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5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1" autoAdjust="0"/>
    <p:restoredTop sz="94660"/>
  </p:normalViewPr>
  <p:slideViewPr>
    <p:cSldViewPr snapToGrid="0">
      <p:cViewPr varScale="1">
        <p:scale>
          <a:sx n="57" d="100"/>
          <a:sy n="57" d="100"/>
        </p:scale>
        <p:origin x="96" y="10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FDF26-745D-8520-8EF3-9448BB81BD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C8BFFE-ABDE-EBF8-B8F0-CAD0120DC2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B888C-93BE-E474-277E-ABDF348C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DB32-49CD-48B7-806F-EEA4BEBB2BA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6C1E5-936C-1A72-CB13-EF8BB4C37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DED23-49F3-6DE3-E2A7-E6FC37640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92BA7-6379-405A-BA6B-C77761766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54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FFB7A-5366-0D11-CE84-5000C1A82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68C1DA-E856-D5DE-E663-1801FDD487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F6123-267C-7B5A-35E3-F7A4F3D3E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DB32-49CD-48B7-806F-EEA4BEBB2BA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09D6D-EBAF-1D97-7DCC-A1862B997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ADF6C7-2EE6-B5E0-7BCF-6C2ACC7FA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92BA7-6379-405A-BA6B-C77761766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91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61A979-87BC-6F47-DBFB-A64FFC6C13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283061-9493-409B-7D1A-1FF8C34D8F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6122B-7AAD-D551-20E5-F1A148244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DB32-49CD-48B7-806F-EEA4BEBB2BA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D9128-0DAD-C3AC-8D3D-03120784F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7C5E2-5532-EF7E-37E2-5D3C336B6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92BA7-6379-405A-BA6B-C77761766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8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530C4-2C93-37F8-13FD-8237DE0A0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BEAED-6D25-2EA8-14FF-19D92AFA1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E6B23-1E57-FF0F-C30B-58893A50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DB32-49CD-48B7-806F-EEA4BEBB2BA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37B4AF-A2B7-E114-D2B4-70F6838DC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E3EFF-2F62-733C-970F-5B075CF7F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92BA7-6379-405A-BA6B-C77761766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92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88538-841A-DC15-5491-192C07C62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DEB9E1-E835-1BCE-7B6C-CD252C949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BB511-530D-6298-E728-56075041F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DB32-49CD-48B7-806F-EEA4BEBB2BA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010A8-92BB-0805-DB03-AD444A96F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B8612-B17E-B6A8-1647-F3BDA0615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92BA7-6379-405A-BA6B-C77761766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508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F8DD1-4822-7596-E5C9-9B7A753EB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C8341-B542-B4F6-D83B-87F9B3F8F7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60296-47BF-1EA5-2CE3-B54A64037D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8778A0-88AA-235C-1755-D23C5042C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DB32-49CD-48B7-806F-EEA4BEBB2BA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71FEDF-0B86-14E6-2BB1-4ECC15C64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465730-27A2-76A7-72F7-59EC26B94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92BA7-6379-405A-BA6B-C77761766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43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7067C-6562-117D-4DFF-16D4B59DB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2A5457-0FEF-3F83-1DDB-205797998B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141B70-424B-0F5D-394D-05AABE8D95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D3AA2-F873-CD1B-B00A-60E2429932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4BD713-9DB5-FF4A-2ED1-9A9EF0A251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957BC2-C4DA-B99D-A61A-7043E52BE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DB32-49CD-48B7-806F-EEA4BEBB2BA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14ABC8-67A9-72C4-E869-55DE124A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84F83D-1271-24A5-D839-E7D923DDE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92BA7-6379-405A-BA6B-C77761766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01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5650B-668A-8A29-043A-BAB55A6E7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C89EE8-D499-3710-0580-22F538557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DB32-49CD-48B7-806F-EEA4BEBB2BA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4E9420-44E6-ABCA-9D69-9DD4323BD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3D321B-AD3B-667D-3EC7-51DBB4E4F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92BA7-6379-405A-BA6B-C77761766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24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72FB83-7AD3-E4A8-9B14-713A6EC3D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DB32-49CD-48B7-806F-EEA4BEBB2BA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BFE477-9D80-F8BE-F4CE-EB2BC755B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E4A978-BAB9-1BF6-5019-3EC118E84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92BA7-6379-405A-BA6B-C77761766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613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AE909-8DDB-FEC3-0289-53968305C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72144-41D5-0563-4BD7-2067DE3A3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C4D136-A532-0EBB-F3A0-31E8BC85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A71CA2-426B-0E94-3263-8DB5D7161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DB32-49CD-48B7-806F-EEA4BEBB2BA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A28665-4C23-A418-864E-773016725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6EC0F-A804-21DD-5435-265FD8161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92BA7-6379-405A-BA6B-C77761766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47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306FF-6A02-9B13-534F-54C601183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50DB89-ADA8-6814-78EF-05295D588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DB9906-A910-1151-B757-4A4EF307F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75181-97A7-ABEC-B114-474361927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DB32-49CD-48B7-806F-EEA4BEBB2BA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BB60FA-697C-EC92-4E52-183B5BEE6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11B57-FABB-D426-7F11-61D22EFCC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92BA7-6379-405A-BA6B-C77761766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9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FF540B-C190-0D5F-61DF-C8299D264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C606A4-A381-C1FB-4D45-0A1AEC0D8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DD64D-06F9-20B9-5C18-7ECCF07A70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51DB32-49CD-48B7-806F-EEA4BEBB2BA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00AD4-3B58-5C74-46B2-BA667F8599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DE76F-BE0D-C655-DD35-6778050D9F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292BA7-6379-405A-BA6B-C77761766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47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Luke%2024%3A13%E2%80%9335&amp;version=NIV#fen-NIV-26005a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9DC694-6198-18A7-D338-DADE075D6B80}"/>
              </a:ext>
            </a:extLst>
          </p:cNvPr>
          <p:cNvSpPr txBox="1"/>
          <p:nvPr/>
        </p:nvSpPr>
        <p:spPr>
          <a:xfrm>
            <a:off x="1052052" y="4456160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Luke 24:13–35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123862-DFFF-6DF4-F48C-E6D09890489C}"/>
              </a:ext>
            </a:extLst>
          </p:cNvPr>
          <p:cNvSpPr txBox="1"/>
          <p:nvPr/>
        </p:nvSpPr>
        <p:spPr>
          <a:xfrm>
            <a:off x="462116" y="5555226"/>
            <a:ext cx="4660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Pastor Richard “Rico” Tubbs</a:t>
            </a:r>
          </a:p>
        </p:txBody>
      </p:sp>
    </p:spTree>
    <p:extLst>
      <p:ext uri="{BB962C8B-B14F-4D97-AF65-F5344CB8AC3E}">
        <p14:creationId xmlns:p14="http://schemas.microsoft.com/office/powerpoint/2010/main" val="248792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DF8EC5-9751-8689-8D91-CEDFCE7C4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1D5AB2-0FAF-EB7A-FCBA-303FD701310A}"/>
              </a:ext>
            </a:extLst>
          </p:cNvPr>
          <p:cNvSpPr txBox="1"/>
          <p:nvPr/>
        </p:nvSpPr>
        <p:spPr>
          <a:xfrm>
            <a:off x="5751871" y="3886547"/>
            <a:ext cx="6096000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Circumstances will shift…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467C53-CA4A-3215-BEB5-71E61F2A8401}"/>
              </a:ext>
            </a:extLst>
          </p:cNvPr>
          <p:cNvSpPr txBox="1"/>
          <p:nvPr/>
        </p:nvSpPr>
        <p:spPr>
          <a:xfrm>
            <a:off x="983225" y="359849"/>
            <a:ext cx="9429135" cy="1570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Jesus didn’t just pat them on the back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He opened the Word!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BB63E7-A38F-4FE8-3DB7-4C816C9950BF}"/>
              </a:ext>
            </a:extLst>
          </p:cNvPr>
          <p:cNvSpPr txBox="1"/>
          <p:nvPr/>
        </p:nvSpPr>
        <p:spPr>
          <a:xfrm>
            <a:off x="344129" y="2532779"/>
            <a:ext cx="4680155" cy="270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Because when your feelings are unstable…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You need something unchanging!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CBAD85-5DAA-4CBC-88A8-1B425B3E6C31}"/>
              </a:ext>
            </a:extLst>
          </p:cNvPr>
          <p:cNvSpPr txBox="1"/>
          <p:nvPr/>
        </p:nvSpPr>
        <p:spPr>
          <a:xfrm>
            <a:off x="1366685" y="5722154"/>
            <a:ext cx="9743767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But the Word of God will STAND FOREVER!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FCB676-8D91-19BB-0BEF-68EF77AD797B}"/>
              </a:ext>
            </a:extLst>
          </p:cNvPr>
          <p:cNvSpPr txBox="1"/>
          <p:nvPr/>
        </p:nvSpPr>
        <p:spPr>
          <a:xfrm>
            <a:off x="5751871" y="2723752"/>
            <a:ext cx="6096000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Feelings will lie…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693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DD2459-629C-26AA-B0C5-C2AD8919B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FC13D92-9D36-A312-F181-385B5460F427}"/>
              </a:ext>
            </a:extLst>
          </p:cNvPr>
          <p:cNvSpPr txBox="1"/>
          <p:nvPr/>
        </p:nvSpPr>
        <p:spPr>
          <a:xfrm>
            <a:off x="1238864" y="673681"/>
            <a:ext cx="9655278" cy="36524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It’s like having GPS when you’re lost.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You may FEEL like you’re going the wrong way…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But the voice says, “Recalculating…”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And guides you right back on track!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A8262B-C6EA-5769-888E-189722B0A074}"/>
              </a:ext>
            </a:extLst>
          </p:cNvPr>
          <p:cNvSpPr txBox="1"/>
          <p:nvPr/>
        </p:nvSpPr>
        <p:spPr>
          <a:xfrm>
            <a:off x="1337187" y="4739298"/>
            <a:ext cx="9458632" cy="994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He’s recalculating your route!</a:t>
            </a:r>
            <a:endParaRPr lang="en-US" sz="5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687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722DAC-9E49-393F-1597-5CE619A1A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097DDC4-1AE7-420B-E4D9-AE466FA56251}"/>
              </a:ext>
            </a:extLst>
          </p:cNvPr>
          <p:cNvSpPr txBox="1"/>
          <p:nvPr/>
        </p:nvSpPr>
        <p:spPr>
          <a:xfrm>
            <a:off x="1396181" y="2643528"/>
            <a:ext cx="8927690" cy="1570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“Did not our hearts burn within us…?”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(Luke 24:32)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197FAB-20A3-85EA-04E1-E5B472AC495B}"/>
              </a:ext>
            </a:extLst>
          </p:cNvPr>
          <p:cNvSpPr txBox="1"/>
          <p:nvPr/>
        </p:nvSpPr>
        <p:spPr>
          <a:xfrm>
            <a:off x="668594" y="639246"/>
            <a:ext cx="10854812" cy="894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SOMETHING STARTED BURNING </a:t>
            </a:r>
            <a:endParaRPr lang="en-US" sz="48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A7D603-8FFF-DFB6-51B4-F8F8FEF32B44}"/>
              </a:ext>
            </a:extLst>
          </p:cNvPr>
          <p:cNvSpPr txBox="1"/>
          <p:nvPr/>
        </p:nvSpPr>
        <p:spPr>
          <a:xfrm>
            <a:off x="1582994" y="4785413"/>
            <a:ext cx="8858863" cy="1433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They didn’t </a:t>
            </a:r>
            <a:r>
              <a:rPr lang="en-US" sz="36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recognize Him with their eyes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…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But they </a:t>
            </a:r>
            <a:r>
              <a:rPr lang="en-US" sz="36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felt Him in their spirit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!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43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8D1558-40C7-61D7-FA85-48962705B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D043E12-1D67-B458-5EF6-4AE7B68D0D22}"/>
              </a:ext>
            </a:extLst>
          </p:cNvPr>
          <p:cNvSpPr txBox="1"/>
          <p:nvPr/>
        </p:nvSpPr>
        <p:spPr>
          <a:xfrm>
            <a:off x="245807" y="3680903"/>
            <a:ext cx="11946193" cy="1846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Before the </a:t>
            </a:r>
            <a:r>
              <a:rPr lang="en-US" sz="48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breakthrough shows up </a:t>
            </a:r>
            <a:r>
              <a:rPr lang="en-US" sz="4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externally…</a:t>
            </a:r>
            <a:endParaRPr lang="en-US" sz="48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There’s a fire that </a:t>
            </a:r>
            <a:r>
              <a:rPr lang="en-US" sz="48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starts internally</a:t>
            </a:r>
            <a:r>
              <a:rPr lang="en-US" sz="4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!</a:t>
            </a:r>
            <a:endParaRPr lang="en-US" sz="48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796A23-A8E5-CD10-B7C0-6126A3092EFA}"/>
              </a:ext>
            </a:extLst>
          </p:cNvPr>
          <p:cNvSpPr txBox="1"/>
          <p:nvPr/>
        </p:nvSpPr>
        <p:spPr>
          <a:xfrm>
            <a:off x="698089" y="674481"/>
            <a:ext cx="10500853" cy="2052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Before God changes </a:t>
            </a:r>
            <a:r>
              <a:rPr lang="en-US" sz="54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your situation</a:t>
            </a:r>
            <a:r>
              <a:rPr lang="en-US" sz="5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…</a:t>
            </a:r>
            <a:endParaRPr lang="en-US" sz="5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He’ll change </a:t>
            </a:r>
            <a:r>
              <a:rPr lang="en-US" sz="54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your HEART</a:t>
            </a:r>
            <a:r>
              <a:rPr lang="en-US" sz="5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!</a:t>
            </a:r>
            <a:endParaRPr lang="en-US" sz="5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784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72C4FF-1F72-C89B-3AFF-6DE3E549A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85499A-95DB-EC13-222A-AE92B7068B74}"/>
              </a:ext>
            </a:extLst>
          </p:cNvPr>
          <p:cNvSpPr txBox="1"/>
          <p:nvPr/>
        </p:nvSpPr>
        <p:spPr>
          <a:xfrm>
            <a:off x="834013" y="1849233"/>
            <a:ext cx="9465546" cy="1708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“Then their eyes were opened…”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(Luke 24:31)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280425-6320-78A5-1F60-1C516E75CDE6}"/>
              </a:ext>
            </a:extLst>
          </p:cNvPr>
          <p:cNvSpPr txBox="1"/>
          <p:nvPr/>
        </p:nvSpPr>
        <p:spPr>
          <a:xfrm>
            <a:off x="1004835" y="592300"/>
            <a:ext cx="9465547" cy="894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REVELATION MOMENT </a:t>
            </a:r>
            <a:endParaRPr lang="en-US" sz="48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5E5B12-6B60-6EE1-960A-62017CE580D8}"/>
              </a:ext>
            </a:extLst>
          </p:cNvPr>
          <p:cNvSpPr txBox="1"/>
          <p:nvPr/>
        </p:nvSpPr>
        <p:spPr>
          <a:xfrm>
            <a:off x="435428" y="2958457"/>
            <a:ext cx="4247939" cy="30972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One moment with Jesus can fix what confusion messed up for years!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E8A2A0-1197-6001-8708-DC69EEE307BD}"/>
              </a:ext>
            </a:extLst>
          </p:cNvPr>
          <p:cNvSpPr txBox="1"/>
          <p:nvPr/>
        </p:nvSpPr>
        <p:spPr>
          <a:xfrm>
            <a:off x="6348046" y="3132603"/>
            <a:ext cx="6094324" cy="1295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It happened at the table…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 the breaking of bread… 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3EBAD3-BA05-4C09-5157-53397FC901C6}"/>
              </a:ext>
            </a:extLst>
          </p:cNvPr>
          <p:cNvSpPr txBox="1"/>
          <p:nvPr/>
        </p:nvSpPr>
        <p:spPr>
          <a:xfrm>
            <a:off x="6096000" y="4779834"/>
            <a:ext cx="6094324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Suddenly—everything made sense!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4B53B0-CC79-B3EC-4F41-5BEB2B1878D6}"/>
              </a:ext>
            </a:extLst>
          </p:cNvPr>
          <p:cNvSpPr txBox="1"/>
          <p:nvPr/>
        </p:nvSpPr>
        <p:spPr>
          <a:xfrm>
            <a:off x="100484" y="5852061"/>
            <a:ext cx="11656088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One revelation can shift your entire perspective!</a:t>
            </a:r>
            <a:endParaRPr lang="en-US" sz="44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059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  <p:bldP spid="11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5C3FA2-E1FA-3EFD-C185-DD9E49146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BA9D02-4970-B794-C1C0-BF7AC2229BC9}"/>
              </a:ext>
            </a:extLst>
          </p:cNvPr>
          <p:cNvSpPr txBox="1"/>
          <p:nvPr/>
        </p:nvSpPr>
        <p:spPr>
          <a:xfrm>
            <a:off x="0" y="1457348"/>
            <a:ext cx="12192000" cy="2052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It’s like turning the lights on in a dark room</a:t>
            </a:r>
            <a:endParaRPr lang="en-US" sz="5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Nothing changed in the room…</a:t>
            </a:r>
            <a:endParaRPr lang="en-US" sz="5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538B5E-C436-6B6F-2951-ED44BC8EC895}"/>
              </a:ext>
            </a:extLst>
          </p:cNvPr>
          <p:cNvSpPr txBox="1"/>
          <p:nvPr/>
        </p:nvSpPr>
        <p:spPr>
          <a:xfrm>
            <a:off x="1256045" y="4581495"/>
            <a:ext cx="9344966" cy="994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But now you can SEE clearly!</a:t>
            </a:r>
            <a:endParaRPr lang="en-US" sz="5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38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EC82DC-76B1-ABE6-154F-0A4CB7D63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02D2994-B56B-7E23-B5C0-97AA1B9177E5}"/>
              </a:ext>
            </a:extLst>
          </p:cNvPr>
          <p:cNvSpPr txBox="1"/>
          <p:nvPr/>
        </p:nvSpPr>
        <p:spPr>
          <a:xfrm>
            <a:off x="604157" y="1399452"/>
            <a:ext cx="10239269" cy="1295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“They got up and returned at once to Jerusalem…”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(Luke 24:33)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42EC68-9891-95DF-3239-3F157D8C6A7B}"/>
              </a:ext>
            </a:extLst>
          </p:cNvPr>
          <p:cNvSpPr txBox="1"/>
          <p:nvPr/>
        </p:nvSpPr>
        <p:spPr>
          <a:xfrm>
            <a:off x="1771022" y="270752"/>
            <a:ext cx="7905540" cy="994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b="1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TURNAROUND </a:t>
            </a:r>
            <a:endParaRPr lang="en-US" sz="54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E89BAD-C153-3162-8881-D8D409F91E6F}"/>
              </a:ext>
            </a:extLst>
          </p:cNvPr>
          <p:cNvSpPr txBox="1"/>
          <p:nvPr/>
        </p:nvSpPr>
        <p:spPr>
          <a:xfrm>
            <a:off x="2787161" y="3077127"/>
            <a:ext cx="6094324" cy="2381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SAME road…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SAME distance…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AA4067-2851-A12C-8696-2C5324ADA0E1}"/>
              </a:ext>
            </a:extLst>
          </p:cNvPr>
          <p:cNvSpPr txBox="1"/>
          <p:nvPr/>
        </p:nvSpPr>
        <p:spPr>
          <a:xfrm>
            <a:off x="462224" y="5691056"/>
            <a:ext cx="10932606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But now they’re moving in a </a:t>
            </a:r>
            <a:r>
              <a:rPr lang="en-US" sz="36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DIFFERENT DIRECTION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!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685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95D265-D59D-278E-DF7A-F21BB4BD4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5EDBFA-66A2-7B4E-205E-0150F1E0BC43}"/>
              </a:ext>
            </a:extLst>
          </p:cNvPr>
          <p:cNvSpPr txBox="1"/>
          <p:nvPr/>
        </p:nvSpPr>
        <p:spPr>
          <a:xfrm>
            <a:off x="1296237" y="2424164"/>
            <a:ext cx="10349801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They went from: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535277-FAB3-7553-90E0-2B136104DBBB}"/>
              </a:ext>
            </a:extLst>
          </p:cNvPr>
          <p:cNvSpPr txBox="1"/>
          <p:nvPr/>
        </p:nvSpPr>
        <p:spPr>
          <a:xfrm>
            <a:off x="1125415" y="436994"/>
            <a:ext cx="9867481" cy="1708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When you encounter Jesus…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You can’t keep walking the same way!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F4B43A-F3A6-5B1B-5DF7-0FB42B9A2736}"/>
              </a:ext>
            </a:extLst>
          </p:cNvPr>
          <p:cNvSpPr txBox="1"/>
          <p:nvPr/>
        </p:nvSpPr>
        <p:spPr>
          <a:xfrm>
            <a:off x="3189934" y="5660541"/>
            <a:ext cx="6094324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Defeated → DECLARING!</a:t>
            </a:r>
            <a:endParaRPr lang="en-US" sz="4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EA88FC-4747-94F4-7B03-D669B04DEED8}"/>
              </a:ext>
            </a:extLst>
          </p:cNvPr>
          <p:cNvSpPr txBox="1"/>
          <p:nvPr/>
        </p:nvSpPr>
        <p:spPr>
          <a:xfrm>
            <a:off x="1768510" y="3543689"/>
            <a:ext cx="9445450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“We had hoped…” → “HE IS RISEN!”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8AD1FD-E308-7BF1-B9E4-3E71B17C2B19}"/>
              </a:ext>
            </a:extLst>
          </p:cNvPr>
          <p:cNvSpPr txBox="1"/>
          <p:nvPr/>
        </p:nvSpPr>
        <p:spPr>
          <a:xfrm>
            <a:off x="2395695" y="4583613"/>
            <a:ext cx="7682802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Walking away → Running back!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39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CFFFC7-ED28-8932-77BA-50A33BA4A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5150C9-E06E-B55F-1A18-4DA0AA62F79F}"/>
              </a:ext>
            </a:extLst>
          </p:cNvPr>
          <p:cNvSpPr txBox="1"/>
          <p:nvPr/>
        </p:nvSpPr>
        <p:spPr>
          <a:xfrm>
            <a:off x="491613" y="87527"/>
            <a:ext cx="11395588" cy="3971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It’s like your team is down in the 4th quarter… you leave early…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Then you hear they made a comeback and WON!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Now you’re running back to the stadium saying: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“I’ve GOT to see this for myself!”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364348-513E-622C-5E05-745AEEF32840}"/>
              </a:ext>
            </a:extLst>
          </p:cNvPr>
          <p:cNvSpPr txBox="1"/>
          <p:nvPr/>
        </p:nvSpPr>
        <p:spPr>
          <a:xfrm>
            <a:off x="1032387" y="4233758"/>
            <a:ext cx="10127225" cy="1570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That’s what happens when </a:t>
            </a:r>
            <a:r>
              <a:rPr lang="en-US" sz="40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revelation hits</a:t>
            </a:r>
            <a:endParaRPr lang="en-US" sz="40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You can’t </a:t>
            </a:r>
            <a:r>
              <a:rPr lang="en-US" sz="40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stay where you were</a:t>
            </a:r>
            <a:r>
              <a:rPr lang="en-US" sz="4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!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99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290C09-D58B-BE38-A4F3-C4EE4B151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AD2753-AD65-E792-FEF7-35C8D617F33B}"/>
              </a:ext>
            </a:extLst>
          </p:cNvPr>
          <p:cNvSpPr txBox="1"/>
          <p:nvPr/>
        </p:nvSpPr>
        <p:spPr>
          <a:xfrm>
            <a:off x="540774" y="322493"/>
            <a:ext cx="39132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</a:rPr>
              <a:t>Homework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42336D-74F0-E477-39EA-DB74C082030F}"/>
              </a:ext>
            </a:extLst>
          </p:cNvPr>
          <p:cNvSpPr txBox="1"/>
          <p:nvPr/>
        </p:nvSpPr>
        <p:spPr>
          <a:xfrm>
            <a:off x="5014453" y="173036"/>
            <a:ext cx="6843250" cy="1433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You may be on an Emmaus road…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But you are NOT alone!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45FEA2-A94B-394E-CEE8-5822B674AA53}"/>
              </a:ext>
            </a:extLst>
          </p:cNvPr>
          <p:cNvSpPr txBox="1"/>
          <p:nvPr/>
        </p:nvSpPr>
        <p:spPr>
          <a:xfrm>
            <a:off x="5909186" y="1756683"/>
            <a:ext cx="5761703" cy="3344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You may feel like you’re walking away from your miracle…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But your miracle is WALKING WITH YOU!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04B60A-7664-B2B6-6D6E-ED9E907EE6D4}"/>
              </a:ext>
            </a:extLst>
          </p:cNvPr>
          <p:cNvSpPr txBox="1"/>
          <p:nvPr/>
        </p:nvSpPr>
        <p:spPr>
          <a:xfrm>
            <a:off x="-344129" y="1395279"/>
            <a:ext cx="6096000" cy="1295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This week remember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Jesus is closer than you think!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3BCF27-24DD-A91D-037D-1B434FDBA38F}"/>
              </a:ext>
            </a:extLst>
          </p:cNvPr>
          <p:cNvSpPr txBox="1"/>
          <p:nvPr/>
        </p:nvSpPr>
        <p:spPr>
          <a:xfrm>
            <a:off x="3587262" y="5210415"/>
            <a:ext cx="8531050" cy="11581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28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IS WALKING INTO YOUR SITUATION RIGHT NOW!</a:t>
            </a:r>
            <a:endParaRPr lang="en-US" sz="28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80EA1D-F63D-2434-3314-1EE1547B6945}"/>
              </a:ext>
            </a:extLst>
          </p:cNvPr>
          <p:cNvSpPr txBox="1"/>
          <p:nvPr/>
        </p:nvSpPr>
        <p:spPr>
          <a:xfrm>
            <a:off x="311500" y="3020549"/>
            <a:ext cx="5295480" cy="1020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If you’ve been walking in confusion…</a:t>
            </a:r>
            <a:endParaRPr lang="en-US" sz="2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If you’ve been saying “I had hoped…”</a:t>
            </a:r>
            <a:endParaRPr lang="en-US" sz="2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9D282E-A21B-9ADF-2766-A5DF9A411BAC}"/>
              </a:ext>
            </a:extLst>
          </p:cNvPr>
          <p:cNvSpPr txBox="1"/>
          <p:nvPr/>
        </p:nvSpPr>
        <p:spPr>
          <a:xfrm>
            <a:off x="-344129" y="4370616"/>
            <a:ext cx="6265146" cy="4932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This week is your turnaround moment.</a:t>
            </a:r>
            <a:endParaRPr lang="en-US" sz="2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EA09863-66C1-E617-C618-48483E11ED0D}"/>
              </a:ext>
            </a:extLst>
          </p:cNvPr>
          <p:cNvSpPr txBox="1"/>
          <p:nvPr/>
        </p:nvSpPr>
        <p:spPr>
          <a:xfrm>
            <a:off x="-344129" y="5462721"/>
            <a:ext cx="4323302" cy="1020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Because the same Jesus…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Who walked that road…</a:t>
            </a:r>
            <a:endParaRPr lang="en-US" sz="2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24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  <p:bldP spid="10" grpId="0"/>
      <p:bldP spid="12" grpId="0"/>
      <p:bldP spid="14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B9E47F-B32D-AF0D-3CE1-F366AB43B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FDB273D-8C52-27A1-FE1F-18E1E7B080CF}"/>
              </a:ext>
            </a:extLst>
          </p:cNvPr>
          <p:cNvSpPr txBox="1"/>
          <p:nvPr/>
        </p:nvSpPr>
        <p:spPr>
          <a:xfrm>
            <a:off x="422786" y="253772"/>
            <a:ext cx="11012129" cy="6350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500"/>
              </a:spcBef>
              <a:spcAft>
                <a:spcPts val="750"/>
              </a:spcAft>
              <a:buNone/>
            </a:pPr>
            <a:r>
              <a:rPr lang="en-US" sz="2000" b="1" i="0" dirty="0">
                <a:solidFill>
                  <a:schemeClr val="bg1"/>
                </a:solidFill>
                <a:effectLst/>
                <a:latin typeface="system-ui"/>
              </a:rPr>
              <a:t>On the Road to Emmaus Luke 24:13-35</a:t>
            </a:r>
          </a:p>
          <a:p>
            <a:pPr algn="ctr">
              <a:buNone/>
            </a:pP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13 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Now that same day two of them were going to a village called Emmaus, about seven miles</a:t>
            </a:r>
            <a:r>
              <a:rPr lang="en-US" sz="1600" b="0" i="0" baseline="30000" dirty="0">
                <a:solidFill>
                  <a:schemeClr val="bg1"/>
                </a:solidFill>
                <a:effectLst/>
                <a:latin typeface="system-ui"/>
              </a:rPr>
              <a:t>[</a:t>
            </a:r>
            <a:r>
              <a:rPr lang="en-US" sz="1600" b="0" i="0" baseline="30000" dirty="0">
                <a:solidFill>
                  <a:schemeClr val="bg1"/>
                </a:solidFill>
                <a:effectLst/>
                <a:latin typeface="system-ui"/>
                <a:hlinkClick r:id="rId3" tooltip="See footnote 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</a:t>
            </a:r>
            <a:r>
              <a:rPr lang="en-US" sz="1600" b="0" i="0" baseline="30000" dirty="0">
                <a:solidFill>
                  <a:schemeClr val="bg1"/>
                </a:solidFill>
                <a:effectLst/>
                <a:latin typeface="system-ui"/>
              </a:rPr>
              <a:t>]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 from Jerusalem. </a:t>
            </a: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14 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They were talking with each other about everything that had happened. </a:t>
            </a: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15 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As they talked and discussed these things with each other, Jesus himself came up and walked along with them; </a:t>
            </a: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16 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but they were kept from recognizing him.</a:t>
            </a:r>
          </a:p>
          <a:p>
            <a:pPr algn="ctr">
              <a:buNone/>
            </a:pP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17 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He asked them, “What are you discussing together as you walk along?”</a:t>
            </a:r>
          </a:p>
          <a:p>
            <a:pPr algn="ctr">
              <a:buNone/>
            </a:pP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They stood still, their faces downcast. </a:t>
            </a: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18 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One of them, named Cleopas, asked him, “Are you the only one visiting Jerusalem who does not know the things that have happened there in these days?”</a:t>
            </a:r>
          </a:p>
          <a:p>
            <a:pPr algn="ctr">
              <a:buNone/>
            </a:pP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19 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“What things?” he asked.</a:t>
            </a:r>
          </a:p>
          <a:p>
            <a:pPr algn="ctr">
              <a:buNone/>
            </a:pP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“About Jesus of Nazareth,” they replied. “He was a prophet, powerful in word and deed before God and all the people. </a:t>
            </a: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20 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The chief priests and our rulers handed him over to be sentenced to death, and they crucified him; </a:t>
            </a: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21 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but we had hoped that he was the one who was going to redeem Israel. And what is more, it is the third day since all this took place. </a:t>
            </a: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22 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In addition, some of our women amazed us. They went to the tomb early this morning </a:t>
            </a: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23 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but didn’t find his body. They came and told us that they had seen a vision of angels, who said he was alive. </a:t>
            </a: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24 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Then some of our companions went to the tomb and found it just as the women had said, but they did not see Jesus.”</a:t>
            </a:r>
          </a:p>
          <a:p>
            <a:pPr algn="ctr">
              <a:buNone/>
            </a:pP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25 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He said to them, “How foolish you are, and how slow to believe all that the prophets have spoken! </a:t>
            </a: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26 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Did not the Messiah have to suffer these things and then enter his glory?” </a:t>
            </a: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27 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And beginning with Moses and all the Prophets, he explained to them what was said in all the Scriptures concerning himself.</a:t>
            </a:r>
          </a:p>
          <a:p>
            <a:pPr algn="ctr">
              <a:buNone/>
            </a:pP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28 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As they approached the village to which they were going, Jesus continued on as if he were going farther. </a:t>
            </a: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29 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But they urged him strongly, “Stay with us, for it is nearly evening; the day is almost over.” So he went in to stay with them.</a:t>
            </a:r>
          </a:p>
          <a:p>
            <a:pPr algn="ctr">
              <a:buNone/>
            </a:pP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30 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When he was at the table with them, he took bread, gave thanks, broke it and began to give it to them. </a:t>
            </a: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31 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Then their eyes were opened and they recognized him, and he disappeared from their sight. </a:t>
            </a: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32 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They asked each other, “Were not our hearts burning within us while he talked with us on the road and opened the Scriptures to us?”</a:t>
            </a:r>
          </a:p>
          <a:p>
            <a:pPr algn="ctr">
              <a:buNone/>
            </a:pP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33 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They got up and returned at once to Jerusalem. There they found the Eleven and those with them, assembled together </a:t>
            </a: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34 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and saying, “It is true! The Lord has risen and has appeared to Simon.” </a:t>
            </a:r>
            <a:r>
              <a:rPr lang="en-US" sz="1600" b="1" i="0" baseline="30000" dirty="0">
                <a:solidFill>
                  <a:schemeClr val="bg1"/>
                </a:solidFill>
                <a:effectLst/>
                <a:latin typeface="system-ui"/>
              </a:rPr>
              <a:t>35 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system-ui"/>
              </a:rPr>
              <a:t>Then the two told what had happened on the way, and how Jesus was recognized by them when he broke the bread.</a:t>
            </a:r>
          </a:p>
        </p:txBody>
      </p:sp>
    </p:spTree>
    <p:extLst>
      <p:ext uri="{BB962C8B-B14F-4D97-AF65-F5344CB8AC3E}">
        <p14:creationId xmlns:p14="http://schemas.microsoft.com/office/powerpoint/2010/main" val="90717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BA2443-2251-165B-6AA4-FE88D44054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FACEB3-9F71-2019-D39A-624CCCA53055}"/>
              </a:ext>
            </a:extLst>
          </p:cNvPr>
          <p:cNvSpPr txBox="1"/>
          <p:nvPr/>
        </p:nvSpPr>
        <p:spPr>
          <a:xfrm>
            <a:off x="1386672" y="5404023"/>
            <a:ext cx="10158884" cy="994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“And I’m going back with power!”</a:t>
            </a:r>
            <a:endParaRPr lang="en-US" sz="5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28CCC7-1536-E2CF-0BD0-36984DC63B44}"/>
              </a:ext>
            </a:extLst>
          </p:cNvPr>
          <p:cNvSpPr txBox="1"/>
          <p:nvPr/>
        </p:nvSpPr>
        <p:spPr>
          <a:xfrm>
            <a:off x="2906486" y="108038"/>
            <a:ext cx="6094324" cy="994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“I’m not alone!”</a:t>
            </a:r>
            <a:endParaRPr lang="en-US" sz="5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71DF7A-E1A3-ACCF-5EF5-3B244B579D49}"/>
              </a:ext>
            </a:extLst>
          </p:cNvPr>
          <p:cNvSpPr txBox="1"/>
          <p:nvPr/>
        </p:nvSpPr>
        <p:spPr>
          <a:xfrm>
            <a:off x="2327449" y="1400519"/>
            <a:ext cx="7537101" cy="994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“He’s walking with me!”</a:t>
            </a:r>
            <a:endParaRPr lang="en-US" sz="5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D3ACB8-2B2E-8AEC-9580-8CDCDCA9F861}"/>
              </a:ext>
            </a:extLst>
          </p:cNvPr>
          <p:cNvSpPr txBox="1"/>
          <p:nvPr/>
        </p:nvSpPr>
        <p:spPr>
          <a:xfrm>
            <a:off x="2327448" y="2693000"/>
            <a:ext cx="7537101" cy="994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“My eyes are opening!”</a:t>
            </a:r>
            <a:endParaRPr lang="en-US" sz="5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FCE666-2F0F-D61B-E13C-6AC3D15551EF}"/>
              </a:ext>
            </a:extLst>
          </p:cNvPr>
          <p:cNvSpPr txBox="1"/>
          <p:nvPr/>
        </p:nvSpPr>
        <p:spPr>
          <a:xfrm>
            <a:off x="2327448" y="4111542"/>
            <a:ext cx="7674428" cy="994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“My heart is burning!”</a:t>
            </a:r>
            <a:endParaRPr lang="en-US" sz="5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95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202057-E38A-B137-00CF-1CF210639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94712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77610C-2C67-3072-DA83-38DBF9433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54577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2D49B3-7FAD-C794-08DE-08E939BE7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34016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4BA985-E868-72F7-F97C-FEB615990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43365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91AA7B-244C-E5CA-3C14-102B72023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8487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0452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D0D4F33-33A4-E997-942D-BEF6BF653E98}"/>
              </a:ext>
            </a:extLst>
          </p:cNvPr>
          <p:cNvSpPr txBox="1"/>
          <p:nvPr/>
        </p:nvSpPr>
        <p:spPr>
          <a:xfrm>
            <a:off x="2025444" y="3429000"/>
            <a:ext cx="7570839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 WAS WITH ME ALL ALONG!”</a:t>
            </a:r>
            <a:endParaRPr lang="en-US" sz="6600" u="sng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A752D1-9AAE-161A-0740-D5FAB1968F94}"/>
              </a:ext>
            </a:extLst>
          </p:cNvPr>
          <p:cNvSpPr txBox="1"/>
          <p:nvPr/>
        </p:nvSpPr>
        <p:spPr>
          <a:xfrm>
            <a:off x="1229033" y="470140"/>
            <a:ext cx="9429134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You can be walking </a:t>
            </a:r>
            <a:r>
              <a:rPr lang="en-US" sz="40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with a living Savior</a:t>
            </a:r>
            <a:r>
              <a:rPr lang="en-US" sz="4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… and still feel like </a:t>
            </a:r>
            <a:r>
              <a:rPr lang="en-US" sz="40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everything is dead.</a:t>
            </a:r>
            <a:endParaRPr lang="en-US" sz="40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64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7B0435-5C69-172E-3AAE-52D9F0BD9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11972B-03C0-8038-04D8-7813EF05813C}"/>
              </a:ext>
            </a:extLst>
          </p:cNvPr>
          <p:cNvSpPr txBox="1"/>
          <p:nvPr/>
        </p:nvSpPr>
        <p:spPr>
          <a:xfrm>
            <a:off x="1474839" y="1722440"/>
            <a:ext cx="8691716" cy="1433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“We had hoped…” (Luke 24:21)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DB4467-17A9-8510-DDB9-795A1E75C4C0}"/>
              </a:ext>
            </a:extLst>
          </p:cNvPr>
          <p:cNvSpPr txBox="1"/>
          <p:nvPr/>
        </p:nvSpPr>
        <p:spPr>
          <a:xfrm>
            <a:off x="963562" y="609750"/>
            <a:ext cx="10038735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b="1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WALK OF DISAPPOINTMENT </a:t>
            </a:r>
            <a:endParaRPr lang="en-US" sz="44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738659-19E2-25BA-A1FB-37451C9F8C6C}"/>
              </a:ext>
            </a:extLst>
          </p:cNvPr>
          <p:cNvSpPr txBox="1"/>
          <p:nvPr/>
        </p:nvSpPr>
        <p:spPr>
          <a:xfrm>
            <a:off x="363794" y="3441193"/>
            <a:ext cx="10373032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That’s the language of someone who buried a dream.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5C470E-F439-23F6-3EF9-077FA74BC6C1}"/>
              </a:ext>
            </a:extLst>
          </p:cNvPr>
          <p:cNvSpPr txBox="1"/>
          <p:nvPr/>
        </p:nvSpPr>
        <p:spPr>
          <a:xfrm>
            <a:off x="580103" y="4644901"/>
            <a:ext cx="11366091" cy="1193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These men are walking AWAY from Jerusalem</a:t>
            </a:r>
            <a:r>
              <a:rPr 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place of promise because their expectations didn’t match God’s process.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705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D5EE86-952A-0508-2CD9-6FF13FF59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A0D9DA-1079-ADB8-7AC9-BDFC12F28A47}"/>
              </a:ext>
            </a:extLst>
          </p:cNvPr>
          <p:cNvSpPr txBox="1"/>
          <p:nvPr/>
        </p:nvSpPr>
        <p:spPr>
          <a:xfrm>
            <a:off x="1012723" y="696282"/>
            <a:ext cx="10333703" cy="46987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Just because it </a:t>
            </a:r>
            <a:r>
              <a:rPr lang="en-US" sz="66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didn’t happen </a:t>
            </a:r>
            <a:r>
              <a:rPr lang="en-US" sz="6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way you thought… doesn’t </a:t>
            </a:r>
            <a:r>
              <a:rPr lang="en-US" sz="66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mean God didn’t move</a:t>
            </a:r>
            <a:r>
              <a:rPr lang="en-US" sz="6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!</a:t>
            </a:r>
            <a:endParaRPr lang="en-US" sz="6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18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C763AC-C3B2-C3D4-CC01-776D4A8C4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D86F9C-8F5E-BC19-AE42-15E2DF2CA2B6}"/>
              </a:ext>
            </a:extLst>
          </p:cNvPr>
          <p:cNvSpPr txBox="1"/>
          <p:nvPr/>
        </p:nvSpPr>
        <p:spPr>
          <a:xfrm>
            <a:off x="5968181" y="2925330"/>
            <a:ext cx="6096000" cy="36524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But they don’t recognize Him.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722B31-DF6D-BFA2-9B4A-3C2C644977B0}"/>
              </a:ext>
            </a:extLst>
          </p:cNvPr>
          <p:cNvSpPr txBox="1"/>
          <p:nvPr/>
        </p:nvSpPr>
        <p:spPr>
          <a:xfrm>
            <a:off x="781665" y="580252"/>
            <a:ext cx="10373032" cy="1605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b="1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JESUS SHOWED UP… AND THEY MISSED HIM </a:t>
            </a:r>
            <a:endParaRPr lang="en-US" sz="44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025B0C-870A-A83A-1997-BF730494F649}"/>
              </a:ext>
            </a:extLst>
          </p:cNvPr>
          <p:cNvSpPr txBox="1"/>
          <p:nvPr/>
        </p:nvSpPr>
        <p:spPr>
          <a:xfrm>
            <a:off x="914401" y="2431674"/>
            <a:ext cx="9842090" cy="1295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“Jesus Himself came up and walked along with them…”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(Luke 24:15)</a:t>
            </a:r>
            <a:endParaRPr lang="en-US" sz="3200" i="1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AB3D32-F5E3-CA61-BD7D-9437390B1127}"/>
              </a:ext>
            </a:extLst>
          </p:cNvPr>
          <p:cNvSpPr txBox="1"/>
          <p:nvPr/>
        </p:nvSpPr>
        <p:spPr>
          <a:xfrm>
            <a:off x="439644" y="3877404"/>
            <a:ext cx="6531428" cy="2530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They’re… discouraged… confused…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And JESUS…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 WALKING RIGHT NEXT TO THEM!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9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0EB9A7-B915-D5DA-8F95-48EB1BA52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6409ED-1525-3B43-C241-C7B1BD51EDB8}"/>
              </a:ext>
            </a:extLst>
          </p:cNvPr>
          <p:cNvSpPr txBox="1"/>
          <p:nvPr/>
        </p:nvSpPr>
        <p:spPr>
          <a:xfrm>
            <a:off x="221065" y="4484975"/>
            <a:ext cx="11565652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You can feel alone… </a:t>
            </a:r>
            <a:r>
              <a:rPr lang="en-US" sz="44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and never be abandoned</a:t>
            </a: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!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1CA961-48EC-8B8A-205A-30415DF60B1D}"/>
              </a:ext>
            </a:extLst>
          </p:cNvPr>
          <p:cNvSpPr txBox="1"/>
          <p:nvPr/>
        </p:nvSpPr>
        <p:spPr>
          <a:xfrm>
            <a:off x="313173" y="1132109"/>
            <a:ext cx="11565653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You can be in pain… </a:t>
            </a:r>
            <a:r>
              <a:rPr lang="en-US" sz="44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and still be in His presence</a:t>
            </a: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986D4B-D02A-B023-C95C-9D3B718C4D20}"/>
              </a:ext>
            </a:extLst>
          </p:cNvPr>
          <p:cNvSpPr txBox="1"/>
          <p:nvPr/>
        </p:nvSpPr>
        <p:spPr>
          <a:xfrm>
            <a:off x="849086" y="2772792"/>
            <a:ext cx="10555793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You can be confused… </a:t>
            </a:r>
            <a:r>
              <a:rPr lang="en-US" sz="4400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and still be covered</a:t>
            </a: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54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6A4C40-48EA-C1AA-F0C0-98E186F50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6D2B1A5-9537-B4A9-0500-2158E1D0C7ED}"/>
              </a:ext>
            </a:extLst>
          </p:cNvPr>
          <p:cNvSpPr txBox="1"/>
          <p:nvPr/>
        </p:nvSpPr>
        <p:spPr>
          <a:xfrm>
            <a:off x="117988" y="239660"/>
            <a:ext cx="11366090" cy="4293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Have you ever been on the phone looking for your phone?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Panicking… searching… stressed…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And it’s BEEN IN YOUR HAND THE WHOLE TIME?!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FBD61D-969D-3C1B-F536-D869797C3907}"/>
              </a:ext>
            </a:extLst>
          </p:cNvPr>
          <p:cNvSpPr txBox="1"/>
          <p:nvPr/>
        </p:nvSpPr>
        <p:spPr>
          <a:xfrm>
            <a:off x="993058" y="4130631"/>
            <a:ext cx="9615949" cy="1964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You’re saying, “God where are You?”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And He’s saying, “I’ve been right here the whole time!”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7ED9BF-439E-0FAD-A497-0D9B29BD7B2D}"/>
              </a:ext>
            </a:extLst>
          </p:cNvPr>
          <p:cNvSpPr txBox="1"/>
          <p:nvPr/>
        </p:nvSpPr>
        <p:spPr>
          <a:xfrm>
            <a:off x="1818968" y="3232515"/>
            <a:ext cx="8190271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That’s how some of us are with Jesus!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01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allAtOnce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4EE622-2706-99ED-98E8-0FED18F44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F477C5-E404-7D28-B9F4-CC7B48A6B598}"/>
              </a:ext>
            </a:extLst>
          </p:cNvPr>
          <p:cNvSpPr txBox="1"/>
          <p:nvPr/>
        </p:nvSpPr>
        <p:spPr>
          <a:xfrm>
            <a:off x="491613" y="1966289"/>
            <a:ext cx="10323871" cy="33684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“He explained to them what was said in all the Scriptures…”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(Luke 24:27)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D7B8F8-B38F-532D-0776-CE5F5E3C59DF}"/>
              </a:ext>
            </a:extLst>
          </p:cNvPr>
          <p:cNvSpPr txBox="1"/>
          <p:nvPr/>
        </p:nvSpPr>
        <p:spPr>
          <a:xfrm>
            <a:off x="383458" y="757233"/>
            <a:ext cx="11356257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b="1" u="sng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WORD WILL REIGNITE YOUR FIRE </a:t>
            </a:r>
            <a:endParaRPr lang="en-US" sz="44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288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1285</Words>
  <Application>Microsoft Office PowerPoint</Application>
  <PresentationFormat>Widescreen</PresentationFormat>
  <Paragraphs>122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Aptos</vt:lpstr>
      <vt:lpstr>Aptos Display</vt:lpstr>
      <vt:lpstr>Arial</vt:lpstr>
      <vt:lpstr>system-ui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Tubbs</dc:creator>
  <cp:lastModifiedBy>Richard Tubbs</cp:lastModifiedBy>
  <cp:revision>1</cp:revision>
  <dcterms:created xsi:type="dcterms:W3CDTF">2026-04-08T13:50:03Z</dcterms:created>
  <dcterms:modified xsi:type="dcterms:W3CDTF">2026-04-08T15:25:30Z</dcterms:modified>
</cp:coreProperties>
</file>