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258" r:id="rId3"/>
    <p:sldId id="259" r:id="rId4"/>
    <p:sldId id="260" r:id="rId5"/>
    <p:sldId id="297" r:id="rId6"/>
    <p:sldId id="298" r:id="rId7"/>
    <p:sldId id="299" r:id="rId8"/>
    <p:sldId id="300" r:id="rId9"/>
    <p:sldId id="301" r:id="rId10"/>
    <p:sldId id="302" r:id="rId11"/>
    <p:sldId id="303"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 id="325" r:id="rId34"/>
    <p:sldId id="326" r:id="rId35"/>
    <p:sldId id="327" r:id="rId36"/>
    <p:sldId id="29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AA01FE-E381-4884-96A6-7A6EAFDF4E4C}" v="79" dt="2026-08-29T00:43:01.946"/>
    <p1510:client id="{A405F3CD-7021-4939-9197-F7D48368107C}" v="3" dt="2026-08-29T17:54:35.6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282" y="11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Tubbs" userId="b0993f8c11731488" providerId="LiveId" clId="{8C1B5D34-DD97-4D1D-912B-47F028052740}"/>
    <pc:docChg chg="custSel modSld">
      <pc:chgData name="Richard Tubbs" userId="b0993f8c11731488" providerId="LiveId" clId="{8C1B5D34-DD97-4D1D-912B-47F028052740}" dt="2026-08-29T00:43:01.946" v="524"/>
      <pc:docMkLst>
        <pc:docMk/>
      </pc:docMkLst>
      <pc:sldChg chg="modAnim">
        <pc:chgData name="Richard Tubbs" userId="b0993f8c11731488" providerId="LiveId" clId="{8C1B5D34-DD97-4D1D-912B-47F028052740}" dt="2026-08-29T00:36:53" v="455"/>
        <pc:sldMkLst>
          <pc:docMk/>
          <pc:sldMk cId="1852006902" sldId="257"/>
        </pc:sldMkLst>
      </pc:sldChg>
      <pc:sldChg chg="modAnim">
        <pc:chgData name="Richard Tubbs" userId="b0993f8c11731488" providerId="LiveId" clId="{8C1B5D34-DD97-4D1D-912B-47F028052740}" dt="2026-08-29T00:37:17.552" v="456"/>
        <pc:sldMkLst>
          <pc:docMk/>
          <pc:sldMk cId="292420430" sldId="300"/>
        </pc:sldMkLst>
      </pc:sldChg>
      <pc:sldChg chg="modAnim">
        <pc:chgData name="Richard Tubbs" userId="b0993f8c11731488" providerId="LiveId" clId="{8C1B5D34-DD97-4D1D-912B-47F028052740}" dt="2026-08-29T00:37:35.919" v="457"/>
        <pc:sldMkLst>
          <pc:docMk/>
          <pc:sldMk cId="3002816124" sldId="305"/>
        </pc:sldMkLst>
      </pc:sldChg>
      <pc:sldChg chg="modAnim">
        <pc:chgData name="Richard Tubbs" userId="b0993f8c11731488" providerId="LiveId" clId="{8C1B5D34-DD97-4D1D-912B-47F028052740}" dt="2026-08-29T00:38:00.888" v="465"/>
        <pc:sldMkLst>
          <pc:docMk/>
          <pc:sldMk cId="4175683699" sldId="306"/>
        </pc:sldMkLst>
      </pc:sldChg>
      <pc:sldChg chg="modSp">
        <pc:chgData name="Richard Tubbs" userId="b0993f8c11731488" providerId="LiveId" clId="{8C1B5D34-DD97-4D1D-912B-47F028052740}" dt="2026-08-29T00:38:49.357" v="475" actId="115"/>
        <pc:sldMkLst>
          <pc:docMk/>
          <pc:sldMk cId="2312447948" sldId="307"/>
        </pc:sldMkLst>
        <pc:spChg chg="mod">
          <ac:chgData name="Richard Tubbs" userId="b0993f8c11731488" providerId="LiveId" clId="{8C1B5D34-DD97-4D1D-912B-47F028052740}" dt="2026-08-29T00:38:49.357" v="475" actId="115"/>
          <ac:spMkLst>
            <pc:docMk/>
            <pc:sldMk cId="2312447948" sldId="307"/>
            <ac:spMk id="4" creationId="{289B09E8-A3AF-B9BD-D4C9-459E55AAA89F}"/>
          </ac:spMkLst>
        </pc:spChg>
      </pc:sldChg>
      <pc:sldChg chg="modAnim">
        <pc:chgData name="Richard Tubbs" userId="b0993f8c11731488" providerId="LiveId" clId="{8C1B5D34-DD97-4D1D-912B-47F028052740}" dt="2026-08-29T00:39:23.229" v="476"/>
        <pc:sldMkLst>
          <pc:docMk/>
          <pc:sldMk cId="3526151758" sldId="309"/>
        </pc:sldMkLst>
      </pc:sldChg>
      <pc:sldChg chg="addSp modSp mod modAnim">
        <pc:chgData name="Richard Tubbs" userId="b0993f8c11731488" providerId="LiveId" clId="{8C1B5D34-DD97-4D1D-912B-47F028052740}" dt="2026-08-29T00:39:44.397" v="480" actId="20577"/>
        <pc:sldMkLst>
          <pc:docMk/>
          <pc:sldMk cId="3220090306" sldId="310"/>
        </pc:sldMkLst>
        <pc:spChg chg="add mod">
          <ac:chgData name="Richard Tubbs" userId="b0993f8c11731488" providerId="LiveId" clId="{8C1B5D34-DD97-4D1D-912B-47F028052740}" dt="2026-08-28T22:37:44.564" v="9" actId="1076"/>
          <ac:spMkLst>
            <pc:docMk/>
            <pc:sldMk cId="3220090306" sldId="310"/>
            <ac:spMk id="4" creationId="{DD6C9F17-0AE8-4AA4-4729-B70C9DDB3D92}"/>
          </ac:spMkLst>
        </pc:spChg>
        <pc:spChg chg="add mod">
          <ac:chgData name="Richard Tubbs" userId="b0993f8c11731488" providerId="LiveId" clId="{8C1B5D34-DD97-4D1D-912B-47F028052740}" dt="2026-08-28T22:38:31.476" v="19" actId="1076"/>
          <ac:spMkLst>
            <pc:docMk/>
            <pc:sldMk cId="3220090306" sldId="310"/>
            <ac:spMk id="6" creationId="{B8BE84EC-A00D-7A30-B64A-A5E8B611E884}"/>
          </ac:spMkLst>
        </pc:spChg>
        <pc:spChg chg="add mod">
          <ac:chgData name="Richard Tubbs" userId="b0993f8c11731488" providerId="LiveId" clId="{8C1B5D34-DD97-4D1D-912B-47F028052740}" dt="2026-08-29T00:39:44.397" v="480" actId="20577"/>
          <ac:spMkLst>
            <pc:docMk/>
            <pc:sldMk cId="3220090306" sldId="310"/>
            <ac:spMk id="8" creationId="{EA8D521D-7D9F-185E-D1AF-F5484F7542BF}"/>
          </ac:spMkLst>
        </pc:spChg>
        <pc:picChg chg="mod">
          <ac:chgData name="Richard Tubbs" userId="b0993f8c11731488" providerId="LiveId" clId="{8C1B5D34-DD97-4D1D-912B-47F028052740}" dt="2026-08-28T22:37:41.004" v="8" actId="1076"/>
          <ac:picMkLst>
            <pc:docMk/>
            <pc:sldMk cId="3220090306" sldId="310"/>
            <ac:picMk id="3" creationId="{7227D834-3245-D7C8-A8BC-2793261CF327}"/>
          </ac:picMkLst>
        </pc:picChg>
      </pc:sldChg>
      <pc:sldChg chg="addSp delSp modSp mod modAnim">
        <pc:chgData name="Richard Tubbs" userId="b0993f8c11731488" providerId="LiveId" clId="{8C1B5D34-DD97-4D1D-912B-47F028052740}" dt="2026-08-29T00:39:56.093" v="481"/>
        <pc:sldMkLst>
          <pc:docMk/>
          <pc:sldMk cId="3948998185" sldId="311"/>
        </pc:sldMkLst>
        <pc:spChg chg="add mod">
          <ac:chgData name="Richard Tubbs" userId="b0993f8c11731488" providerId="LiveId" clId="{8C1B5D34-DD97-4D1D-912B-47F028052740}" dt="2026-08-28T22:41:35.305" v="48" actId="1076"/>
          <ac:spMkLst>
            <pc:docMk/>
            <pc:sldMk cId="3948998185" sldId="311"/>
            <ac:spMk id="4" creationId="{BF342541-E544-5F86-0D72-24B7E7FA4124}"/>
          </ac:spMkLst>
        </pc:spChg>
        <pc:spChg chg="add del mod">
          <ac:chgData name="Richard Tubbs" userId="b0993f8c11731488" providerId="LiveId" clId="{8C1B5D34-DD97-4D1D-912B-47F028052740}" dt="2026-08-28T22:41:13.718" v="39" actId="21"/>
          <ac:spMkLst>
            <pc:docMk/>
            <pc:sldMk cId="3948998185" sldId="311"/>
            <ac:spMk id="6" creationId="{BA5708AC-9D1F-9B27-6D5B-106A974AD61C}"/>
          </ac:spMkLst>
        </pc:spChg>
      </pc:sldChg>
      <pc:sldChg chg="addSp modSp mod modAnim">
        <pc:chgData name="Richard Tubbs" userId="b0993f8c11731488" providerId="LiveId" clId="{8C1B5D34-DD97-4D1D-912B-47F028052740}" dt="2026-08-29T00:40:29.322" v="488" actId="115"/>
        <pc:sldMkLst>
          <pc:docMk/>
          <pc:sldMk cId="1001914327" sldId="312"/>
        </pc:sldMkLst>
        <pc:spChg chg="add mod">
          <ac:chgData name="Richard Tubbs" userId="b0993f8c11731488" providerId="LiveId" clId="{8C1B5D34-DD97-4D1D-912B-47F028052740}" dt="2026-08-29T00:40:29.322" v="488" actId="115"/>
          <ac:spMkLst>
            <pc:docMk/>
            <pc:sldMk cId="1001914327" sldId="312"/>
            <ac:spMk id="4" creationId="{ECDE10A2-2B98-9769-B04D-9AA84DF2A0A3}"/>
          </ac:spMkLst>
        </pc:spChg>
      </pc:sldChg>
      <pc:sldChg chg="addSp modSp mod modAnim">
        <pc:chgData name="Richard Tubbs" userId="b0993f8c11731488" providerId="LiveId" clId="{8C1B5D34-DD97-4D1D-912B-47F028052740}" dt="2026-08-29T00:40:35.828" v="489"/>
        <pc:sldMkLst>
          <pc:docMk/>
          <pc:sldMk cId="1438180274" sldId="313"/>
        </pc:sldMkLst>
        <pc:spChg chg="add mod">
          <ac:chgData name="Richard Tubbs" userId="b0993f8c11731488" providerId="LiveId" clId="{8C1B5D34-DD97-4D1D-912B-47F028052740}" dt="2026-08-28T22:45:25.534" v="100" actId="1036"/>
          <ac:spMkLst>
            <pc:docMk/>
            <pc:sldMk cId="1438180274" sldId="313"/>
            <ac:spMk id="4" creationId="{09E4E58A-8CED-1D12-F1B4-DF4A14207FC9}"/>
          </ac:spMkLst>
        </pc:spChg>
        <pc:picChg chg="mod">
          <ac:chgData name="Richard Tubbs" userId="b0993f8c11731488" providerId="LiveId" clId="{8C1B5D34-DD97-4D1D-912B-47F028052740}" dt="2026-08-28T22:45:19.181" v="82" actId="1035"/>
          <ac:picMkLst>
            <pc:docMk/>
            <pc:sldMk cId="1438180274" sldId="313"/>
            <ac:picMk id="3" creationId="{D8C72F3B-538B-90A4-8CF1-7D8CB2E757D2}"/>
          </ac:picMkLst>
        </pc:picChg>
      </pc:sldChg>
      <pc:sldChg chg="addSp modSp mod modAnim">
        <pc:chgData name="Richard Tubbs" userId="b0993f8c11731488" providerId="LiveId" clId="{8C1B5D34-DD97-4D1D-912B-47F028052740}" dt="2026-08-29T00:40:45.851" v="490"/>
        <pc:sldMkLst>
          <pc:docMk/>
          <pc:sldMk cId="3055175449" sldId="314"/>
        </pc:sldMkLst>
        <pc:spChg chg="add mod">
          <ac:chgData name="Richard Tubbs" userId="b0993f8c11731488" providerId="LiveId" clId="{8C1B5D34-DD97-4D1D-912B-47F028052740}" dt="2026-08-28T22:48:50.034" v="107" actId="1076"/>
          <ac:spMkLst>
            <pc:docMk/>
            <pc:sldMk cId="3055175449" sldId="314"/>
            <ac:spMk id="4" creationId="{D4578F59-1B3D-E0AD-AE5D-B423506AF1CD}"/>
          </ac:spMkLst>
        </pc:spChg>
      </pc:sldChg>
      <pc:sldChg chg="addSp modSp mod modAnim">
        <pc:chgData name="Richard Tubbs" userId="b0993f8c11731488" providerId="LiveId" clId="{8C1B5D34-DD97-4D1D-912B-47F028052740}" dt="2026-08-29T00:40:58.403" v="492"/>
        <pc:sldMkLst>
          <pc:docMk/>
          <pc:sldMk cId="3434246291" sldId="315"/>
        </pc:sldMkLst>
        <pc:spChg chg="add mod">
          <ac:chgData name="Richard Tubbs" userId="b0993f8c11731488" providerId="LiveId" clId="{8C1B5D34-DD97-4D1D-912B-47F028052740}" dt="2026-08-28T22:51:39.632" v="124" actId="1076"/>
          <ac:spMkLst>
            <pc:docMk/>
            <pc:sldMk cId="3434246291" sldId="315"/>
            <ac:spMk id="4" creationId="{75BA1FED-1952-EF81-E44D-C878A7A6D217}"/>
          </ac:spMkLst>
        </pc:spChg>
        <pc:spChg chg="add mod">
          <ac:chgData name="Richard Tubbs" userId="b0993f8c11731488" providerId="LiveId" clId="{8C1B5D34-DD97-4D1D-912B-47F028052740}" dt="2026-08-28T22:51:32.512" v="123" actId="1076"/>
          <ac:spMkLst>
            <pc:docMk/>
            <pc:sldMk cId="3434246291" sldId="315"/>
            <ac:spMk id="6" creationId="{4617B655-4CE7-72D0-34A4-7DCC2C0E774B}"/>
          </ac:spMkLst>
        </pc:spChg>
      </pc:sldChg>
      <pc:sldChg chg="addSp modSp mod modAnim">
        <pc:chgData name="Richard Tubbs" userId="b0993f8c11731488" providerId="LiveId" clId="{8C1B5D34-DD97-4D1D-912B-47F028052740}" dt="2026-08-29T00:41:10.892" v="506"/>
        <pc:sldMkLst>
          <pc:docMk/>
          <pc:sldMk cId="3686502105" sldId="316"/>
        </pc:sldMkLst>
        <pc:spChg chg="add mod">
          <ac:chgData name="Richard Tubbs" userId="b0993f8c11731488" providerId="LiveId" clId="{8C1B5D34-DD97-4D1D-912B-47F028052740}" dt="2026-08-28T22:52:19.226" v="137" actId="115"/>
          <ac:spMkLst>
            <pc:docMk/>
            <pc:sldMk cId="3686502105" sldId="316"/>
            <ac:spMk id="4" creationId="{58124FC2-8165-0879-B43E-58649CB3A868}"/>
          </ac:spMkLst>
        </pc:spChg>
        <pc:spChg chg="add mod">
          <ac:chgData name="Richard Tubbs" userId="b0993f8c11731488" providerId="LiveId" clId="{8C1B5D34-DD97-4D1D-912B-47F028052740}" dt="2026-08-28T22:55:54.366" v="156" actId="113"/>
          <ac:spMkLst>
            <pc:docMk/>
            <pc:sldMk cId="3686502105" sldId="316"/>
            <ac:spMk id="6" creationId="{842EA018-CFFF-97B8-76C1-E62E0C9D60B3}"/>
          </ac:spMkLst>
        </pc:spChg>
      </pc:sldChg>
      <pc:sldChg chg="addSp modSp mod modAnim">
        <pc:chgData name="Richard Tubbs" userId="b0993f8c11731488" providerId="LiveId" clId="{8C1B5D34-DD97-4D1D-912B-47F028052740}" dt="2026-08-29T00:41:16.699" v="507"/>
        <pc:sldMkLst>
          <pc:docMk/>
          <pc:sldMk cId="1513730110" sldId="317"/>
        </pc:sldMkLst>
        <pc:spChg chg="add mod">
          <ac:chgData name="Richard Tubbs" userId="b0993f8c11731488" providerId="LiveId" clId="{8C1B5D34-DD97-4D1D-912B-47F028052740}" dt="2026-08-28T22:56:45.166" v="166" actId="14100"/>
          <ac:spMkLst>
            <pc:docMk/>
            <pc:sldMk cId="1513730110" sldId="317"/>
            <ac:spMk id="4" creationId="{F6690ED5-68E8-7A96-B25A-8CE6B29832AC}"/>
          </ac:spMkLst>
        </pc:spChg>
      </pc:sldChg>
      <pc:sldChg chg="addSp modSp mod modAnim">
        <pc:chgData name="Richard Tubbs" userId="b0993f8c11731488" providerId="LiveId" clId="{8C1B5D34-DD97-4D1D-912B-47F028052740}" dt="2026-08-29T00:41:21.444" v="508"/>
        <pc:sldMkLst>
          <pc:docMk/>
          <pc:sldMk cId="1381385459" sldId="318"/>
        </pc:sldMkLst>
        <pc:spChg chg="add mod">
          <ac:chgData name="Richard Tubbs" userId="b0993f8c11731488" providerId="LiveId" clId="{8C1B5D34-DD97-4D1D-912B-47F028052740}" dt="2026-08-28T23:00:32.461" v="227" actId="403"/>
          <ac:spMkLst>
            <pc:docMk/>
            <pc:sldMk cId="1381385459" sldId="318"/>
            <ac:spMk id="4" creationId="{E40F2647-887F-69E2-384B-04E1F01B5912}"/>
          </ac:spMkLst>
        </pc:spChg>
      </pc:sldChg>
      <pc:sldChg chg="addSp modSp mod modAnim">
        <pc:chgData name="Richard Tubbs" userId="b0993f8c11731488" providerId="LiveId" clId="{8C1B5D34-DD97-4D1D-912B-47F028052740}" dt="2026-08-29T00:41:36.587" v="510"/>
        <pc:sldMkLst>
          <pc:docMk/>
          <pc:sldMk cId="3732042107" sldId="319"/>
        </pc:sldMkLst>
        <pc:spChg chg="add mod">
          <ac:chgData name="Richard Tubbs" userId="b0993f8c11731488" providerId="LiveId" clId="{8C1B5D34-DD97-4D1D-912B-47F028052740}" dt="2026-08-28T22:58:29.802" v="194" actId="1076"/>
          <ac:spMkLst>
            <pc:docMk/>
            <pc:sldMk cId="3732042107" sldId="319"/>
            <ac:spMk id="4" creationId="{315BA692-F49B-1A1B-1F01-854AD3105A26}"/>
          </ac:spMkLst>
        </pc:spChg>
        <pc:spChg chg="add mod">
          <ac:chgData name="Richard Tubbs" userId="b0993f8c11731488" providerId="LiveId" clId="{8C1B5D34-DD97-4D1D-912B-47F028052740}" dt="2026-08-28T22:59:46.675" v="216" actId="115"/>
          <ac:spMkLst>
            <pc:docMk/>
            <pc:sldMk cId="3732042107" sldId="319"/>
            <ac:spMk id="6" creationId="{9FBE79B4-571D-A73C-F30A-10FD7D135E73}"/>
          </ac:spMkLst>
        </pc:spChg>
      </pc:sldChg>
      <pc:sldChg chg="addSp modSp mod modAnim">
        <pc:chgData name="Richard Tubbs" userId="b0993f8c11731488" providerId="LiveId" clId="{8C1B5D34-DD97-4D1D-912B-47F028052740}" dt="2026-08-29T00:41:41.331" v="511"/>
        <pc:sldMkLst>
          <pc:docMk/>
          <pc:sldMk cId="2912891065" sldId="320"/>
        </pc:sldMkLst>
        <pc:spChg chg="add mod">
          <ac:chgData name="Richard Tubbs" userId="b0993f8c11731488" providerId="LiveId" clId="{8C1B5D34-DD97-4D1D-912B-47F028052740}" dt="2026-08-28T23:02:41.561" v="281" actId="20577"/>
          <ac:spMkLst>
            <pc:docMk/>
            <pc:sldMk cId="2912891065" sldId="320"/>
            <ac:spMk id="4" creationId="{787B5AC9-BFE3-864D-900D-F006E986DA6B}"/>
          </ac:spMkLst>
        </pc:spChg>
      </pc:sldChg>
      <pc:sldChg chg="addSp modSp mod modAnim">
        <pc:chgData name="Richard Tubbs" userId="b0993f8c11731488" providerId="LiveId" clId="{8C1B5D34-DD97-4D1D-912B-47F028052740}" dt="2026-08-29T00:41:45.547" v="512"/>
        <pc:sldMkLst>
          <pc:docMk/>
          <pc:sldMk cId="2527243624" sldId="321"/>
        </pc:sldMkLst>
        <pc:spChg chg="add mod">
          <ac:chgData name="Richard Tubbs" userId="b0993f8c11731488" providerId="LiveId" clId="{8C1B5D34-DD97-4D1D-912B-47F028052740}" dt="2026-08-28T23:03:43.249" v="296" actId="403"/>
          <ac:spMkLst>
            <pc:docMk/>
            <pc:sldMk cId="2527243624" sldId="321"/>
            <ac:spMk id="4" creationId="{DFF8D3F4-EE2D-F92D-5005-C40121840A0A}"/>
          </ac:spMkLst>
        </pc:spChg>
      </pc:sldChg>
      <pc:sldChg chg="addSp modSp mod modAnim">
        <pc:chgData name="Richard Tubbs" userId="b0993f8c11731488" providerId="LiveId" clId="{8C1B5D34-DD97-4D1D-912B-47F028052740}" dt="2026-08-29T00:41:53.947" v="513"/>
        <pc:sldMkLst>
          <pc:docMk/>
          <pc:sldMk cId="2211275353" sldId="322"/>
        </pc:sldMkLst>
        <pc:spChg chg="add mod">
          <ac:chgData name="Richard Tubbs" userId="b0993f8c11731488" providerId="LiveId" clId="{8C1B5D34-DD97-4D1D-912B-47F028052740}" dt="2026-08-28T23:06:55.591" v="334" actId="113"/>
          <ac:spMkLst>
            <pc:docMk/>
            <pc:sldMk cId="2211275353" sldId="322"/>
            <ac:spMk id="4" creationId="{117C7DA0-99C9-C228-D758-6F720AEA306C}"/>
          </ac:spMkLst>
        </pc:spChg>
      </pc:sldChg>
      <pc:sldChg chg="addSp modSp mod modAnim">
        <pc:chgData name="Richard Tubbs" userId="b0993f8c11731488" providerId="LiveId" clId="{8C1B5D34-DD97-4D1D-912B-47F028052740}" dt="2026-08-29T00:42:55.457" v="523"/>
        <pc:sldMkLst>
          <pc:docMk/>
          <pc:sldMk cId="3722212261" sldId="323"/>
        </pc:sldMkLst>
        <pc:spChg chg="add mod">
          <ac:chgData name="Richard Tubbs" userId="b0993f8c11731488" providerId="LiveId" clId="{8C1B5D34-DD97-4D1D-912B-47F028052740}" dt="2026-08-29T00:42:31.144" v="520" actId="1076"/>
          <ac:spMkLst>
            <pc:docMk/>
            <pc:sldMk cId="3722212261" sldId="323"/>
            <ac:spMk id="4" creationId="{67FB32D1-3287-268F-8467-DE8632AD2CD5}"/>
          </ac:spMkLst>
        </pc:spChg>
        <pc:spChg chg="add mod">
          <ac:chgData name="Richard Tubbs" userId="b0993f8c11731488" providerId="LiveId" clId="{8C1B5D34-DD97-4D1D-912B-47F028052740}" dt="2026-08-28T23:11:56.998" v="395" actId="1076"/>
          <ac:spMkLst>
            <pc:docMk/>
            <pc:sldMk cId="3722212261" sldId="323"/>
            <ac:spMk id="5" creationId="{B8AD7AE1-5D5D-7B28-5809-3CEDB665743A}"/>
          </ac:spMkLst>
        </pc:spChg>
        <pc:spChg chg="add mod">
          <ac:chgData name="Richard Tubbs" userId="b0993f8c11731488" providerId="LiveId" clId="{8C1B5D34-DD97-4D1D-912B-47F028052740}" dt="2026-08-28T23:12:18.975" v="407" actId="1035"/>
          <ac:spMkLst>
            <pc:docMk/>
            <pc:sldMk cId="3722212261" sldId="323"/>
            <ac:spMk id="7" creationId="{A22D56F7-C8D5-70C5-386B-A85391382042}"/>
          </ac:spMkLst>
        </pc:spChg>
        <pc:spChg chg="add mod">
          <ac:chgData name="Richard Tubbs" userId="b0993f8c11731488" providerId="LiveId" clId="{8C1B5D34-DD97-4D1D-912B-47F028052740}" dt="2026-08-28T23:12:54.710" v="432" actId="1076"/>
          <ac:spMkLst>
            <pc:docMk/>
            <pc:sldMk cId="3722212261" sldId="323"/>
            <ac:spMk id="9" creationId="{C73B3B26-1009-2AB8-EB49-646B44AF41A6}"/>
          </ac:spMkLst>
        </pc:spChg>
        <pc:spChg chg="add mod">
          <ac:chgData name="Richard Tubbs" userId="b0993f8c11731488" providerId="LiveId" clId="{8C1B5D34-DD97-4D1D-912B-47F028052740}" dt="2026-08-28T23:12:31.799" v="431" actId="1036"/>
          <ac:spMkLst>
            <pc:docMk/>
            <pc:sldMk cId="3722212261" sldId="323"/>
            <ac:spMk id="11" creationId="{BC77430F-65F2-E1D2-29D6-6CCA2864E38D}"/>
          </ac:spMkLst>
        </pc:spChg>
        <pc:picChg chg="mod">
          <ac:chgData name="Richard Tubbs" userId="b0993f8c11731488" providerId="LiveId" clId="{8C1B5D34-DD97-4D1D-912B-47F028052740}" dt="2026-08-28T23:10:47.712" v="385" actId="1076"/>
          <ac:picMkLst>
            <pc:docMk/>
            <pc:sldMk cId="3722212261" sldId="323"/>
            <ac:picMk id="3" creationId="{E4B286AF-6F2D-5ED4-2F88-018AC5B5567B}"/>
          </ac:picMkLst>
        </pc:picChg>
      </pc:sldChg>
      <pc:sldChg chg="addSp modSp mod modAnim">
        <pc:chgData name="Richard Tubbs" userId="b0993f8c11731488" providerId="LiveId" clId="{8C1B5D34-DD97-4D1D-912B-47F028052740}" dt="2026-08-29T00:43:01.946" v="524"/>
        <pc:sldMkLst>
          <pc:docMk/>
          <pc:sldMk cId="2461694421" sldId="324"/>
        </pc:sldMkLst>
        <pc:spChg chg="add mod">
          <ac:chgData name="Richard Tubbs" userId="b0993f8c11731488" providerId="LiveId" clId="{8C1B5D34-DD97-4D1D-912B-47F028052740}" dt="2026-08-29T00:36:34.514" v="444" actId="255"/>
          <ac:spMkLst>
            <pc:docMk/>
            <pc:sldMk cId="2461694421" sldId="324"/>
            <ac:spMk id="4" creationId="{D4519158-7DDE-2D77-AFC7-8EAF0C907682}"/>
          </ac:spMkLst>
        </pc:spChg>
        <pc:picChg chg="mod">
          <ac:chgData name="Richard Tubbs" userId="b0993f8c11731488" providerId="LiveId" clId="{8C1B5D34-DD97-4D1D-912B-47F028052740}" dt="2026-08-29T00:36:08.269" v="441" actId="14100"/>
          <ac:picMkLst>
            <pc:docMk/>
            <pc:sldMk cId="2461694421" sldId="324"/>
            <ac:picMk id="3" creationId="{AC7D0CA9-9C30-134B-88E4-DADF65E0CD84}"/>
          </ac:picMkLst>
        </pc:picChg>
      </pc:sldChg>
    </pc:docChg>
  </pc:docChgLst>
  <pc:docChgLst>
    <pc:chgData name="Richard Tubbs" userId="b0993f8c11731488" providerId="LiveId" clId="{82C6C4D9-AB6E-4316-847A-6AE1222493BB}"/>
    <pc:docChg chg="modSld">
      <pc:chgData name="Richard Tubbs" userId="b0993f8c11731488" providerId="LiveId" clId="{82C6C4D9-AB6E-4316-847A-6AE1222493BB}" dt="2026-08-29T17:54:35.642" v="2"/>
      <pc:docMkLst>
        <pc:docMk/>
      </pc:docMkLst>
      <pc:sldChg chg="modAnim">
        <pc:chgData name="Richard Tubbs" userId="b0993f8c11731488" providerId="LiveId" clId="{82C6C4D9-AB6E-4316-847A-6AE1222493BB}" dt="2026-08-29T17:31:22.591" v="0"/>
        <pc:sldMkLst>
          <pc:docMk/>
          <pc:sldMk cId="3282013336" sldId="298"/>
        </pc:sldMkLst>
      </pc:sldChg>
      <pc:sldChg chg="modAnim">
        <pc:chgData name="Richard Tubbs" userId="b0993f8c11731488" providerId="LiveId" clId="{82C6C4D9-AB6E-4316-847A-6AE1222493BB}" dt="2026-08-29T17:54:35.642" v="2"/>
        <pc:sldMkLst>
          <pc:docMk/>
          <pc:sldMk cId="3964144874" sldId="3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7779A-C7C4-4B3C-9B31-D402A8D0C7F2}" type="datetimeFigureOut">
              <a:rPr lang="en-US" smtClean="0"/>
              <a:t>8/29/2026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8ABF54-61F7-4ACD-8742-71073DAD1AA5}" type="slidenum">
              <a:rPr lang="en-US" smtClean="0"/>
              <a:t>‹#›</a:t>
            </a:fld>
            <a:endParaRPr lang="en-US"/>
          </a:p>
        </p:txBody>
      </p:sp>
    </p:spTree>
    <p:extLst>
      <p:ext uri="{BB962C8B-B14F-4D97-AF65-F5344CB8AC3E}">
        <p14:creationId xmlns:p14="http://schemas.microsoft.com/office/powerpoint/2010/main" val="3016397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8ABF54-61F7-4ACD-8742-71073DAD1AA5}" type="slidenum">
              <a:rPr lang="en-US" smtClean="0"/>
              <a:t>1</a:t>
            </a:fld>
            <a:endParaRPr lang="en-US"/>
          </a:p>
        </p:txBody>
      </p:sp>
    </p:spTree>
    <p:extLst>
      <p:ext uri="{BB962C8B-B14F-4D97-AF65-F5344CB8AC3E}">
        <p14:creationId xmlns:p14="http://schemas.microsoft.com/office/powerpoint/2010/main" val="148768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8ABF54-61F7-4ACD-8742-71073DAD1AA5}" type="slidenum">
              <a:rPr lang="en-US" smtClean="0"/>
              <a:t>6</a:t>
            </a:fld>
            <a:endParaRPr lang="en-US"/>
          </a:p>
        </p:txBody>
      </p:sp>
    </p:spTree>
    <p:extLst>
      <p:ext uri="{BB962C8B-B14F-4D97-AF65-F5344CB8AC3E}">
        <p14:creationId xmlns:p14="http://schemas.microsoft.com/office/powerpoint/2010/main" val="2590525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E302-D45C-4E3F-33FF-4E929CFBA5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3B542A-AA43-6FE0-7200-7638EC3B9F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38FF8F-C790-2D7E-368A-F95BBC443D96}"/>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5" name="Footer Placeholder 4">
            <a:extLst>
              <a:ext uri="{FF2B5EF4-FFF2-40B4-BE49-F238E27FC236}">
                <a16:creationId xmlns:a16="http://schemas.microsoft.com/office/drawing/2014/main" id="{87A728B5-E92E-AC66-F83C-F30F8168C2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AB3C2D-5687-DC25-D88A-F1518FB92873}"/>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714361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DB7E7-71EA-CC99-AB04-EF8711D6BA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C52BA2-FF9C-1FA1-59F2-0AA867A26F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DEF3B6-8D3D-1784-4754-D619DAE42C26}"/>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5" name="Footer Placeholder 4">
            <a:extLst>
              <a:ext uri="{FF2B5EF4-FFF2-40B4-BE49-F238E27FC236}">
                <a16:creationId xmlns:a16="http://schemas.microsoft.com/office/drawing/2014/main" id="{8006F1F7-A08C-A80D-DDE0-096F4397F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809879-39FC-F93B-D81E-E22496703853}"/>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422097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2BD7-6509-6D56-F10C-ADBFD7D596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511AC8-227B-FB1E-4745-1E5CBC4537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DAE89D-52BB-1363-8F59-F950B5336B46}"/>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5" name="Footer Placeholder 4">
            <a:extLst>
              <a:ext uri="{FF2B5EF4-FFF2-40B4-BE49-F238E27FC236}">
                <a16:creationId xmlns:a16="http://schemas.microsoft.com/office/drawing/2014/main" id="{EFFF70D2-6EB0-FFA5-9A89-D049F845F3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A955D-6C32-2B05-2F23-18919AC2438A}"/>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91818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13FC7-B298-AC9B-946C-E58125977B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B2B665-9A96-FF64-8CF1-536F89245B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5CAB19-855E-5179-6A9B-AB6A87B8BA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6D2BB9-DFCE-3659-A7B4-3B045DCE9E80}"/>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6" name="Footer Placeholder 5">
            <a:extLst>
              <a:ext uri="{FF2B5EF4-FFF2-40B4-BE49-F238E27FC236}">
                <a16:creationId xmlns:a16="http://schemas.microsoft.com/office/drawing/2014/main" id="{AF2CD3A5-3C1C-155B-5751-E62835ED9B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4E703D-A92D-46DA-61F8-07CEAF215783}"/>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1576610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58467-33A1-320B-D964-63A78D56E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F5C93D-0574-BFEC-0203-21C8EFCBBF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7D4A9C-DDB2-1B83-F877-01136B3CC0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85DBDB-DB3E-F6CE-2D3A-6893BD5770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D6CA3F-41A6-3740-F587-F1C9F4C303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3D3060-D0D7-893B-4FF4-C34DD540740B}"/>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8" name="Footer Placeholder 7">
            <a:extLst>
              <a:ext uri="{FF2B5EF4-FFF2-40B4-BE49-F238E27FC236}">
                <a16:creationId xmlns:a16="http://schemas.microsoft.com/office/drawing/2014/main" id="{38EF808D-6C13-8E96-BF75-682537A2ED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1353AB-67D2-96B2-E0F9-057DE2C9FC5A}"/>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2669237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07AD-1384-9C08-F7DD-133ADF96CF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BD7BBA-C76C-9582-4A7C-FE7725DE8BB2}"/>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4" name="Footer Placeholder 3">
            <a:extLst>
              <a:ext uri="{FF2B5EF4-FFF2-40B4-BE49-F238E27FC236}">
                <a16:creationId xmlns:a16="http://schemas.microsoft.com/office/drawing/2014/main" id="{05BC3B0A-CEF8-AE16-831C-D22815211D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5D655C-F11D-7683-E0C8-F07ABD9DA6B4}"/>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3710734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8EFC11-8964-1E8E-6F9A-E9D32EF64BAD}"/>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3" name="Footer Placeholder 2">
            <a:extLst>
              <a:ext uri="{FF2B5EF4-FFF2-40B4-BE49-F238E27FC236}">
                <a16:creationId xmlns:a16="http://schemas.microsoft.com/office/drawing/2014/main" id="{FEAD233B-BBBD-0D38-A765-685D603279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80AAFC-1C53-5523-CB88-BCBB2AB58BE2}"/>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2836817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1F220-112A-8AAC-D5C3-6AF99C2A80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3A6172-6DA1-71A0-FCFB-53DF041299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2EB6A0-771F-00F7-5309-B7B0E1052E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36CB9F-0999-0467-7FF1-A4771531CC59}"/>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6" name="Footer Placeholder 5">
            <a:extLst>
              <a:ext uri="{FF2B5EF4-FFF2-40B4-BE49-F238E27FC236}">
                <a16:creationId xmlns:a16="http://schemas.microsoft.com/office/drawing/2014/main" id="{CF136098-D032-D95D-A86E-7B4C8385F6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43DECF-B655-910E-C08F-BE2C921E1F53}"/>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1648775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6B5CD-C570-15D9-300C-5D3F98E47A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57B5FB-AE5F-EBFE-D047-5D65D0FA98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03EBA6-2C6F-A216-913E-8598B73EF2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24A3F3-BE42-FB90-5525-5CF91944A9D3}"/>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6" name="Footer Placeholder 5">
            <a:extLst>
              <a:ext uri="{FF2B5EF4-FFF2-40B4-BE49-F238E27FC236}">
                <a16:creationId xmlns:a16="http://schemas.microsoft.com/office/drawing/2014/main" id="{CA74904E-33CE-61EA-C568-707B92AED5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B3DCC2-ACAC-A67B-E86E-2EB0BF6DF270}"/>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2121292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7EF70-857C-934E-2835-FB65CE80E1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8C3A0F-ACD8-AAF6-1B98-A9FD7DA409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61926-9DA5-90A9-36EB-84E111CC4E8A}"/>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5" name="Footer Placeholder 4">
            <a:extLst>
              <a:ext uri="{FF2B5EF4-FFF2-40B4-BE49-F238E27FC236}">
                <a16:creationId xmlns:a16="http://schemas.microsoft.com/office/drawing/2014/main" id="{57C6B4F1-FFA4-FDAC-97D8-528203B4A3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413AE1-2DAD-1DB7-9DE0-178A3C55496C}"/>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2271964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8A53B1-4659-B0FC-399D-CFD730560D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F61F93-DBB1-CE95-3008-A83D55C7F6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01617A-825D-6DD6-82EE-E7550AF9EF82}"/>
              </a:ext>
            </a:extLst>
          </p:cNvPr>
          <p:cNvSpPr>
            <a:spLocks noGrp="1"/>
          </p:cNvSpPr>
          <p:nvPr>
            <p:ph type="dt" sz="half" idx="10"/>
          </p:nvPr>
        </p:nvSpPr>
        <p:spPr/>
        <p:txBody>
          <a:bodyPr/>
          <a:lstStyle/>
          <a:p>
            <a:fld id="{A444129D-42D2-4810-A4C7-4BE6F8F3A3A6}" type="datetimeFigureOut">
              <a:rPr lang="en-US" smtClean="0"/>
              <a:t>8/29/2026</a:t>
            </a:fld>
            <a:endParaRPr lang="en-US"/>
          </a:p>
        </p:txBody>
      </p:sp>
      <p:sp>
        <p:nvSpPr>
          <p:cNvPr id="5" name="Footer Placeholder 4">
            <a:extLst>
              <a:ext uri="{FF2B5EF4-FFF2-40B4-BE49-F238E27FC236}">
                <a16:creationId xmlns:a16="http://schemas.microsoft.com/office/drawing/2014/main" id="{22C70B00-87BA-F20F-0A29-0EC923153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C37B0A-1E2D-44FE-5CF5-AA0E221CB533}"/>
              </a:ext>
            </a:extLst>
          </p:cNvPr>
          <p:cNvSpPr>
            <a:spLocks noGrp="1"/>
          </p:cNvSpPr>
          <p:nvPr>
            <p:ph type="sldNum" sz="quarter" idx="12"/>
          </p:nvPr>
        </p:nvSpPr>
        <p:spPr/>
        <p:txBody>
          <a:bodyPr/>
          <a:lstStyle/>
          <a:p>
            <a:fld id="{223F2138-DC8B-4361-B444-591AAD651628}" type="slidenum">
              <a:rPr lang="en-US" smtClean="0"/>
              <a:t>‹#›</a:t>
            </a:fld>
            <a:endParaRPr lang="en-US"/>
          </a:p>
        </p:txBody>
      </p:sp>
    </p:spTree>
    <p:extLst>
      <p:ext uri="{BB962C8B-B14F-4D97-AF65-F5344CB8AC3E}">
        <p14:creationId xmlns:p14="http://schemas.microsoft.com/office/powerpoint/2010/main" val="60804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37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0B5547-459F-A255-2733-8AFA32CDDB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5384BE-F210-0A1B-BF77-CAE2DC8F39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36500-B2C4-7F25-53DB-05FF2CBC9F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44129D-42D2-4810-A4C7-4BE6F8F3A3A6}" type="datetimeFigureOut">
              <a:rPr lang="en-US" smtClean="0"/>
              <a:t>8/29/2026</a:t>
            </a:fld>
            <a:endParaRPr lang="en-US"/>
          </a:p>
        </p:txBody>
      </p:sp>
      <p:sp>
        <p:nvSpPr>
          <p:cNvPr id="5" name="Footer Placeholder 4">
            <a:extLst>
              <a:ext uri="{FF2B5EF4-FFF2-40B4-BE49-F238E27FC236}">
                <a16:creationId xmlns:a16="http://schemas.microsoft.com/office/drawing/2014/main" id="{9E18BCE2-CF3A-062C-D65C-F624457176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E516018-9AA8-99C5-5013-49642478BB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23F2138-DC8B-4361-B444-591AAD651628}" type="slidenum">
              <a:rPr lang="en-US" smtClean="0"/>
              <a:t>‹#›</a:t>
            </a:fld>
            <a:endParaRPr lang="en-US"/>
          </a:p>
        </p:txBody>
      </p:sp>
    </p:spTree>
    <p:extLst>
      <p:ext uri="{BB962C8B-B14F-4D97-AF65-F5344CB8AC3E}">
        <p14:creationId xmlns:p14="http://schemas.microsoft.com/office/powerpoint/2010/main" val="1596394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7A2773-FF44-A577-EB47-77A3B521E3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85200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500"/>
                                        <p:tgtEl>
                                          <p:spTgt spid="3"/>
                                        </p:tgtEl>
                                      </p:cBhvr>
                                    </p:animEffect>
                                    <p:anim calcmode="lin" valueType="num">
                                      <p:cBhvr>
                                        <p:cTn id="8" dur="3500" fill="hold"/>
                                        <p:tgtEl>
                                          <p:spTgt spid="3"/>
                                        </p:tgtEl>
                                        <p:attrNameLst>
                                          <p:attrName>ppt_x</p:attrName>
                                        </p:attrNameLst>
                                      </p:cBhvr>
                                      <p:tavLst>
                                        <p:tav tm="0">
                                          <p:val>
                                            <p:strVal val="#ppt_x"/>
                                          </p:val>
                                        </p:tav>
                                        <p:tav tm="100000">
                                          <p:val>
                                            <p:strVal val="#ppt_x"/>
                                          </p:val>
                                        </p:tav>
                                      </p:tavLst>
                                    </p:anim>
                                    <p:anim calcmode="lin" valueType="num">
                                      <p:cBhvr>
                                        <p:cTn id="9" dur="3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79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46ED05-AD3E-FE7D-F4A9-06620F5EC1D5}"/>
              </a:ext>
            </a:extLst>
          </p:cNvPr>
          <p:cNvPicPr>
            <a:picLocks noChangeAspect="1"/>
          </p:cNvPicPr>
          <p:nvPr/>
        </p:nvPicPr>
        <p:blipFill>
          <a:blip r:embed="rId2">
            <a:alphaModFix amt="38000"/>
            <a:extLst>
              <a:ext uri="{28A0092B-C50C-407E-A947-70E740481C1C}">
                <a14:useLocalDpi xmlns:a14="http://schemas.microsoft.com/office/drawing/2010/main" val="0"/>
              </a:ext>
            </a:extLst>
          </a:blip>
          <a:stretch>
            <a:fillRect/>
          </a:stretch>
        </p:blipFill>
        <p:spPr>
          <a:xfrm>
            <a:off x="6478" y="0"/>
            <a:ext cx="12185522" cy="6858000"/>
          </a:xfrm>
          <a:prstGeom prst="rect">
            <a:avLst/>
          </a:prstGeom>
        </p:spPr>
      </p:pic>
      <p:sp>
        <p:nvSpPr>
          <p:cNvPr id="7" name="TextBox 6">
            <a:extLst>
              <a:ext uri="{FF2B5EF4-FFF2-40B4-BE49-F238E27FC236}">
                <a16:creationId xmlns:a16="http://schemas.microsoft.com/office/drawing/2014/main" id="{90F4D715-D182-58F0-0EF4-7BC1D1B438BA}"/>
              </a:ext>
            </a:extLst>
          </p:cNvPr>
          <p:cNvSpPr txBox="1"/>
          <p:nvPr/>
        </p:nvSpPr>
        <p:spPr>
          <a:xfrm>
            <a:off x="190123" y="630566"/>
            <a:ext cx="6898740" cy="5078313"/>
          </a:xfrm>
          <a:prstGeom prst="rect">
            <a:avLst/>
          </a:prstGeom>
          <a:noFill/>
        </p:spPr>
        <p:txBody>
          <a:bodyPr wrap="square">
            <a:spAutoFit/>
          </a:bodyPr>
          <a:lstStyle/>
          <a:p>
            <a:pPr marL="0" marR="0" algn="ctr">
              <a:lnSpc>
                <a:spcPct val="100000"/>
              </a:lnSpc>
              <a:spcAft>
                <a:spcPts val="800"/>
              </a:spcAft>
              <a:buNone/>
            </a:pPr>
            <a:r>
              <a:rPr lang="en-US" sz="3600" b="1" kern="0" dirty="0">
                <a:effectLst/>
                <a:latin typeface="+mn-lt"/>
                <a:ea typeface="Times New Roman" panose="02020603050405020304" pitchFamily="18" charset="0"/>
                <a:cs typeface="Times New Roman" panose="02020603050405020304" pitchFamily="18" charset="0"/>
              </a:rPr>
              <a:t>“For the which cause I also suffer these things: nevertheless I am not ashamed: for I know whom I have </a:t>
            </a:r>
            <a:r>
              <a:rPr lang="en-US" sz="3600" b="1" kern="0" dirty="0" err="1">
                <a:effectLst/>
                <a:latin typeface="+mn-lt"/>
                <a:ea typeface="Times New Roman" panose="02020603050405020304" pitchFamily="18" charset="0"/>
                <a:cs typeface="Times New Roman" panose="02020603050405020304" pitchFamily="18" charset="0"/>
              </a:rPr>
              <a:t>believed,and</a:t>
            </a:r>
            <a:r>
              <a:rPr lang="en-US" sz="3600" b="1" kern="0" dirty="0">
                <a:effectLst/>
                <a:latin typeface="+mn-lt"/>
                <a:ea typeface="Times New Roman" panose="02020603050405020304" pitchFamily="18" charset="0"/>
                <a:cs typeface="Times New Roman" panose="02020603050405020304" pitchFamily="18" charset="0"/>
              </a:rPr>
              <a:t> am persuaded that He is able to keep that which I have committed unto Him against that day.”</a:t>
            </a:r>
            <a:br>
              <a:rPr lang="en-US" sz="3600" b="1" kern="0" dirty="0">
                <a:effectLst/>
                <a:latin typeface="+mn-lt"/>
                <a:ea typeface="Times New Roman" panose="02020603050405020304" pitchFamily="18" charset="0"/>
                <a:cs typeface="Times New Roman" panose="02020603050405020304" pitchFamily="18" charset="0"/>
              </a:rPr>
            </a:br>
            <a:r>
              <a:rPr lang="en-US" sz="3600" b="1" kern="0" dirty="0">
                <a:effectLst/>
                <a:latin typeface="+mn-lt"/>
                <a:ea typeface="Times New Roman" panose="02020603050405020304" pitchFamily="18" charset="0"/>
                <a:cs typeface="Times New Roman" panose="02020603050405020304" pitchFamily="18" charset="0"/>
              </a:rPr>
              <a:t> 2 Timothy 1:12</a:t>
            </a:r>
            <a:endParaRPr lang="en-US" sz="24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522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1E712-C55F-2AD5-283A-C960DDCBFEB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3BC719C-C6D5-1CC3-64D0-7C3D4FBC8F65}"/>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23B4BAF0-257E-C41B-BEC6-D59B5336ADAD}"/>
              </a:ext>
            </a:extLst>
          </p:cNvPr>
          <p:cNvSpPr txBox="1"/>
          <p:nvPr/>
        </p:nvSpPr>
        <p:spPr>
          <a:xfrm>
            <a:off x="262551" y="1126049"/>
            <a:ext cx="6156356" cy="5016758"/>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“Trust in the Lord with all thine heart; and lean not unto thine own understanding. In all thy ways acknowledge Him, and He shall direct thy paths.”</a:t>
            </a:r>
            <a:br>
              <a:rPr lang="en-US" sz="4000" kern="0" dirty="0">
                <a:effectLst/>
                <a:latin typeface="+mn-lt"/>
                <a:ea typeface="Times New Roman" panose="02020603050405020304" pitchFamily="18" charset="0"/>
                <a:cs typeface="Times New Roman" panose="02020603050405020304" pitchFamily="18" charset="0"/>
              </a:rPr>
            </a:br>
            <a:r>
              <a:rPr lang="en-US" sz="4000" kern="0" dirty="0">
                <a:effectLst/>
                <a:latin typeface="+mn-lt"/>
                <a:ea typeface="Times New Roman" panose="02020603050405020304" pitchFamily="18" charset="0"/>
                <a:cs typeface="Times New Roman" panose="02020603050405020304" pitchFamily="18" charset="0"/>
              </a:rPr>
              <a:t> Proverbs 3:5–6</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D0B2B99-FDCA-4307-15BA-C4CA26852A09}"/>
              </a:ext>
            </a:extLst>
          </p:cNvPr>
          <p:cNvSpPr txBox="1"/>
          <p:nvPr/>
        </p:nvSpPr>
        <p:spPr>
          <a:xfrm>
            <a:off x="6998145" y="1452418"/>
            <a:ext cx="4218914" cy="4154984"/>
          </a:xfrm>
          <a:prstGeom prst="rect">
            <a:avLst/>
          </a:prstGeom>
          <a:noFill/>
        </p:spPr>
        <p:txBody>
          <a:bodyPr wrap="square">
            <a:spAutoFit/>
          </a:bodyPr>
          <a:lstStyle/>
          <a:p>
            <a:pPr marL="0" marR="0" algn="ctr">
              <a:lnSpc>
                <a:spcPct val="100000"/>
              </a:lnSpc>
              <a:spcAft>
                <a:spcPts val="800"/>
              </a:spcAft>
              <a:buNone/>
            </a:pPr>
            <a:r>
              <a:rPr lang="en-US" sz="4400" kern="0" dirty="0">
                <a:effectLst/>
                <a:latin typeface="+mn-lt"/>
                <a:ea typeface="Times New Roman" panose="02020603050405020304" pitchFamily="18" charset="0"/>
                <a:cs typeface="Times New Roman" panose="02020603050405020304" pitchFamily="18" charset="0"/>
              </a:rPr>
              <a:t>“Jesus saith unto him, I am the way, the truth, and the life.”</a:t>
            </a:r>
            <a:br>
              <a:rPr lang="en-US" sz="4400" kern="0" dirty="0">
                <a:effectLst/>
                <a:latin typeface="+mn-lt"/>
                <a:ea typeface="Times New Roman" panose="02020603050405020304" pitchFamily="18" charset="0"/>
                <a:cs typeface="Times New Roman" panose="02020603050405020304" pitchFamily="18" charset="0"/>
              </a:rPr>
            </a:br>
            <a:r>
              <a:rPr lang="en-US" sz="4400" kern="0" dirty="0">
                <a:effectLst/>
                <a:latin typeface="+mn-lt"/>
                <a:ea typeface="Times New Roman" panose="02020603050405020304" pitchFamily="18" charset="0"/>
                <a:cs typeface="Times New Roman" panose="02020603050405020304" pitchFamily="18" charset="0"/>
              </a:rPr>
              <a:t> John 14:6</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1267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AD81E-A172-2CBF-D211-61C828ABDCA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003E8D-64DD-CB18-D84D-213AAA263533}"/>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6" name="TextBox 5">
            <a:extLst>
              <a:ext uri="{FF2B5EF4-FFF2-40B4-BE49-F238E27FC236}">
                <a16:creationId xmlns:a16="http://schemas.microsoft.com/office/drawing/2014/main" id="{EE91F79D-9B9B-59C8-C51E-B655CAE224A6}"/>
              </a:ext>
            </a:extLst>
          </p:cNvPr>
          <p:cNvSpPr txBox="1"/>
          <p:nvPr/>
        </p:nvSpPr>
        <p:spPr>
          <a:xfrm>
            <a:off x="690418" y="1058749"/>
            <a:ext cx="10571018" cy="4196020"/>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There are moments in life when you can see the answer coming.</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You can see the opportunity.</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You can see the resources.</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You can see the people God is using.</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You can see the door beginning to open.</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7087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31F01-1835-D25E-7604-EAE9874D438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36AD3C-0E12-E196-094C-091CAEB705CE}"/>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070ADB4D-C906-BA3F-3D72-60A30DA1454F}"/>
              </a:ext>
            </a:extLst>
          </p:cNvPr>
          <p:cNvSpPr txBox="1"/>
          <p:nvPr/>
        </p:nvSpPr>
        <p:spPr>
          <a:xfrm>
            <a:off x="748146" y="339983"/>
            <a:ext cx="11329779" cy="5734903"/>
          </a:xfrm>
          <a:prstGeom prst="rect">
            <a:avLst/>
          </a:prstGeom>
          <a:noFill/>
        </p:spPr>
        <p:txBody>
          <a:bodyPr wrap="square">
            <a:spAutoFit/>
          </a:bodyPr>
          <a:lstStyle/>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Then there are other seasons when you cannot see anything.</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prayed, but nothing appears to be changing.</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trusted God, but the situation seems to be getting worse.</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believed the promise, but the promise appears farther away than ever.</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looked at the bills and asked, “How?”</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listened to the doctor’s report and asked, “How?”</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looked at your family situation and asked, “How?”</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considered your age, your limitations, your past, and your resources and asked, “How could this ever happen?”</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53901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1823A-E4C2-E3A4-A5EE-9104F0E9BD5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8349F44-3807-A3B1-A5A7-0D670AA358EF}"/>
              </a:ext>
            </a:extLst>
          </p:cNvPr>
          <p:cNvPicPr>
            <a:picLocks noChangeAspect="1"/>
          </p:cNvPicPr>
          <p:nvPr/>
        </p:nvPicPr>
        <p:blipFill>
          <a:blip r:embed="rId3">
            <a:alphaModFix amt="54000"/>
            <a:extLst>
              <a:ext uri="{28A0092B-C50C-407E-A947-70E740481C1C}">
                <a14:useLocalDpi xmlns:a14="http://schemas.microsoft.com/office/drawing/2010/main" val="0"/>
              </a:ext>
            </a:extLst>
          </a:blip>
          <a:stretch>
            <a:fillRect/>
          </a:stretch>
        </p:blipFill>
        <p:spPr>
          <a:xfrm>
            <a:off x="0" y="0"/>
            <a:ext cx="12185522" cy="6858000"/>
          </a:xfrm>
          <a:prstGeom prst="rect">
            <a:avLst/>
          </a:prstGeom>
        </p:spPr>
      </p:pic>
      <p:sp>
        <p:nvSpPr>
          <p:cNvPr id="4" name="TextBox 3">
            <a:extLst>
              <a:ext uri="{FF2B5EF4-FFF2-40B4-BE49-F238E27FC236}">
                <a16:creationId xmlns:a16="http://schemas.microsoft.com/office/drawing/2014/main" id="{A1CF8C57-99D8-F059-247C-9304DAB6E389}"/>
              </a:ext>
            </a:extLst>
          </p:cNvPr>
          <p:cNvSpPr txBox="1"/>
          <p:nvPr/>
        </p:nvSpPr>
        <p:spPr>
          <a:xfrm>
            <a:off x="320877" y="5704422"/>
            <a:ext cx="6160654" cy="523220"/>
          </a:xfrm>
          <a:prstGeom prst="rect">
            <a:avLst/>
          </a:prstGeom>
          <a:noFill/>
        </p:spPr>
        <p:txBody>
          <a:bodyPr wrap="square">
            <a:spAutoFit/>
          </a:bodyPr>
          <a:lstStyle/>
          <a:p>
            <a:pPr marL="0" marR="0" algn="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But God does not always explain how.</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C33F455-F4A3-BE99-3B85-7DFD3B81A286}"/>
              </a:ext>
            </a:extLst>
          </p:cNvPr>
          <p:cNvSpPr txBox="1"/>
          <p:nvPr/>
        </p:nvSpPr>
        <p:spPr>
          <a:xfrm>
            <a:off x="1041148" y="138570"/>
            <a:ext cx="10248523" cy="584775"/>
          </a:xfrm>
          <a:prstGeom prst="rect">
            <a:avLst/>
          </a:prstGeom>
          <a:noFill/>
        </p:spPr>
        <p:txBody>
          <a:bodyPr wrap="square">
            <a:spAutoFit/>
          </a:bodyPr>
          <a:lstStyle/>
          <a:p>
            <a:pPr marL="0" marR="0" algn="ctr">
              <a:lnSpc>
                <a:spcPct val="100000"/>
              </a:lnSpc>
              <a:spcAft>
                <a:spcPts val="800"/>
              </a:spcAft>
              <a:buNone/>
            </a:pPr>
            <a:r>
              <a:rPr lang="en-US" sz="3200" b="1" kern="0" dirty="0">
                <a:effectLst/>
                <a:latin typeface="+mn-lt"/>
                <a:ea typeface="Times New Roman" panose="02020603050405020304" pitchFamily="18" charset="0"/>
                <a:cs typeface="Times New Roman" panose="02020603050405020304" pitchFamily="18" charset="0"/>
              </a:rPr>
              <a:t>The question “How?” can keep you awake at night.</a:t>
            </a:r>
            <a:endParaRPr lang="en-US" sz="3200" b="1" kern="100" dirty="0">
              <a:effectLst/>
              <a:latin typeface="+mn-lt"/>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2651DC26-A7C0-01B6-B45D-EBC52FE9C936}"/>
              </a:ext>
            </a:extLst>
          </p:cNvPr>
          <p:cNvSpPr txBox="1"/>
          <p:nvPr/>
        </p:nvSpPr>
        <p:spPr>
          <a:xfrm>
            <a:off x="0" y="1054115"/>
            <a:ext cx="3268301" cy="523220"/>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How will I make it?</a:t>
            </a:r>
            <a:endParaRPr lang="en-US" sz="2800" kern="100" dirty="0">
              <a:effectLst/>
              <a:latin typeface="+mn-lt"/>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18A28738-EF58-63ED-07CF-497ADAF8F4BD}"/>
              </a:ext>
            </a:extLst>
          </p:cNvPr>
          <p:cNvSpPr txBox="1"/>
          <p:nvPr/>
        </p:nvSpPr>
        <p:spPr>
          <a:xfrm>
            <a:off x="7423843" y="800360"/>
            <a:ext cx="4454304" cy="523220"/>
          </a:xfrm>
          <a:prstGeom prst="rect">
            <a:avLst/>
          </a:prstGeom>
          <a:noFill/>
        </p:spPr>
        <p:txBody>
          <a:bodyPr wrap="square">
            <a:spAutoFit/>
          </a:bodyPr>
          <a:lstStyle/>
          <a:p>
            <a:pPr marL="0" marR="0">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How will my family recover?</a:t>
            </a:r>
            <a:endParaRPr lang="en-US" sz="2800" kern="100" dirty="0">
              <a:effectLst/>
              <a:latin typeface="+mn-lt"/>
              <a:ea typeface="Aptos" panose="020B000402020202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7558E651-5C73-AB3E-BF57-30FDAEE75AE1}"/>
              </a:ext>
            </a:extLst>
          </p:cNvPr>
          <p:cNvSpPr txBox="1"/>
          <p:nvPr/>
        </p:nvSpPr>
        <p:spPr>
          <a:xfrm>
            <a:off x="519825" y="2207648"/>
            <a:ext cx="6156356" cy="523220"/>
          </a:xfrm>
          <a:prstGeom prst="rect">
            <a:avLst/>
          </a:prstGeom>
          <a:noFill/>
        </p:spPr>
        <p:txBody>
          <a:bodyPr wrap="square">
            <a:spAutoFit/>
          </a:bodyPr>
          <a:lstStyle/>
          <a:p>
            <a:pPr marL="0" marR="0">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How will this relationship be restored?</a:t>
            </a:r>
            <a:endParaRPr lang="en-US" sz="2800" kern="100" dirty="0">
              <a:effectLst/>
              <a:latin typeface="+mn-lt"/>
              <a:ea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D3B9D670-7748-B4CD-E1D4-76F255EC5386}"/>
              </a:ext>
            </a:extLst>
          </p:cNvPr>
          <p:cNvSpPr txBox="1"/>
          <p:nvPr/>
        </p:nvSpPr>
        <p:spPr>
          <a:xfrm>
            <a:off x="5574672" y="4820555"/>
            <a:ext cx="6156356" cy="523220"/>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How will this door open?</a:t>
            </a:r>
            <a:endParaRPr lang="en-US" sz="2800" kern="100" dirty="0">
              <a:effectLst/>
              <a:latin typeface="+mn-lt"/>
              <a:ea typeface="Aptos" panose="020B000402020202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A4B4637C-0CCB-7E1A-9B47-F5CC43684898}"/>
              </a:ext>
            </a:extLst>
          </p:cNvPr>
          <p:cNvSpPr txBox="1"/>
          <p:nvPr/>
        </p:nvSpPr>
        <p:spPr>
          <a:xfrm>
            <a:off x="-428530" y="4685700"/>
            <a:ext cx="6341952" cy="523220"/>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How will my body be healed?</a:t>
            </a:r>
            <a:endParaRPr lang="en-US" sz="2800" kern="100" dirty="0">
              <a:effectLst/>
              <a:latin typeface="+mn-lt"/>
              <a:ea typeface="Aptos" panose="020B000402020202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5D89CC9D-4407-3316-4833-028843B55D4B}"/>
              </a:ext>
            </a:extLst>
          </p:cNvPr>
          <p:cNvSpPr txBox="1"/>
          <p:nvPr/>
        </p:nvSpPr>
        <p:spPr>
          <a:xfrm>
            <a:off x="5208006" y="4003462"/>
            <a:ext cx="6523022" cy="523220"/>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How will I overcome this addiction?</a:t>
            </a:r>
            <a:endParaRPr lang="en-US" sz="2800" kern="100" dirty="0">
              <a:effectLst/>
              <a:latin typeface="+mn-lt"/>
              <a:ea typeface="Aptos" panose="020B000402020202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339C3CE1-4CB4-EBAD-EF23-4CAD4445E2EB}"/>
              </a:ext>
            </a:extLst>
          </p:cNvPr>
          <p:cNvSpPr txBox="1"/>
          <p:nvPr/>
        </p:nvSpPr>
        <p:spPr>
          <a:xfrm>
            <a:off x="6201624" y="5951267"/>
            <a:ext cx="6523022" cy="523220"/>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How will I survive this loss?</a:t>
            </a:r>
            <a:endParaRPr lang="en-US" sz="2800" kern="100" dirty="0">
              <a:effectLst/>
              <a:latin typeface="+mn-lt"/>
              <a:ea typeface="Aptos" panose="020B000402020202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CF2D2A23-55CE-267B-BD6B-12B02A2C5D2B}"/>
              </a:ext>
            </a:extLst>
          </p:cNvPr>
          <p:cNvSpPr txBox="1"/>
          <p:nvPr/>
        </p:nvSpPr>
        <p:spPr>
          <a:xfrm>
            <a:off x="519825" y="3545635"/>
            <a:ext cx="6799152" cy="523220"/>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How will God bring His promise to pass?</a:t>
            </a:r>
            <a:endParaRPr lang="en-US" sz="2800" kern="100" dirty="0">
              <a:effectLst/>
              <a:latin typeface="+mn-lt"/>
              <a:ea typeface="Aptos" panose="020B000402020202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7CD30E14-9FE1-826A-51DD-15B9379B93C3}"/>
              </a:ext>
            </a:extLst>
          </p:cNvPr>
          <p:cNvSpPr txBox="1"/>
          <p:nvPr/>
        </p:nvSpPr>
        <p:spPr>
          <a:xfrm>
            <a:off x="2598345" y="1539817"/>
            <a:ext cx="7206558" cy="523220"/>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We want God to give us a detailed schedule.</a:t>
            </a:r>
            <a:endParaRPr lang="en-US" sz="2800" kern="100" dirty="0">
              <a:effectLst/>
              <a:latin typeface="+mn-lt"/>
              <a:ea typeface="Aptos" panose="020B000402020202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D8671283-549D-7296-24FB-A0D139EB0DB9}"/>
              </a:ext>
            </a:extLst>
          </p:cNvPr>
          <p:cNvSpPr txBox="1"/>
          <p:nvPr/>
        </p:nvSpPr>
        <p:spPr>
          <a:xfrm>
            <a:off x="692462" y="2875479"/>
            <a:ext cx="11578137" cy="523220"/>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We want dates, names, addresses, instructions, and guarantees.</a:t>
            </a:r>
            <a:endParaRPr lang="en-US" sz="2800" kern="100" dirty="0">
              <a:effectLst/>
              <a:latin typeface="+mn-lt"/>
              <a:ea typeface="Aptos" panose="020B000402020202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304F9344-1EE3-0F99-CC78-5714D407F233}"/>
              </a:ext>
            </a:extLst>
          </p:cNvPr>
          <p:cNvSpPr txBox="1"/>
          <p:nvPr/>
        </p:nvSpPr>
        <p:spPr>
          <a:xfrm rot="19356346">
            <a:off x="2063230" y="1652809"/>
            <a:ext cx="7296935" cy="3785652"/>
          </a:xfrm>
          <a:prstGeom prst="rect">
            <a:avLst/>
          </a:prstGeom>
          <a:noFill/>
        </p:spPr>
        <p:txBody>
          <a:bodyPr wrap="square">
            <a:spAutoFit/>
          </a:bodyPr>
          <a:lstStyle/>
          <a:p>
            <a:pPr marL="0" marR="0" algn="ctr">
              <a:lnSpc>
                <a:spcPct val="100000"/>
              </a:lnSpc>
              <a:spcAft>
                <a:spcPts val="800"/>
              </a:spcAft>
              <a:buNone/>
            </a:pPr>
            <a:r>
              <a:rPr lang="en-US" sz="8000" kern="0" dirty="0">
                <a:effectLst/>
                <a:latin typeface="+mn-lt"/>
                <a:ea typeface="Times New Roman" panose="02020603050405020304" pitchFamily="18" charset="0"/>
                <a:cs typeface="Times New Roman" panose="02020603050405020304" pitchFamily="18" charset="0"/>
              </a:rPr>
              <a:t>Sometimes God simply reminds us Who.</a:t>
            </a:r>
            <a:endParaRPr lang="en-US" sz="6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8201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80">
                                          <p:stCondLst>
                                            <p:cond delay="0"/>
                                          </p:stCondLst>
                                        </p:cTn>
                                        <p:tgtEl>
                                          <p:spTgt spid="8"/>
                                        </p:tgtEl>
                                      </p:cBhvr>
                                    </p:animEffect>
                                    <p:anim calcmode="lin" valueType="num">
                                      <p:cBhvr>
                                        <p:cTn id="2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0" dur="26">
                                          <p:stCondLst>
                                            <p:cond delay="650"/>
                                          </p:stCondLst>
                                        </p:cTn>
                                        <p:tgtEl>
                                          <p:spTgt spid="8"/>
                                        </p:tgtEl>
                                      </p:cBhvr>
                                      <p:to x="100000" y="60000"/>
                                    </p:animScale>
                                    <p:animScale>
                                      <p:cBhvr>
                                        <p:cTn id="31" dur="166" decel="50000">
                                          <p:stCondLst>
                                            <p:cond delay="676"/>
                                          </p:stCondLst>
                                        </p:cTn>
                                        <p:tgtEl>
                                          <p:spTgt spid="8"/>
                                        </p:tgtEl>
                                      </p:cBhvr>
                                      <p:to x="100000" y="100000"/>
                                    </p:animScale>
                                    <p:animScale>
                                      <p:cBhvr>
                                        <p:cTn id="32" dur="26">
                                          <p:stCondLst>
                                            <p:cond delay="1312"/>
                                          </p:stCondLst>
                                        </p:cTn>
                                        <p:tgtEl>
                                          <p:spTgt spid="8"/>
                                        </p:tgtEl>
                                      </p:cBhvr>
                                      <p:to x="100000" y="80000"/>
                                    </p:animScale>
                                    <p:animScale>
                                      <p:cBhvr>
                                        <p:cTn id="33" dur="166" decel="50000">
                                          <p:stCondLst>
                                            <p:cond delay="1338"/>
                                          </p:stCondLst>
                                        </p:cTn>
                                        <p:tgtEl>
                                          <p:spTgt spid="8"/>
                                        </p:tgtEl>
                                      </p:cBhvr>
                                      <p:to x="100000" y="100000"/>
                                    </p:animScale>
                                    <p:animScale>
                                      <p:cBhvr>
                                        <p:cTn id="34" dur="26">
                                          <p:stCondLst>
                                            <p:cond delay="1642"/>
                                          </p:stCondLst>
                                        </p:cTn>
                                        <p:tgtEl>
                                          <p:spTgt spid="8"/>
                                        </p:tgtEl>
                                      </p:cBhvr>
                                      <p:to x="100000" y="90000"/>
                                    </p:animScale>
                                    <p:animScale>
                                      <p:cBhvr>
                                        <p:cTn id="35" dur="166" decel="50000">
                                          <p:stCondLst>
                                            <p:cond delay="1668"/>
                                          </p:stCondLst>
                                        </p:cTn>
                                        <p:tgtEl>
                                          <p:spTgt spid="8"/>
                                        </p:tgtEl>
                                      </p:cBhvr>
                                      <p:to x="100000" y="100000"/>
                                    </p:animScale>
                                    <p:animScale>
                                      <p:cBhvr>
                                        <p:cTn id="36" dur="26">
                                          <p:stCondLst>
                                            <p:cond delay="1808"/>
                                          </p:stCondLst>
                                        </p:cTn>
                                        <p:tgtEl>
                                          <p:spTgt spid="8"/>
                                        </p:tgtEl>
                                      </p:cBhvr>
                                      <p:to x="100000" y="95000"/>
                                    </p:animScale>
                                    <p:animScale>
                                      <p:cBhvr>
                                        <p:cTn id="37" dur="166" decel="50000">
                                          <p:stCondLst>
                                            <p:cond delay="1834"/>
                                          </p:stCondLst>
                                        </p:cTn>
                                        <p:tgtEl>
                                          <p:spTgt spid="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80">
                                          <p:stCondLst>
                                            <p:cond delay="0"/>
                                          </p:stCondLst>
                                        </p:cTn>
                                        <p:tgtEl>
                                          <p:spTgt spid="20"/>
                                        </p:tgtEl>
                                      </p:cBhvr>
                                    </p:animEffect>
                                    <p:anim calcmode="lin" valueType="num">
                                      <p:cBhvr>
                                        <p:cTn id="42"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47" dur="26">
                                          <p:stCondLst>
                                            <p:cond delay="650"/>
                                          </p:stCondLst>
                                        </p:cTn>
                                        <p:tgtEl>
                                          <p:spTgt spid="20"/>
                                        </p:tgtEl>
                                      </p:cBhvr>
                                      <p:to x="100000" y="60000"/>
                                    </p:animScale>
                                    <p:animScale>
                                      <p:cBhvr>
                                        <p:cTn id="48" dur="166" decel="50000">
                                          <p:stCondLst>
                                            <p:cond delay="676"/>
                                          </p:stCondLst>
                                        </p:cTn>
                                        <p:tgtEl>
                                          <p:spTgt spid="20"/>
                                        </p:tgtEl>
                                      </p:cBhvr>
                                      <p:to x="100000" y="100000"/>
                                    </p:animScale>
                                    <p:animScale>
                                      <p:cBhvr>
                                        <p:cTn id="49" dur="26">
                                          <p:stCondLst>
                                            <p:cond delay="1312"/>
                                          </p:stCondLst>
                                        </p:cTn>
                                        <p:tgtEl>
                                          <p:spTgt spid="20"/>
                                        </p:tgtEl>
                                      </p:cBhvr>
                                      <p:to x="100000" y="80000"/>
                                    </p:animScale>
                                    <p:animScale>
                                      <p:cBhvr>
                                        <p:cTn id="50" dur="166" decel="50000">
                                          <p:stCondLst>
                                            <p:cond delay="1338"/>
                                          </p:stCondLst>
                                        </p:cTn>
                                        <p:tgtEl>
                                          <p:spTgt spid="20"/>
                                        </p:tgtEl>
                                      </p:cBhvr>
                                      <p:to x="100000" y="100000"/>
                                    </p:animScale>
                                    <p:animScale>
                                      <p:cBhvr>
                                        <p:cTn id="51" dur="26">
                                          <p:stCondLst>
                                            <p:cond delay="1642"/>
                                          </p:stCondLst>
                                        </p:cTn>
                                        <p:tgtEl>
                                          <p:spTgt spid="20"/>
                                        </p:tgtEl>
                                      </p:cBhvr>
                                      <p:to x="100000" y="90000"/>
                                    </p:animScale>
                                    <p:animScale>
                                      <p:cBhvr>
                                        <p:cTn id="52" dur="166" decel="50000">
                                          <p:stCondLst>
                                            <p:cond delay="1668"/>
                                          </p:stCondLst>
                                        </p:cTn>
                                        <p:tgtEl>
                                          <p:spTgt spid="20"/>
                                        </p:tgtEl>
                                      </p:cBhvr>
                                      <p:to x="100000" y="100000"/>
                                    </p:animScale>
                                    <p:animScale>
                                      <p:cBhvr>
                                        <p:cTn id="53" dur="26">
                                          <p:stCondLst>
                                            <p:cond delay="1808"/>
                                          </p:stCondLst>
                                        </p:cTn>
                                        <p:tgtEl>
                                          <p:spTgt spid="20"/>
                                        </p:tgtEl>
                                      </p:cBhvr>
                                      <p:to x="100000" y="95000"/>
                                    </p:animScale>
                                    <p:animScale>
                                      <p:cBhvr>
                                        <p:cTn id="54" dur="166" decel="50000">
                                          <p:stCondLst>
                                            <p:cond delay="1834"/>
                                          </p:stCondLst>
                                        </p:cTn>
                                        <p:tgtEl>
                                          <p:spTgt spid="20"/>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down)">
                                      <p:cBhvr>
                                        <p:cTn id="58" dur="580">
                                          <p:stCondLst>
                                            <p:cond delay="0"/>
                                          </p:stCondLst>
                                        </p:cTn>
                                        <p:tgtEl>
                                          <p:spTgt spid="10"/>
                                        </p:tgtEl>
                                      </p:cBhvr>
                                    </p:animEffect>
                                    <p:anim calcmode="lin" valueType="num">
                                      <p:cBhvr>
                                        <p:cTn id="59"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64" dur="26">
                                          <p:stCondLst>
                                            <p:cond delay="650"/>
                                          </p:stCondLst>
                                        </p:cTn>
                                        <p:tgtEl>
                                          <p:spTgt spid="10"/>
                                        </p:tgtEl>
                                      </p:cBhvr>
                                      <p:to x="100000" y="60000"/>
                                    </p:animScale>
                                    <p:animScale>
                                      <p:cBhvr>
                                        <p:cTn id="65" dur="166" decel="50000">
                                          <p:stCondLst>
                                            <p:cond delay="676"/>
                                          </p:stCondLst>
                                        </p:cTn>
                                        <p:tgtEl>
                                          <p:spTgt spid="10"/>
                                        </p:tgtEl>
                                      </p:cBhvr>
                                      <p:to x="100000" y="100000"/>
                                    </p:animScale>
                                    <p:animScale>
                                      <p:cBhvr>
                                        <p:cTn id="66" dur="26">
                                          <p:stCondLst>
                                            <p:cond delay="1312"/>
                                          </p:stCondLst>
                                        </p:cTn>
                                        <p:tgtEl>
                                          <p:spTgt spid="10"/>
                                        </p:tgtEl>
                                      </p:cBhvr>
                                      <p:to x="100000" y="80000"/>
                                    </p:animScale>
                                    <p:animScale>
                                      <p:cBhvr>
                                        <p:cTn id="67" dur="166" decel="50000">
                                          <p:stCondLst>
                                            <p:cond delay="1338"/>
                                          </p:stCondLst>
                                        </p:cTn>
                                        <p:tgtEl>
                                          <p:spTgt spid="10"/>
                                        </p:tgtEl>
                                      </p:cBhvr>
                                      <p:to x="100000" y="100000"/>
                                    </p:animScale>
                                    <p:animScale>
                                      <p:cBhvr>
                                        <p:cTn id="68" dur="26">
                                          <p:stCondLst>
                                            <p:cond delay="1642"/>
                                          </p:stCondLst>
                                        </p:cTn>
                                        <p:tgtEl>
                                          <p:spTgt spid="10"/>
                                        </p:tgtEl>
                                      </p:cBhvr>
                                      <p:to x="100000" y="90000"/>
                                    </p:animScale>
                                    <p:animScale>
                                      <p:cBhvr>
                                        <p:cTn id="69" dur="166" decel="50000">
                                          <p:stCondLst>
                                            <p:cond delay="1668"/>
                                          </p:stCondLst>
                                        </p:cTn>
                                        <p:tgtEl>
                                          <p:spTgt spid="10"/>
                                        </p:tgtEl>
                                      </p:cBhvr>
                                      <p:to x="100000" y="100000"/>
                                    </p:animScale>
                                    <p:animScale>
                                      <p:cBhvr>
                                        <p:cTn id="70" dur="26">
                                          <p:stCondLst>
                                            <p:cond delay="1808"/>
                                          </p:stCondLst>
                                        </p:cTn>
                                        <p:tgtEl>
                                          <p:spTgt spid="10"/>
                                        </p:tgtEl>
                                      </p:cBhvr>
                                      <p:to x="100000" y="95000"/>
                                    </p:animScale>
                                    <p:animScale>
                                      <p:cBhvr>
                                        <p:cTn id="71" dur="166" decel="50000">
                                          <p:stCondLst>
                                            <p:cond delay="1834"/>
                                          </p:stCondLst>
                                        </p:cTn>
                                        <p:tgtEl>
                                          <p:spTgt spid="10"/>
                                        </p:tgtEl>
                                      </p:cBhvr>
                                      <p:to x="100000" y="100000"/>
                                    </p:animScale>
                                  </p:childTnLst>
                                </p:cTn>
                              </p:par>
                            </p:childTnLst>
                          </p:cTn>
                        </p:par>
                        <p:par>
                          <p:cTn id="72" fill="hold">
                            <p:stCondLst>
                              <p:cond delay="8000"/>
                            </p:stCondLst>
                            <p:childTnLst>
                              <p:par>
                                <p:cTn id="73" presetID="26" presetClass="entr" presetSubtype="0"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80">
                                          <p:stCondLst>
                                            <p:cond delay="0"/>
                                          </p:stCondLst>
                                        </p:cTn>
                                        <p:tgtEl>
                                          <p:spTgt spid="22"/>
                                        </p:tgtEl>
                                      </p:cBhvr>
                                    </p:animEffect>
                                    <p:anim calcmode="lin" valueType="num">
                                      <p:cBhvr>
                                        <p:cTn id="76"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81" dur="26">
                                          <p:stCondLst>
                                            <p:cond delay="650"/>
                                          </p:stCondLst>
                                        </p:cTn>
                                        <p:tgtEl>
                                          <p:spTgt spid="22"/>
                                        </p:tgtEl>
                                      </p:cBhvr>
                                      <p:to x="100000" y="60000"/>
                                    </p:animScale>
                                    <p:animScale>
                                      <p:cBhvr>
                                        <p:cTn id="82" dur="166" decel="50000">
                                          <p:stCondLst>
                                            <p:cond delay="676"/>
                                          </p:stCondLst>
                                        </p:cTn>
                                        <p:tgtEl>
                                          <p:spTgt spid="22"/>
                                        </p:tgtEl>
                                      </p:cBhvr>
                                      <p:to x="100000" y="100000"/>
                                    </p:animScale>
                                    <p:animScale>
                                      <p:cBhvr>
                                        <p:cTn id="83" dur="26">
                                          <p:stCondLst>
                                            <p:cond delay="1312"/>
                                          </p:stCondLst>
                                        </p:cTn>
                                        <p:tgtEl>
                                          <p:spTgt spid="22"/>
                                        </p:tgtEl>
                                      </p:cBhvr>
                                      <p:to x="100000" y="80000"/>
                                    </p:animScale>
                                    <p:animScale>
                                      <p:cBhvr>
                                        <p:cTn id="84" dur="166" decel="50000">
                                          <p:stCondLst>
                                            <p:cond delay="1338"/>
                                          </p:stCondLst>
                                        </p:cTn>
                                        <p:tgtEl>
                                          <p:spTgt spid="22"/>
                                        </p:tgtEl>
                                      </p:cBhvr>
                                      <p:to x="100000" y="100000"/>
                                    </p:animScale>
                                    <p:animScale>
                                      <p:cBhvr>
                                        <p:cTn id="85" dur="26">
                                          <p:stCondLst>
                                            <p:cond delay="1642"/>
                                          </p:stCondLst>
                                        </p:cTn>
                                        <p:tgtEl>
                                          <p:spTgt spid="22"/>
                                        </p:tgtEl>
                                      </p:cBhvr>
                                      <p:to x="100000" y="90000"/>
                                    </p:animScale>
                                    <p:animScale>
                                      <p:cBhvr>
                                        <p:cTn id="86" dur="166" decel="50000">
                                          <p:stCondLst>
                                            <p:cond delay="1668"/>
                                          </p:stCondLst>
                                        </p:cTn>
                                        <p:tgtEl>
                                          <p:spTgt spid="22"/>
                                        </p:tgtEl>
                                      </p:cBhvr>
                                      <p:to x="100000" y="100000"/>
                                    </p:animScale>
                                    <p:animScale>
                                      <p:cBhvr>
                                        <p:cTn id="87" dur="26">
                                          <p:stCondLst>
                                            <p:cond delay="1808"/>
                                          </p:stCondLst>
                                        </p:cTn>
                                        <p:tgtEl>
                                          <p:spTgt spid="22"/>
                                        </p:tgtEl>
                                      </p:cBhvr>
                                      <p:to x="100000" y="95000"/>
                                    </p:animScale>
                                    <p:animScale>
                                      <p:cBhvr>
                                        <p:cTn id="88" dur="166" decel="50000">
                                          <p:stCondLst>
                                            <p:cond delay="1834"/>
                                          </p:stCondLst>
                                        </p:cTn>
                                        <p:tgtEl>
                                          <p:spTgt spid="22"/>
                                        </p:tgtEl>
                                      </p:cBhvr>
                                      <p:to x="100000" y="100000"/>
                                    </p:animScale>
                                  </p:childTnLst>
                                </p:cTn>
                              </p:par>
                            </p:childTnLst>
                          </p:cTn>
                        </p:par>
                        <p:par>
                          <p:cTn id="89" fill="hold">
                            <p:stCondLst>
                              <p:cond delay="10000"/>
                            </p:stCondLst>
                            <p:childTnLst>
                              <p:par>
                                <p:cTn id="90" presetID="26" presetClass="entr" presetSubtype="0"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down)">
                                      <p:cBhvr>
                                        <p:cTn id="92" dur="580">
                                          <p:stCondLst>
                                            <p:cond delay="0"/>
                                          </p:stCondLst>
                                        </p:cTn>
                                        <p:tgtEl>
                                          <p:spTgt spid="16"/>
                                        </p:tgtEl>
                                      </p:cBhvr>
                                    </p:animEffect>
                                    <p:anim calcmode="lin" valueType="num">
                                      <p:cBhvr>
                                        <p:cTn id="9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98" dur="26">
                                          <p:stCondLst>
                                            <p:cond delay="650"/>
                                          </p:stCondLst>
                                        </p:cTn>
                                        <p:tgtEl>
                                          <p:spTgt spid="16"/>
                                        </p:tgtEl>
                                      </p:cBhvr>
                                      <p:to x="100000" y="60000"/>
                                    </p:animScale>
                                    <p:animScale>
                                      <p:cBhvr>
                                        <p:cTn id="99" dur="166" decel="50000">
                                          <p:stCondLst>
                                            <p:cond delay="676"/>
                                          </p:stCondLst>
                                        </p:cTn>
                                        <p:tgtEl>
                                          <p:spTgt spid="16"/>
                                        </p:tgtEl>
                                      </p:cBhvr>
                                      <p:to x="100000" y="100000"/>
                                    </p:animScale>
                                    <p:animScale>
                                      <p:cBhvr>
                                        <p:cTn id="100" dur="26">
                                          <p:stCondLst>
                                            <p:cond delay="1312"/>
                                          </p:stCondLst>
                                        </p:cTn>
                                        <p:tgtEl>
                                          <p:spTgt spid="16"/>
                                        </p:tgtEl>
                                      </p:cBhvr>
                                      <p:to x="100000" y="80000"/>
                                    </p:animScale>
                                    <p:animScale>
                                      <p:cBhvr>
                                        <p:cTn id="101" dur="166" decel="50000">
                                          <p:stCondLst>
                                            <p:cond delay="1338"/>
                                          </p:stCondLst>
                                        </p:cTn>
                                        <p:tgtEl>
                                          <p:spTgt spid="16"/>
                                        </p:tgtEl>
                                      </p:cBhvr>
                                      <p:to x="100000" y="100000"/>
                                    </p:animScale>
                                    <p:animScale>
                                      <p:cBhvr>
                                        <p:cTn id="102" dur="26">
                                          <p:stCondLst>
                                            <p:cond delay="1642"/>
                                          </p:stCondLst>
                                        </p:cTn>
                                        <p:tgtEl>
                                          <p:spTgt spid="16"/>
                                        </p:tgtEl>
                                      </p:cBhvr>
                                      <p:to x="100000" y="90000"/>
                                    </p:animScale>
                                    <p:animScale>
                                      <p:cBhvr>
                                        <p:cTn id="103" dur="166" decel="50000">
                                          <p:stCondLst>
                                            <p:cond delay="1668"/>
                                          </p:stCondLst>
                                        </p:cTn>
                                        <p:tgtEl>
                                          <p:spTgt spid="16"/>
                                        </p:tgtEl>
                                      </p:cBhvr>
                                      <p:to x="100000" y="100000"/>
                                    </p:animScale>
                                    <p:animScale>
                                      <p:cBhvr>
                                        <p:cTn id="104" dur="26">
                                          <p:stCondLst>
                                            <p:cond delay="1808"/>
                                          </p:stCondLst>
                                        </p:cTn>
                                        <p:tgtEl>
                                          <p:spTgt spid="16"/>
                                        </p:tgtEl>
                                      </p:cBhvr>
                                      <p:to x="100000" y="95000"/>
                                    </p:animScale>
                                    <p:animScale>
                                      <p:cBhvr>
                                        <p:cTn id="105" dur="166" decel="50000">
                                          <p:stCondLst>
                                            <p:cond delay="1834"/>
                                          </p:stCondLst>
                                        </p:cTn>
                                        <p:tgtEl>
                                          <p:spTgt spid="16"/>
                                        </p:tgtEl>
                                      </p:cBhvr>
                                      <p:to x="100000" y="100000"/>
                                    </p:animScale>
                                  </p:childTnLst>
                                </p:cTn>
                              </p:par>
                            </p:childTnLst>
                          </p:cTn>
                        </p:par>
                        <p:par>
                          <p:cTn id="106" fill="hold">
                            <p:stCondLst>
                              <p:cond delay="12000"/>
                            </p:stCondLst>
                            <p:childTnLst>
                              <p:par>
                                <p:cTn id="107" presetID="26" presetClass="entr" presetSubtype="0" fill="hold" grpId="0" nodeType="after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wipe(down)">
                                      <p:cBhvr>
                                        <p:cTn id="109" dur="580">
                                          <p:stCondLst>
                                            <p:cond delay="0"/>
                                          </p:stCondLst>
                                        </p:cTn>
                                        <p:tgtEl>
                                          <p:spTgt spid="18"/>
                                        </p:tgtEl>
                                      </p:cBhvr>
                                    </p:animEffect>
                                    <p:anim calcmode="lin" valueType="num">
                                      <p:cBhvr>
                                        <p:cTn id="11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15" dur="26">
                                          <p:stCondLst>
                                            <p:cond delay="650"/>
                                          </p:stCondLst>
                                        </p:cTn>
                                        <p:tgtEl>
                                          <p:spTgt spid="18"/>
                                        </p:tgtEl>
                                      </p:cBhvr>
                                      <p:to x="100000" y="60000"/>
                                    </p:animScale>
                                    <p:animScale>
                                      <p:cBhvr>
                                        <p:cTn id="116" dur="166" decel="50000">
                                          <p:stCondLst>
                                            <p:cond delay="676"/>
                                          </p:stCondLst>
                                        </p:cTn>
                                        <p:tgtEl>
                                          <p:spTgt spid="18"/>
                                        </p:tgtEl>
                                      </p:cBhvr>
                                      <p:to x="100000" y="100000"/>
                                    </p:animScale>
                                    <p:animScale>
                                      <p:cBhvr>
                                        <p:cTn id="117" dur="26">
                                          <p:stCondLst>
                                            <p:cond delay="1312"/>
                                          </p:stCondLst>
                                        </p:cTn>
                                        <p:tgtEl>
                                          <p:spTgt spid="18"/>
                                        </p:tgtEl>
                                      </p:cBhvr>
                                      <p:to x="100000" y="80000"/>
                                    </p:animScale>
                                    <p:animScale>
                                      <p:cBhvr>
                                        <p:cTn id="118" dur="166" decel="50000">
                                          <p:stCondLst>
                                            <p:cond delay="1338"/>
                                          </p:stCondLst>
                                        </p:cTn>
                                        <p:tgtEl>
                                          <p:spTgt spid="18"/>
                                        </p:tgtEl>
                                      </p:cBhvr>
                                      <p:to x="100000" y="100000"/>
                                    </p:animScale>
                                    <p:animScale>
                                      <p:cBhvr>
                                        <p:cTn id="119" dur="26">
                                          <p:stCondLst>
                                            <p:cond delay="1642"/>
                                          </p:stCondLst>
                                        </p:cTn>
                                        <p:tgtEl>
                                          <p:spTgt spid="18"/>
                                        </p:tgtEl>
                                      </p:cBhvr>
                                      <p:to x="100000" y="90000"/>
                                    </p:animScale>
                                    <p:animScale>
                                      <p:cBhvr>
                                        <p:cTn id="120" dur="166" decel="50000">
                                          <p:stCondLst>
                                            <p:cond delay="1668"/>
                                          </p:stCondLst>
                                        </p:cTn>
                                        <p:tgtEl>
                                          <p:spTgt spid="18"/>
                                        </p:tgtEl>
                                      </p:cBhvr>
                                      <p:to x="100000" y="100000"/>
                                    </p:animScale>
                                    <p:animScale>
                                      <p:cBhvr>
                                        <p:cTn id="121" dur="26">
                                          <p:stCondLst>
                                            <p:cond delay="1808"/>
                                          </p:stCondLst>
                                        </p:cTn>
                                        <p:tgtEl>
                                          <p:spTgt spid="18"/>
                                        </p:tgtEl>
                                      </p:cBhvr>
                                      <p:to x="100000" y="95000"/>
                                    </p:animScale>
                                    <p:animScale>
                                      <p:cBhvr>
                                        <p:cTn id="122" dur="166" decel="50000">
                                          <p:stCondLst>
                                            <p:cond delay="1834"/>
                                          </p:stCondLst>
                                        </p:cTn>
                                        <p:tgtEl>
                                          <p:spTgt spid="18"/>
                                        </p:tgtEl>
                                      </p:cBhvr>
                                      <p:to x="100000" y="100000"/>
                                    </p:animScale>
                                  </p:childTnLst>
                                </p:cTn>
                              </p:par>
                            </p:childTnLst>
                          </p:cTn>
                        </p:par>
                        <p:par>
                          <p:cTn id="123" fill="hold">
                            <p:stCondLst>
                              <p:cond delay="14000"/>
                            </p:stCondLst>
                            <p:childTnLst>
                              <p:par>
                                <p:cTn id="124" presetID="26" presetClass="entr" presetSubtype="0" fill="hold" grpId="0" nodeType="afterEffect">
                                  <p:stCondLst>
                                    <p:cond delay="0"/>
                                  </p:stCondLst>
                                  <p:childTnLst>
                                    <p:set>
                                      <p:cBhvr>
                                        <p:cTn id="125" dur="1" fill="hold">
                                          <p:stCondLst>
                                            <p:cond delay="0"/>
                                          </p:stCondLst>
                                        </p:cTn>
                                        <p:tgtEl>
                                          <p:spTgt spid="12"/>
                                        </p:tgtEl>
                                        <p:attrNameLst>
                                          <p:attrName>style.visibility</p:attrName>
                                        </p:attrNameLst>
                                      </p:cBhvr>
                                      <p:to>
                                        <p:strVal val="visible"/>
                                      </p:to>
                                    </p:set>
                                    <p:animEffect transition="in" filter="wipe(down)">
                                      <p:cBhvr>
                                        <p:cTn id="126" dur="580">
                                          <p:stCondLst>
                                            <p:cond delay="0"/>
                                          </p:stCondLst>
                                        </p:cTn>
                                        <p:tgtEl>
                                          <p:spTgt spid="12"/>
                                        </p:tgtEl>
                                      </p:cBhvr>
                                    </p:animEffect>
                                    <p:anim calcmode="lin" valueType="num">
                                      <p:cBhvr>
                                        <p:cTn id="12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2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2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3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3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2" dur="26">
                                          <p:stCondLst>
                                            <p:cond delay="650"/>
                                          </p:stCondLst>
                                        </p:cTn>
                                        <p:tgtEl>
                                          <p:spTgt spid="12"/>
                                        </p:tgtEl>
                                      </p:cBhvr>
                                      <p:to x="100000" y="60000"/>
                                    </p:animScale>
                                    <p:animScale>
                                      <p:cBhvr>
                                        <p:cTn id="133" dur="166" decel="50000">
                                          <p:stCondLst>
                                            <p:cond delay="676"/>
                                          </p:stCondLst>
                                        </p:cTn>
                                        <p:tgtEl>
                                          <p:spTgt spid="12"/>
                                        </p:tgtEl>
                                      </p:cBhvr>
                                      <p:to x="100000" y="100000"/>
                                    </p:animScale>
                                    <p:animScale>
                                      <p:cBhvr>
                                        <p:cTn id="134" dur="26">
                                          <p:stCondLst>
                                            <p:cond delay="1312"/>
                                          </p:stCondLst>
                                        </p:cTn>
                                        <p:tgtEl>
                                          <p:spTgt spid="12"/>
                                        </p:tgtEl>
                                      </p:cBhvr>
                                      <p:to x="100000" y="80000"/>
                                    </p:animScale>
                                    <p:animScale>
                                      <p:cBhvr>
                                        <p:cTn id="135" dur="166" decel="50000">
                                          <p:stCondLst>
                                            <p:cond delay="1338"/>
                                          </p:stCondLst>
                                        </p:cTn>
                                        <p:tgtEl>
                                          <p:spTgt spid="12"/>
                                        </p:tgtEl>
                                      </p:cBhvr>
                                      <p:to x="100000" y="100000"/>
                                    </p:animScale>
                                    <p:animScale>
                                      <p:cBhvr>
                                        <p:cTn id="136" dur="26">
                                          <p:stCondLst>
                                            <p:cond delay="1642"/>
                                          </p:stCondLst>
                                        </p:cTn>
                                        <p:tgtEl>
                                          <p:spTgt spid="12"/>
                                        </p:tgtEl>
                                      </p:cBhvr>
                                      <p:to x="100000" y="90000"/>
                                    </p:animScale>
                                    <p:animScale>
                                      <p:cBhvr>
                                        <p:cTn id="137" dur="166" decel="50000">
                                          <p:stCondLst>
                                            <p:cond delay="1668"/>
                                          </p:stCondLst>
                                        </p:cTn>
                                        <p:tgtEl>
                                          <p:spTgt spid="12"/>
                                        </p:tgtEl>
                                      </p:cBhvr>
                                      <p:to x="100000" y="100000"/>
                                    </p:animScale>
                                    <p:animScale>
                                      <p:cBhvr>
                                        <p:cTn id="138" dur="26">
                                          <p:stCondLst>
                                            <p:cond delay="1808"/>
                                          </p:stCondLst>
                                        </p:cTn>
                                        <p:tgtEl>
                                          <p:spTgt spid="12"/>
                                        </p:tgtEl>
                                      </p:cBhvr>
                                      <p:to x="100000" y="95000"/>
                                    </p:animScale>
                                    <p:animScale>
                                      <p:cBhvr>
                                        <p:cTn id="139" dur="166" decel="50000">
                                          <p:stCondLst>
                                            <p:cond delay="1834"/>
                                          </p:stCondLst>
                                        </p:cTn>
                                        <p:tgtEl>
                                          <p:spTgt spid="12"/>
                                        </p:tgtEl>
                                      </p:cBhvr>
                                      <p:to x="100000" y="100000"/>
                                    </p:animScale>
                                  </p:childTnLst>
                                </p:cTn>
                              </p:par>
                            </p:childTnLst>
                          </p:cTn>
                        </p:par>
                        <p:par>
                          <p:cTn id="140" fill="hold">
                            <p:stCondLst>
                              <p:cond delay="16000"/>
                            </p:stCondLst>
                            <p:childTnLst>
                              <p:par>
                                <p:cTn id="141" presetID="26" presetClass="entr" presetSubtype="0" fill="hold" grpId="0" nodeType="afterEffect">
                                  <p:stCondLst>
                                    <p:cond delay="0"/>
                                  </p:stCondLst>
                                  <p:childTnLst>
                                    <p:set>
                                      <p:cBhvr>
                                        <p:cTn id="142" dur="1" fill="hold">
                                          <p:stCondLst>
                                            <p:cond delay="0"/>
                                          </p:stCondLst>
                                        </p:cTn>
                                        <p:tgtEl>
                                          <p:spTgt spid="14"/>
                                        </p:tgtEl>
                                        <p:attrNameLst>
                                          <p:attrName>style.visibility</p:attrName>
                                        </p:attrNameLst>
                                      </p:cBhvr>
                                      <p:to>
                                        <p:strVal val="visible"/>
                                      </p:to>
                                    </p:set>
                                    <p:animEffect transition="in" filter="wipe(down)">
                                      <p:cBhvr>
                                        <p:cTn id="143" dur="580">
                                          <p:stCondLst>
                                            <p:cond delay="0"/>
                                          </p:stCondLst>
                                        </p:cTn>
                                        <p:tgtEl>
                                          <p:spTgt spid="14"/>
                                        </p:tgtEl>
                                      </p:cBhvr>
                                    </p:animEffect>
                                    <p:anim calcmode="lin" valueType="num">
                                      <p:cBhvr>
                                        <p:cTn id="14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4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4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4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4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49" dur="26">
                                          <p:stCondLst>
                                            <p:cond delay="650"/>
                                          </p:stCondLst>
                                        </p:cTn>
                                        <p:tgtEl>
                                          <p:spTgt spid="14"/>
                                        </p:tgtEl>
                                      </p:cBhvr>
                                      <p:to x="100000" y="60000"/>
                                    </p:animScale>
                                    <p:animScale>
                                      <p:cBhvr>
                                        <p:cTn id="150" dur="166" decel="50000">
                                          <p:stCondLst>
                                            <p:cond delay="676"/>
                                          </p:stCondLst>
                                        </p:cTn>
                                        <p:tgtEl>
                                          <p:spTgt spid="14"/>
                                        </p:tgtEl>
                                      </p:cBhvr>
                                      <p:to x="100000" y="100000"/>
                                    </p:animScale>
                                    <p:animScale>
                                      <p:cBhvr>
                                        <p:cTn id="151" dur="26">
                                          <p:stCondLst>
                                            <p:cond delay="1312"/>
                                          </p:stCondLst>
                                        </p:cTn>
                                        <p:tgtEl>
                                          <p:spTgt spid="14"/>
                                        </p:tgtEl>
                                      </p:cBhvr>
                                      <p:to x="100000" y="80000"/>
                                    </p:animScale>
                                    <p:animScale>
                                      <p:cBhvr>
                                        <p:cTn id="152" dur="166" decel="50000">
                                          <p:stCondLst>
                                            <p:cond delay="1338"/>
                                          </p:stCondLst>
                                        </p:cTn>
                                        <p:tgtEl>
                                          <p:spTgt spid="14"/>
                                        </p:tgtEl>
                                      </p:cBhvr>
                                      <p:to x="100000" y="100000"/>
                                    </p:animScale>
                                    <p:animScale>
                                      <p:cBhvr>
                                        <p:cTn id="153" dur="26">
                                          <p:stCondLst>
                                            <p:cond delay="1642"/>
                                          </p:stCondLst>
                                        </p:cTn>
                                        <p:tgtEl>
                                          <p:spTgt spid="14"/>
                                        </p:tgtEl>
                                      </p:cBhvr>
                                      <p:to x="100000" y="90000"/>
                                    </p:animScale>
                                    <p:animScale>
                                      <p:cBhvr>
                                        <p:cTn id="154" dur="166" decel="50000">
                                          <p:stCondLst>
                                            <p:cond delay="1668"/>
                                          </p:stCondLst>
                                        </p:cTn>
                                        <p:tgtEl>
                                          <p:spTgt spid="14"/>
                                        </p:tgtEl>
                                      </p:cBhvr>
                                      <p:to x="100000" y="100000"/>
                                    </p:animScale>
                                    <p:animScale>
                                      <p:cBhvr>
                                        <p:cTn id="155" dur="26">
                                          <p:stCondLst>
                                            <p:cond delay="1808"/>
                                          </p:stCondLst>
                                        </p:cTn>
                                        <p:tgtEl>
                                          <p:spTgt spid="14"/>
                                        </p:tgtEl>
                                      </p:cBhvr>
                                      <p:to x="100000" y="95000"/>
                                    </p:animScale>
                                    <p:animScale>
                                      <p:cBhvr>
                                        <p:cTn id="156" dur="166" decel="50000">
                                          <p:stCondLst>
                                            <p:cond delay="1834"/>
                                          </p:stCondLst>
                                        </p:cTn>
                                        <p:tgtEl>
                                          <p:spTgt spid="14"/>
                                        </p:tgtEl>
                                      </p:cBhvr>
                                      <p:to x="100000" y="100000"/>
                                    </p:animScale>
                                  </p:childTnLst>
                                </p:cTn>
                              </p:par>
                            </p:childTnLst>
                          </p:cTn>
                        </p:par>
                        <p:par>
                          <p:cTn id="157" fill="hold">
                            <p:stCondLst>
                              <p:cond delay="18000"/>
                            </p:stCondLst>
                            <p:childTnLst>
                              <p:par>
                                <p:cTn id="158" presetID="26" presetClass="entr" presetSubtype="0" fill="hold" grpId="0" nodeType="afterEffect">
                                  <p:stCondLst>
                                    <p:cond delay="0"/>
                                  </p:stCondLst>
                                  <p:childTnLst>
                                    <p:set>
                                      <p:cBhvr>
                                        <p:cTn id="159" dur="1" fill="hold">
                                          <p:stCondLst>
                                            <p:cond delay="0"/>
                                          </p:stCondLst>
                                        </p:cTn>
                                        <p:tgtEl>
                                          <p:spTgt spid="24"/>
                                        </p:tgtEl>
                                        <p:attrNameLst>
                                          <p:attrName>style.visibility</p:attrName>
                                        </p:attrNameLst>
                                      </p:cBhvr>
                                      <p:to>
                                        <p:strVal val="visible"/>
                                      </p:to>
                                    </p:set>
                                    <p:animEffect transition="in" filter="wipe(down)">
                                      <p:cBhvr>
                                        <p:cTn id="160" dur="580">
                                          <p:stCondLst>
                                            <p:cond delay="0"/>
                                          </p:stCondLst>
                                        </p:cTn>
                                        <p:tgtEl>
                                          <p:spTgt spid="24"/>
                                        </p:tgtEl>
                                      </p:cBhvr>
                                    </p:animEffect>
                                    <p:anim calcmode="lin" valueType="num">
                                      <p:cBhvr>
                                        <p:cTn id="161"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62"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63"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64"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65"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66" dur="26">
                                          <p:stCondLst>
                                            <p:cond delay="650"/>
                                          </p:stCondLst>
                                        </p:cTn>
                                        <p:tgtEl>
                                          <p:spTgt spid="24"/>
                                        </p:tgtEl>
                                      </p:cBhvr>
                                      <p:to x="100000" y="60000"/>
                                    </p:animScale>
                                    <p:animScale>
                                      <p:cBhvr>
                                        <p:cTn id="167" dur="166" decel="50000">
                                          <p:stCondLst>
                                            <p:cond delay="676"/>
                                          </p:stCondLst>
                                        </p:cTn>
                                        <p:tgtEl>
                                          <p:spTgt spid="24"/>
                                        </p:tgtEl>
                                      </p:cBhvr>
                                      <p:to x="100000" y="100000"/>
                                    </p:animScale>
                                    <p:animScale>
                                      <p:cBhvr>
                                        <p:cTn id="168" dur="26">
                                          <p:stCondLst>
                                            <p:cond delay="1312"/>
                                          </p:stCondLst>
                                        </p:cTn>
                                        <p:tgtEl>
                                          <p:spTgt spid="24"/>
                                        </p:tgtEl>
                                      </p:cBhvr>
                                      <p:to x="100000" y="80000"/>
                                    </p:animScale>
                                    <p:animScale>
                                      <p:cBhvr>
                                        <p:cTn id="169" dur="166" decel="50000">
                                          <p:stCondLst>
                                            <p:cond delay="1338"/>
                                          </p:stCondLst>
                                        </p:cTn>
                                        <p:tgtEl>
                                          <p:spTgt spid="24"/>
                                        </p:tgtEl>
                                      </p:cBhvr>
                                      <p:to x="100000" y="100000"/>
                                    </p:animScale>
                                    <p:animScale>
                                      <p:cBhvr>
                                        <p:cTn id="170" dur="26">
                                          <p:stCondLst>
                                            <p:cond delay="1642"/>
                                          </p:stCondLst>
                                        </p:cTn>
                                        <p:tgtEl>
                                          <p:spTgt spid="24"/>
                                        </p:tgtEl>
                                      </p:cBhvr>
                                      <p:to x="100000" y="90000"/>
                                    </p:animScale>
                                    <p:animScale>
                                      <p:cBhvr>
                                        <p:cTn id="171" dur="166" decel="50000">
                                          <p:stCondLst>
                                            <p:cond delay="1668"/>
                                          </p:stCondLst>
                                        </p:cTn>
                                        <p:tgtEl>
                                          <p:spTgt spid="24"/>
                                        </p:tgtEl>
                                      </p:cBhvr>
                                      <p:to x="100000" y="100000"/>
                                    </p:animScale>
                                    <p:animScale>
                                      <p:cBhvr>
                                        <p:cTn id="172" dur="26">
                                          <p:stCondLst>
                                            <p:cond delay="1808"/>
                                          </p:stCondLst>
                                        </p:cTn>
                                        <p:tgtEl>
                                          <p:spTgt spid="24"/>
                                        </p:tgtEl>
                                      </p:cBhvr>
                                      <p:to x="100000" y="95000"/>
                                    </p:animScale>
                                    <p:animScale>
                                      <p:cBhvr>
                                        <p:cTn id="173" dur="166" decel="50000">
                                          <p:stCondLst>
                                            <p:cond delay="1834"/>
                                          </p:stCondLst>
                                        </p:cTn>
                                        <p:tgtEl>
                                          <p:spTgt spid="24"/>
                                        </p:tgtEl>
                                      </p:cBhvr>
                                      <p:to x="100000" y="100000"/>
                                    </p:animScale>
                                  </p:childTnLst>
                                </p:cTn>
                              </p:par>
                            </p:childTnLst>
                          </p:cTn>
                        </p:par>
                        <p:par>
                          <p:cTn id="174" fill="hold">
                            <p:stCondLst>
                              <p:cond delay="20000"/>
                            </p:stCondLst>
                            <p:childTnLst>
                              <p:par>
                                <p:cTn id="175" presetID="26" presetClass="entr" presetSubtype="0" fill="hold" grpId="0" nodeType="afterEffect">
                                  <p:stCondLst>
                                    <p:cond delay="0"/>
                                  </p:stCondLst>
                                  <p:childTnLst>
                                    <p:set>
                                      <p:cBhvr>
                                        <p:cTn id="176" dur="1" fill="hold">
                                          <p:stCondLst>
                                            <p:cond delay="0"/>
                                          </p:stCondLst>
                                        </p:cTn>
                                        <p:tgtEl>
                                          <p:spTgt spid="26"/>
                                        </p:tgtEl>
                                        <p:attrNameLst>
                                          <p:attrName>style.visibility</p:attrName>
                                        </p:attrNameLst>
                                      </p:cBhvr>
                                      <p:to>
                                        <p:strVal val="visible"/>
                                      </p:to>
                                    </p:set>
                                    <p:animEffect transition="in" filter="wipe(down)">
                                      <p:cBhvr>
                                        <p:cTn id="177" dur="580">
                                          <p:stCondLst>
                                            <p:cond delay="0"/>
                                          </p:stCondLst>
                                        </p:cTn>
                                        <p:tgtEl>
                                          <p:spTgt spid="26"/>
                                        </p:tgtEl>
                                      </p:cBhvr>
                                    </p:animEffect>
                                    <p:anim calcmode="lin" valueType="num">
                                      <p:cBhvr>
                                        <p:cTn id="178"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79"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80"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81"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82"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83" dur="26">
                                          <p:stCondLst>
                                            <p:cond delay="650"/>
                                          </p:stCondLst>
                                        </p:cTn>
                                        <p:tgtEl>
                                          <p:spTgt spid="26"/>
                                        </p:tgtEl>
                                      </p:cBhvr>
                                      <p:to x="100000" y="60000"/>
                                    </p:animScale>
                                    <p:animScale>
                                      <p:cBhvr>
                                        <p:cTn id="184" dur="166" decel="50000">
                                          <p:stCondLst>
                                            <p:cond delay="676"/>
                                          </p:stCondLst>
                                        </p:cTn>
                                        <p:tgtEl>
                                          <p:spTgt spid="26"/>
                                        </p:tgtEl>
                                      </p:cBhvr>
                                      <p:to x="100000" y="100000"/>
                                    </p:animScale>
                                    <p:animScale>
                                      <p:cBhvr>
                                        <p:cTn id="185" dur="26">
                                          <p:stCondLst>
                                            <p:cond delay="1312"/>
                                          </p:stCondLst>
                                        </p:cTn>
                                        <p:tgtEl>
                                          <p:spTgt spid="26"/>
                                        </p:tgtEl>
                                      </p:cBhvr>
                                      <p:to x="100000" y="80000"/>
                                    </p:animScale>
                                    <p:animScale>
                                      <p:cBhvr>
                                        <p:cTn id="186" dur="166" decel="50000">
                                          <p:stCondLst>
                                            <p:cond delay="1338"/>
                                          </p:stCondLst>
                                        </p:cTn>
                                        <p:tgtEl>
                                          <p:spTgt spid="26"/>
                                        </p:tgtEl>
                                      </p:cBhvr>
                                      <p:to x="100000" y="100000"/>
                                    </p:animScale>
                                    <p:animScale>
                                      <p:cBhvr>
                                        <p:cTn id="187" dur="26">
                                          <p:stCondLst>
                                            <p:cond delay="1642"/>
                                          </p:stCondLst>
                                        </p:cTn>
                                        <p:tgtEl>
                                          <p:spTgt spid="26"/>
                                        </p:tgtEl>
                                      </p:cBhvr>
                                      <p:to x="100000" y="90000"/>
                                    </p:animScale>
                                    <p:animScale>
                                      <p:cBhvr>
                                        <p:cTn id="188" dur="166" decel="50000">
                                          <p:stCondLst>
                                            <p:cond delay="1668"/>
                                          </p:stCondLst>
                                        </p:cTn>
                                        <p:tgtEl>
                                          <p:spTgt spid="26"/>
                                        </p:tgtEl>
                                      </p:cBhvr>
                                      <p:to x="100000" y="100000"/>
                                    </p:animScale>
                                    <p:animScale>
                                      <p:cBhvr>
                                        <p:cTn id="189" dur="26">
                                          <p:stCondLst>
                                            <p:cond delay="1808"/>
                                          </p:stCondLst>
                                        </p:cTn>
                                        <p:tgtEl>
                                          <p:spTgt spid="26"/>
                                        </p:tgtEl>
                                      </p:cBhvr>
                                      <p:to x="100000" y="95000"/>
                                    </p:animScale>
                                    <p:animScale>
                                      <p:cBhvr>
                                        <p:cTn id="190" dur="166" decel="50000">
                                          <p:stCondLst>
                                            <p:cond delay="1834"/>
                                          </p:stCondLst>
                                        </p:cTn>
                                        <p:tgtEl>
                                          <p:spTgt spid="26"/>
                                        </p:tgtEl>
                                      </p:cBhvr>
                                      <p:to x="100000" y="100000"/>
                                    </p:animScale>
                                  </p:childTnLst>
                                </p:cTn>
                              </p:par>
                            </p:childTnLst>
                          </p:cTn>
                        </p:par>
                        <p:par>
                          <p:cTn id="191" fill="hold">
                            <p:stCondLst>
                              <p:cond delay="22000"/>
                            </p:stCondLst>
                            <p:childTnLst>
                              <p:par>
                                <p:cTn id="192" presetID="26" presetClass="entr" presetSubtype="0" fill="hold" grpId="0" nodeType="afterEffect">
                                  <p:stCondLst>
                                    <p:cond delay="0"/>
                                  </p:stCondLst>
                                  <p:childTnLst>
                                    <p:set>
                                      <p:cBhvr>
                                        <p:cTn id="193" dur="1" fill="hold">
                                          <p:stCondLst>
                                            <p:cond delay="0"/>
                                          </p:stCondLst>
                                        </p:cTn>
                                        <p:tgtEl>
                                          <p:spTgt spid="4"/>
                                        </p:tgtEl>
                                        <p:attrNameLst>
                                          <p:attrName>style.visibility</p:attrName>
                                        </p:attrNameLst>
                                      </p:cBhvr>
                                      <p:to>
                                        <p:strVal val="visible"/>
                                      </p:to>
                                    </p:set>
                                    <p:animEffect transition="in" filter="wipe(down)">
                                      <p:cBhvr>
                                        <p:cTn id="194" dur="580">
                                          <p:stCondLst>
                                            <p:cond delay="0"/>
                                          </p:stCondLst>
                                        </p:cTn>
                                        <p:tgtEl>
                                          <p:spTgt spid="4"/>
                                        </p:tgtEl>
                                      </p:cBhvr>
                                    </p:animEffect>
                                    <p:anim calcmode="lin" valueType="num">
                                      <p:cBhvr>
                                        <p:cTn id="19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0" dur="26">
                                          <p:stCondLst>
                                            <p:cond delay="650"/>
                                          </p:stCondLst>
                                        </p:cTn>
                                        <p:tgtEl>
                                          <p:spTgt spid="4"/>
                                        </p:tgtEl>
                                      </p:cBhvr>
                                      <p:to x="100000" y="60000"/>
                                    </p:animScale>
                                    <p:animScale>
                                      <p:cBhvr>
                                        <p:cTn id="201" dur="166" decel="50000">
                                          <p:stCondLst>
                                            <p:cond delay="676"/>
                                          </p:stCondLst>
                                        </p:cTn>
                                        <p:tgtEl>
                                          <p:spTgt spid="4"/>
                                        </p:tgtEl>
                                      </p:cBhvr>
                                      <p:to x="100000" y="100000"/>
                                    </p:animScale>
                                    <p:animScale>
                                      <p:cBhvr>
                                        <p:cTn id="202" dur="26">
                                          <p:stCondLst>
                                            <p:cond delay="1312"/>
                                          </p:stCondLst>
                                        </p:cTn>
                                        <p:tgtEl>
                                          <p:spTgt spid="4"/>
                                        </p:tgtEl>
                                      </p:cBhvr>
                                      <p:to x="100000" y="80000"/>
                                    </p:animScale>
                                    <p:animScale>
                                      <p:cBhvr>
                                        <p:cTn id="203" dur="166" decel="50000">
                                          <p:stCondLst>
                                            <p:cond delay="1338"/>
                                          </p:stCondLst>
                                        </p:cTn>
                                        <p:tgtEl>
                                          <p:spTgt spid="4"/>
                                        </p:tgtEl>
                                      </p:cBhvr>
                                      <p:to x="100000" y="100000"/>
                                    </p:animScale>
                                    <p:animScale>
                                      <p:cBhvr>
                                        <p:cTn id="204" dur="26">
                                          <p:stCondLst>
                                            <p:cond delay="1642"/>
                                          </p:stCondLst>
                                        </p:cTn>
                                        <p:tgtEl>
                                          <p:spTgt spid="4"/>
                                        </p:tgtEl>
                                      </p:cBhvr>
                                      <p:to x="100000" y="90000"/>
                                    </p:animScale>
                                    <p:animScale>
                                      <p:cBhvr>
                                        <p:cTn id="205" dur="166" decel="50000">
                                          <p:stCondLst>
                                            <p:cond delay="1668"/>
                                          </p:stCondLst>
                                        </p:cTn>
                                        <p:tgtEl>
                                          <p:spTgt spid="4"/>
                                        </p:tgtEl>
                                      </p:cBhvr>
                                      <p:to x="100000" y="100000"/>
                                    </p:animScale>
                                    <p:animScale>
                                      <p:cBhvr>
                                        <p:cTn id="206" dur="26">
                                          <p:stCondLst>
                                            <p:cond delay="1808"/>
                                          </p:stCondLst>
                                        </p:cTn>
                                        <p:tgtEl>
                                          <p:spTgt spid="4"/>
                                        </p:tgtEl>
                                      </p:cBhvr>
                                      <p:to x="100000" y="95000"/>
                                    </p:animScale>
                                    <p:animScale>
                                      <p:cBhvr>
                                        <p:cTn id="207" dur="166" decel="50000">
                                          <p:stCondLst>
                                            <p:cond delay="1834"/>
                                          </p:stCondLst>
                                        </p:cTn>
                                        <p:tgtEl>
                                          <p:spTgt spid="4"/>
                                        </p:tgtEl>
                                      </p:cBhvr>
                                      <p:to x="100000" y="100000"/>
                                    </p:animScale>
                                  </p:childTnLst>
                                </p:cTn>
                              </p:par>
                            </p:childTnLst>
                          </p:cTn>
                        </p:par>
                      </p:childTnLst>
                    </p:cTn>
                  </p:par>
                  <p:par>
                    <p:cTn id="208" fill="hold">
                      <p:stCondLst>
                        <p:cond delay="indefinite"/>
                      </p:stCondLst>
                      <p:childTnLst>
                        <p:par>
                          <p:cTn id="209" fill="hold">
                            <p:stCondLst>
                              <p:cond delay="0"/>
                            </p:stCondLst>
                            <p:childTnLst>
                              <p:par>
                                <p:cTn id="210" presetID="31" presetClass="entr" presetSubtype="0" fill="hold" grpId="0" nodeType="clickEffect">
                                  <p:stCondLst>
                                    <p:cond delay="0"/>
                                  </p:stCondLst>
                                  <p:childTnLst>
                                    <p:set>
                                      <p:cBhvr>
                                        <p:cTn id="211" dur="1" fill="hold">
                                          <p:stCondLst>
                                            <p:cond delay="0"/>
                                          </p:stCondLst>
                                        </p:cTn>
                                        <p:tgtEl>
                                          <p:spTgt spid="28"/>
                                        </p:tgtEl>
                                        <p:attrNameLst>
                                          <p:attrName>style.visibility</p:attrName>
                                        </p:attrNameLst>
                                      </p:cBhvr>
                                      <p:to>
                                        <p:strVal val="visible"/>
                                      </p:to>
                                    </p:set>
                                    <p:anim calcmode="lin" valueType="num">
                                      <p:cBhvr>
                                        <p:cTn id="212" dur="1000" fill="hold"/>
                                        <p:tgtEl>
                                          <p:spTgt spid="28"/>
                                        </p:tgtEl>
                                        <p:attrNameLst>
                                          <p:attrName>ppt_w</p:attrName>
                                        </p:attrNameLst>
                                      </p:cBhvr>
                                      <p:tavLst>
                                        <p:tav tm="0">
                                          <p:val>
                                            <p:fltVal val="0"/>
                                          </p:val>
                                        </p:tav>
                                        <p:tav tm="100000">
                                          <p:val>
                                            <p:strVal val="#ppt_w"/>
                                          </p:val>
                                        </p:tav>
                                      </p:tavLst>
                                    </p:anim>
                                    <p:anim calcmode="lin" valueType="num">
                                      <p:cBhvr>
                                        <p:cTn id="213" dur="1000" fill="hold"/>
                                        <p:tgtEl>
                                          <p:spTgt spid="28"/>
                                        </p:tgtEl>
                                        <p:attrNameLst>
                                          <p:attrName>ppt_h</p:attrName>
                                        </p:attrNameLst>
                                      </p:cBhvr>
                                      <p:tavLst>
                                        <p:tav tm="0">
                                          <p:val>
                                            <p:fltVal val="0"/>
                                          </p:val>
                                        </p:tav>
                                        <p:tav tm="100000">
                                          <p:val>
                                            <p:strVal val="#ppt_h"/>
                                          </p:val>
                                        </p:tav>
                                      </p:tavLst>
                                    </p:anim>
                                    <p:anim calcmode="lin" valueType="num">
                                      <p:cBhvr>
                                        <p:cTn id="214" dur="1000" fill="hold"/>
                                        <p:tgtEl>
                                          <p:spTgt spid="28"/>
                                        </p:tgtEl>
                                        <p:attrNameLst>
                                          <p:attrName>style.rotation</p:attrName>
                                        </p:attrNameLst>
                                      </p:cBhvr>
                                      <p:tavLst>
                                        <p:tav tm="0">
                                          <p:val>
                                            <p:fltVal val="90"/>
                                          </p:val>
                                        </p:tav>
                                        <p:tav tm="100000">
                                          <p:val>
                                            <p:fltVal val="0"/>
                                          </p:val>
                                        </p:tav>
                                      </p:tavLst>
                                    </p:anim>
                                    <p:animEffect transition="in" filter="fade">
                                      <p:cBhvr>
                                        <p:cTn id="215" dur="1000"/>
                                        <p:tgtEl>
                                          <p:spTgt spid="28"/>
                                        </p:tgtEl>
                                      </p:cBhvr>
                                    </p:animEffect>
                                  </p:childTnLst>
                                </p:cTn>
                              </p:par>
                            </p:childTnLst>
                          </p:cTn>
                        </p:par>
                      </p:childTnLst>
                    </p:cTn>
                  </p:par>
                  <p:par>
                    <p:cTn id="216" fill="hold">
                      <p:stCondLst>
                        <p:cond delay="indefinite"/>
                      </p:stCondLst>
                      <p:childTnLst>
                        <p:par>
                          <p:cTn id="217" fill="hold">
                            <p:stCondLst>
                              <p:cond delay="0"/>
                            </p:stCondLst>
                            <p:childTnLst>
                              <p:par>
                                <p:cTn id="218" presetID="43" presetClass="entr" presetSubtype="0" fill="hold" grpId="1" nodeType="clickEffect">
                                  <p:stCondLst>
                                    <p:cond delay="0"/>
                                  </p:stCondLst>
                                  <p:childTnLst>
                                    <p:set>
                                      <p:cBhvr>
                                        <p:cTn id="219" dur="1" fill="hold">
                                          <p:stCondLst>
                                            <p:cond delay="0"/>
                                          </p:stCondLst>
                                        </p:cTn>
                                        <p:tgtEl>
                                          <p:spTgt spid="28"/>
                                        </p:tgtEl>
                                        <p:attrNameLst>
                                          <p:attrName>style.visibility</p:attrName>
                                        </p:attrNameLst>
                                      </p:cBhvr>
                                      <p:to>
                                        <p:strVal val="visible"/>
                                      </p:to>
                                    </p:set>
                                    <p:animEffect transition="in" filter="fade">
                                      <p:cBhvr>
                                        <p:cTn id="220" dur="100"/>
                                        <p:tgtEl>
                                          <p:spTgt spid="28"/>
                                        </p:tgtEl>
                                      </p:cBhvr>
                                    </p:animEffect>
                                    <p:anim calcmode="lin" valueType="num">
                                      <p:cBhvr>
                                        <p:cTn id="221" dur="400" fill="hold"/>
                                        <p:tgtEl>
                                          <p:spTgt spid="28"/>
                                        </p:tgtEl>
                                        <p:attrNameLst>
                                          <p:attrName>ppt_x</p:attrName>
                                        </p:attrNameLst>
                                      </p:cBhvr>
                                      <p:tavLst>
                                        <p:tav tm="0">
                                          <p:val>
                                            <p:strVal val="#ppt_x"/>
                                          </p:val>
                                        </p:tav>
                                        <p:tav tm="100000">
                                          <p:val>
                                            <p:strVal val="#ppt_x"/>
                                          </p:val>
                                        </p:tav>
                                      </p:tavLst>
                                    </p:anim>
                                    <p:anim calcmode="lin" valueType="num">
                                      <p:cBhvr>
                                        <p:cTn id="222" dur="400" fill="hold"/>
                                        <p:tgtEl>
                                          <p:spTgt spid="28"/>
                                        </p:tgtEl>
                                        <p:attrNameLst>
                                          <p:attrName>ppt_y</p:attrName>
                                        </p:attrNameLst>
                                      </p:cBhvr>
                                      <p:tavLst>
                                        <p:tav tm="0">
                                          <p:val>
                                            <p:strVal val="#ppt_y+0.31"/>
                                          </p:val>
                                        </p:tav>
                                        <p:tav tm="100000">
                                          <p:val>
                                            <p:strVal val="#ppt_y+0.31"/>
                                          </p:val>
                                        </p:tav>
                                      </p:tavLst>
                                    </p:anim>
                                    <p:anim calcmode="lin" valueType="num">
                                      <p:cBhvr>
                                        <p:cTn id="223" dur="600" decel="50000" fill="hold">
                                          <p:stCondLst>
                                            <p:cond delay="400"/>
                                          </p:stCondLst>
                                        </p:cTn>
                                        <p:tgtEl>
                                          <p:spTgt spid="2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24" dur="600" decel="50000" fill="hold">
                                          <p:stCondLst>
                                            <p:cond delay="400"/>
                                          </p:stCondLst>
                                        </p:cTn>
                                        <p:tgtEl>
                                          <p:spTgt spid="2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P spid="14" grpId="0"/>
      <p:bldP spid="16" grpId="0"/>
      <p:bldP spid="18" grpId="0"/>
      <p:bldP spid="20" grpId="0"/>
      <p:bldP spid="22" grpId="0"/>
      <p:bldP spid="24" grpId="0"/>
      <p:bldP spid="26" grpId="0"/>
      <p:bldP spid="28" grpId="0"/>
      <p:bldP spid="2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918F7-EC5B-FAD8-0DD1-0432C5E3BD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0E50B26-B1F7-C50E-84E3-9E96EDC476A6}"/>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6478" y="0"/>
            <a:ext cx="12185522" cy="6858000"/>
          </a:xfrm>
          <a:prstGeom prst="rect">
            <a:avLst/>
          </a:prstGeom>
        </p:spPr>
      </p:pic>
      <p:sp>
        <p:nvSpPr>
          <p:cNvPr id="4" name="TextBox 3">
            <a:extLst>
              <a:ext uri="{FF2B5EF4-FFF2-40B4-BE49-F238E27FC236}">
                <a16:creationId xmlns:a16="http://schemas.microsoft.com/office/drawing/2014/main" id="{25721547-0E63-8D91-2D13-8EC7216AD086}"/>
              </a:ext>
            </a:extLst>
          </p:cNvPr>
          <p:cNvSpPr txBox="1"/>
          <p:nvPr/>
        </p:nvSpPr>
        <p:spPr>
          <a:xfrm>
            <a:off x="334978" y="5327069"/>
            <a:ext cx="10628768" cy="707886"/>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Knowing Who anchors your soul </a:t>
            </a:r>
            <a:r>
              <a:rPr lang="en-US" sz="4000" b="1" u="sng" kern="0" dirty="0">
                <a:effectLst/>
                <a:latin typeface="+mn-lt"/>
                <a:ea typeface="Times New Roman" panose="02020603050405020304" pitchFamily="18" charset="0"/>
                <a:cs typeface="Times New Roman" panose="02020603050405020304" pitchFamily="18" charset="0"/>
              </a:rPr>
              <a:t>permanently.</a:t>
            </a:r>
            <a:endParaRPr lang="en-US" sz="40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99A003A-3CE2-CE60-8632-C54B9C259683}"/>
              </a:ext>
            </a:extLst>
          </p:cNvPr>
          <p:cNvSpPr txBox="1"/>
          <p:nvPr/>
        </p:nvSpPr>
        <p:spPr>
          <a:xfrm>
            <a:off x="1358020" y="216674"/>
            <a:ext cx="9134947" cy="1569660"/>
          </a:xfrm>
          <a:prstGeom prst="rect">
            <a:avLst/>
          </a:prstGeom>
          <a:noFill/>
        </p:spPr>
        <p:txBody>
          <a:bodyPr wrap="square">
            <a:spAutoFit/>
          </a:bodyPr>
          <a:lstStyle/>
          <a:p>
            <a:pPr marL="0" marR="0" algn="ctr">
              <a:lnSpc>
                <a:spcPct val="100000"/>
              </a:lnSpc>
              <a:spcAft>
                <a:spcPts val="800"/>
              </a:spcAft>
              <a:buNone/>
            </a:pPr>
            <a:r>
              <a:rPr lang="en-US" sz="4800" kern="0" dirty="0">
                <a:effectLst/>
                <a:latin typeface="+mn-lt"/>
                <a:ea typeface="Times New Roman" panose="02020603050405020304" pitchFamily="18" charset="0"/>
                <a:cs typeface="Times New Roman" panose="02020603050405020304" pitchFamily="18" charset="0"/>
              </a:rPr>
              <a:t>There is a difference between </a:t>
            </a:r>
            <a:r>
              <a:rPr lang="en-US" sz="4800" b="1" u="sng" kern="0" dirty="0">
                <a:effectLst/>
                <a:latin typeface="+mn-lt"/>
                <a:ea typeface="Times New Roman" panose="02020603050405020304" pitchFamily="18" charset="0"/>
                <a:cs typeface="Times New Roman" panose="02020603050405020304" pitchFamily="18" charset="0"/>
              </a:rPr>
              <a:t>knowing how </a:t>
            </a:r>
            <a:r>
              <a:rPr lang="en-US" sz="4800" kern="0" dirty="0">
                <a:effectLst/>
                <a:latin typeface="+mn-lt"/>
                <a:ea typeface="Times New Roman" panose="02020603050405020304" pitchFamily="18" charset="0"/>
                <a:cs typeface="Times New Roman" panose="02020603050405020304" pitchFamily="18" charset="0"/>
              </a:rPr>
              <a:t>and </a:t>
            </a:r>
            <a:r>
              <a:rPr lang="en-US" sz="4800" b="1" u="sng" kern="0" dirty="0">
                <a:effectLst/>
                <a:latin typeface="+mn-lt"/>
                <a:ea typeface="Times New Roman" panose="02020603050405020304" pitchFamily="18" charset="0"/>
                <a:cs typeface="Times New Roman" panose="02020603050405020304" pitchFamily="18" charset="0"/>
              </a:rPr>
              <a:t>knowing Who</a:t>
            </a:r>
            <a:r>
              <a:rPr lang="en-US" sz="4800" b="1" kern="0" dirty="0">
                <a:effectLst/>
                <a:latin typeface="+mn-lt"/>
                <a:ea typeface="Times New Roman" panose="02020603050405020304" pitchFamily="18" charset="0"/>
                <a:cs typeface="Times New Roman" panose="02020603050405020304" pitchFamily="18" charset="0"/>
              </a:rPr>
              <a:t>.</a:t>
            </a:r>
            <a:endParaRPr lang="en-US" sz="4800" b="1" kern="100" dirty="0">
              <a:effectLst/>
              <a:latin typeface="+mn-lt"/>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CA338AC5-771D-785D-B732-C0648BFF7E39}"/>
              </a:ext>
            </a:extLst>
          </p:cNvPr>
          <p:cNvSpPr txBox="1"/>
          <p:nvPr/>
        </p:nvSpPr>
        <p:spPr>
          <a:xfrm>
            <a:off x="334978" y="2695466"/>
            <a:ext cx="8528364" cy="707886"/>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Knowing how gives you </a:t>
            </a:r>
            <a:r>
              <a:rPr lang="en-US" sz="4000" b="1" u="sng" kern="0" dirty="0">
                <a:effectLst/>
                <a:latin typeface="+mn-lt"/>
                <a:ea typeface="Times New Roman" panose="02020603050405020304" pitchFamily="18" charset="0"/>
                <a:cs typeface="Times New Roman" panose="02020603050405020304" pitchFamily="18" charset="0"/>
              </a:rPr>
              <a:t>information.</a:t>
            </a:r>
            <a:endParaRPr lang="en-US" sz="4000" b="1" u="sng" kern="100" dirty="0">
              <a:effectLst/>
              <a:latin typeface="+mn-lt"/>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E88D7978-5F23-E4E2-E0E2-E642C5283028}"/>
              </a:ext>
            </a:extLst>
          </p:cNvPr>
          <p:cNvSpPr txBox="1"/>
          <p:nvPr/>
        </p:nvSpPr>
        <p:spPr>
          <a:xfrm>
            <a:off x="334978" y="3572667"/>
            <a:ext cx="8655113" cy="707886"/>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Knowing Who gives you </a:t>
            </a:r>
            <a:r>
              <a:rPr lang="en-US" sz="4000" b="1" u="sng" kern="0" dirty="0">
                <a:effectLst/>
                <a:latin typeface="+mn-lt"/>
                <a:ea typeface="Times New Roman" panose="02020603050405020304" pitchFamily="18" charset="0"/>
                <a:cs typeface="Times New Roman" panose="02020603050405020304" pitchFamily="18" charset="0"/>
              </a:rPr>
              <a:t>confidence.</a:t>
            </a:r>
            <a:endParaRPr lang="en-US" sz="4000" b="1" u="sng" kern="100" dirty="0">
              <a:effectLst/>
              <a:latin typeface="+mn-lt"/>
              <a:ea typeface="Aptos" panose="020B000402020202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0A8562AE-B6B0-216A-018C-AD6C4D4B15D5}"/>
              </a:ext>
            </a:extLst>
          </p:cNvPr>
          <p:cNvSpPr txBox="1"/>
          <p:nvPr/>
        </p:nvSpPr>
        <p:spPr>
          <a:xfrm>
            <a:off x="407404" y="4362719"/>
            <a:ext cx="10864159" cy="707886"/>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Knowing how may settle your mind </a:t>
            </a:r>
            <a:r>
              <a:rPr lang="en-US" sz="4000" b="1" u="sng" kern="0" dirty="0">
                <a:effectLst/>
                <a:latin typeface="+mn-lt"/>
                <a:ea typeface="Times New Roman" panose="02020603050405020304" pitchFamily="18" charset="0"/>
                <a:cs typeface="Times New Roman" panose="02020603050405020304" pitchFamily="18" charset="0"/>
              </a:rPr>
              <a:t>temporarily.</a:t>
            </a:r>
            <a:endParaRPr lang="en-US" sz="4000" b="1" u="sng" kern="100" dirty="0">
              <a:effectLst/>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6713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ircle(in)">
                                      <p:cBhvr>
                                        <p:cTn id="22" dur="2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90B16-0F75-E5AB-6ED9-EAF125EFC2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8559B3-8E3F-58E6-D549-CB6ED1422320}"/>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3B35120D-8031-246D-DE21-8EC56E3DB540}"/>
              </a:ext>
            </a:extLst>
          </p:cNvPr>
          <p:cNvSpPr txBox="1"/>
          <p:nvPr/>
        </p:nvSpPr>
        <p:spPr>
          <a:xfrm>
            <a:off x="577913" y="0"/>
            <a:ext cx="11036174" cy="6494085"/>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may not know how, but I know Who!</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opened the Red Sea.</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brought water out of a rock.</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fed Israel in the wilderness.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kept Daniel in the lions’ den.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stood with the Hebrew boys in the fiery furnace.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made the sun stand still.</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used a shepherd boy to defeat a giant.</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walked on water.</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opened blinded eyes.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called Lazarus out of the grave.</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know the One who died on Friday, remained in the grave on Saturday, and rose with all power on Sunday morning!</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 do not know how—but I know Who!</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242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7957A-8D75-9099-7EFA-5C06B34CE0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2E10C7-E44E-4832-80A4-C2FCCE793980}"/>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F74A3752-CDDB-090E-C054-FABFD61FABE1}"/>
              </a:ext>
            </a:extLst>
          </p:cNvPr>
          <p:cNvSpPr txBox="1"/>
          <p:nvPr/>
        </p:nvSpPr>
        <p:spPr>
          <a:xfrm>
            <a:off x="534154" y="1946543"/>
            <a:ext cx="10846051" cy="3888244"/>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Isaiah 55:8–9 declares:</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“For my thoughts are not your thoughts, neither are your ways my ways, saith the Lord. For as the heavens are higher than the earth, so are my ways higher than your ways, and my thoughts than your thoughts.”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983B0BE-1C3C-5DBF-0C4C-BE0C1F67507D}"/>
              </a:ext>
            </a:extLst>
          </p:cNvPr>
          <p:cNvSpPr txBox="1"/>
          <p:nvPr/>
        </p:nvSpPr>
        <p:spPr>
          <a:xfrm>
            <a:off x="1004934" y="376649"/>
            <a:ext cx="10176095" cy="769441"/>
          </a:xfrm>
          <a:prstGeom prst="rect">
            <a:avLst/>
          </a:prstGeom>
          <a:noFill/>
        </p:spPr>
        <p:txBody>
          <a:bodyPr wrap="square">
            <a:spAutoFit/>
          </a:bodyPr>
          <a:lstStyle/>
          <a:p>
            <a:pPr marL="0" marR="0" algn="ctr">
              <a:lnSpc>
                <a:spcPct val="100000"/>
              </a:lnSpc>
              <a:spcAft>
                <a:spcPts val="800"/>
              </a:spcAft>
              <a:buNone/>
            </a:pPr>
            <a:r>
              <a:rPr lang="en-US" sz="4400" kern="0" dirty="0">
                <a:effectLst/>
                <a:latin typeface="+mn-lt"/>
                <a:ea typeface="Times New Roman" panose="02020603050405020304" pitchFamily="18" charset="0"/>
                <a:cs typeface="Times New Roman" panose="02020603050405020304" pitchFamily="18" charset="0"/>
              </a:rPr>
              <a:t>God’s Ways Are </a:t>
            </a:r>
            <a:r>
              <a:rPr lang="en-US" sz="4400" b="1" u="sng" kern="0" dirty="0">
                <a:effectLst/>
                <a:latin typeface="+mn-lt"/>
                <a:ea typeface="Times New Roman" panose="02020603050405020304" pitchFamily="18" charset="0"/>
                <a:cs typeface="Times New Roman" panose="02020603050405020304" pitchFamily="18" charset="0"/>
              </a:rPr>
              <a:t>Higher </a:t>
            </a:r>
            <a:r>
              <a:rPr lang="en-US" sz="4400" kern="0" dirty="0">
                <a:effectLst/>
                <a:latin typeface="+mn-lt"/>
                <a:ea typeface="Times New Roman" panose="02020603050405020304" pitchFamily="18" charset="0"/>
                <a:cs typeface="Times New Roman" panose="02020603050405020304" pitchFamily="18" charset="0"/>
              </a:rPr>
              <a:t>Than Our Ways</a:t>
            </a:r>
            <a:endParaRPr lang="en-US" sz="4400" kern="100" dirty="0">
              <a:effectLst/>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8610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463DE-54AB-41D6-CAEC-2521434A198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A8B2E7-CD9E-99DC-2E18-8F061C4F4274}"/>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12292" y="0"/>
            <a:ext cx="12185522" cy="6858000"/>
          </a:xfrm>
          <a:prstGeom prst="rect">
            <a:avLst/>
          </a:prstGeom>
        </p:spPr>
      </p:pic>
      <p:sp>
        <p:nvSpPr>
          <p:cNvPr id="4" name="TextBox 3">
            <a:extLst>
              <a:ext uri="{FF2B5EF4-FFF2-40B4-BE49-F238E27FC236}">
                <a16:creationId xmlns:a16="http://schemas.microsoft.com/office/drawing/2014/main" id="{F417EA4C-E7C7-6015-38FC-EDE5EBBCDDDE}"/>
              </a:ext>
            </a:extLst>
          </p:cNvPr>
          <p:cNvSpPr txBox="1"/>
          <p:nvPr/>
        </p:nvSpPr>
        <p:spPr>
          <a:xfrm>
            <a:off x="135804" y="920621"/>
            <a:ext cx="5051832" cy="4483279"/>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does not think like we think.</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is not limited by what limits us.</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We look at what is available.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looks at what is possible.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We count the money.</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owns the cattle upon a thousand hills.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907EB67-387C-7AB6-5447-83F462E5967B}"/>
              </a:ext>
            </a:extLst>
          </p:cNvPr>
          <p:cNvSpPr txBox="1"/>
          <p:nvPr/>
        </p:nvSpPr>
        <p:spPr>
          <a:xfrm>
            <a:off x="5614547" y="766732"/>
            <a:ext cx="6156356" cy="5324535"/>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We study the résumé.</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examines the heart.</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We look at the clock.</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stands outside of time.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We look at the diagnosis.</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sees the final testimony.</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We see an ending.</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sees a new beginning.</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We see a grave.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sees resurrection ground.</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6414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heel(1)">
                                      <p:cBhvr>
                                        <p:cTn id="12" dur="2000"/>
                                        <p:tgtEl>
                                          <p:spTgt spid="6">
                                            <p:txEl>
                                              <p:pRg st="0" end="0"/>
                                            </p:txEl>
                                          </p:spTgt>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heel(1)">
                                      <p:cBhvr>
                                        <p:cTn id="15" dur="2000"/>
                                        <p:tgtEl>
                                          <p:spTgt spid="6">
                                            <p:txEl>
                                              <p:pRg st="1" end="1"/>
                                            </p:txEl>
                                          </p:spTgt>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wheel(1)">
                                      <p:cBhvr>
                                        <p:cTn id="18" dur="2000"/>
                                        <p:tgtEl>
                                          <p:spTgt spid="6">
                                            <p:txEl>
                                              <p:pRg st="2" end="2"/>
                                            </p:txEl>
                                          </p:spTgt>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wheel(1)">
                                      <p:cBhvr>
                                        <p:cTn id="21" dur="2000"/>
                                        <p:tgtEl>
                                          <p:spTgt spid="6">
                                            <p:txEl>
                                              <p:pRg st="3" end="3"/>
                                            </p:txEl>
                                          </p:spTgt>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wheel(1)">
                                      <p:cBhvr>
                                        <p:cTn id="24" dur="2000"/>
                                        <p:tgtEl>
                                          <p:spTgt spid="6">
                                            <p:txEl>
                                              <p:pRg st="4" end="4"/>
                                            </p:txEl>
                                          </p:spTgt>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wheel(1)">
                                      <p:cBhvr>
                                        <p:cTn id="27" dur="2000"/>
                                        <p:tgtEl>
                                          <p:spTgt spid="6">
                                            <p:txEl>
                                              <p:pRg st="5" end="5"/>
                                            </p:txEl>
                                          </p:spTgt>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wheel(1)">
                                      <p:cBhvr>
                                        <p:cTn id="30" dur="2000"/>
                                        <p:tgtEl>
                                          <p:spTgt spid="6">
                                            <p:txEl>
                                              <p:pRg st="6" end="6"/>
                                            </p:txEl>
                                          </p:spTgt>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Effect transition="in" filter="wheel(1)">
                                      <p:cBhvr>
                                        <p:cTn id="33" dur="2000"/>
                                        <p:tgtEl>
                                          <p:spTgt spid="6">
                                            <p:txEl>
                                              <p:pRg st="7" end="7"/>
                                            </p:txEl>
                                          </p:spTgt>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6">
                                            <p:txEl>
                                              <p:pRg st="8" end="8"/>
                                            </p:txEl>
                                          </p:spTgt>
                                        </p:tgtEl>
                                        <p:attrNameLst>
                                          <p:attrName>style.visibility</p:attrName>
                                        </p:attrNameLst>
                                      </p:cBhvr>
                                      <p:to>
                                        <p:strVal val="visible"/>
                                      </p:to>
                                    </p:set>
                                    <p:animEffect transition="in" filter="wheel(1)">
                                      <p:cBhvr>
                                        <p:cTn id="36" dur="2000"/>
                                        <p:tgtEl>
                                          <p:spTgt spid="6">
                                            <p:txEl>
                                              <p:pRg st="8" end="8"/>
                                            </p:txEl>
                                          </p:spTgt>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6">
                                            <p:txEl>
                                              <p:pRg st="9" end="9"/>
                                            </p:txEl>
                                          </p:spTgt>
                                        </p:tgtEl>
                                        <p:attrNameLst>
                                          <p:attrName>style.visibility</p:attrName>
                                        </p:attrNameLst>
                                      </p:cBhvr>
                                      <p:to>
                                        <p:strVal val="visible"/>
                                      </p:to>
                                    </p:set>
                                    <p:animEffect transition="in" filter="wheel(1)">
                                      <p:cBhvr>
                                        <p:cTn id="39" dur="20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1BB2B-8F5C-1B28-A046-A8B982EE0E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8655F52-F96A-FE0B-22B2-F215AE2CF240}"/>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112393B7-5F7C-B38F-1F31-541C883B0B23}"/>
              </a:ext>
            </a:extLst>
          </p:cNvPr>
          <p:cNvSpPr txBox="1"/>
          <p:nvPr/>
        </p:nvSpPr>
        <p:spPr>
          <a:xfrm>
            <a:off x="-64883" y="351309"/>
            <a:ext cx="12321766" cy="1323439"/>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Sometimes we become </a:t>
            </a:r>
            <a:r>
              <a:rPr lang="en-US" sz="4000" b="1" u="sng" kern="0" dirty="0">
                <a:effectLst/>
                <a:latin typeface="+mn-lt"/>
                <a:ea typeface="Times New Roman" panose="02020603050405020304" pitchFamily="18" charset="0"/>
                <a:cs typeface="Times New Roman" panose="02020603050405020304" pitchFamily="18" charset="0"/>
              </a:rPr>
              <a:t>frustrated</a:t>
            </a:r>
            <a:r>
              <a:rPr lang="en-US" sz="4000" kern="0" dirty="0">
                <a:effectLst/>
                <a:latin typeface="+mn-lt"/>
                <a:ea typeface="Times New Roman" panose="02020603050405020304" pitchFamily="18" charset="0"/>
                <a:cs typeface="Times New Roman" panose="02020603050405020304" pitchFamily="18" charset="0"/>
              </a:rPr>
              <a:t> because God is not </a:t>
            </a:r>
            <a:r>
              <a:rPr lang="en-US" sz="4000" b="1" u="sng" kern="0" dirty="0">
                <a:effectLst/>
                <a:latin typeface="+mn-lt"/>
                <a:ea typeface="Times New Roman" panose="02020603050405020304" pitchFamily="18" charset="0"/>
                <a:cs typeface="Times New Roman" panose="02020603050405020304" pitchFamily="18" charset="0"/>
              </a:rPr>
              <a:t>following the plan </a:t>
            </a:r>
            <a:r>
              <a:rPr lang="en-US" sz="4000" kern="0" dirty="0">
                <a:effectLst/>
                <a:latin typeface="+mn-lt"/>
                <a:ea typeface="Times New Roman" panose="02020603050405020304" pitchFamily="18" charset="0"/>
                <a:cs typeface="Times New Roman" panose="02020603050405020304" pitchFamily="18" charset="0"/>
              </a:rPr>
              <a:t>we </a:t>
            </a:r>
            <a:r>
              <a:rPr lang="en-US" sz="4000" b="1" u="sng" kern="0" dirty="0">
                <a:effectLst/>
                <a:latin typeface="+mn-lt"/>
                <a:ea typeface="Times New Roman" panose="02020603050405020304" pitchFamily="18" charset="0"/>
                <a:cs typeface="Times New Roman" panose="02020603050405020304" pitchFamily="18" charset="0"/>
              </a:rPr>
              <a:t>created for Him.</a:t>
            </a:r>
            <a:endParaRPr lang="en-US" sz="28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9386813-72F7-FEE4-6965-B81A96B453CE}"/>
              </a:ext>
            </a:extLst>
          </p:cNvPr>
          <p:cNvSpPr txBox="1"/>
          <p:nvPr/>
        </p:nvSpPr>
        <p:spPr>
          <a:xfrm>
            <a:off x="1530220" y="2144211"/>
            <a:ext cx="10245013" cy="3826689"/>
          </a:xfrm>
          <a:prstGeom prst="rect">
            <a:avLst/>
          </a:prstGeom>
          <a:noFill/>
        </p:spPr>
        <p:txBody>
          <a:bodyPr wrap="square">
            <a:spAutoFit/>
          </a:bodyPr>
          <a:lstStyle/>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We tell God how He should bless us.</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We tell God who He should use.</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We tell God when the door should open.</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We tell God which road He should take.</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Then we become discouraged when He chooses another route.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09305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8AE01-666F-101F-C62E-83F431AA891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1DFB20-B5E5-DA61-D7E1-63ED9796C192}"/>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1FF63D3B-6A46-7718-15F8-AE567B7D26AB}"/>
              </a:ext>
            </a:extLst>
          </p:cNvPr>
          <p:cNvSpPr txBox="1"/>
          <p:nvPr/>
        </p:nvSpPr>
        <p:spPr>
          <a:xfrm>
            <a:off x="1062135" y="85289"/>
            <a:ext cx="10067730" cy="4483279"/>
          </a:xfrm>
          <a:prstGeom prst="rect">
            <a:avLst/>
          </a:prstGeom>
          <a:noFill/>
        </p:spPr>
        <p:txBody>
          <a:bodyPr wrap="square">
            <a:spAutoFit/>
          </a:bodyPr>
          <a:lstStyle/>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But God is not obligated to follow our map.</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sees roads that we cannot see.</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knows people we have never met.</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has resources we have never considered.</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can create an answer from something we overlooked.</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b="1" u="sng" kern="0" dirty="0">
                <a:effectLst/>
                <a:latin typeface="+mn-lt"/>
                <a:ea typeface="Times New Roman" panose="02020603050405020304" pitchFamily="18" charset="0"/>
                <a:cs typeface="Times New Roman" panose="02020603050405020304" pitchFamily="18" charset="0"/>
              </a:rPr>
              <a:t>Stop limiting God </a:t>
            </a:r>
            <a:r>
              <a:rPr lang="en-US" sz="3600" kern="0" dirty="0">
                <a:effectLst/>
                <a:latin typeface="+mn-lt"/>
                <a:ea typeface="Times New Roman" panose="02020603050405020304" pitchFamily="18" charset="0"/>
                <a:cs typeface="Times New Roman" panose="02020603050405020304" pitchFamily="18" charset="0"/>
              </a:rPr>
              <a:t>to the options you can see.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72FE421-B13A-DF4C-83E2-732B13EBACB8}"/>
              </a:ext>
            </a:extLst>
          </p:cNvPr>
          <p:cNvSpPr txBox="1"/>
          <p:nvPr/>
        </p:nvSpPr>
        <p:spPr>
          <a:xfrm>
            <a:off x="718458" y="4982036"/>
            <a:ext cx="10411407" cy="1323439"/>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If God can only </a:t>
            </a:r>
            <a:r>
              <a:rPr lang="en-US" sz="4000" b="1" u="sng" kern="0" dirty="0">
                <a:effectLst/>
                <a:latin typeface="+mn-lt"/>
                <a:ea typeface="Times New Roman" panose="02020603050405020304" pitchFamily="18" charset="0"/>
                <a:cs typeface="Times New Roman" panose="02020603050405020304" pitchFamily="18" charset="0"/>
              </a:rPr>
              <a:t>work through </a:t>
            </a:r>
            <a:r>
              <a:rPr lang="en-US" sz="4000" kern="0" dirty="0">
                <a:effectLst/>
                <a:latin typeface="+mn-lt"/>
                <a:ea typeface="Times New Roman" panose="02020603050405020304" pitchFamily="18" charset="0"/>
                <a:cs typeface="Times New Roman" panose="02020603050405020304" pitchFamily="18" charset="0"/>
              </a:rPr>
              <a:t>what you understand, then He </a:t>
            </a:r>
            <a:r>
              <a:rPr lang="en-US" sz="4000" b="1" u="sng" kern="0" dirty="0">
                <a:effectLst/>
                <a:latin typeface="+mn-lt"/>
                <a:ea typeface="Times New Roman" panose="02020603050405020304" pitchFamily="18" charset="0"/>
                <a:cs typeface="Times New Roman" panose="02020603050405020304" pitchFamily="18" charset="0"/>
              </a:rPr>
              <a:t>would not be God.</a:t>
            </a:r>
            <a:endParaRPr lang="en-US" sz="28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7821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F1DA5-93F0-FB1B-B3B1-09E39F0F98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1FCB2A2-93B9-3BCE-1B37-09E11E17E9B3}"/>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2DCCD00B-1C70-62FF-899D-FAFDE56EE1C9}"/>
              </a:ext>
            </a:extLst>
          </p:cNvPr>
          <p:cNvSpPr txBox="1"/>
          <p:nvPr/>
        </p:nvSpPr>
        <p:spPr>
          <a:xfrm>
            <a:off x="0" y="161808"/>
            <a:ext cx="11986788" cy="7201972"/>
          </a:xfrm>
          <a:prstGeom prst="rect">
            <a:avLst/>
          </a:prstGeom>
          <a:noFill/>
        </p:spPr>
        <p:txBody>
          <a:bodyPr wrap="square">
            <a:spAutoFit/>
          </a:bodyPr>
          <a:lstStyle/>
          <a:p>
            <a:pPr marL="0" marR="0" algn="ctr">
              <a:lnSpc>
                <a:spcPct val="100000"/>
              </a:lnSpc>
              <a:spcAft>
                <a:spcPts val="800"/>
              </a:spcAft>
              <a:buNone/>
            </a:pPr>
            <a:r>
              <a:rPr lang="en-US" sz="1800" b="1" kern="0" dirty="0">
                <a:effectLst/>
                <a:latin typeface="+mn-lt"/>
                <a:ea typeface="Times New Roman" panose="02020603050405020304" pitchFamily="18" charset="0"/>
                <a:cs typeface="Times New Roman" panose="02020603050405020304" pitchFamily="18" charset="0"/>
              </a:rPr>
              <a:t>Israel at the Red Sea — God Can Create a Way</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In Exodus 14, the children of Israel had finally been delivered from Egypt.</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For generations, they had prayed for freedom.</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God heard their cries.</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He sent Moses.</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He brought plagues upon Egypt.</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Pharaoh finally released them.</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They left Egypt carrying the evidence of God’s favor.</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But then they arrived at the Red Sea.</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 water was in front of them.</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Pharaoh’s army was behind them.</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Mountains surrounded them.</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They were trapped.</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They could not go forward.</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They could not go backward.</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They did not have boats.</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They did not have a bridge.</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They did not have enough weapons to defeat Pharaoh’s army.</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They did not know how—but Moses knew Who!</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0281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FEF84-DBC3-7314-48CA-D1995B9145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2F90AF9-8B90-A840-5936-CDF855B97B1C}"/>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C3DFB81F-BC7E-C954-985B-1B47D10A81E5}"/>
              </a:ext>
            </a:extLst>
          </p:cNvPr>
          <p:cNvSpPr txBox="1"/>
          <p:nvPr/>
        </p:nvSpPr>
        <p:spPr>
          <a:xfrm>
            <a:off x="6478" y="129989"/>
            <a:ext cx="12185522" cy="6822380"/>
          </a:xfrm>
          <a:prstGeom prst="rect">
            <a:avLst/>
          </a:prstGeom>
          <a:noFill/>
        </p:spPr>
        <p:txBody>
          <a:bodyPr wrap="square">
            <a:spAutoFit/>
          </a:bodyPr>
          <a:lstStyle/>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They did not know how—but Moses knew Who!</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 people began to panic. Fear caused them to forget every miracle God had already performed.</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b="1" kern="0" dirty="0">
                <a:effectLst/>
                <a:latin typeface="+mn-lt"/>
                <a:ea typeface="Times New Roman" panose="02020603050405020304" pitchFamily="18" charset="0"/>
                <a:cs typeface="Times New Roman" panose="02020603050405020304" pitchFamily="18" charset="0"/>
              </a:rPr>
              <a:t>Isn’t that what fear does?</a:t>
            </a:r>
            <a:endParaRPr lang="en-US" sz="3200" b="1"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Fear will make you forget the doors God already opened.</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Fear will make you forget the prayers God already answered.</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Fear will make you forget the battles God already won.</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Fear will make you look at one difficult chapter and act as if God has never been faithful.</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But Moses stood before the people and declared:</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“Fear ye not, stand still, and see the salvation of the Lord.”</a:t>
            </a:r>
            <a:br>
              <a:rPr lang="en-US" sz="3200" kern="0" dirty="0">
                <a:effectLst/>
                <a:latin typeface="+mn-lt"/>
                <a:ea typeface="Times New Roman" panose="02020603050405020304" pitchFamily="18" charset="0"/>
                <a:cs typeface="Times New Roman" panose="02020603050405020304" pitchFamily="18" charset="0"/>
              </a:rPr>
            </a:br>
            <a:r>
              <a:rPr lang="en-US" sz="3200" kern="0" dirty="0">
                <a:effectLst/>
                <a:latin typeface="+mn-lt"/>
                <a:ea typeface="Times New Roman" panose="02020603050405020304" pitchFamily="18" charset="0"/>
                <a:cs typeface="Times New Roman" panose="02020603050405020304" pitchFamily="18" charset="0"/>
              </a:rPr>
              <a:t> Exodus 14:13</a:t>
            </a:r>
            <a:endParaRPr lang="en-US" sz="3200" kern="100" dirty="0">
              <a:effectLst/>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75683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2704B-E24B-EFF3-1BF9-9E2B9EFADB1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66BFE1D-AE95-9706-71F5-CAE8C241C482}"/>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289B09E8-A3AF-B9BD-D4C9-459E55AAA89F}"/>
              </a:ext>
            </a:extLst>
          </p:cNvPr>
          <p:cNvSpPr txBox="1"/>
          <p:nvPr/>
        </p:nvSpPr>
        <p:spPr>
          <a:xfrm>
            <a:off x="1170176" y="139959"/>
            <a:ext cx="9998567" cy="6617196"/>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Then God told Moses:</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“Wherefore </a:t>
            </a:r>
            <a:r>
              <a:rPr lang="en-US" sz="2800" kern="0" dirty="0" err="1">
                <a:effectLst/>
                <a:latin typeface="+mn-lt"/>
                <a:ea typeface="Times New Roman" panose="02020603050405020304" pitchFamily="18" charset="0"/>
                <a:cs typeface="Times New Roman" panose="02020603050405020304" pitchFamily="18" charset="0"/>
              </a:rPr>
              <a:t>criest</a:t>
            </a:r>
            <a:r>
              <a:rPr lang="en-US" sz="2800" kern="0" dirty="0">
                <a:effectLst/>
                <a:latin typeface="+mn-lt"/>
                <a:ea typeface="Times New Roman" panose="02020603050405020304" pitchFamily="18" charset="0"/>
                <a:cs typeface="Times New Roman" panose="02020603050405020304" pitchFamily="18" charset="0"/>
              </a:rPr>
              <a:t> thou unto me? speak unto the children of Israel, that they go forward.”</a:t>
            </a:r>
            <a:br>
              <a:rPr lang="en-US" sz="2800" kern="0" dirty="0">
                <a:effectLst/>
                <a:latin typeface="+mn-lt"/>
                <a:ea typeface="Times New Roman" panose="02020603050405020304" pitchFamily="18" charset="0"/>
                <a:cs typeface="Times New Roman" panose="02020603050405020304" pitchFamily="18" charset="0"/>
              </a:rPr>
            </a:br>
            <a:r>
              <a:rPr lang="en-US" sz="2800" kern="0" dirty="0">
                <a:effectLst/>
                <a:latin typeface="+mn-lt"/>
                <a:ea typeface="Times New Roman" panose="02020603050405020304" pitchFamily="18" charset="0"/>
                <a:cs typeface="Times New Roman" panose="02020603050405020304" pitchFamily="18" charset="0"/>
              </a:rPr>
              <a:t> Exodus 14:15</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 forward?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sea was still there!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road had not appeared!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Nothing in the natural had changed!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But when God says go </a:t>
            </a:r>
            <a:r>
              <a:rPr lang="en-US" sz="2800" b="1" u="sng" kern="0" dirty="0">
                <a:effectLst/>
                <a:latin typeface="+mn-lt"/>
                <a:ea typeface="Times New Roman" panose="02020603050405020304" pitchFamily="18" charset="0"/>
                <a:cs typeface="Times New Roman" panose="02020603050405020304" pitchFamily="18" charset="0"/>
              </a:rPr>
              <a:t>forward,</a:t>
            </a:r>
            <a:r>
              <a:rPr lang="en-US" sz="2800" kern="0" dirty="0">
                <a:effectLst/>
                <a:latin typeface="+mn-lt"/>
                <a:ea typeface="Times New Roman" panose="02020603050405020304" pitchFamily="18" charset="0"/>
                <a:cs typeface="Times New Roman" panose="02020603050405020304" pitchFamily="18" charset="0"/>
              </a:rPr>
              <a:t> you do not </a:t>
            </a:r>
            <a:r>
              <a:rPr lang="en-US" sz="2800" b="1" u="sng" kern="0" dirty="0">
                <a:effectLst/>
                <a:latin typeface="+mn-lt"/>
                <a:ea typeface="Times New Roman" panose="02020603050405020304" pitchFamily="18" charset="0"/>
                <a:cs typeface="Times New Roman" panose="02020603050405020304" pitchFamily="18" charset="0"/>
              </a:rPr>
              <a:t>need to see the road. </a:t>
            </a:r>
            <a:r>
              <a:rPr lang="en-US" sz="2800" kern="0" dirty="0">
                <a:effectLst/>
                <a:latin typeface="+mn-lt"/>
                <a:ea typeface="Times New Roman" panose="02020603050405020304" pitchFamily="18" charset="0"/>
                <a:cs typeface="Times New Roman" panose="02020603050405020304" pitchFamily="18" charset="0"/>
              </a:rPr>
              <a:t>You only need to </a:t>
            </a:r>
            <a:r>
              <a:rPr lang="en-US" sz="2800" b="1" u="sng" kern="0" dirty="0">
                <a:effectLst/>
                <a:latin typeface="+mn-lt"/>
                <a:ea typeface="Times New Roman" panose="02020603050405020304" pitchFamily="18" charset="0"/>
                <a:cs typeface="Times New Roman" panose="02020603050405020304" pitchFamily="18" charset="0"/>
              </a:rPr>
              <a:t>trust the One </a:t>
            </a:r>
            <a:r>
              <a:rPr lang="en-US" sz="2800" kern="0" dirty="0">
                <a:effectLst/>
                <a:latin typeface="+mn-lt"/>
                <a:ea typeface="Times New Roman" panose="02020603050405020304" pitchFamily="18" charset="0"/>
                <a:cs typeface="Times New Roman" panose="02020603050405020304" pitchFamily="18" charset="0"/>
              </a:rPr>
              <a:t>giving the </a:t>
            </a:r>
            <a:r>
              <a:rPr lang="en-US" sz="2800" b="1" u="sng" kern="0" dirty="0">
                <a:effectLst/>
                <a:latin typeface="+mn-lt"/>
                <a:ea typeface="Times New Roman" panose="02020603050405020304" pitchFamily="18" charset="0"/>
                <a:cs typeface="Times New Roman" panose="02020603050405020304" pitchFamily="18" charset="0"/>
              </a:rPr>
              <a:t>instruction.</a:t>
            </a:r>
          </a:p>
          <a:p>
            <a:pPr marL="0" marR="0" algn="ctr">
              <a:lnSpc>
                <a:spcPct val="100000"/>
              </a:lnSpc>
              <a:spcAft>
                <a:spcPts val="800"/>
              </a:spcAft>
              <a:buNone/>
            </a:pP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Moses stretched out his rod, and God divided the water.</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Israel walked across on dry ground.</a:t>
            </a:r>
            <a:endParaRPr lang="en-US" sz="2800" kern="100" dirty="0">
              <a:effectLst/>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1244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D4BAD-D73D-ED2A-BC83-C5F1BC57E0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6DAD9E-99C6-B044-CE27-805B960814CD}"/>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A679CCA5-B330-1DB8-C504-91E17D1EB65B}"/>
              </a:ext>
            </a:extLst>
          </p:cNvPr>
          <p:cNvSpPr txBox="1"/>
          <p:nvPr/>
        </p:nvSpPr>
        <p:spPr>
          <a:xfrm>
            <a:off x="111967" y="167472"/>
            <a:ext cx="12185522" cy="4052391"/>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same water that appeared to be their greatest obstacle became the pathway to their deliverance.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a:t>
            </a:r>
            <a:r>
              <a:rPr lang="en-US" sz="2800" b="1" u="sng" kern="0" dirty="0">
                <a:effectLst/>
                <a:latin typeface="+mn-lt"/>
                <a:ea typeface="Times New Roman" panose="02020603050405020304" pitchFamily="18" charset="0"/>
                <a:cs typeface="Times New Roman" panose="02020603050405020304" pitchFamily="18" charset="0"/>
              </a:rPr>
              <a:t>thing you think is blocking your progress </a:t>
            </a:r>
            <a:r>
              <a:rPr lang="en-US" sz="2800" kern="0" dirty="0">
                <a:effectLst/>
                <a:latin typeface="+mn-lt"/>
                <a:ea typeface="Times New Roman" panose="02020603050405020304" pitchFamily="18" charset="0"/>
                <a:cs typeface="Times New Roman" panose="02020603050405020304" pitchFamily="18" charset="0"/>
              </a:rPr>
              <a:t>may become the place where God </a:t>
            </a:r>
            <a:r>
              <a:rPr lang="en-US" sz="2800" b="1" u="sng" kern="0" dirty="0">
                <a:effectLst/>
                <a:latin typeface="+mn-lt"/>
                <a:ea typeface="Times New Roman" panose="02020603050405020304" pitchFamily="18" charset="0"/>
                <a:cs typeface="Times New Roman" panose="02020603050405020304" pitchFamily="18" charset="0"/>
              </a:rPr>
              <a:t>displays </a:t>
            </a:r>
            <a:r>
              <a:rPr lang="en-US" sz="2800" kern="0" dirty="0">
                <a:effectLst/>
                <a:latin typeface="+mn-lt"/>
                <a:ea typeface="Times New Roman" panose="02020603050405020304" pitchFamily="18" charset="0"/>
                <a:cs typeface="Times New Roman" panose="02020603050405020304" pitchFamily="18" charset="0"/>
              </a:rPr>
              <a:t>His greatest power.</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did not need a bridge.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moved the water!</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does not need an existing road.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He can create one!</a:t>
            </a:r>
            <a:endParaRPr lang="en-US" sz="2800" kern="100" dirty="0">
              <a:effectLst/>
              <a:latin typeface="+mn-lt"/>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AA6EE01-5FD1-67D9-7ABD-7E1A9CE8DD30}"/>
              </a:ext>
            </a:extLst>
          </p:cNvPr>
          <p:cNvSpPr txBox="1"/>
          <p:nvPr/>
        </p:nvSpPr>
        <p:spPr>
          <a:xfrm>
            <a:off x="111967" y="4219863"/>
            <a:ext cx="11411338" cy="2267287"/>
          </a:xfrm>
          <a:prstGeom prst="rect">
            <a:avLst/>
          </a:prstGeom>
          <a:noFill/>
        </p:spPr>
        <p:txBody>
          <a:bodyPr wrap="square">
            <a:spAutoFit/>
          </a:bodyPr>
          <a:lstStyle/>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God does not need permission from your circumstances.</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He is Lord over your circumstances!</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Stop telling God how </a:t>
            </a:r>
            <a:r>
              <a:rPr lang="en-US" sz="3200" b="1" u="sng" kern="0" dirty="0">
                <a:effectLst/>
                <a:latin typeface="+mn-lt"/>
                <a:ea typeface="Times New Roman" panose="02020603050405020304" pitchFamily="18" charset="0"/>
                <a:cs typeface="Times New Roman" panose="02020603050405020304" pitchFamily="18" charset="0"/>
              </a:rPr>
              <a:t>big your Red Sea is</a:t>
            </a:r>
            <a:r>
              <a:rPr lang="en-US" sz="3200" kern="0" dirty="0">
                <a:effectLst/>
                <a:latin typeface="+mn-lt"/>
                <a:ea typeface="Times New Roman" panose="02020603050405020304" pitchFamily="18" charset="0"/>
                <a:cs typeface="Times New Roman" panose="02020603050405020304" pitchFamily="18" charset="0"/>
              </a:rPr>
              <a:t>. Start telling your Red Sea </a:t>
            </a:r>
            <a:r>
              <a:rPr lang="en-US" sz="3200" b="1" u="sng" kern="0" dirty="0">
                <a:effectLst/>
                <a:latin typeface="+mn-lt"/>
                <a:ea typeface="Times New Roman" panose="02020603050405020304" pitchFamily="18" charset="0"/>
                <a:cs typeface="Times New Roman" panose="02020603050405020304" pitchFamily="18" charset="0"/>
              </a:rPr>
              <a:t>how big your God is!</a:t>
            </a:r>
            <a:endParaRPr lang="en-US" sz="20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2475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C5D9A-7CB9-DE70-682F-680541961EB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B09A8C-A102-E181-209A-28E8051D9AEB}"/>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D3CB1187-312D-C8D6-4CDC-165AA4A15E53}"/>
              </a:ext>
            </a:extLst>
          </p:cNvPr>
          <p:cNvSpPr txBox="1"/>
          <p:nvPr/>
        </p:nvSpPr>
        <p:spPr>
          <a:xfrm>
            <a:off x="72428" y="39973"/>
            <a:ext cx="12394194" cy="6617196"/>
          </a:xfrm>
          <a:prstGeom prst="rect">
            <a:avLst/>
          </a:prstGeom>
          <a:noFill/>
        </p:spPr>
        <p:txBody>
          <a:bodyPr wrap="square">
            <a:spAutoFit/>
          </a:bodyPr>
          <a:lstStyle/>
          <a:p>
            <a:pPr marL="0" marR="0" algn="ctr">
              <a:lnSpc>
                <a:spcPct val="100000"/>
              </a:lnSpc>
              <a:spcAft>
                <a:spcPts val="800"/>
              </a:spcAft>
              <a:buNone/>
            </a:pPr>
            <a:r>
              <a:rPr lang="en-US" sz="1600" b="1" kern="0" dirty="0">
                <a:effectLst/>
                <a:latin typeface="+mn-lt"/>
                <a:ea typeface="Times New Roman" panose="02020603050405020304" pitchFamily="18" charset="0"/>
                <a:cs typeface="Times New Roman" panose="02020603050405020304" pitchFamily="18" charset="0"/>
              </a:rPr>
              <a:t>Driving Through the Fog</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Imagine driving down an unfamiliar road late at night when heavy fog suddenly moves in.</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cannot see five miles ahead.</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cannot see one mile ahead.</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Sometimes you cannot see beyond the next few feet.</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 headlights do not reveal the entire journey. They only provide enough light for the next part of the road.</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But if you keep moving carefully, the light continues moving with you.</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God often guides us the same way.</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We want Him to illuminate the entire journey.</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God gives enough light for the next step.</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We ask, “What will happen next year?”</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God says, “Obey Me today.”</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We ask, “How will everything come together?”</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God says, “Take the next step.”</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Psalm 119:105 says:</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“Thy word is a lamp unto my feet, and a light unto my path.”</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A lamp does not always reveal the entire road. It gives enough light for where your feet need to go next.</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do not have to see the whole journey to keep moving.</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only need to stay close to the Light.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2615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65385-745B-9B62-8EB0-9C3FD9FC4B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227D834-3245-D7C8-A8BC-2793261CF327}"/>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0" y="0"/>
            <a:ext cx="12185522" cy="6858000"/>
          </a:xfrm>
          <a:prstGeom prst="rect">
            <a:avLst/>
          </a:prstGeom>
        </p:spPr>
      </p:pic>
      <p:sp>
        <p:nvSpPr>
          <p:cNvPr id="4" name="TextBox 3">
            <a:extLst>
              <a:ext uri="{FF2B5EF4-FFF2-40B4-BE49-F238E27FC236}">
                <a16:creationId xmlns:a16="http://schemas.microsoft.com/office/drawing/2014/main" id="{DD6C9F17-0AE8-4AA4-4729-B70C9DDB3D92}"/>
              </a:ext>
            </a:extLst>
          </p:cNvPr>
          <p:cNvSpPr txBox="1"/>
          <p:nvPr/>
        </p:nvSpPr>
        <p:spPr>
          <a:xfrm>
            <a:off x="6478" y="177230"/>
            <a:ext cx="12367033" cy="1487587"/>
          </a:xfrm>
          <a:prstGeom prst="rect">
            <a:avLst/>
          </a:prstGeom>
          <a:noFill/>
        </p:spPr>
        <p:txBody>
          <a:bodyPr wrap="square">
            <a:spAutoFit/>
          </a:bodyPr>
          <a:lstStyle/>
          <a:p>
            <a:pPr marL="0" marR="0" algn="ctr">
              <a:lnSpc>
                <a:spcPct val="100000"/>
              </a:lnSpc>
              <a:spcAft>
                <a:spcPts val="800"/>
              </a:spcAft>
              <a:buNone/>
            </a:pPr>
            <a:r>
              <a:rPr lang="en-US" sz="2800" b="1" kern="0" dirty="0">
                <a:effectLst/>
                <a:latin typeface="+mn-lt"/>
                <a:ea typeface="Times New Roman" panose="02020603050405020304" pitchFamily="18" charset="0"/>
                <a:cs typeface="Times New Roman" panose="02020603050405020304" pitchFamily="18" charset="0"/>
              </a:rPr>
              <a:t>Abraham on Mount Moriah — Provision Is Already Moving</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In Genesis 22, God told Abraham to take Isaac, the son of promise, and go to the land of Moriah.</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8BE84EC-A00D-7A30-B64A-A5E8B611E884}"/>
              </a:ext>
            </a:extLst>
          </p:cNvPr>
          <p:cNvSpPr txBox="1"/>
          <p:nvPr/>
        </p:nvSpPr>
        <p:spPr>
          <a:xfrm>
            <a:off x="321398" y="2041223"/>
            <a:ext cx="5599569" cy="3457357"/>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This was not just any son.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Isaac represented everything God had promised Abraham.</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Isaac was the answer to years of prayer.</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Isaac was the miracle Abraham and Sarah had waited for.</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Now God was asking Abraham to place the promise back into His hands.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EA8D521D-7D9F-185E-D1AF-F5484F7542BF}"/>
              </a:ext>
            </a:extLst>
          </p:cNvPr>
          <p:cNvSpPr txBox="1"/>
          <p:nvPr/>
        </p:nvSpPr>
        <p:spPr>
          <a:xfrm>
            <a:off x="6913831" y="1664817"/>
            <a:ext cx="4748543" cy="4934684"/>
          </a:xfrm>
          <a:prstGeom prst="rect">
            <a:avLst/>
          </a:prstGeom>
          <a:noFill/>
        </p:spPr>
        <p:txBody>
          <a:bodyPr wrap="square">
            <a:spAutoFit/>
          </a:bodyPr>
          <a:lstStyle/>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“Behold the fire and the wood: but where is the lamb for a burnt offering?”</a:t>
            </a:r>
            <a:br>
              <a:rPr lang="en-US" sz="2400" kern="0" dirty="0">
                <a:effectLst/>
                <a:latin typeface="+mn-lt"/>
                <a:ea typeface="Times New Roman" panose="02020603050405020304" pitchFamily="18" charset="0"/>
                <a:cs typeface="Times New Roman" panose="02020603050405020304" pitchFamily="18" charset="0"/>
              </a:rPr>
            </a:br>
            <a:r>
              <a:rPr lang="en-US" sz="2400" kern="0" dirty="0">
                <a:effectLst/>
                <a:latin typeface="+mn-lt"/>
                <a:ea typeface="Times New Roman" panose="02020603050405020304" pitchFamily="18" charset="0"/>
                <a:cs typeface="Times New Roman" panose="02020603050405020304" pitchFamily="18" charset="0"/>
              </a:rPr>
              <a:t>Genesis 22:7</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Abraham did not know all the details.</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He could not explain the entire plan.</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But he answered:</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“My son, God will provide himself a lamb for a burnt offering.”</a:t>
            </a:r>
            <a:br>
              <a:rPr lang="en-US" sz="2400" kern="0" dirty="0">
                <a:effectLst/>
                <a:latin typeface="+mn-lt"/>
                <a:ea typeface="Times New Roman" panose="02020603050405020304" pitchFamily="18" charset="0"/>
                <a:cs typeface="Times New Roman" panose="02020603050405020304" pitchFamily="18" charset="0"/>
              </a:rPr>
            </a:br>
            <a:r>
              <a:rPr lang="en-US" sz="2400" kern="0" dirty="0">
                <a:effectLst/>
                <a:latin typeface="+mn-lt"/>
                <a:ea typeface="Times New Roman" panose="02020603050405020304" pitchFamily="18" charset="0"/>
                <a:cs typeface="Times New Roman" panose="02020603050405020304" pitchFamily="18" charset="0"/>
              </a:rPr>
              <a:t> Genesis 22:8</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2009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9EA7F-EC10-9F5F-630C-EB088D5A1B2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4A97FAA-573E-B023-1536-5E47097D9CFB}"/>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BF342541-E544-5F86-0D72-24B7E7FA4124}"/>
              </a:ext>
            </a:extLst>
          </p:cNvPr>
          <p:cNvSpPr txBox="1"/>
          <p:nvPr/>
        </p:nvSpPr>
        <p:spPr>
          <a:xfrm>
            <a:off x="912891" y="375978"/>
            <a:ext cx="10366217" cy="5427127"/>
          </a:xfrm>
          <a:prstGeom prst="rect">
            <a:avLst/>
          </a:prstGeom>
          <a:noFill/>
        </p:spPr>
        <p:txBody>
          <a:bodyPr wrap="square">
            <a:spAutoFit/>
          </a:bodyPr>
          <a:lstStyle/>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Abraham did not know how, but he knew Who.</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He knew God was faithful.</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He knew God could not lie.</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He knew the same God who gave him the promise was able to preserve the promise.</a:t>
            </a:r>
            <a:endParaRPr lang="en-US" sz="4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4000" kern="0" dirty="0">
                <a:effectLst/>
                <a:latin typeface="+mn-lt"/>
                <a:ea typeface="Times New Roman" panose="02020603050405020304" pitchFamily="18" charset="0"/>
                <a:cs typeface="Times New Roman" panose="02020603050405020304" pitchFamily="18" charset="0"/>
              </a:rPr>
              <a:t>Hebrews 11:19 tells us Abraham believed that God was able to raise Isaac from the dead if necessary.</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8998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839E8-5913-E337-1BF2-BBC5DEDEB2D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C0E2ECE-A86A-7FB4-D616-C1660D96B2E8}"/>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ECDE10A2-2B98-9769-B04D-9AA84DF2A0A3}"/>
              </a:ext>
            </a:extLst>
          </p:cNvPr>
          <p:cNvSpPr txBox="1"/>
          <p:nvPr/>
        </p:nvSpPr>
        <p:spPr>
          <a:xfrm>
            <a:off x="-69631" y="103776"/>
            <a:ext cx="12258392" cy="6863417"/>
          </a:xfrm>
          <a:prstGeom prst="rect">
            <a:avLst/>
          </a:prstGeom>
          <a:noFill/>
        </p:spPr>
        <p:txBody>
          <a:bodyPr wrap="square">
            <a:spAutoFit/>
          </a:bodyPr>
          <a:lstStyle/>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Abraham believed that even if he could not understand God’s method, he could still trust God’s character.</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When Abraham reached the place of complete obedience, God stopped him. Abraham looked behind him and saw a ram caught in the thicket.</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The provision was already on the mountain.</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While Abraham was climbing one side, the ram was climbing another.</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While Abraham was obeying, God was arranging.</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While Abraham was trusting, God was providing.</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While Abraham was wondering, God was working.</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Somebody needs to hear this: God is working on the other side of your mountain!</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cannot see it yet.</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cannot hear it yet.</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do not know where it is coming from.</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But God is already moving the provision into position.</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Do not quit halfway up the mountain.</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Do not turn around because the climb is difficult.</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400" kern="0" dirty="0">
                <a:effectLst/>
                <a:latin typeface="+mn-lt"/>
                <a:ea typeface="Times New Roman" panose="02020603050405020304" pitchFamily="18" charset="0"/>
                <a:cs typeface="Times New Roman" panose="02020603050405020304" pitchFamily="18" charset="0"/>
              </a:rPr>
              <a:t>Do not abandon the </a:t>
            </a:r>
            <a:r>
              <a:rPr lang="en-US" sz="2400" b="1" u="sng" kern="0" dirty="0">
                <a:effectLst/>
                <a:latin typeface="+mn-lt"/>
                <a:ea typeface="Times New Roman" panose="02020603050405020304" pitchFamily="18" charset="0"/>
                <a:cs typeface="Times New Roman" panose="02020603050405020304" pitchFamily="18" charset="0"/>
              </a:rPr>
              <a:t>promise</a:t>
            </a:r>
            <a:r>
              <a:rPr lang="en-US" sz="2400" kern="0" dirty="0">
                <a:effectLst/>
                <a:latin typeface="+mn-lt"/>
                <a:ea typeface="Times New Roman" panose="02020603050405020304" pitchFamily="18" charset="0"/>
                <a:cs typeface="Times New Roman" panose="02020603050405020304" pitchFamily="18" charset="0"/>
              </a:rPr>
              <a:t> because you cannot see the </a:t>
            </a:r>
            <a:r>
              <a:rPr lang="en-US" sz="2400" b="1" u="sng" kern="0" dirty="0">
                <a:effectLst/>
                <a:latin typeface="+mn-lt"/>
                <a:ea typeface="Times New Roman" panose="02020603050405020304" pitchFamily="18" charset="0"/>
                <a:cs typeface="Times New Roman" panose="02020603050405020304" pitchFamily="18" charset="0"/>
              </a:rPr>
              <a:t>provision</a:t>
            </a:r>
            <a:r>
              <a:rPr lang="en-US" sz="2400" kern="0" dirty="0">
                <a:effectLst/>
                <a:latin typeface="+mn-lt"/>
                <a:ea typeface="Times New Roman" panose="02020603050405020304" pitchFamily="18" charset="0"/>
                <a:cs typeface="Times New Roman" panose="02020603050405020304" pitchFamily="18" charset="0"/>
              </a:rPr>
              <a:t>.</a:t>
            </a:r>
            <a:endParaRPr lang="en-US" sz="24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Your ram may already be in the thicket!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0191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58A50-7E21-209A-300C-98584BE5E9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8C72F3B-538B-90A4-8CF1-7D8CB2E757D2}"/>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9053"/>
            <a:ext cx="12185522" cy="6858000"/>
          </a:xfrm>
          <a:prstGeom prst="rect">
            <a:avLst/>
          </a:prstGeom>
        </p:spPr>
      </p:pic>
      <p:sp>
        <p:nvSpPr>
          <p:cNvPr id="4" name="TextBox 3">
            <a:extLst>
              <a:ext uri="{FF2B5EF4-FFF2-40B4-BE49-F238E27FC236}">
                <a16:creationId xmlns:a16="http://schemas.microsoft.com/office/drawing/2014/main" id="{09E4E58A-8CED-1D12-F1B4-DF4A14207FC9}"/>
              </a:ext>
            </a:extLst>
          </p:cNvPr>
          <p:cNvSpPr txBox="1"/>
          <p:nvPr/>
        </p:nvSpPr>
        <p:spPr>
          <a:xfrm>
            <a:off x="-353085" y="64122"/>
            <a:ext cx="12620531" cy="6617196"/>
          </a:xfrm>
          <a:prstGeom prst="rect">
            <a:avLst/>
          </a:prstGeom>
          <a:noFill/>
        </p:spPr>
        <p:txBody>
          <a:bodyPr wrap="square">
            <a:spAutoFit/>
          </a:bodyPr>
          <a:lstStyle/>
          <a:p>
            <a:pPr marL="0" marR="0" algn="ctr">
              <a:lnSpc>
                <a:spcPct val="100000"/>
              </a:lnSpc>
              <a:spcAft>
                <a:spcPts val="800"/>
              </a:spcAft>
              <a:buNone/>
            </a:pPr>
            <a:r>
              <a:rPr lang="en-US" sz="1600" b="1" kern="0" dirty="0">
                <a:effectLst/>
                <a:latin typeface="+mn-lt"/>
                <a:ea typeface="Times New Roman" panose="02020603050405020304" pitchFamily="18" charset="0"/>
                <a:cs typeface="Times New Roman" panose="02020603050405020304" pitchFamily="18" charset="0"/>
              </a:rPr>
              <a:t>The Train in the Tunnel</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Imagine sitting on a train that enters a long, dark tunnel.</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 sunlight disappears.</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 landscape disappears.</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For a few moments, you cannot see where the train is going.</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But the engineer does not stop the train simply because the passengers cannot see.</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 train remains on the track.</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 engineer knows the route.</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 darkness of the tunnel does not mean the destination has changed.</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There are seasons when life feels like a tunnel.</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cannot see what is ahead.</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cannot see how long the darkness will last.</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cannot see how you will come out.</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But God has not left the track.</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 destination has not changed.</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 promise has not expired.</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 tunnel is part of the journey, but the tunnel is not the destination.</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Keep trusting….Keep believing….Keep moving.</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There is still light ahead!</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3818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93707-E504-3612-60EB-DBCC1EEF36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867DDAE-1422-1148-4DDA-3AD4A6BE863B}"/>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D4578F59-1B3D-E0AD-AE5D-B423506AF1CD}"/>
              </a:ext>
            </a:extLst>
          </p:cNvPr>
          <p:cNvSpPr txBox="1"/>
          <p:nvPr/>
        </p:nvSpPr>
        <p:spPr>
          <a:xfrm>
            <a:off x="-72428" y="266621"/>
            <a:ext cx="11787612" cy="6145272"/>
          </a:xfrm>
          <a:prstGeom prst="rect">
            <a:avLst/>
          </a:prstGeom>
          <a:noFill/>
        </p:spPr>
        <p:txBody>
          <a:bodyPr wrap="square">
            <a:spAutoFit/>
          </a:bodyPr>
          <a:lstStyle/>
          <a:p>
            <a:pPr marL="0" marR="0" algn="ctr">
              <a:lnSpc>
                <a:spcPct val="100000"/>
              </a:lnSpc>
              <a:spcAft>
                <a:spcPts val="800"/>
              </a:spcAft>
              <a:buNone/>
            </a:pPr>
            <a:r>
              <a:rPr lang="en-US" sz="2000" b="1" kern="0" dirty="0">
                <a:effectLst/>
                <a:latin typeface="+mn-lt"/>
                <a:ea typeface="Times New Roman" panose="02020603050405020304" pitchFamily="18" charset="0"/>
                <a:cs typeface="Times New Roman" panose="02020603050405020304" pitchFamily="18" charset="0"/>
              </a:rPr>
              <a:t>The Back of the Tapestry</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A tapestry viewed from the back can look confusing.</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see loose threads.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see knots.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You see colors crossing one another.</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Nothing appears organized.</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It can look like a complete mess.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But when the tapestry is turned around, those same threads form a beautiful picture.</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We often see life from the back of the tapestry.</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We see the knots.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We see the delays.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We see the disappointments.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We see the loose ends.</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We see events that do not appear to connect.</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But God sees the completed picture.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5517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C2FD5-DC41-50F0-9F58-7AB3DC9E34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74EC43-555A-FEBB-D05E-6E1027CD534C}"/>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75BA1FED-1952-EF81-E44D-C878A7A6D217}"/>
              </a:ext>
            </a:extLst>
          </p:cNvPr>
          <p:cNvSpPr txBox="1"/>
          <p:nvPr/>
        </p:nvSpPr>
        <p:spPr>
          <a:xfrm>
            <a:off x="202193" y="1701704"/>
            <a:ext cx="11787612" cy="5221942"/>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Scripture does not say that all things are good.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It says God works all things together for good.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pain may not be good.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betrayal may not be good.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loss may not be good.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The delay may not feel good.</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But God is so powerful that He can take every thread and weave it into His purpose.</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Do not judge the tapestry from the back.</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God is not finished.</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4617B655-4CE7-72D0-34A4-7DCC2C0E774B}"/>
              </a:ext>
            </a:extLst>
          </p:cNvPr>
          <p:cNvSpPr txBox="1"/>
          <p:nvPr/>
        </p:nvSpPr>
        <p:spPr>
          <a:xfrm>
            <a:off x="98079" y="65646"/>
            <a:ext cx="11995841" cy="1487587"/>
          </a:xfrm>
          <a:prstGeom prst="rect">
            <a:avLst/>
          </a:prstGeom>
          <a:noFill/>
        </p:spPr>
        <p:txBody>
          <a:bodyPr wrap="square">
            <a:spAutoFit/>
          </a:bodyPr>
          <a:lstStyle/>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Romans 8:28 says:</a:t>
            </a:r>
            <a:endParaRPr lang="en-US" sz="2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800" kern="0" dirty="0">
                <a:effectLst/>
                <a:latin typeface="+mn-lt"/>
                <a:ea typeface="Times New Roman" panose="02020603050405020304" pitchFamily="18" charset="0"/>
                <a:cs typeface="Times New Roman" panose="02020603050405020304" pitchFamily="18" charset="0"/>
              </a:rPr>
              <a:t>“And we know that all things work together for good to them that love God, to them who are the called according to his purpose.”</a:t>
            </a:r>
            <a:endParaRPr lang="en-US" sz="2800" kern="100" dirty="0">
              <a:effectLst/>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3424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E7A0C-8411-7E6A-78F3-121AB2EE369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E905C57-AA13-15CA-3A0A-8FCF31886279}"/>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58124FC2-8165-0879-B43E-58649CB3A868}"/>
              </a:ext>
            </a:extLst>
          </p:cNvPr>
          <p:cNvSpPr txBox="1"/>
          <p:nvPr/>
        </p:nvSpPr>
        <p:spPr>
          <a:xfrm>
            <a:off x="923453" y="210910"/>
            <a:ext cx="10547287" cy="830997"/>
          </a:xfrm>
          <a:prstGeom prst="rect">
            <a:avLst/>
          </a:prstGeom>
          <a:noFill/>
        </p:spPr>
        <p:txBody>
          <a:bodyPr wrap="square">
            <a:spAutoFit/>
          </a:bodyPr>
          <a:lstStyle/>
          <a:p>
            <a:pPr marL="0" marR="0" algn="ctr">
              <a:lnSpc>
                <a:spcPct val="100000"/>
              </a:lnSpc>
              <a:spcAft>
                <a:spcPts val="800"/>
              </a:spcAft>
              <a:buNone/>
            </a:pPr>
            <a:r>
              <a:rPr lang="en-US" sz="4800" b="1" u="sng" kern="0" dirty="0">
                <a:effectLst/>
                <a:latin typeface="+mn-lt"/>
                <a:ea typeface="Times New Roman" panose="02020603050405020304" pitchFamily="18" charset="0"/>
                <a:cs typeface="Times New Roman" panose="02020603050405020304" pitchFamily="18" charset="0"/>
              </a:rPr>
              <a:t>Stop Worshiping the “How”</a:t>
            </a:r>
            <a:endParaRPr lang="en-US" sz="3600" u="sng"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42EA018-CFFF-97B8-76C1-E62E0C9D60B3}"/>
              </a:ext>
            </a:extLst>
          </p:cNvPr>
          <p:cNvSpPr txBox="1"/>
          <p:nvPr/>
        </p:nvSpPr>
        <p:spPr>
          <a:xfrm>
            <a:off x="235389" y="1628382"/>
            <a:ext cx="11054281" cy="4483279"/>
          </a:xfrm>
          <a:prstGeom prst="rect">
            <a:avLst/>
          </a:prstGeom>
          <a:noFill/>
        </p:spPr>
        <p:txBody>
          <a:bodyPr wrap="square">
            <a:spAutoFit/>
          </a:bodyPr>
          <a:lstStyle/>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Sometimes we become so focused on “how” that “how” becomes an idol.</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We refuse to believe unless God explains every detail.</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We refuse to move unless we can control the outcome.</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We refuse to obey unless the instruction makes sense.</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But God </a:t>
            </a:r>
            <a:r>
              <a:rPr lang="en-US" sz="3600" b="1" u="sng" kern="0" dirty="0">
                <a:effectLst/>
                <a:latin typeface="+mn-lt"/>
                <a:ea typeface="Times New Roman" panose="02020603050405020304" pitchFamily="18" charset="0"/>
                <a:cs typeface="Times New Roman" panose="02020603050405020304" pitchFamily="18" charset="0"/>
              </a:rPr>
              <a:t>never asked </a:t>
            </a:r>
            <a:r>
              <a:rPr lang="en-US" sz="3600" kern="0" dirty="0">
                <a:effectLst/>
                <a:latin typeface="+mn-lt"/>
                <a:ea typeface="Times New Roman" panose="02020603050405020304" pitchFamily="18" charset="0"/>
                <a:cs typeface="Times New Roman" panose="02020603050405020304" pitchFamily="18" charset="0"/>
              </a:rPr>
              <a:t>us to worship the </a:t>
            </a:r>
            <a:r>
              <a:rPr lang="en-US" sz="3600" b="1" u="sng" kern="0" dirty="0">
                <a:effectLst/>
                <a:latin typeface="+mn-lt"/>
                <a:ea typeface="Times New Roman" panose="02020603050405020304" pitchFamily="18" charset="0"/>
                <a:cs typeface="Times New Roman" panose="02020603050405020304" pitchFamily="18" charset="0"/>
              </a:rPr>
              <a:t>method.</a:t>
            </a:r>
            <a:endParaRPr lang="en-US" sz="3600" b="1"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He asked us to </a:t>
            </a:r>
            <a:r>
              <a:rPr lang="en-US" sz="3600" b="1" u="sng" kern="0" dirty="0">
                <a:effectLst/>
                <a:latin typeface="+mn-lt"/>
                <a:ea typeface="Times New Roman" panose="02020603050405020304" pitchFamily="18" charset="0"/>
                <a:cs typeface="Times New Roman" panose="02020603050405020304" pitchFamily="18" charset="0"/>
              </a:rPr>
              <a:t>trust the Master.</a:t>
            </a:r>
            <a:endParaRPr lang="en-US" sz="2400" b="1" u="sng"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8650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0" fill="hold"/>
                                        <p:tgtEl>
                                          <p:spTgt spid="4"/>
                                        </p:tgtEl>
                                        <p:attrNameLst>
                                          <p:attrName>ppt_w</p:attrName>
                                        </p:attrNameLst>
                                      </p:cBhvr>
                                      <p:tavLst>
                                        <p:tav tm="0">
                                          <p:val>
                                            <p:fltVal val="0"/>
                                          </p:val>
                                        </p:tav>
                                        <p:tav tm="100000">
                                          <p:val>
                                            <p:strVal val="#ppt_w"/>
                                          </p:val>
                                        </p:tav>
                                      </p:tavLst>
                                    </p:anim>
                                    <p:anim calcmode="lin" valueType="num">
                                      <p:cBhvr>
                                        <p:cTn id="8" dur="3500" fill="hold"/>
                                        <p:tgtEl>
                                          <p:spTgt spid="4"/>
                                        </p:tgtEl>
                                        <p:attrNameLst>
                                          <p:attrName>ppt_h</p:attrName>
                                        </p:attrNameLst>
                                      </p:cBhvr>
                                      <p:tavLst>
                                        <p:tav tm="0">
                                          <p:val>
                                            <p:fltVal val="0"/>
                                          </p:val>
                                        </p:tav>
                                        <p:tav tm="100000">
                                          <p:val>
                                            <p:strVal val="#ppt_h"/>
                                          </p:val>
                                        </p:tav>
                                      </p:tavLst>
                                    </p:anim>
                                    <p:animEffect transition="in" filter="fade">
                                      <p:cBhvr>
                                        <p:cTn id="9" dur="3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1B4A0-BB52-5945-CF11-4FF74306A0C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77E9C5E-ECA9-0DBB-4561-1B32A910FF5F}"/>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F6690ED5-68E8-7A96-B25A-8CE6B29832AC}"/>
              </a:ext>
            </a:extLst>
          </p:cNvPr>
          <p:cNvSpPr txBox="1"/>
          <p:nvPr/>
        </p:nvSpPr>
        <p:spPr>
          <a:xfrm>
            <a:off x="162961" y="160063"/>
            <a:ext cx="11678971" cy="6453049"/>
          </a:xfrm>
          <a:prstGeom prst="rect">
            <a:avLst/>
          </a:prstGeom>
          <a:noFill/>
        </p:spPr>
        <p:txBody>
          <a:bodyPr wrap="square">
            <a:spAutoFit/>
          </a:bodyPr>
          <a:lstStyle/>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used a rod in Moses’ hand.</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used a sling in David’s hand.</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used empty jars in the hands of a widow.</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used a jawbone in Samson’s hand.</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used trumpets in the hands of Gideon’s army.</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used mud to open a blind man’s eyes.</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used two fish and five loaves to feed a multitude.</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God used a cross to bring salvation.</a:t>
            </a:r>
            <a:endParaRPr lang="en-US" sz="3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600" kern="0" dirty="0">
                <a:effectLst/>
                <a:latin typeface="+mn-lt"/>
                <a:ea typeface="Times New Roman" panose="02020603050405020304" pitchFamily="18" charset="0"/>
                <a:cs typeface="Times New Roman" panose="02020603050405020304" pitchFamily="18" charset="0"/>
              </a:rPr>
              <a:t>The method may change, but God’s faithfulness never changes.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3730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29204-7B4B-494C-6CF4-9F6AD05568D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910405B-1E14-AD22-D9A5-CAC1764EB5FB}"/>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E40F2647-887F-69E2-384B-04E1F01B5912}"/>
              </a:ext>
            </a:extLst>
          </p:cNvPr>
          <p:cNvSpPr txBox="1"/>
          <p:nvPr/>
        </p:nvSpPr>
        <p:spPr>
          <a:xfrm>
            <a:off x="407407" y="171698"/>
            <a:ext cx="11401110" cy="6514604"/>
          </a:xfrm>
          <a:prstGeom prst="rect">
            <a:avLst/>
          </a:prstGeom>
          <a:noFill/>
        </p:spPr>
        <p:txBody>
          <a:bodyPr wrap="square">
            <a:spAutoFit/>
          </a:bodyPr>
          <a:lstStyle/>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Do not become so attached to one method that you miss God moving another way.</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may be looking for God to send a check, while God is preparing an opportunity.</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may be looking for God to remove the mountain, while God is strengthening you to climb it.</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may be asking God to calm the storm, while God is teaching you how to walk on water.</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You may be praying for God to change someone else, while God is transforming you.</a:t>
            </a:r>
            <a:endParaRPr lang="en-US" sz="32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3200" kern="0" dirty="0">
                <a:effectLst/>
                <a:latin typeface="+mn-lt"/>
                <a:ea typeface="Times New Roman" panose="02020603050405020304" pitchFamily="18" charset="0"/>
                <a:cs typeface="Times New Roman" panose="02020603050405020304" pitchFamily="18" charset="0"/>
              </a:rPr>
              <a:t>The answer may not come the way you expected, but God will remain faithful to His purpose.</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8138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4A5A7-A5FA-6850-6B51-E109F2E3FA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7AD6BD3-995B-83E0-51C0-456BB062416A}"/>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315BA692-F49B-1A1B-1F01-854AD3105A26}"/>
              </a:ext>
            </a:extLst>
          </p:cNvPr>
          <p:cNvSpPr txBox="1"/>
          <p:nvPr/>
        </p:nvSpPr>
        <p:spPr>
          <a:xfrm>
            <a:off x="1122630" y="0"/>
            <a:ext cx="9768689" cy="707886"/>
          </a:xfrm>
          <a:prstGeom prst="rect">
            <a:avLst/>
          </a:prstGeom>
          <a:noFill/>
        </p:spPr>
        <p:txBody>
          <a:bodyPr wrap="square">
            <a:spAutoFit/>
          </a:bodyPr>
          <a:lstStyle/>
          <a:p>
            <a:pPr marL="0" marR="0" algn="ctr">
              <a:lnSpc>
                <a:spcPct val="100000"/>
              </a:lnSpc>
              <a:spcAft>
                <a:spcPts val="800"/>
              </a:spcAft>
              <a:buNone/>
            </a:pPr>
            <a:r>
              <a:rPr lang="en-US" sz="4000" b="1" kern="0" dirty="0">
                <a:effectLst/>
                <a:latin typeface="+mn-lt"/>
                <a:ea typeface="Times New Roman" panose="02020603050405020304" pitchFamily="18" charset="0"/>
                <a:cs typeface="Times New Roman" panose="02020603050405020304" pitchFamily="18" charset="0"/>
              </a:rPr>
              <a:t>Three Key Points to Carry Into Next Week</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FBE79B4-571D-A73C-F30A-10FD7D135E73}"/>
              </a:ext>
            </a:extLst>
          </p:cNvPr>
          <p:cNvSpPr txBox="1"/>
          <p:nvPr/>
        </p:nvSpPr>
        <p:spPr>
          <a:xfrm>
            <a:off x="550752" y="707886"/>
            <a:ext cx="11090495" cy="6217087"/>
          </a:xfrm>
          <a:prstGeom prst="rect">
            <a:avLst/>
          </a:prstGeom>
          <a:noFill/>
        </p:spPr>
        <p:txBody>
          <a:bodyPr wrap="square">
            <a:spAutoFit/>
          </a:bodyPr>
          <a:lstStyle/>
          <a:p>
            <a:pPr marL="0" marR="0" algn="ctr">
              <a:lnSpc>
                <a:spcPct val="100000"/>
              </a:lnSpc>
              <a:spcAft>
                <a:spcPts val="800"/>
              </a:spcAft>
              <a:buNone/>
            </a:pPr>
            <a:r>
              <a:rPr lang="en-US" sz="2800" b="1" u="sng" kern="0" dirty="0">
                <a:effectLst/>
                <a:latin typeface="+mn-lt"/>
                <a:ea typeface="Times New Roman" panose="02020603050405020304" pitchFamily="18" charset="0"/>
                <a:cs typeface="Times New Roman" panose="02020603050405020304" pitchFamily="18" charset="0"/>
              </a:rPr>
              <a:t>1. Remember Who Is With You</a:t>
            </a:r>
            <a:endParaRPr lang="en-US" sz="2800"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Do not allow the </a:t>
            </a:r>
            <a:r>
              <a:rPr lang="en-US" sz="1800" b="1" u="sng" kern="0" dirty="0">
                <a:effectLst/>
                <a:latin typeface="+mn-lt"/>
                <a:ea typeface="Times New Roman" panose="02020603050405020304" pitchFamily="18" charset="0"/>
                <a:cs typeface="Times New Roman" panose="02020603050405020304" pitchFamily="18" charset="0"/>
              </a:rPr>
              <a:t>size of your problem to </a:t>
            </a:r>
            <a:r>
              <a:rPr lang="en-US" sz="1800" kern="0" dirty="0">
                <a:effectLst/>
                <a:latin typeface="+mn-lt"/>
                <a:ea typeface="Times New Roman" panose="02020603050405020304" pitchFamily="18" charset="0"/>
                <a:cs typeface="Times New Roman" panose="02020603050405020304" pitchFamily="18" charset="0"/>
              </a:rPr>
              <a:t>make you forget </a:t>
            </a:r>
            <a:r>
              <a:rPr lang="en-US" sz="1800" b="1" u="sng" kern="0" dirty="0">
                <a:effectLst/>
                <a:latin typeface="+mn-lt"/>
                <a:ea typeface="Times New Roman" panose="02020603050405020304" pitchFamily="18" charset="0"/>
                <a:cs typeface="Times New Roman" panose="02020603050405020304" pitchFamily="18" charset="0"/>
              </a:rPr>
              <a:t>the greatness of your God.</a:t>
            </a:r>
            <a:endParaRPr lang="en-US" sz="1800" b="1"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Before you study the circumstances, remember God’s character.</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He is Jehovah Jireh—your Provider.</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He is Jehovah Rapha—your Healer.</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He is Jehovah Shalom—your Peace.</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He is Jehovah Nissi—your Banner.</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He is the Good Shepherd.</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He is the Way Maker…He is your refuge and strength…He is a very present help in trouble.</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Next week, when fear asks, “How will you make it?” answer with Psalm 23:1:</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 Lord is my shepherd; I shall not want.”</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When anxiety asks, “What if everything falls apart?” answer with Romans 8:31:</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“If God be for us, who can be against us?”</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When loneliness says, “Nobody understands,” answer with Hebrews 13:5:</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 will never leave thee, nor forsake thee.”</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Your assignment for next week is to replace every fearful “How?” with a declaration about Who God is.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3204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984A0-8E5C-2B02-5C62-565E95B2B1B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A40F4F8-94C1-9712-89C2-CA6756A33523}"/>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787B5AC9-BFE3-864D-900D-F006E986DA6B}"/>
              </a:ext>
            </a:extLst>
          </p:cNvPr>
          <p:cNvSpPr txBox="1"/>
          <p:nvPr/>
        </p:nvSpPr>
        <p:spPr>
          <a:xfrm>
            <a:off x="-286914" y="199962"/>
            <a:ext cx="12475675" cy="6217087"/>
          </a:xfrm>
          <a:prstGeom prst="rect">
            <a:avLst/>
          </a:prstGeom>
          <a:noFill/>
        </p:spPr>
        <p:txBody>
          <a:bodyPr wrap="square">
            <a:spAutoFit/>
          </a:bodyPr>
          <a:lstStyle/>
          <a:p>
            <a:pPr marL="0" marR="0" algn="ctr">
              <a:lnSpc>
                <a:spcPct val="100000"/>
              </a:lnSpc>
              <a:spcAft>
                <a:spcPts val="800"/>
              </a:spcAft>
              <a:buNone/>
            </a:pPr>
            <a:r>
              <a:rPr lang="en-US" sz="2800" b="1" u="sng" kern="0" dirty="0">
                <a:effectLst/>
                <a:latin typeface="+mn-lt"/>
                <a:ea typeface="Times New Roman" panose="02020603050405020304" pitchFamily="18" charset="0"/>
                <a:cs typeface="Times New Roman" panose="02020603050405020304" pitchFamily="18" charset="0"/>
              </a:rPr>
              <a:t>2. Obey the Next Instruction</a:t>
            </a:r>
            <a:endParaRPr lang="en-US" sz="2800" b="1"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Moses had to stretch out his rod.</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Abraham had to climb the mountain.</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Gideon had to reduce his army.</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Mary had to surrender to God’s Word.</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Peter had to step out of the boat.</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The servants at the wedding had to fill the waterpots.</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The people at Lazarus’ tomb had to remove the stone.</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God may not show you the entire plan, but He will give you the next instruction.</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Do not become so focused on the </a:t>
            </a:r>
            <a:r>
              <a:rPr lang="en-US" b="1" u="sng" kern="0" dirty="0">
                <a:effectLst/>
                <a:latin typeface="+mn-lt"/>
                <a:ea typeface="Times New Roman" panose="02020603050405020304" pitchFamily="18" charset="0"/>
                <a:cs typeface="Times New Roman" panose="02020603050405020304" pitchFamily="18" charset="0"/>
              </a:rPr>
              <a:t>final destination </a:t>
            </a:r>
            <a:r>
              <a:rPr lang="en-US" kern="0" dirty="0">
                <a:effectLst/>
                <a:latin typeface="+mn-lt"/>
                <a:ea typeface="Times New Roman" panose="02020603050405020304" pitchFamily="18" charset="0"/>
                <a:cs typeface="Times New Roman" panose="02020603050405020304" pitchFamily="18" charset="0"/>
              </a:rPr>
              <a:t>that you miss </a:t>
            </a:r>
            <a:r>
              <a:rPr lang="en-US" b="1" u="sng" kern="0" dirty="0">
                <a:effectLst/>
                <a:latin typeface="+mn-lt"/>
                <a:ea typeface="Times New Roman" panose="02020603050405020304" pitchFamily="18" charset="0"/>
                <a:cs typeface="Times New Roman" panose="02020603050405020304" pitchFamily="18" charset="0"/>
              </a:rPr>
              <a:t>today’s step.</a:t>
            </a:r>
            <a:endParaRPr lang="en-US" b="1"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Make the phone call Submit the application.</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Complete the assignment.</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Forgive the person…Begin the conversation…Return to prayer…Open your Bible…Ask for help.</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Release what God told you to release…Start what God told you to start.</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You do not need enough strength for the entire journey today.</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You need enough faith for the next step.</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1289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D9CC1-E15D-D6CF-9734-3632283D02A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2F28B0-0763-0DBC-0A4D-C62B0216727E}"/>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DFF8D3F4-EE2D-F92D-5005-C40121840A0A}"/>
              </a:ext>
            </a:extLst>
          </p:cNvPr>
          <p:cNvSpPr txBox="1"/>
          <p:nvPr/>
        </p:nvSpPr>
        <p:spPr>
          <a:xfrm>
            <a:off x="-271604" y="207605"/>
            <a:ext cx="11995842" cy="6535122"/>
          </a:xfrm>
          <a:prstGeom prst="rect">
            <a:avLst/>
          </a:prstGeom>
          <a:noFill/>
        </p:spPr>
        <p:txBody>
          <a:bodyPr wrap="square">
            <a:spAutoFit/>
          </a:bodyPr>
          <a:lstStyle/>
          <a:p>
            <a:pPr marL="0" marR="0" algn="ctr">
              <a:lnSpc>
                <a:spcPct val="100000"/>
              </a:lnSpc>
              <a:spcAft>
                <a:spcPts val="800"/>
              </a:spcAft>
              <a:buNone/>
            </a:pPr>
            <a:r>
              <a:rPr lang="en-US" sz="2400" b="1" u="sng" kern="0" dirty="0">
                <a:effectLst/>
                <a:latin typeface="+mn-lt"/>
                <a:ea typeface="Times New Roman" panose="02020603050405020304" pitchFamily="18" charset="0"/>
                <a:cs typeface="Times New Roman" panose="02020603050405020304" pitchFamily="18" charset="0"/>
              </a:rPr>
              <a:t>3. Praise God Before You See the Answer</a:t>
            </a:r>
            <a:endParaRPr lang="en-US" sz="2400" u="sng"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Do not wait until the battle is over to praise God.</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Praise Him while the army is still approaching.</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Praise Him while the sea is still closed.</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Praise Him while the tomb is still sealed.</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Praise Him while the report has not changed.</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Praise Him while the application is still pending.</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Praise Him while you are still waiting.</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Praise is not denying the problem.</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Praise is declaring that the problem is not greater than God.</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Your praise says, “Lord, I trust You before I see it.”</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Your praise says, “Lord, I believe You before I understand it.”</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Your praise says, “I do not know how, but I know Who!”</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Begin each morning next week with praise before you begin worrying.</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Before you check your messages, thank God.</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Before you replay the problem, speak His promises.</a:t>
            </a:r>
            <a:endParaRPr lang="en-US"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kern="0" dirty="0">
                <a:effectLst/>
                <a:latin typeface="+mn-lt"/>
                <a:ea typeface="Times New Roman" panose="02020603050405020304" pitchFamily="18" charset="0"/>
                <a:cs typeface="Times New Roman" panose="02020603050405020304" pitchFamily="18" charset="0"/>
              </a:rPr>
              <a:t>Before fear gets the first word, give God the first praise.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2724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0FCB-FDC5-4DF6-F855-BB43F473EA7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F09143-10E1-E6D8-EC4F-C0A8C25B6BFA}"/>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4" name="TextBox 3">
            <a:extLst>
              <a:ext uri="{FF2B5EF4-FFF2-40B4-BE49-F238E27FC236}">
                <a16:creationId xmlns:a16="http://schemas.microsoft.com/office/drawing/2014/main" id="{117C7DA0-99C9-C228-D758-6F720AEA306C}"/>
              </a:ext>
            </a:extLst>
          </p:cNvPr>
          <p:cNvSpPr txBox="1"/>
          <p:nvPr/>
        </p:nvSpPr>
        <p:spPr>
          <a:xfrm>
            <a:off x="175033" y="452673"/>
            <a:ext cx="11841933" cy="6268383"/>
          </a:xfrm>
          <a:prstGeom prst="rect">
            <a:avLst/>
          </a:prstGeom>
          <a:noFill/>
        </p:spPr>
        <p:txBody>
          <a:bodyPr wrap="square">
            <a:spAutoFit/>
          </a:bodyPr>
          <a:lstStyle/>
          <a:p>
            <a:pPr marL="0" marR="0" algn="ctr">
              <a:lnSpc>
                <a:spcPct val="100000"/>
              </a:lnSpc>
              <a:spcAft>
                <a:spcPts val="800"/>
              </a:spcAft>
              <a:buNone/>
            </a:pPr>
            <a:r>
              <a:rPr lang="en-US" sz="1600" b="1" kern="0" dirty="0">
                <a:effectLst/>
                <a:latin typeface="+mn-lt"/>
                <a:ea typeface="Times New Roman" panose="02020603050405020304" pitchFamily="18" charset="0"/>
                <a:cs typeface="Times New Roman" panose="02020603050405020304" pitchFamily="18" charset="0"/>
              </a:rPr>
              <a:t>A Word for the Person Who Is Tired of Waiting</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Maybe you have been trusting God for a long time.</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are not new to prayer…You are not new to faith.</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have been believing, waiting, and holding on.</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But if you are honest, you are tired.</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are tired of saying, “God is going to do it,” while watching nothing change.</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are tired of encouraging everyone else while privately fighting discouragement.</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are tired of smiling in public and crying in private.</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Hear me today: waiting does not mean God has forgotten you.</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Silence does not mean God has rejected you.</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Delay does not mean the promise has died.</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b="1" kern="0" dirty="0">
                <a:effectLst/>
                <a:latin typeface="+mn-lt"/>
                <a:ea typeface="Times New Roman" panose="02020603050405020304" pitchFamily="18" charset="0"/>
                <a:cs typeface="Times New Roman" panose="02020603050405020304" pitchFamily="18" charset="0"/>
              </a:rPr>
              <a:t>Habakkuk 2:3 says:</a:t>
            </a:r>
            <a:endParaRPr lang="en-US" sz="1600" b="1"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b="1" kern="0" dirty="0">
                <a:effectLst/>
                <a:latin typeface="+mn-lt"/>
                <a:ea typeface="Times New Roman" panose="02020603050405020304" pitchFamily="18" charset="0"/>
                <a:cs typeface="Times New Roman" panose="02020603050405020304" pitchFamily="18" charset="0"/>
              </a:rPr>
              <a:t>“For the vision is yet for an appointed time… though it tarry, wait for it; because it will surely come.”</a:t>
            </a:r>
            <a:endParaRPr lang="en-US" sz="1600" b="1"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b="1" kern="0" dirty="0">
                <a:effectLst/>
                <a:latin typeface="+mn-lt"/>
                <a:ea typeface="Times New Roman" panose="02020603050405020304" pitchFamily="18" charset="0"/>
                <a:cs typeface="Times New Roman" panose="02020603050405020304" pitchFamily="18" charset="0"/>
              </a:rPr>
              <a:t>God’s promise has an appointed time.</a:t>
            </a:r>
            <a:endParaRPr lang="en-US" sz="1600" b="1"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You cannot rush it…The enemy cannot cancel it…People cannot stop it.</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When the appointed time arrives, what God has spoken will come to pass.</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Keep trusting…Keep praying…Keep serving…Keep believing…Keep praising.</a:t>
            </a:r>
            <a:endParaRPr lang="en-US" sz="16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600" kern="0" dirty="0">
                <a:effectLst/>
                <a:latin typeface="+mn-lt"/>
                <a:ea typeface="Times New Roman" panose="02020603050405020304" pitchFamily="18" charset="0"/>
                <a:cs typeface="Times New Roman" panose="02020603050405020304" pitchFamily="18" charset="0"/>
              </a:rPr>
              <a:t>God is doing work in you while you are waiting for Him to work around you.</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1127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85235-1259-6FC6-71B1-BEC9CCC3865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B286AF-6F2D-5ED4-2F88-018AC5B5567B}"/>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20682" y="0"/>
            <a:ext cx="12185522" cy="6858000"/>
          </a:xfrm>
          <a:prstGeom prst="rect">
            <a:avLst/>
          </a:prstGeom>
        </p:spPr>
      </p:pic>
      <p:sp>
        <p:nvSpPr>
          <p:cNvPr id="4" name="TextBox 3">
            <a:extLst>
              <a:ext uri="{FF2B5EF4-FFF2-40B4-BE49-F238E27FC236}">
                <a16:creationId xmlns:a16="http://schemas.microsoft.com/office/drawing/2014/main" id="{67FB32D1-3287-268F-8467-DE8632AD2CD5}"/>
              </a:ext>
            </a:extLst>
          </p:cNvPr>
          <p:cNvSpPr txBox="1"/>
          <p:nvPr/>
        </p:nvSpPr>
        <p:spPr>
          <a:xfrm>
            <a:off x="2688880" y="26023"/>
            <a:ext cx="5006566" cy="646331"/>
          </a:xfrm>
          <a:prstGeom prst="rect">
            <a:avLst/>
          </a:prstGeom>
          <a:noFill/>
        </p:spPr>
        <p:txBody>
          <a:bodyPr wrap="square">
            <a:spAutoFit/>
          </a:bodyPr>
          <a:lstStyle/>
          <a:p>
            <a:pPr marL="0" marR="0" algn="ctr">
              <a:lnSpc>
                <a:spcPct val="100000"/>
              </a:lnSpc>
              <a:spcAft>
                <a:spcPts val="800"/>
              </a:spcAft>
              <a:buNone/>
            </a:pPr>
            <a:r>
              <a:rPr lang="en-US" sz="3600" b="1" kern="0" dirty="0">
                <a:effectLst/>
                <a:ea typeface="Times New Roman" panose="02020603050405020304" pitchFamily="18" charset="0"/>
                <a:cs typeface="Times New Roman" panose="02020603050405020304" pitchFamily="18" charset="0"/>
              </a:rPr>
              <a:t>Put Who Over How</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8AD7AE1-5D5D-7B28-5809-3CEDB665743A}"/>
              </a:ext>
            </a:extLst>
          </p:cNvPr>
          <p:cNvSpPr txBox="1"/>
          <p:nvPr/>
        </p:nvSpPr>
        <p:spPr>
          <a:xfrm>
            <a:off x="-35550" y="-10873"/>
            <a:ext cx="3413156" cy="646331"/>
          </a:xfrm>
          <a:prstGeom prst="rect">
            <a:avLst/>
          </a:prstGeom>
          <a:noFill/>
        </p:spPr>
        <p:txBody>
          <a:bodyPr wrap="square" rtlCol="0">
            <a:spAutoFit/>
          </a:bodyPr>
          <a:lstStyle/>
          <a:p>
            <a:pPr algn="ctr"/>
            <a:r>
              <a:rPr lang="en-US" sz="3600" b="1" dirty="0"/>
              <a:t>Homework</a:t>
            </a:r>
          </a:p>
        </p:txBody>
      </p:sp>
      <p:sp>
        <p:nvSpPr>
          <p:cNvPr id="7" name="TextBox 6">
            <a:extLst>
              <a:ext uri="{FF2B5EF4-FFF2-40B4-BE49-F238E27FC236}">
                <a16:creationId xmlns:a16="http://schemas.microsoft.com/office/drawing/2014/main" id="{A22D56F7-C8D5-70C5-386B-A85391382042}"/>
              </a:ext>
            </a:extLst>
          </p:cNvPr>
          <p:cNvSpPr txBox="1"/>
          <p:nvPr/>
        </p:nvSpPr>
        <p:spPr>
          <a:xfrm>
            <a:off x="4418091" y="535875"/>
            <a:ext cx="7478162" cy="2451953"/>
          </a:xfrm>
          <a:prstGeom prst="rect">
            <a:avLst/>
          </a:prstGeom>
          <a:noFill/>
        </p:spPr>
        <p:txBody>
          <a:bodyPr wrap="square">
            <a:spAutoFit/>
          </a:bodyPr>
          <a:lstStyle/>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When your mind asks, “How?” put Who over how.</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When fear asks, “How?” put Who over how.</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When the doctor’s report asks, “How?” put Who over how.</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When your bank account asks, “How?” put Who over how.</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When your family situation asks, “How?” put Who over how.</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000" kern="0" dirty="0">
                <a:effectLst/>
                <a:latin typeface="+mn-lt"/>
                <a:ea typeface="Times New Roman" panose="02020603050405020304" pitchFamily="18" charset="0"/>
                <a:cs typeface="Times New Roman" panose="02020603050405020304" pitchFamily="18" charset="0"/>
              </a:rPr>
              <a:t>When the dream appears impossible, put Who over how.</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C73B3B26-1009-2AB8-EB49-646B44AF41A6}"/>
              </a:ext>
            </a:extLst>
          </p:cNvPr>
          <p:cNvSpPr txBox="1"/>
          <p:nvPr/>
        </p:nvSpPr>
        <p:spPr>
          <a:xfrm>
            <a:off x="337151" y="675267"/>
            <a:ext cx="3974471" cy="5139869"/>
          </a:xfrm>
          <a:prstGeom prst="rect">
            <a:avLst/>
          </a:prstGeom>
          <a:noFill/>
        </p:spPr>
        <p:txBody>
          <a:bodyPr wrap="square">
            <a:spAutoFit/>
          </a:bodyPr>
          <a:lstStyle/>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 may not know how the door will open, but I know Who holds the key.</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 may not know how the mountain will move, but I know Who created the mountain.</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 may not know how the storm will stop, but I know Who controls the wind and waves.</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 may not know how the provision will come, but I know Jehovah Jireh.</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 may not know how healing will take place, but I know Jehovah Rapha.</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 may not know how the battle will end, but I know Jehovah Nissi.</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I may not know what tomorrow holds, but I know Who holds tomorrow.</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BC77430F-65F2-E1D2-29D6-6CCA2864E38D}"/>
              </a:ext>
            </a:extLst>
          </p:cNvPr>
          <p:cNvSpPr txBox="1"/>
          <p:nvPr/>
        </p:nvSpPr>
        <p:spPr>
          <a:xfrm>
            <a:off x="4418091" y="3037520"/>
            <a:ext cx="7668285" cy="3683060"/>
          </a:xfrm>
          <a:prstGeom prst="rect">
            <a:avLst/>
          </a:prstGeom>
          <a:noFill/>
        </p:spPr>
        <p:txBody>
          <a:bodyPr wrap="square">
            <a:spAutoFit/>
          </a:bodyPr>
          <a:lstStyle/>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Because I know Who, I will keep praying.</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Because I know Who, I will keep believing.</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Because I know Who, I will keep walking.</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Because I know Who, I will keep serving.</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Because I know Who, I will keep praising.</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Because I know Who, I will not give up!</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The enemy wants you to believe that because you do not know how, there is no way.</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But Jesus </a:t>
            </a:r>
            <a:r>
              <a:rPr lang="en-US" sz="1800" kern="0" dirty="0" err="1">
                <a:effectLst/>
                <a:latin typeface="+mn-lt"/>
                <a:ea typeface="Times New Roman" panose="02020603050405020304" pitchFamily="18" charset="0"/>
                <a:cs typeface="Times New Roman" panose="02020603050405020304" pitchFamily="18" charset="0"/>
              </a:rPr>
              <a:t>said:“I</a:t>
            </a:r>
            <a:r>
              <a:rPr lang="en-US" sz="1800" kern="0" dirty="0">
                <a:effectLst/>
                <a:latin typeface="+mn-lt"/>
                <a:ea typeface="Times New Roman" panose="02020603050405020304" pitchFamily="18" charset="0"/>
                <a:cs typeface="Times New Roman" panose="02020603050405020304" pitchFamily="18" charset="0"/>
              </a:rPr>
              <a:t> am the way.”</a:t>
            </a:r>
            <a:endParaRPr lang="en-US" sz="18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1800" kern="0" dirty="0">
                <a:effectLst/>
                <a:latin typeface="+mn-lt"/>
                <a:ea typeface="Times New Roman" panose="02020603050405020304" pitchFamily="18" charset="0"/>
                <a:cs typeface="Times New Roman" panose="02020603050405020304" pitchFamily="18" charset="0"/>
              </a:rPr>
              <a:t>You do not have to know the way when you know the One who is the Way!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2221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9"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9EB39-55E8-9BB5-3365-5DBF0D0261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7D0CA9-9C30-134B-88E4-DADF65E0CD84}"/>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extBox 3">
            <a:extLst>
              <a:ext uri="{FF2B5EF4-FFF2-40B4-BE49-F238E27FC236}">
                <a16:creationId xmlns:a16="http://schemas.microsoft.com/office/drawing/2014/main" id="{D4519158-7DDE-2D77-AFC7-8EAF0C907682}"/>
              </a:ext>
            </a:extLst>
          </p:cNvPr>
          <p:cNvSpPr txBox="1"/>
          <p:nvPr/>
        </p:nvSpPr>
        <p:spPr>
          <a:xfrm>
            <a:off x="497941" y="-79325"/>
            <a:ext cx="11244404" cy="6632585"/>
          </a:xfrm>
          <a:prstGeom prst="rect">
            <a:avLst/>
          </a:prstGeom>
          <a:noFill/>
        </p:spPr>
        <p:txBody>
          <a:bodyPr wrap="square">
            <a:spAutoFit/>
          </a:bodyPr>
          <a:lstStyle/>
          <a:p>
            <a:pPr marL="0" marR="0" algn="ctr">
              <a:lnSpc>
                <a:spcPct val="100000"/>
              </a:lnSpc>
              <a:spcAft>
                <a:spcPts val="800"/>
              </a:spcAft>
              <a:buNone/>
            </a:pPr>
            <a:r>
              <a:rPr lang="en-US" sz="2300" b="1" kern="0" dirty="0">
                <a:effectLst/>
                <a:latin typeface="+mn-lt"/>
                <a:ea typeface="Times New Roman" panose="02020603050405020304" pitchFamily="18" charset="0"/>
                <a:cs typeface="Times New Roman" panose="02020603050405020304" pitchFamily="18" charset="0"/>
              </a:rPr>
              <a:t>Closing Declaration</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I may not know how the door will open, but I know Who holds the key.</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I may not know how the mountain will move, but I know Who created the mountain.</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I may not know how the storm will stop, but I know Who controls the wind and waves.</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I may not know how the provision will come, but I know Jehovah Jireh, the Lord my Provider.</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I may not know how healing will take place, but I know Jehovah Rapha, the Lord my Healer.</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I may not know how the battle will end, but I know Jehovah Nissi, the Lord my Banner.</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I do not know how—but I know Who!</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And because I know Who, I will keep praying.</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Because I know Who, I will keep believing.</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Because I know Who, I will keep walking.</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Because I know Who, I will keep praising.</a:t>
            </a:r>
            <a:endParaRPr lang="en-US" sz="2300" kern="100" dirty="0">
              <a:effectLst/>
              <a:latin typeface="+mn-lt"/>
              <a:ea typeface="Aptos" panose="020B0004020202020204" pitchFamily="34" charset="0"/>
              <a:cs typeface="Times New Roman" panose="02020603050405020304" pitchFamily="18" charset="0"/>
            </a:endParaRPr>
          </a:p>
          <a:p>
            <a:pPr marL="0" marR="0" algn="ctr">
              <a:lnSpc>
                <a:spcPct val="100000"/>
              </a:lnSpc>
              <a:spcAft>
                <a:spcPts val="800"/>
              </a:spcAft>
              <a:buNone/>
            </a:pPr>
            <a:r>
              <a:rPr lang="en-US" sz="2300" kern="0" dirty="0">
                <a:effectLst/>
                <a:latin typeface="+mn-lt"/>
                <a:ea typeface="Times New Roman" panose="02020603050405020304" pitchFamily="18" charset="0"/>
                <a:cs typeface="Times New Roman" panose="02020603050405020304" pitchFamily="18" charset="0"/>
              </a:rPr>
              <a:t>Because I know Who, I will not give up!</a:t>
            </a:r>
            <a:endParaRPr lang="en-US"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169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4999C-EE00-DBBA-455C-7081855C913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702243-2CA9-8E89-4435-B263A03FE80C}"/>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996919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2AE73-D630-E9E7-CD7C-C93A29C16A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9E50F5E-F00B-F3F4-99B2-CBF3C0CBC481}"/>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009505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84246-252B-807D-E8C3-D0D926F90A3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2E65A5-2280-238A-D275-BE88B98FC01A}"/>
              </a:ext>
            </a:extLst>
          </p:cNvPr>
          <p:cNvPicPr>
            <a:picLocks noChangeAspect="1"/>
          </p:cNvPicPr>
          <p:nvPr/>
        </p:nvPicPr>
        <p:blipFill>
          <a:blip r:embed="rId2">
            <a:alphaModFix amt="54000"/>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625927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95CDB-CA8F-8088-9877-390727830E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5D79D39-4791-38A5-B0BF-FE20E4F17D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2350955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212</TotalTime>
  <Words>3843</Words>
  <Application>Microsoft Office PowerPoint</Application>
  <PresentationFormat>Widescreen</PresentationFormat>
  <Paragraphs>352</Paragraphs>
  <Slides>36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Aptos</vt:lpstr>
      <vt:lpstr>Aptos Display</vt: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Tubbs</dc:creator>
  <cp:lastModifiedBy>Richard Tubbs</cp:lastModifiedBy>
  <cp:revision>1</cp:revision>
  <dcterms:created xsi:type="dcterms:W3CDTF">2026-08-25T22:50:40Z</dcterms:created>
  <dcterms:modified xsi:type="dcterms:W3CDTF">2026-08-29T17:58:06Z</dcterms:modified>
</cp:coreProperties>
</file>