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C5635-DFD8-530A-0A6F-51E3B28F01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A9C13E-F6BF-9D4B-7C88-A7D27F498E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1B275-1824-C623-7E47-5F05B8478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81BD-B2AC-4169-8C75-388CE6FAB97B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B4E27-2451-A96D-6198-AE05F2AE2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C9C3D-CE6B-6D9F-0604-F061D81CA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040D2-4E0C-4CF5-B1A9-CA63F5B80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041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862D3-5B9B-ADBA-E685-4019774220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91968F-B852-B7CF-5068-1AC93E9A12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A3CFBD-52F5-7F8F-8525-3A8FEB05C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81BD-B2AC-4169-8C75-388CE6FAB97B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2D0E38-7C73-F67C-6F9E-19D836EC8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A2AEF-1B4E-689D-22A5-2E80064AF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040D2-4E0C-4CF5-B1A9-CA63F5B80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353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3DA820-56A0-C88B-C98F-98644B890D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020477-8148-1423-8FEB-6B80FED98F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912E52-3E59-0170-EC3B-491568D53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81BD-B2AC-4169-8C75-388CE6FAB97B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CAA4C-D18F-D9F1-ECF4-224F03797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85A0B-DD8D-5FBC-AC23-8B7A62778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040D2-4E0C-4CF5-B1A9-CA63F5B80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992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79CD5-0235-C0E2-5410-28D3AA67F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2A0F3-9F27-206E-650C-49E23D8722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D2B7A9-7545-66E4-33FF-6C3E6EF46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81BD-B2AC-4169-8C75-388CE6FAB97B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A00AB-F7B5-8D7C-5067-8E710C4A0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2FC91A-95DA-AF19-DB65-218A4363F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040D2-4E0C-4CF5-B1A9-CA63F5B80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456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474EC-D637-2111-4925-2F70F7EA7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52D3B2-A8DB-C58A-1FAE-CB34E1B8BB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706882-3B7C-E13C-7512-AF8B76D54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81BD-B2AC-4169-8C75-388CE6FAB97B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BAC1C-0528-C8A5-950F-A46085386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030111-310E-8C90-D294-1168528BC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040D2-4E0C-4CF5-B1A9-CA63F5B80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185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DC082-E105-8DD9-455A-A89003AA8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F669D-A727-3E24-6246-A27E49B5E5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CBDD52-0BA8-92D3-E706-2FCDC4B09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E97CA0-81CA-D5B4-BF5D-566137BD0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81BD-B2AC-4169-8C75-388CE6FAB97B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718039-C1DD-5DFE-0B8E-FE9B8DD54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8AE923-B7D9-6685-4755-BC9E59B5C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040D2-4E0C-4CF5-B1A9-CA63F5B80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665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D442-5484-37F3-2F4C-D14D0B88F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BCD68A-26BB-123D-0735-C96E146B21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F2F5B0-12F2-4FF2-4470-8DA69788A0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168204-EBE0-1A39-33C9-A5DC65A38B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7E3EFE-721A-BAFA-49CE-ADCE1FC80F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1F4657-AEE4-3D21-3EAE-03406B86D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81BD-B2AC-4169-8C75-388CE6FAB97B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9C245E-80A0-45E1-F84B-7092F022C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E9B5E6-CC67-184E-D188-D64EAB1B2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040D2-4E0C-4CF5-B1A9-CA63F5B80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79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4175E-7799-83D9-9B21-FCEE61E97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40ED04-2C74-E2C7-7E68-A4652C58A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81BD-B2AC-4169-8C75-388CE6FAB97B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55BD8A-1960-3CC3-2E97-8DFF8CD81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5B990C-5E6D-48E0-9CDA-93AA774AB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040D2-4E0C-4CF5-B1A9-CA63F5B80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F963C8-46C0-016F-73EE-7271AFC26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81BD-B2AC-4169-8C75-388CE6FAB97B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BB6E7F-47B1-A724-BC7C-5E31C8AE6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C24D3F-EBFA-DD6B-54C4-42E9794E7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040D2-4E0C-4CF5-B1A9-CA63F5B80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795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1C107-3FAE-7B2D-45CF-A36BB41CF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F31AA-7A2A-0AC2-4F6A-302F0418E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95A8A1-C758-AA7B-472A-F6A5A350A5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651757-5547-184F-6A52-3C11573DD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81BD-B2AC-4169-8C75-388CE6FAB97B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82EFB7-2B7F-94FE-5E96-315B3BCDB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D39BE-4F4B-DC8A-1AF7-573B739C2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040D2-4E0C-4CF5-B1A9-CA63F5B80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77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2528B-551A-1252-986A-3C1C39255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E228A8-47F9-9ACC-4723-8EE42B76D2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D661C0-66C9-5881-27E9-96471BD7B5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83F7FA-EE2F-40B2-B130-F89FD5A16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A81BD-B2AC-4169-8C75-388CE6FAB97B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1FFC7B-BB8E-6074-F10B-58CD1D555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287BF0-FE1B-ED40-19C9-19AF4BC0B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040D2-4E0C-4CF5-B1A9-CA63F5B80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764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AB05C4-63D7-5EFA-9DEB-2349C94D9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B07ABF-D61C-D41E-036D-048EF359D9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102DB-D85C-A6C7-EB40-014A5357F7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EA81BD-B2AC-4169-8C75-388CE6FAB97B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E2117F-B575-3FD3-2E75-4EEA3C7D4A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8E511-FA64-A492-997A-C97D56CE1B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7040D2-4E0C-4CF5-B1A9-CA63F5B80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500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035B87E-C970-4756-376F-994C3E0323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746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EC824C2-47DE-6624-4065-DE4649B78F87}"/>
              </a:ext>
            </a:extLst>
          </p:cNvPr>
          <p:cNvSpPr txBox="1"/>
          <p:nvPr/>
        </p:nvSpPr>
        <p:spPr>
          <a:xfrm>
            <a:off x="5403273" y="1071418"/>
            <a:ext cx="638232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Bahnschrift" panose="020B0502040204020203" pitchFamily="34" charset="0"/>
              </a:rPr>
              <a:t>Pastor</a:t>
            </a:r>
          </a:p>
          <a:p>
            <a:pPr algn="ctr"/>
            <a:r>
              <a:rPr lang="en-US" sz="4400" dirty="0">
                <a:latin typeface="Bahnschrift" panose="020B0502040204020203" pitchFamily="34" charset="0"/>
              </a:rPr>
              <a:t> Richard  “Rico” Tubbs</a:t>
            </a:r>
          </a:p>
        </p:txBody>
      </p:sp>
    </p:spTree>
    <p:extLst>
      <p:ext uri="{BB962C8B-B14F-4D97-AF65-F5344CB8AC3E}">
        <p14:creationId xmlns:p14="http://schemas.microsoft.com/office/powerpoint/2010/main" val="2546644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ED3564-3068-23A5-DF1F-C4073F1F33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8405F35-995F-32A8-3496-BFA5922705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4F49194-5DBC-8827-A200-85D8D7AEB49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6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DD4C620-76EF-F132-5D61-744E3F8061E1}"/>
              </a:ext>
            </a:extLst>
          </p:cNvPr>
          <p:cNvSpPr txBox="1"/>
          <p:nvPr/>
        </p:nvSpPr>
        <p:spPr>
          <a:xfrm>
            <a:off x="2181508" y="1221417"/>
            <a:ext cx="7828983" cy="1330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“Then the word of the Lord came unto Jonah the second time…”  Jonah 3:1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5B67A7-1381-FCF4-F907-09D546148DF5}"/>
              </a:ext>
            </a:extLst>
          </p:cNvPr>
          <p:cNvSpPr txBox="1"/>
          <p:nvPr/>
        </p:nvSpPr>
        <p:spPr>
          <a:xfrm>
            <a:off x="1276539" y="144569"/>
            <a:ext cx="9071571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b="1" u="sng" kern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Is the God of Another Chance</a:t>
            </a:r>
            <a:endParaRPr lang="en-US" sz="40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70B5331-80B8-B530-9561-E5D18A6B13FE}"/>
              </a:ext>
            </a:extLst>
          </p:cNvPr>
          <p:cNvSpPr txBox="1"/>
          <p:nvPr/>
        </p:nvSpPr>
        <p:spPr>
          <a:xfrm>
            <a:off x="2392379" y="2765508"/>
            <a:ext cx="7828983" cy="4084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“The word of the Lord came unto Jonah THE SECOND TIME!”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Jonah ran from God.</a:t>
            </a:r>
            <a:b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Disobeyed God.</a:t>
            </a:r>
            <a:b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Rebelled against God.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God still gave him another chance.</a:t>
            </a:r>
            <a:endParaRPr lang="en-US" sz="36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093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C8C68B-25FB-AE8C-E7C1-B2BFB93EC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40D477C-B8D5-5A8F-72DE-5442536C6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2273499-FC86-E12F-5E59-0B6B52E04B8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6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119328E-F4C1-CC78-D3B9-EEB0736B33D8}"/>
              </a:ext>
            </a:extLst>
          </p:cNvPr>
          <p:cNvSpPr txBox="1"/>
          <p:nvPr/>
        </p:nvSpPr>
        <p:spPr>
          <a:xfrm>
            <a:off x="8020987" y="2449681"/>
            <a:ext cx="3094021" cy="30376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thief on the cross had wasted his entire life</a:t>
            </a:r>
            <a:b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one moment with Jesus changed his eternity.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3C2D68-9D43-10DB-3FB0-04EBDD2E9368}"/>
              </a:ext>
            </a:extLst>
          </p:cNvPr>
          <p:cNvSpPr txBox="1"/>
          <p:nvPr/>
        </p:nvSpPr>
        <p:spPr>
          <a:xfrm>
            <a:off x="1457607" y="385338"/>
            <a:ext cx="10103668" cy="693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Somebody today feels disqualified because of failure.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2AE7B1-1D54-959B-3811-310E80ED8BE3}"/>
              </a:ext>
            </a:extLst>
          </p:cNvPr>
          <p:cNvSpPr txBox="1"/>
          <p:nvPr/>
        </p:nvSpPr>
        <p:spPr>
          <a:xfrm>
            <a:off x="1995157" y="1283746"/>
            <a:ext cx="8201685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Failure </a:t>
            </a:r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does not </a:t>
            </a: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cancel God’s </a:t>
            </a:r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purpose.</a:t>
            </a:r>
            <a:endParaRPr lang="en-US" sz="40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5ED5268-FA9D-5E1D-3471-4EA1DA975494}"/>
              </a:ext>
            </a:extLst>
          </p:cNvPr>
          <p:cNvSpPr txBox="1"/>
          <p:nvPr/>
        </p:nvSpPr>
        <p:spPr>
          <a:xfrm>
            <a:off x="668081" y="2420983"/>
            <a:ext cx="3094021" cy="2542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Peter denied Jesus three times.</a:t>
            </a:r>
            <a:b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Yet Jesus still used him to preach at Pentecost.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089DA68-03BE-FF41-6952-DDAECFD0F471}"/>
              </a:ext>
            </a:extLst>
          </p:cNvPr>
          <p:cNvSpPr txBox="1"/>
          <p:nvPr/>
        </p:nvSpPr>
        <p:spPr>
          <a:xfrm>
            <a:off x="4422244" y="2420983"/>
            <a:ext cx="3029135" cy="30376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Samson failed morally.</a:t>
            </a:r>
            <a:b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Yet in his final moment, God restored his strength.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47EC62D-5D37-BFA6-04DD-9EFEE37EA6B2}"/>
              </a:ext>
            </a:extLst>
          </p:cNvPr>
          <p:cNvSpPr txBox="1"/>
          <p:nvPr/>
        </p:nvSpPr>
        <p:spPr>
          <a:xfrm>
            <a:off x="1158844" y="5712197"/>
            <a:ext cx="10275683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God’s grace is bigger than your mistakes.</a:t>
            </a:r>
            <a:endParaRPr lang="en-US" sz="40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336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285C38-873E-9E53-04B3-CA5A13E77B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9AE7F53-48B1-8C0A-B676-D7C9CB6EC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2B21982-D1B7-430F-C128-38A9AEA9891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6"/>
          <a:stretch>
            <a:fillRect/>
          </a:stretch>
        </p:blipFill>
        <p:spPr>
          <a:xfrm>
            <a:off x="-1504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E8BEA23-4D31-3470-562A-47D23D526306}"/>
              </a:ext>
            </a:extLst>
          </p:cNvPr>
          <p:cNvSpPr txBox="1"/>
          <p:nvPr/>
        </p:nvSpPr>
        <p:spPr>
          <a:xfrm>
            <a:off x="1083393" y="5261422"/>
            <a:ext cx="10022186" cy="11931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Sometimes God will allow you to </a:t>
            </a:r>
            <a:r>
              <a:rPr lang="en-US" sz="32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hit rock bottom 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 you can finally </a:t>
            </a:r>
            <a:r>
              <a:rPr lang="en-US" sz="32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discover that He 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the </a:t>
            </a:r>
            <a:r>
              <a:rPr lang="en-US" sz="32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Rock at the bottom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42AAD9-04A9-7BAE-896C-C39332EF1BBF}"/>
              </a:ext>
            </a:extLst>
          </p:cNvPr>
          <p:cNvSpPr txBox="1"/>
          <p:nvPr/>
        </p:nvSpPr>
        <p:spPr>
          <a:xfrm>
            <a:off x="950614" y="89705"/>
            <a:ext cx="9859224" cy="3738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student failed an important exam.</a:t>
            </a:r>
            <a:b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 down.</a:t>
            </a:r>
            <a:b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Ashamed.</a:t>
            </a:r>
            <a:b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Certain he would never recover.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the teacher said,</a:t>
            </a:r>
            <a:b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“I’m giving you another opportunity.”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second chance became the turning point of his life.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FE3853D-A5CE-CE32-E586-EEDBDAF10C89}"/>
              </a:ext>
            </a:extLst>
          </p:cNvPr>
          <p:cNvSpPr txBox="1"/>
          <p:nvPr/>
        </p:nvSpPr>
        <p:spPr>
          <a:xfrm>
            <a:off x="1747318" y="4097527"/>
            <a:ext cx="7677339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Grace is </a:t>
            </a:r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heaven’s second chance</a:t>
            </a: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499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9EC5CE-235F-8B65-2E5D-6EC98A01A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E6F0BA3-6C1D-E03C-0B2A-7FA536C453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4D18D2C-FBB5-0C1A-C417-1911ED2319B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6"/>
          <a:stretch>
            <a:fillRect/>
          </a:stretch>
        </p:blipFill>
        <p:spPr>
          <a:xfrm>
            <a:off x="20" y="0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EE59F12-A6EF-C402-F4D3-94D8A1E5355F}"/>
              </a:ext>
            </a:extLst>
          </p:cNvPr>
          <p:cNvSpPr txBox="1"/>
          <p:nvPr/>
        </p:nvSpPr>
        <p:spPr>
          <a:xfrm>
            <a:off x="1050203" y="1129909"/>
            <a:ext cx="11140273" cy="693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“And the Lord turned the captivity of Job…”  Job 42:10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4C6D8D-0D2A-6B32-D9B1-7EB0F4B281C1}"/>
              </a:ext>
            </a:extLst>
          </p:cNvPr>
          <p:cNvSpPr txBox="1"/>
          <p:nvPr/>
        </p:nvSpPr>
        <p:spPr>
          <a:xfrm>
            <a:off x="1430447" y="122230"/>
            <a:ext cx="8944823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b="1" u="sng" kern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Can Bring a Change of Condition</a:t>
            </a:r>
            <a:endParaRPr lang="en-US" sz="40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EC69469-0E69-4DC5-AF00-9497CF852881}"/>
              </a:ext>
            </a:extLst>
          </p:cNvPr>
          <p:cNvSpPr txBox="1"/>
          <p:nvPr/>
        </p:nvSpPr>
        <p:spPr>
          <a:xfrm>
            <a:off x="200681" y="2128708"/>
            <a:ext cx="6156356" cy="1299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change of condition means: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3993D35-B9FB-B6F7-97C0-A090A399D45A}"/>
              </a:ext>
            </a:extLst>
          </p:cNvPr>
          <p:cNvSpPr txBox="1"/>
          <p:nvPr/>
        </p:nvSpPr>
        <p:spPr>
          <a:xfrm>
            <a:off x="3017822" y="5434000"/>
            <a:ext cx="6156356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sickness turns to healing </a:t>
            </a:r>
            <a:endParaRPr lang="en-US" sz="4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33F34B4-1767-CECE-4A08-DA20ECB4241E}"/>
              </a:ext>
            </a:extLst>
          </p:cNvPr>
          <p:cNvSpPr txBox="1"/>
          <p:nvPr/>
        </p:nvSpPr>
        <p:spPr>
          <a:xfrm>
            <a:off x="-479833" y="3054798"/>
            <a:ext cx="6156356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sorrow turns to joy 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159E056-F4CC-6162-88A7-32D177318C3C}"/>
              </a:ext>
            </a:extLst>
          </p:cNvPr>
          <p:cNvSpPr txBox="1"/>
          <p:nvPr/>
        </p:nvSpPr>
        <p:spPr>
          <a:xfrm>
            <a:off x="5056354" y="3019041"/>
            <a:ext cx="6369112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weakness turns to strength 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FDCEB77-8FBA-85BB-80C5-DC97BC0931C1}"/>
              </a:ext>
            </a:extLst>
          </p:cNvPr>
          <p:cNvSpPr txBox="1"/>
          <p:nvPr/>
        </p:nvSpPr>
        <p:spPr>
          <a:xfrm>
            <a:off x="-586211" y="4244399"/>
            <a:ext cx="6369112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lack turns to provision 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70AF7B6-F6C4-0740-6E2F-B9E0EB66753E}"/>
              </a:ext>
            </a:extLst>
          </p:cNvPr>
          <p:cNvSpPr txBox="1"/>
          <p:nvPr/>
        </p:nvSpPr>
        <p:spPr>
          <a:xfrm>
            <a:off x="5029194" y="4244399"/>
            <a:ext cx="6423432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bondage turns to freedom 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312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  <p:bldP spid="13" grpId="0"/>
      <p:bldP spid="15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17CF56-CCF4-C98E-E0B7-F6D2B5DCCF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694383F-A34E-762E-85FB-82078D7B4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FA2D2AB-4F87-94B1-C30E-330D2FA1A8B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6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489927C-9064-354D-7BA4-5B9E84CD93A2}"/>
              </a:ext>
            </a:extLst>
          </p:cNvPr>
          <p:cNvSpPr txBox="1"/>
          <p:nvPr/>
        </p:nvSpPr>
        <p:spPr>
          <a:xfrm>
            <a:off x="-126749" y="586298"/>
            <a:ext cx="12317225" cy="48128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same God who changed Job’s condition…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changed Naomi’s bitterness into joy…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changed Lazarus from dead to alive…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changed Saul the persecutor into Paul the preacher…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still changing conditions today.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415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45E1A8-9D9E-9910-F031-89F2C7A98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7DE73DB-F0A4-F736-44CA-846D7673E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1565670-E8EC-796D-6BB2-182E9C7FFF1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6"/>
          <a:stretch>
            <a:fillRect/>
          </a:stretch>
        </p:blipFill>
        <p:spPr>
          <a:xfrm>
            <a:off x="20" y="0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9B04639-67B8-4C9F-485A-2C62489D5FD9}"/>
              </a:ext>
            </a:extLst>
          </p:cNvPr>
          <p:cNvSpPr txBox="1"/>
          <p:nvPr/>
        </p:nvSpPr>
        <p:spPr>
          <a:xfrm>
            <a:off x="0" y="-1282"/>
            <a:ext cx="6160882" cy="56702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Joseph went from: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pit 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slavery 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prison 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overnight his condition changed.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 phone call from Pharaoh…</a:t>
            </a:r>
            <a:b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 divine appointment…</a:t>
            </a:r>
            <a:b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the prisoner became a prince.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8FBBF8-C34A-F4CE-3BFB-222B3566E9E0}"/>
              </a:ext>
            </a:extLst>
          </p:cNvPr>
          <p:cNvSpPr txBox="1"/>
          <p:nvPr/>
        </p:nvSpPr>
        <p:spPr>
          <a:xfrm>
            <a:off x="454180" y="5802455"/>
            <a:ext cx="10692143" cy="1055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“Weeping may endure for a night, but joy cometh in the morning.”  Psalm 30:5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CA1962-9390-6703-88E3-6AC2855B0317}"/>
              </a:ext>
            </a:extLst>
          </p:cNvPr>
          <p:cNvSpPr txBox="1"/>
          <p:nvPr/>
        </p:nvSpPr>
        <p:spPr>
          <a:xfrm>
            <a:off x="6575843" y="604736"/>
            <a:ext cx="4297369" cy="1967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Never judge your future by your present condition.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4CBCC96-0DB5-0387-F59C-51CEB3654D34}"/>
              </a:ext>
            </a:extLst>
          </p:cNvPr>
          <p:cNvSpPr txBox="1"/>
          <p:nvPr/>
        </p:nvSpPr>
        <p:spPr>
          <a:xfrm>
            <a:off x="6409855" y="3253434"/>
            <a:ext cx="5332490" cy="1330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can change your situation suddenly.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738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0DA645-4ABF-1DDF-1CAA-FE3FF3BC4B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0854711-2DA3-CC55-FD43-C84B26406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A449C29-CF99-8304-80EF-FE321DA4C05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6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778ED7C-AE1F-0B71-7E4B-09075F57653F}"/>
              </a:ext>
            </a:extLst>
          </p:cNvPr>
          <p:cNvSpPr txBox="1"/>
          <p:nvPr/>
        </p:nvSpPr>
        <p:spPr>
          <a:xfrm>
            <a:off x="1267482" y="5999435"/>
            <a:ext cx="9786795" cy="693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u="sng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6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very one of them left different than they came.</a:t>
            </a:r>
            <a:endParaRPr lang="en-US" sz="36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39D764-370C-C432-59B7-0E3082D8A37D}"/>
              </a:ext>
            </a:extLst>
          </p:cNvPr>
          <p:cNvSpPr txBox="1"/>
          <p:nvPr/>
        </p:nvSpPr>
        <p:spPr>
          <a:xfrm>
            <a:off x="796705" y="466849"/>
            <a:ext cx="10339058" cy="626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may have made bad </a:t>
            </a:r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choices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but God still gives </a:t>
            </a:r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chances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471C72-7D98-C8AF-A7EF-BDC04E75AD13}"/>
              </a:ext>
            </a:extLst>
          </p:cNvPr>
          <p:cNvSpPr txBox="1"/>
          <p:nvPr/>
        </p:nvSpPr>
        <p:spPr>
          <a:xfrm>
            <a:off x="271602" y="1457509"/>
            <a:ext cx="11778557" cy="626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 you take the </a:t>
            </a:r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chance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God gives you, He can </a:t>
            </a:r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 your condition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31C769F-9DA5-A163-147C-515186D44D68}"/>
              </a:ext>
            </a:extLst>
          </p:cNvPr>
          <p:cNvSpPr txBox="1"/>
          <p:nvPr/>
        </p:nvSpPr>
        <p:spPr>
          <a:xfrm>
            <a:off x="271604" y="2618492"/>
            <a:ext cx="1140736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woman with the issue of blood took a chance and touched Jesus.</a:t>
            </a:r>
            <a:endParaRPr lang="en-US" sz="3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943C7A8-A079-1278-F2AB-9EFFDB36554B}"/>
              </a:ext>
            </a:extLst>
          </p:cNvPr>
          <p:cNvSpPr txBox="1"/>
          <p:nvPr/>
        </p:nvSpPr>
        <p:spPr>
          <a:xfrm>
            <a:off x="1199582" y="3635667"/>
            <a:ext cx="992259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Blind Bartimaeus took a chance and cried out louder.</a:t>
            </a:r>
            <a:endParaRPr lang="en-US" sz="3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B0E9ECD-6991-84FF-9121-731A9409C178}"/>
              </a:ext>
            </a:extLst>
          </p:cNvPr>
          <p:cNvSpPr txBox="1"/>
          <p:nvPr/>
        </p:nvSpPr>
        <p:spPr>
          <a:xfrm>
            <a:off x="878187" y="4560054"/>
            <a:ext cx="9379390" cy="11931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paralytic took a chance and let his friends lower him through the roof.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350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77EB87F-D60B-7F90-1E82-49E90DE5D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BAC5A45-6CBB-04C2-EA59-83F970C8AF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2018EE2-36E4-F7BD-70BC-26028ACDAD1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6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7F4AC33-93F1-5651-F856-956E57F9A08B}"/>
              </a:ext>
            </a:extLst>
          </p:cNvPr>
          <p:cNvSpPr txBox="1"/>
          <p:nvPr/>
        </p:nvSpPr>
        <p:spPr>
          <a:xfrm>
            <a:off x="797459" y="90844"/>
            <a:ext cx="36666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/>
              <a:t>Homework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9255AA-4281-8A15-04B3-35B21183471C}"/>
              </a:ext>
            </a:extLst>
          </p:cNvPr>
          <p:cNvSpPr txBox="1"/>
          <p:nvPr/>
        </p:nvSpPr>
        <p:spPr>
          <a:xfrm>
            <a:off x="5540145" y="860285"/>
            <a:ext cx="6160882" cy="4537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Somebody today is about to experience: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spiritual change 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family change 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financial change 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emotional change 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miracle in your condition 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61635B-6C1C-AF9C-F723-ACE3C4D10B63}"/>
              </a:ext>
            </a:extLst>
          </p:cNvPr>
          <p:cNvSpPr txBox="1"/>
          <p:nvPr/>
        </p:nvSpPr>
        <p:spPr>
          <a:xfrm>
            <a:off x="415703" y="3220238"/>
            <a:ext cx="4430161" cy="2687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are not trapped by your past.</a:t>
            </a:r>
            <a:b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are not defined by your failures.</a:t>
            </a:r>
            <a:b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are not limited by your current condition.</a:t>
            </a:r>
            <a:endParaRPr lang="en-US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sz="2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God is still writing your story</a:t>
            </a:r>
            <a:endParaRPr lang="en-US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62F4C4-41A8-13EF-6F02-DEE432B80E27}"/>
              </a:ext>
            </a:extLst>
          </p:cNvPr>
          <p:cNvSpPr txBox="1"/>
          <p:nvPr/>
        </p:nvSpPr>
        <p:spPr>
          <a:xfrm>
            <a:off x="620538" y="949847"/>
            <a:ext cx="4020493" cy="1972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Choices Matter.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Gives Chances.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4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God Changes Conditions.</a:t>
            </a:r>
            <a:endParaRPr lang="en-US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27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0EBDE4-0247-1990-9C66-22DF17C5EF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2096B40-564B-E9B4-57A9-BB02C2E3BD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435B2AA-EB9A-2BF3-3A53-71865403F3A5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6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FB1AD00-B424-D791-96A9-780440480ABF}"/>
              </a:ext>
            </a:extLst>
          </p:cNvPr>
          <p:cNvSpPr txBox="1"/>
          <p:nvPr/>
        </p:nvSpPr>
        <p:spPr>
          <a:xfrm>
            <a:off x="1077361" y="96273"/>
            <a:ext cx="9488032" cy="30972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Today you have a choice.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can stay where you are…</a:t>
            </a:r>
            <a:b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you can choose life.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can hold onto pain…</a:t>
            </a:r>
            <a:b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take a chance on God’s grace.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9A1BA1-CAAF-0088-0445-895E7FE613F6}"/>
              </a:ext>
            </a:extLst>
          </p:cNvPr>
          <p:cNvSpPr txBox="1"/>
          <p:nvPr/>
        </p:nvSpPr>
        <p:spPr>
          <a:xfrm>
            <a:off x="461727" y="5418817"/>
            <a:ext cx="10719301" cy="1055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“Therefore if any man be in Christ, he is a new creature: old things are passed away; behold, all things are become new.”  2 Corinthians 5:17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FF3ABB9-C275-E0E2-3A14-47F8FB6CC914}"/>
              </a:ext>
            </a:extLst>
          </p:cNvPr>
          <p:cNvSpPr txBox="1"/>
          <p:nvPr/>
        </p:nvSpPr>
        <p:spPr>
          <a:xfrm>
            <a:off x="1421393" y="3429000"/>
            <a:ext cx="8799968" cy="11931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if you surrender to Him,</a:t>
            </a:r>
            <a:b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can change your condition forever!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846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820739-CAEB-8418-B478-2B4DB6EDE8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40BAFBD-1309-737A-00D6-1264C6C7C4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C831A4F-A3DD-3631-D934-48895CD27F4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6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664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75D490-367E-9A19-4B24-1A47FEF9E06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6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B48741D-AA09-3D9F-23AE-338F52F34F83}"/>
              </a:ext>
            </a:extLst>
          </p:cNvPr>
          <p:cNvSpPr txBox="1"/>
          <p:nvPr/>
        </p:nvSpPr>
        <p:spPr>
          <a:xfrm>
            <a:off x="1023042" y="856393"/>
            <a:ext cx="10375271" cy="4919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5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“I call heaven and earth to record this day against you, that I have set before you life and death, blessing and cursing: therefore choose life…”  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5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Deuteronomy 30:19</a:t>
            </a:r>
            <a:endParaRPr lang="en-US" sz="5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759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12FD55-ED00-3B21-A28A-596105433A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11F8CD8-0F91-BBBD-BB0A-34871C43B1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6F808FA-7582-52CD-B4B5-F168C83560D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6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019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2E23A6-1DF6-4F31-D53B-C9CE0563DB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BC1A07-576A-066C-26A0-976A962DAE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0623F59-9A47-1640-F468-5D788B8A6B4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6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9641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D1F4A7-F3DC-92FC-B864-A6E5E2C355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1E26A1D-FBCF-D535-3C2A-F0BB51246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40F5229-F176-697D-DCF9-038753EF3C9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6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4773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F832858-C689-2BF5-D438-4A0F6A6704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2F6EE69-A200-2DEE-E818-22D77B7D18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1907585-B4D9-3B67-0050-112AA64789E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6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4992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72B4DE-5D64-00C3-72E0-0CE658AF56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1EBFA83-A3E0-2831-3547-B3E5C3D38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89779CB-8197-9D42-6AEF-1BD53BA5C674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6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0553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FAD4F9A-283B-3419-5531-4DE1068E4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3BC28DA-474B-19FB-1F92-4DA249005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C980F1D-8FAB-FFC5-3CCD-6436DC3EE45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6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256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76C6AFD-B247-247A-A703-21878A08D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77A4048-5A25-4015-B44B-FAFE2CEE33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E99A2A1-C8C6-E12C-2545-49B9AD33A32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6"/>
          <a:stretch>
            <a:fillRect/>
          </a:stretch>
        </p:blipFill>
        <p:spPr>
          <a:xfrm>
            <a:off x="-1504" y="0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05F7351-B01A-1521-7C62-F9A5377A7BE4}"/>
              </a:ext>
            </a:extLst>
          </p:cNvPr>
          <p:cNvSpPr txBox="1"/>
          <p:nvPr/>
        </p:nvSpPr>
        <p:spPr>
          <a:xfrm>
            <a:off x="571871" y="4441701"/>
            <a:ext cx="11045227" cy="2325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 of us are living with the consequences of bad </a:t>
            </a:r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choices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 are praying for another </a:t>
            </a:r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chance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some are standing on the edge of a </a:t>
            </a:r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 of condition 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only God can bring.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C3C15F-0C47-0C0F-2CFB-779A3AE45620}"/>
              </a:ext>
            </a:extLst>
          </p:cNvPr>
          <p:cNvSpPr txBox="1"/>
          <p:nvPr/>
        </p:nvSpPr>
        <p:spPr>
          <a:xfrm>
            <a:off x="1385180" y="256721"/>
            <a:ext cx="8942560" cy="11931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Every person in this room is one decision away from a different life.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6FE16B-7ACA-74A1-B8BA-3677E6630662}"/>
              </a:ext>
            </a:extLst>
          </p:cNvPr>
          <p:cNvSpPr txBox="1"/>
          <p:nvPr/>
        </p:nvSpPr>
        <p:spPr>
          <a:xfrm>
            <a:off x="1287095" y="1706589"/>
            <a:ext cx="9614780" cy="2325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choice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can open a door.</a:t>
            </a:r>
            <a:b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chance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can change a future.</a:t>
            </a:r>
            <a:b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a </a:t>
            </a:r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 of condition </a:t>
            </a:r>
            <a:r>
              <a:rPr lang="en-US" sz="32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become the testimony nobody saw coming.</a:t>
            </a:r>
            <a:endParaRPr lang="en-US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318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7726B1-0EF2-FB8A-F821-09A5F6DB69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EB261E5-A466-7EB6-B21D-9FC20A01D2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C90E03B-287B-8AA5-DEF6-CAE7096143B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6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B127CA6-9A12-1B5F-B4D0-A59BDB6EA4BA}"/>
              </a:ext>
            </a:extLst>
          </p:cNvPr>
          <p:cNvSpPr txBox="1"/>
          <p:nvPr/>
        </p:nvSpPr>
        <p:spPr>
          <a:xfrm>
            <a:off x="368174" y="3882495"/>
            <a:ext cx="11591454" cy="21762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God we serve specializes in turning broken </a:t>
            </a:r>
            <a:r>
              <a:rPr lang="en-US" sz="4000" b="1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choices</a:t>
            </a:r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into brand new </a:t>
            </a:r>
            <a:r>
              <a:rPr lang="en-US" sz="4000" b="1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chances</a:t>
            </a:r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impossible situations into miraculous </a:t>
            </a:r>
            <a:r>
              <a:rPr lang="en-US" sz="4000" b="1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changes of condition</a:t>
            </a:r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40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E7B333-6AEA-8613-D556-B0642B828E8E}"/>
              </a:ext>
            </a:extLst>
          </p:cNvPr>
          <p:cNvSpPr txBox="1"/>
          <p:nvPr/>
        </p:nvSpPr>
        <p:spPr>
          <a:xfrm>
            <a:off x="796705" y="329791"/>
            <a:ext cx="11027121" cy="2884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enemy wants you to believe:</a:t>
            </a:r>
            <a:b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“You’ve gone too far.”</a:t>
            </a:r>
            <a:b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“You missed your opportunity.”</a:t>
            </a:r>
            <a:b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“You’ll always be like this.”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055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75B0EC-2576-E7CD-67FB-135B475C2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87DD67A-5DF8-D4BA-2132-3251AA3406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90D6F71-8FA0-A139-E414-26EBB2D01DD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6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CBB571D-730E-943C-2378-9E7EB7547F93}"/>
              </a:ext>
            </a:extLst>
          </p:cNvPr>
          <p:cNvSpPr txBox="1"/>
          <p:nvPr/>
        </p:nvSpPr>
        <p:spPr>
          <a:xfrm>
            <a:off x="1656782" y="2316896"/>
            <a:ext cx="9153053" cy="14333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“Choose you this day whom ye will serve…” </a:t>
            </a:r>
            <a:endParaRPr lang="en-US" sz="3600" kern="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Joshua 24:15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2601CA-33AA-3D7D-97D4-25A4EC14A317}"/>
              </a:ext>
            </a:extLst>
          </p:cNvPr>
          <p:cNvSpPr txBox="1"/>
          <p:nvPr/>
        </p:nvSpPr>
        <p:spPr>
          <a:xfrm>
            <a:off x="1284083" y="514201"/>
            <a:ext cx="9623833" cy="9942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5400" b="1" u="sng" kern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Choices Determine Direction</a:t>
            </a:r>
            <a:endParaRPr lang="en-US" sz="32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BA97AE-CD00-BD00-4CCD-CC9E3892192E}"/>
              </a:ext>
            </a:extLst>
          </p:cNvPr>
          <p:cNvSpPr txBox="1"/>
          <p:nvPr/>
        </p:nvSpPr>
        <p:spPr>
          <a:xfrm>
            <a:off x="2715281" y="4307604"/>
            <a:ext cx="7036057" cy="9942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54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Life is built on choices!</a:t>
            </a:r>
            <a:endParaRPr lang="en-US" sz="5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474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9BC073D-D5F0-3327-8B25-0D38469D8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64D1F01-8A48-4335-8247-318887980D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2599A40-FC85-F655-C12F-3FFF37113D7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6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66A7A41-1242-DFC1-95E8-1F6A35209AAA}"/>
              </a:ext>
            </a:extLst>
          </p:cNvPr>
          <p:cNvSpPr txBox="1"/>
          <p:nvPr/>
        </p:nvSpPr>
        <p:spPr>
          <a:xfrm>
            <a:off x="2745464" y="0"/>
            <a:ext cx="6160882" cy="48128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choose: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we believe 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who we follow 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controls us 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whether we forgive 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R="0" lvl="0" algn="ctr">
              <a:lnSpc>
                <a:spcPct val="115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whether we obey God 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E4886B-2DFA-7E3D-E159-5E0ECBC303EF}"/>
              </a:ext>
            </a:extLst>
          </p:cNvPr>
          <p:cNvSpPr txBox="1"/>
          <p:nvPr/>
        </p:nvSpPr>
        <p:spPr>
          <a:xfrm>
            <a:off x="651849" y="5365118"/>
            <a:ext cx="10737410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15000"/>
              </a:lnSpc>
              <a:spcAft>
                <a:spcPts val="800"/>
              </a:spcAft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Your </a:t>
            </a:r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destiny</a:t>
            </a: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often </a:t>
            </a:r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hidden inside daily decisions.</a:t>
            </a:r>
            <a:endParaRPr lang="en-US" sz="40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531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8BC717-2389-3005-B31D-19C1AF9325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1B6A345-BAAB-1785-CF54-D5772DE2D8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8DF924A-72B5-B84C-1B24-631D248996C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6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68D2B39-0E9B-5355-6425-D7852CDF6F43}"/>
              </a:ext>
            </a:extLst>
          </p:cNvPr>
          <p:cNvSpPr txBox="1"/>
          <p:nvPr/>
        </p:nvSpPr>
        <p:spPr>
          <a:xfrm>
            <a:off x="0" y="569537"/>
            <a:ext cx="12086376" cy="3344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Imagine driving at night and coming to a fork in the road.</a:t>
            </a:r>
            <a:b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 road is smooth and easy.</a:t>
            </a:r>
            <a:b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other is narrow and difficult.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 choice may not seem important in the moment…</a:t>
            </a:r>
            <a:b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miles later you realize you are in completely different places.</a:t>
            </a:r>
            <a:endParaRPr lang="en-US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D783C5-18E1-8134-0D41-6738CB6D5DF0}"/>
              </a:ext>
            </a:extLst>
          </p:cNvPr>
          <p:cNvSpPr txBox="1"/>
          <p:nvPr/>
        </p:nvSpPr>
        <p:spPr>
          <a:xfrm>
            <a:off x="553770" y="5384672"/>
            <a:ext cx="10978835" cy="14683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others change </a:t>
            </a:r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their future one obedient decision at a time.</a:t>
            </a:r>
            <a:endParaRPr lang="en-US" sz="40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FD50DD-F0FE-64BE-0600-A57FC03166C4}"/>
              </a:ext>
            </a:extLst>
          </p:cNvPr>
          <p:cNvSpPr txBox="1"/>
          <p:nvPr/>
        </p:nvSpPr>
        <p:spPr>
          <a:xfrm>
            <a:off x="217283" y="4396148"/>
            <a:ext cx="1208637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Many people ruin </a:t>
            </a:r>
            <a:r>
              <a:rPr lang="en-US" sz="40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their lives one compromise at a time</a:t>
            </a: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40060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FD0324B-B8CD-0EA7-AA08-425F14BC4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7E268F5-6145-DCDD-B716-0A70754D17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E06A77B-6B74-3B31-B839-C9FDA56DD83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6"/>
          <a:stretch>
            <a:fillRect/>
          </a:stretch>
        </p:blipFill>
        <p:spPr>
          <a:xfrm>
            <a:off x="-1504" y="0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C1F814F-99CF-255F-1DBB-5A1468E47BC7}"/>
              </a:ext>
            </a:extLst>
          </p:cNvPr>
          <p:cNvSpPr txBox="1"/>
          <p:nvPr/>
        </p:nvSpPr>
        <p:spPr>
          <a:xfrm>
            <a:off x="2462543" y="4957471"/>
            <a:ext cx="9551405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these choices changed everything!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5E1481-77DD-F192-9562-E2C2D9B09818}"/>
              </a:ext>
            </a:extLst>
          </p:cNvPr>
          <p:cNvSpPr txBox="1"/>
          <p:nvPr/>
        </p:nvSpPr>
        <p:spPr>
          <a:xfrm>
            <a:off x="-1504" y="233623"/>
            <a:ext cx="889729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David chose repentance instead of pride.</a:t>
            </a:r>
            <a:endParaRPr lang="en-US" sz="4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C946896-1B44-E3D2-146D-8811E164F2E3}"/>
              </a:ext>
            </a:extLst>
          </p:cNvPr>
          <p:cNvSpPr txBox="1"/>
          <p:nvPr/>
        </p:nvSpPr>
        <p:spPr>
          <a:xfrm>
            <a:off x="1176950" y="1753278"/>
            <a:ext cx="756869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Peter chose to get out of the boat.</a:t>
            </a:r>
            <a:endParaRPr lang="en-US" sz="4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A83805-2945-4F37-AE2E-0D40B0466EF5}"/>
              </a:ext>
            </a:extLst>
          </p:cNvPr>
          <p:cNvSpPr txBox="1"/>
          <p:nvPr/>
        </p:nvSpPr>
        <p:spPr>
          <a:xfrm>
            <a:off x="3014803" y="3058225"/>
            <a:ext cx="8148119" cy="760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prodigal son chose to come home.</a:t>
            </a:r>
            <a:endParaRPr lang="en-US" sz="4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309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BAA9C3-C609-CC0A-3417-C1A41812E8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5D47088-B466-6505-11BC-D637DC5831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6278B8B-EA1B-DB3C-E7F4-0CD25F6300E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6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DF81346-30B3-28AB-5098-D6D0C26BF9A5}"/>
              </a:ext>
            </a:extLst>
          </p:cNvPr>
          <p:cNvSpPr txBox="1"/>
          <p:nvPr/>
        </p:nvSpPr>
        <p:spPr>
          <a:xfrm>
            <a:off x="762757" y="5946786"/>
            <a:ext cx="10666486" cy="693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600" u="sng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Never underestimate the power of a God-led decision.</a:t>
            </a:r>
            <a:endParaRPr lang="en-US" sz="3600" u="sng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068DD4-5334-FA9E-A851-B8AF96D1EF57}"/>
              </a:ext>
            </a:extLst>
          </p:cNvPr>
          <p:cNvSpPr txBox="1"/>
          <p:nvPr/>
        </p:nvSpPr>
        <p:spPr>
          <a:xfrm>
            <a:off x="642795" y="98162"/>
            <a:ext cx="10882266" cy="48319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man spent years addicted to drugs and alcohol.</a:t>
            </a:r>
            <a:b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His family had given up on him.</a:t>
            </a:r>
            <a:b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lost his job, his home, and nearly his life.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 night he walked into a small church because it was raining outside.</a:t>
            </a:r>
            <a:b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didn’t come looking for Jesus.</a:t>
            </a:r>
            <a:b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just wanted shelter.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during the altar call, he made one choice:</a:t>
            </a:r>
            <a:b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walked forward and surrendered his life to God.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Years later he became a pastor helping thousands overcome addiction.</a:t>
            </a:r>
            <a:endParaRPr lang="en-US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B45CCC-B3F5-AA81-9E2D-9204A3F41678}"/>
              </a:ext>
            </a:extLst>
          </p:cNvPr>
          <p:cNvSpPr txBox="1"/>
          <p:nvPr/>
        </p:nvSpPr>
        <p:spPr>
          <a:xfrm>
            <a:off x="-694852" y="5105418"/>
            <a:ext cx="616088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 choice</a:t>
            </a:r>
            <a:r>
              <a:rPr lang="en-US" sz="32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32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0ED23D-4F4B-F8F3-4DC1-55C27E3B2E49}"/>
              </a:ext>
            </a:extLst>
          </p:cNvPr>
          <p:cNvSpPr txBox="1"/>
          <p:nvPr/>
        </p:nvSpPr>
        <p:spPr>
          <a:xfrm>
            <a:off x="2514600" y="5146069"/>
            <a:ext cx="62921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 moment!</a:t>
            </a:r>
            <a:endParaRPr lang="en-US" sz="32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002805-847F-14BF-C2F9-633A8B16D024}"/>
              </a:ext>
            </a:extLst>
          </p:cNvPr>
          <p:cNvSpPr txBox="1"/>
          <p:nvPr/>
        </p:nvSpPr>
        <p:spPr>
          <a:xfrm>
            <a:off x="5891542" y="5125037"/>
            <a:ext cx="6477754" cy="626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32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 surrender!</a:t>
            </a:r>
            <a:endParaRPr lang="en-US" sz="32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043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  <p:bldP spid="11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1026</Words>
  <Application>Microsoft Office PowerPoint</Application>
  <PresentationFormat>Widescreen</PresentationFormat>
  <Paragraphs>98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Aptos</vt:lpstr>
      <vt:lpstr>Aptos Display</vt:lpstr>
      <vt:lpstr>Arial</vt:lpstr>
      <vt:lpstr>Bahnschrift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Richard Tubbs</dc:creator>
  <cp:lastModifiedBy>Richard Tubbs</cp:lastModifiedBy>
  <cp:revision>3</cp:revision>
  <dcterms:created xsi:type="dcterms:W3CDTF">2026-05-18T15:15:49Z</dcterms:created>
  <dcterms:modified xsi:type="dcterms:W3CDTF">2026-05-23T15:39:03Z</dcterms:modified>
</cp:coreProperties>
</file>