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75" r:id="rId19"/>
    <p:sldId id="273" r:id="rId20"/>
    <p:sldId id="278" r:id="rId21"/>
    <p:sldId id="279" r:id="rId22"/>
    <p:sldId id="277" r:id="rId23"/>
    <p:sldId id="276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" y="9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hard Tubbs" userId="b0993f8c11731488" providerId="LiveId" clId="{82C6C4D9-AB6E-4316-847A-6AE1222493BB}"/>
    <pc:docChg chg="modSld">
      <pc:chgData name="Richard Tubbs" userId="b0993f8c11731488" providerId="LiveId" clId="{82C6C4D9-AB6E-4316-847A-6AE1222493BB}" dt="2026-06-27T16:38:07.618" v="0" actId="1076"/>
      <pc:docMkLst>
        <pc:docMk/>
      </pc:docMkLst>
      <pc:sldChg chg="modSp mod">
        <pc:chgData name="Richard Tubbs" userId="b0993f8c11731488" providerId="LiveId" clId="{82C6C4D9-AB6E-4316-847A-6AE1222493BB}" dt="2026-06-27T16:38:07.618" v="0" actId="1076"/>
        <pc:sldMkLst>
          <pc:docMk/>
          <pc:sldMk cId="2352786872" sldId="266"/>
        </pc:sldMkLst>
        <pc:spChg chg="mod">
          <ac:chgData name="Richard Tubbs" userId="b0993f8c11731488" providerId="LiveId" clId="{82C6C4D9-AB6E-4316-847A-6AE1222493BB}" dt="2026-06-27T16:38:07.618" v="0" actId="1076"/>
          <ac:spMkLst>
            <pc:docMk/>
            <pc:sldMk cId="2352786872" sldId="266"/>
            <ac:spMk id="6" creationId="{F5273CFB-F9BB-9598-1B84-77E53DC59B7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829F9-158E-E9B9-7B08-0845335606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2A229E-DDFD-FC1B-3147-76CFB2BCF4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F3520E-4ACF-F9A0-D64E-4D1A1DF78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24055-F774-92B8-B56D-05F9D49A8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61BFE-7B87-99FB-C850-22F4132F3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11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04D1D-65D3-708C-E10D-6A9F68A55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7F92F2-8107-E03F-3C0C-2054FD64A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4E6827-6276-B87A-43CE-C0D3DE82D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62B3FE-2ACA-E316-C4EF-7C7341E4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52B42-3A1C-13D9-2A2D-1D761E85C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481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B3442-0C93-981D-B141-938E256AE6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54D093-CD81-D940-9ADF-D561E5CD8F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C316B-FC2D-44CE-68F9-D0DD2EDE8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5EAA3-460D-99E3-5B62-6F847F695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6D56D8-7C0B-1CF0-7995-03409A402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471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E8C31-B8DA-05A4-81BD-266F342AD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6C073-9DEF-92CB-F368-C6F51E46C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31E92-B311-7AC0-3ADA-264813F2C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840DE-2F8C-5AAB-2DED-5EC57E619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F0BB4-BFC2-589D-9927-A8AE38FFF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802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E4645-F4A4-A8F8-218B-21023F85A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B31246-D3EF-FB80-1083-2D5FEDB821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D2CA9-66E0-DDFB-17F2-C0BF0A15E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737BB5-AE1F-B9E6-909D-2DA305C03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B42097-826C-9FA1-E541-94E23631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486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7814D-F64A-BE8C-F0A4-26444D57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ED5323-536B-4E3D-3406-C3C2E03ED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35166D-70C3-4FEC-5977-00B67A9C0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C6C84B-7D07-6EB8-711C-A0B90BEF8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4BD733-2EB3-F609-4360-B1435F352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46B571-AD46-74A8-DA1E-0A1589E7C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0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1F92E-81DD-6CC1-F5E8-F16776B5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38BF9-5771-EE1E-754B-0D0D86ABA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C65DEE-B730-8B4B-90E7-4F36800B3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73217D-C6B4-42EC-F939-B7D84FE97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EED336-40B5-BA76-8689-9E0858011A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8E3BC1-BB48-80C5-1302-5C5D9B3A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F4170D-46FD-1E44-8533-46DC4D5E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0562DD-5154-B6B0-72CC-32E1746B5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0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47273-BB43-5662-3A3F-0DF393225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5DF82E-E434-D44C-0922-D4C8E8F0C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61A1D-4EB2-4090-B60C-36E7597E4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DE48D6-78EA-8E62-92C9-CDEBFCD63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088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B0E66B-E7C2-B6D0-59DF-59CE56A80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0141C7-D57E-1621-F123-CCDF06350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B3B00-276C-87FC-4D4E-38559C24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97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74C6D-7F38-3DC8-2950-43F46BA0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B4E23-75C7-8F69-FE50-A1154E68C0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60988D-8799-49EF-9A4D-221ECF4D4D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3A5DFB-CF0B-38B7-7D4C-10EEAC431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8AB46-034C-68A8-5682-1B540A824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9ABE6A-8344-ABF8-BF36-C8D9EAED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2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610D7-4A18-4C51-24D1-7A5843CA7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7DBB38-BB54-3BD3-981E-8B6DF9692B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6CFBB-E969-BD17-362C-331EF8CE2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C14080-5F79-9D5F-72D9-033A16AF2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521AA4-B99B-DC5B-CF1A-5A259C446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10FD40-DF32-98B6-4E98-37199DF7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897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E31268-A163-6BE8-D7C5-A52F52A0B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8127D-B3CF-FD98-50F4-8BE56456F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E2BBA-8811-1023-4A57-3FC7E9C3B9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7F262A-E268-4753-A925-FC30C3689A53}" type="datetimeFigureOut">
              <a:rPr lang="en-US" smtClean="0"/>
              <a:t>6/27/2026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7764BB-EABB-2DA9-FF32-33FC2D2295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EA5A4A-44AA-124D-3633-9F1253FDAD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9CB1E2-28FE-45B9-9E8A-713B28F0E1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48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F247E7-E1B5-1340-F07E-0B3275BBBF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91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BBC09BC-C17A-8166-7FA9-9C8947E8FEE5}"/>
              </a:ext>
            </a:extLst>
          </p:cNvPr>
          <p:cNvSpPr txBox="1"/>
          <p:nvPr/>
        </p:nvSpPr>
        <p:spPr>
          <a:xfrm>
            <a:off x="5457825" y="6026024"/>
            <a:ext cx="5915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Pastor Richard “ Rico” Tubbs</a:t>
            </a:r>
          </a:p>
        </p:txBody>
      </p:sp>
    </p:spTree>
    <p:extLst>
      <p:ext uri="{BB962C8B-B14F-4D97-AF65-F5344CB8AC3E}">
        <p14:creationId xmlns:p14="http://schemas.microsoft.com/office/powerpoint/2010/main" val="3928553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E75F5A-68BB-C6F2-03F2-FF0096869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993BF4E-6888-3ACC-ACD1-D39958B5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0E2CFC-8117-730D-5611-7C4997D66AB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543BE9-4F79-85D6-64F2-DE7B8799235C}"/>
              </a:ext>
            </a:extLst>
          </p:cNvPr>
          <p:cNvSpPr txBox="1"/>
          <p:nvPr/>
        </p:nvSpPr>
        <p:spPr>
          <a:xfrm>
            <a:off x="614249" y="996537"/>
            <a:ext cx="11123661" cy="2384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see nothing happening, God may be strengthening roots that will support blessings you cannot yet imagine.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73CFB-F9BB-9598-1B84-77E53DC59B73}"/>
              </a:ext>
            </a:extLst>
          </p:cNvPr>
          <p:cNvSpPr txBox="1"/>
          <p:nvPr/>
        </p:nvSpPr>
        <p:spPr>
          <a:xfrm>
            <a:off x="2441510" y="4255511"/>
            <a:ext cx="8270049" cy="16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sz="4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</a:t>
            </a: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may actually be your </a:t>
            </a:r>
            <a:r>
              <a:rPr lang="en-US" sz="44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preparation season</a:t>
            </a: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278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F9733-2579-3EDE-18FB-6EB4EADE9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ADB038-D660-49F7-36AB-E39EB5F78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6EF779-E492-B707-3C0E-6E3E6149FA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FD79C7E-9D55-3891-FFB2-1E68FF4C06D8}"/>
              </a:ext>
            </a:extLst>
          </p:cNvPr>
          <p:cNvSpPr txBox="1"/>
          <p:nvPr/>
        </p:nvSpPr>
        <p:spPr>
          <a:xfrm>
            <a:off x="1082351" y="3284918"/>
            <a:ext cx="10282335" cy="2384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am the light of the world. Whoever follows Me will never walk in darkness."</a:t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John 8:12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157DC95-11B2-A5B7-68C4-69B120D9CE42}"/>
              </a:ext>
            </a:extLst>
          </p:cNvPr>
          <p:cNvSpPr txBox="1"/>
          <p:nvPr/>
        </p:nvSpPr>
        <p:spPr>
          <a:xfrm>
            <a:off x="667138" y="815822"/>
            <a:ext cx="11112759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Light of Christ Cannot Be Extinguished</a:t>
            </a:r>
            <a:endParaRPr lang="en-US" sz="2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4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FBEFFC-7710-045F-CAB0-EF532C721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6FAD52A-8FCA-F478-3CEC-D1E6A3A25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671A64-C4F6-0B30-1594-0D11A4968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8D88C78-9785-0F4C-3E8C-E2E1B57AEE51}"/>
              </a:ext>
            </a:extLst>
          </p:cNvPr>
          <p:cNvSpPr txBox="1"/>
          <p:nvPr/>
        </p:nvSpPr>
        <p:spPr>
          <a:xfrm>
            <a:off x="2946936" y="105729"/>
            <a:ext cx="6162868" cy="64385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world tried to extinguish Jesus.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mocked Him.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beat Him.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nailed Him to a cross.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sky turned dark.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Hope seemed lost.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disciples believed it was over.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what looked like defeat was actually victory.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days later the tomb was empty.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Light could not be extinguished.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DBB6A4-9A12-4B1F-3FC1-5960CE49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FB287C-FD5A-A90C-E6DA-F69CEBCA7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C84C32-8D6D-78CA-1318-336E12AEE04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F4CF4A-6F7D-D1C5-1EF3-E73062D2BA0F}"/>
              </a:ext>
            </a:extLst>
          </p:cNvPr>
          <p:cNvSpPr txBox="1"/>
          <p:nvPr/>
        </p:nvSpPr>
        <p:spPr>
          <a:xfrm>
            <a:off x="0" y="346286"/>
            <a:ext cx="6262255" cy="5670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 violent storms, sailors search for one thing: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lighthouse.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waves may rise.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wind may howl.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Visibility may disappear.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as long as they can see the light, they know they can make it safely home.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80ECB-BCB1-CF88-41A9-5ED537B87DF0}"/>
              </a:ext>
            </a:extLst>
          </p:cNvPr>
          <p:cNvSpPr txBox="1"/>
          <p:nvPr/>
        </p:nvSpPr>
        <p:spPr>
          <a:xfrm>
            <a:off x="6981929" y="1255936"/>
            <a:ext cx="4488873" cy="3663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Jesus is our lighthouse.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circumstances may be chaotic, but His light remains steady.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 has never lost a single soul who trusted Him.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854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B287FB-EA88-22F6-3C9C-A1AF4AA2D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499FA96-C5E5-B338-51B9-85709C4E4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392F03-29ED-CBC3-9BA8-133D229EE8D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4C2E9E-22A6-793B-060C-6FD75BB9C462}"/>
              </a:ext>
            </a:extLst>
          </p:cNvPr>
          <p:cNvSpPr txBox="1"/>
          <p:nvPr/>
        </p:nvSpPr>
        <p:spPr>
          <a:xfrm>
            <a:off x="254000" y="2549167"/>
            <a:ext cx="11684000" cy="316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"Let your light shine before others, that they may see your good deeds and glorify your Father in heaven."</a:t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Matthew 5:16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A4722D-C64B-DAB9-4087-7CDEFEC5A1EF}"/>
              </a:ext>
            </a:extLst>
          </p:cNvPr>
          <p:cNvSpPr txBox="1"/>
          <p:nvPr/>
        </p:nvSpPr>
        <p:spPr>
          <a:xfrm>
            <a:off x="655782" y="311504"/>
            <a:ext cx="11416145" cy="760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Darkness Can Become Someone Else's Hope</a:t>
            </a:r>
            <a:endParaRPr lang="en-US" sz="4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60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E9F866-877B-D4C9-E25D-BA7553DD2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851A32-E464-B8B3-E15A-3D0519B0E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C738FC-9FD5-A909-5632-E168237CFF7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9338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FA5D1E-8FAD-2F2A-B046-005DF27A1A75}"/>
              </a:ext>
            </a:extLst>
          </p:cNvPr>
          <p:cNvSpPr txBox="1"/>
          <p:nvPr/>
        </p:nvSpPr>
        <p:spPr>
          <a:xfrm>
            <a:off x="606490" y="5395794"/>
            <a:ext cx="11585510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testimony you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carry 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becomes proof that God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still works miracles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794FB9-9B86-69C0-ADF6-8B9F1314C5F3}"/>
              </a:ext>
            </a:extLst>
          </p:cNvPr>
          <p:cNvSpPr txBox="1"/>
          <p:nvPr/>
        </p:nvSpPr>
        <p:spPr>
          <a:xfrm>
            <a:off x="464834" y="558118"/>
            <a:ext cx="11944880" cy="1433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people think their trials are meaningless.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God often 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uses</a:t>
            </a: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our pain to help someone else survive theirs.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E9DB14-9FC7-EED7-56DC-4CCE4EBB91FD}"/>
              </a:ext>
            </a:extLst>
          </p:cNvPr>
          <p:cNvSpPr txBox="1"/>
          <p:nvPr/>
        </p:nvSpPr>
        <p:spPr>
          <a:xfrm>
            <a:off x="1440731" y="2615151"/>
            <a:ext cx="9993086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comfort you received becomes the comfort you give.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FD5F85-3C73-C775-A36F-5657C6A4B2A8}"/>
              </a:ext>
            </a:extLst>
          </p:cNvPr>
          <p:cNvSpPr txBox="1"/>
          <p:nvPr/>
        </p:nvSpPr>
        <p:spPr>
          <a:xfrm>
            <a:off x="1890132" y="3933589"/>
            <a:ext cx="9094284" cy="62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strength you found becomes strength for another.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95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81541A-C18F-A1C2-4CFA-992C58C72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B72043D-FF68-E682-272B-EF6F786AE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0AC218-6E47-B1D8-9354-B8E0AAB9FE7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08013E9-5398-DB96-341E-2C42AE025D60}"/>
              </a:ext>
            </a:extLst>
          </p:cNvPr>
          <p:cNvSpPr txBox="1"/>
          <p:nvPr/>
        </p:nvSpPr>
        <p:spPr>
          <a:xfrm>
            <a:off x="0" y="120966"/>
            <a:ext cx="12008498" cy="5029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Years ago, a man walked a dark mountain road carrying a lantern.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traveler asked him,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"Why are you carrying that light? You already know the path."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man replied,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carry it not for me, but for those coming behind me."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Somebody is watching how you walk through your darkness.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35C915-F028-2250-082E-0F8846B617FD}"/>
              </a:ext>
            </a:extLst>
          </p:cNvPr>
          <p:cNvSpPr txBox="1"/>
          <p:nvPr/>
        </p:nvSpPr>
        <p:spPr>
          <a:xfrm>
            <a:off x="485191" y="5602014"/>
            <a:ext cx="10879494" cy="693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faith may be lighting the way for someone else.</a:t>
            </a:r>
            <a:endParaRPr lang="en-US" sz="36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45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655532-B457-4D4E-7528-68FC5BC8EA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C20FBC5-7935-A316-9342-98771FC97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575552-BD56-2A61-8463-60E8E6E7D8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6D0784-5D9C-31AD-EFCC-857FACB5EFAB}"/>
              </a:ext>
            </a:extLst>
          </p:cNvPr>
          <p:cNvSpPr txBox="1"/>
          <p:nvPr/>
        </p:nvSpPr>
        <p:spPr>
          <a:xfrm>
            <a:off x="535709" y="3101092"/>
            <a:ext cx="10038402" cy="2384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"The people walking in darkness have seen a great light."</a:t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Isaiah 9:2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38C033-5FE9-9F4D-0C7E-E999F16C2FE9}"/>
              </a:ext>
            </a:extLst>
          </p:cNvPr>
          <p:cNvSpPr txBox="1"/>
          <p:nvPr/>
        </p:nvSpPr>
        <p:spPr>
          <a:xfrm>
            <a:off x="1399308" y="525144"/>
            <a:ext cx="9174803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Darkest Hour Often Comes Before the Breakthrough</a:t>
            </a:r>
            <a:endParaRPr lang="en-US" sz="2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7739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393A52-C771-F08B-3BAE-F7F5D73FD9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12929C4-A4C4-A8F3-887E-B2938FD37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F24FB0-F390-3E97-1046-29DE04EC1D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BB1B61-31ED-4859-166E-37A86CC2DB2E}"/>
              </a:ext>
            </a:extLst>
          </p:cNvPr>
          <p:cNvSpPr txBox="1"/>
          <p:nvPr/>
        </p:nvSpPr>
        <p:spPr>
          <a:xfrm>
            <a:off x="-286327" y="438481"/>
            <a:ext cx="12404435" cy="5131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enemy specializes in convincing people to quit right before God moves.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 before dawn, the night is at its darkest.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 before resurrection, there was a cross.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 before freedom, there was a prison.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 before promotion, there was a pit.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4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CEDCCA-66EF-A8E7-AD99-508AC3A0F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1FDA412-9491-F79B-48BB-193191A810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12D86-4A09-6BE2-F235-D30035BD99D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6AC9AB-B4AF-C847-7FFD-03B907E98AFF}"/>
              </a:ext>
            </a:extLst>
          </p:cNvPr>
          <p:cNvSpPr txBox="1"/>
          <p:nvPr/>
        </p:nvSpPr>
        <p:spPr>
          <a:xfrm>
            <a:off x="517236" y="314845"/>
            <a:ext cx="5486399" cy="5465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miner spent months digging for gold.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 after day he found nothing.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Discouraged, he quit and sold the land.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new owner continued digging only three feet farther and discovered one of the richest gold veins in the region.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9915D5-5C7A-C842-9D52-E05EF2A19974}"/>
              </a:ext>
            </a:extLst>
          </p:cNvPr>
          <p:cNvSpPr txBox="1"/>
          <p:nvPr/>
        </p:nvSpPr>
        <p:spPr>
          <a:xfrm>
            <a:off x="6987310" y="500826"/>
            <a:ext cx="4687454" cy="55676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many blessings are missed because people stop three feet too soon?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quit.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give up.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Don't walk away from God's promises.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breakthrough may be closer than you think.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96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D46618-4F80-4511-F207-D52AC7C268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534A0F-A1CC-A293-A65E-16D3B4EBA4EF}"/>
              </a:ext>
            </a:extLst>
          </p:cNvPr>
          <p:cNvSpPr txBox="1"/>
          <p:nvPr/>
        </p:nvSpPr>
        <p:spPr>
          <a:xfrm>
            <a:off x="960582" y="1286046"/>
            <a:ext cx="9809018" cy="38611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"The light shines in the darkness, and the darkness has not overcome it."</a:t>
            </a:r>
            <a:b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— John 1:5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485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3FA71A-866B-A994-77E1-339EAB4E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A65B56-A129-FBAC-D4FF-91553FA7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DA6F3E-08BB-0C7C-3B53-06958D310BF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FBC625-4C82-F938-D0E8-BAAC4CF93148}"/>
              </a:ext>
            </a:extLst>
          </p:cNvPr>
          <p:cNvSpPr txBox="1"/>
          <p:nvPr/>
        </p:nvSpPr>
        <p:spPr>
          <a:xfrm>
            <a:off x="877454" y="158425"/>
            <a:ext cx="10169237" cy="65411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darkest day in history was Good Friday.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Son of God was crucified.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Hope seemed dead.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sky grew dark.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earth shook.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disciples scattered.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God was working in the darkness.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cross was not the end.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tomb was not the end.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Death was not the end.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Sunday morning proved that God's light always has the final word.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52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744B47-7B42-E61D-5E7B-F17AD27F0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59EF13-E2FD-BC40-7AA4-23C648C38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5ABE4F-3D57-1970-B308-C77CDF59626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0AE197-0B3B-9C54-4F73-7D6463A78BCC}"/>
              </a:ext>
            </a:extLst>
          </p:cNvPr>
          <p:cNvSpPr txBox="1"/>
          <p:nvPr/>
        </p:nvSpPr>
        <p:spPr>
          <a:xfrm>
            <a:off x="-138545" y="1967846"/>
            <a:ext cx="12329021" cy="330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Notice what the verse does not say.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doesn't say darkness challenged the light.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doesn't say darkness weakened the light.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says darkness could not overcome it.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same is true for every believer.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E8A299-E7CD-7E5F-758C-21344317D019}"/>
              </a:ext>
            </a:extLst>
          </p:cNvPr>
          <p:cNvSpPr txBox="1"/>
          <p:nvPr/>
        </p:nvSpPr>
        <p:spPr>
          <a:xfrm>
            <a:off x="1634837" y="0"/>
            <a:ext cx="9116291" cy="19678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"The light shines in the darkness, and the darkness has not overcome it."</a:t>
            </a:r>
            <a:b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John 1:5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0099A3-0343-E064-B377-0C62C82806E8}"/>
              </a:ext>
            </a:extLst>
          </p:cNvPr>
          <p:cNvSpPr txBox="1"/>
          <p:nvPr/>
        </p:nvSpPr>
        <p:spPr>
          <a:xfrm>
            <a:off x="914399" y="5470538"/>
            <a:ext cx="9679709" cy="1055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 you're facing 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cannot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overcome the ligh</a:t>
            </a: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 of Christ </a:t>
            </a:r>
            <a:r>
              <a:rPr lang="en-US" sz="2800" b="1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within you.</a:t>
            </a:r>
            <a:endParaRPr lang="en-US" sz="2800" b="1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1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D1876A-2D53-C60F-9D3F-933BBBEB1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F638617-331B-A36C-9F1B-312777A41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CA7BF8-25F9-BDC9-A530-ADE5B22E57E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B37714-F426-C1D4-2AB7-FE9E296D50A5}"/>
              </a:ext>
            </a:extLst>
          </p:cNvPr>
          <p:cNvSpPr txBox="1"/>
          <p:nvPr/>
        </p:nvSpPr>
        <p:spPr>
          <a:xfrm>
            <a:off x="766996" y="236891"/>
            <a:ext cx="39901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Homework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9A1692-9BD6-F638-D1FB-6298A588E4D9}"/>
              </a:ext>
            </a:extLst>
          </p:cNvPr>
          <p:cNvSpPr txBox="1"/>
          <p:nvPr/>
        </p:nvSpPr>
        <p:spPr>
          <a:xfrm>
            <a:off x="7236691" y="609600"/>
            <a:ext cx="4530436" cy="3657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Maybe this week 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marriage feels dark.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health feels dark.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finances feel dark.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family situation feels dark.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future feels uncertain.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Remember this: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602F6E-7166-B313-ED1F-4CE7FDF08FC2}"/>
              </a:ext>
            </a:extLst>
          </p:cNvPr>
          <p:cNvSpPr txBox="1"/>
          <p:nvPr/>
        </p:nvSpPr>
        <p:spPr>
          <a:xfrm>
            <a:off x="6772815" y="4917651"/>
            <a:ext cx="6160654" cy="1330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 is temporary.</a:t>
            </a:r>
            <a:b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God's light is eternal.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D71673-B278-959D-A8F0-6764C8D98C97}"/>
              </a:ext>
            </a:extLst>
          </p:cNvPr>
          <p:cNvSpPr txBox="1"/>
          <p:nvPr/>
        </p:nvSpPr>
        <p:spPr>
          <a:xfrm>
            <a:off x="0" y="1351444"/>
            <a:ext cx="7399176" cy="2952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Encourage someone this week!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storm will pass.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night will end.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Morning is coming.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even in the darkness, His light still shines.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435BBD-18DA-5FC7-AEFF-62ED1B298338}"/>
              </a:ext>
            </a:extLst>
          </p:cNvPr>
          <p:cNvSpPr txBox="1"/>
          <p:nvPr/>
        </p:nvSpPr>
        <p:spPr>
          <a:xfrm>
            <a:off x="0" y="4731023"/>
            <a:ext cx="7515808" cy="1551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"Arise, shine, for your light has come, and the glory of the Lord rises upon you."</a:t>
            </a:r>
            <a:b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Isaiah 60:1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99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10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4EE250-8B54-D2B6-1644-906020064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031ECFC-F2AF-938E-2B70-EEC1E2F26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2C505F-10CB-FD19-9B74-882FD3BA5FC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D9EE60B-E6A9-9665-F3E8-E8FDD0BEAB18}"/>
              </a:ext>
            </a:extLst>
          </p:cNvPr>
          <p:cNvSpPr txBox="1"/>
          <p:nvPr/>
        </p:nvSpPr>
        <p:spPr>
          <a:xfrm>
            <a:off x="314036" y="0"/>
            <a:ext cx="11231417" cy="6933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Declaration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Say this aloud: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"Even when I cannot see Him, God is working."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"Even when I feel alone, God is with me."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"Even when darkness surrounds me, His light still shines."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will not quit."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will not lose hope."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"I will trust the God who turns graves into gardens, trials into testimonies, and darkness into light."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Because </a:t>
            </a: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 in the darkness, His light still shines.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44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3848E5-4C15-B058-D7BB-4FF4D870CB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82D09D-5181-297C-29CE-CBA66EEE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2DF854-9A52-80B7-23CA-3E65F76C794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70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79E2B6-B24D-4FC0-1B5A-3839C4A5D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6A1402D-A839-06AF-C3E7-992953468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E81DBA-3B07-CE30-7E55-D4A0E3FCEAB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7597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F2B7E6-D3A1-7F94-D986-005EFEC82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B625E86-6343-63F2-7F65-703A4DEEA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0E8E65-56F0-2AAF-5D9D-3897E1072FA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376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9DF34E-B1F8-652F-5677-06B639836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72024A-4747-5D14-17E6-9867822B7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9F7C64-A8FA-F6DD-3033-765751C16EF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18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C495C4-90AC-8853-BA12-95D31320C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97D2FE-70B8-4E42-BFB1-D5AA82BF6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1AC152-3867-C24C-DFEC-F70547F2882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-147772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2B2A8F9-3EBC-E311-C53F-B0E321C994B3}"/>
              </a:ext>
            </a:extLst>
          </p:cNvPr>
          <p:cNvSpPr txBox="1"/>
          <p:nvPr/>
        </p:nvSpPr>
        <p:spPr>
          <a:xfrm>
            <a:off x="1727199" y="1146542"/>
            <a:ext cx="8266546" cy="4233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Everyone experiences darkness.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are seasons of grief.</a:t>
            </a:r>
            <a:b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Seasons of sickness.</a:t>
            </a:r>
            <a:b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Seasons of financial hardship.</a:t>
            </a:r>
            <a:b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Seasons when prayers seem unanswered.</a:t>
            </a:r>
            <a:b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Seasons when we wonder, "God, where are You?"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enemy wants us to believe that darkness means God has abandoned us.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343147-CE81-48AF-9AF4-FF7DC348988D}"/>
              </a:ext>
            </a:extLst>
          </p:cNvPr>
          <p:cNvSpPr txBox="1"/>
          <p:nvPr/>
        </p:nvSpPr>
        <p:spPr>
          <a:xfrm>
            <a:off x="651163" y="252451"/>
            <a:ext cx="10594109" cy="8940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8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 Is Not the End of the Story</a:t>
            </a:r>
            <a:endParaRPr lang="en-US" sz="28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9754A0-61B3-CCE4-AA84-DB9E2D6F14C9}"/>
              </a:ext>
            </a:extLst>
          </p:cNvPr>
          <p:cNvSpPr txBox="1"/>
          <p:nvPr/>
        </p:nvSpPr>
        <p:spPr>
          <a:xfrm>
            <a:off x="-377930" y="5412402"/>
            <a:ext cx="12652294" cy="11931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 is not evidence of God's absence.</a:t>
            </a:r>
            <a:b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Darkness is often the backdrop where God's light shines the brightest.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60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8DBCFB-9668-9837-DDD1-692277829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52B6570-7463-1993-36B9-A9A108762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24239-0586-B2E9-0D08-7ACE828FAA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541162-0F7B-1984-BF36-C1B2845EEF5F}"/>
              </a:ext>
            </a:extLst>
          </p:cNvPr>
          <p:cNvSpPr txBox="1"/>
          <p:nvPr/>
        </p:nvSpPr>
        <p:spPr>
          <a:xfrm>
            <a:off x="-83128" y="1081854"/>
            <a:ext cx="12358255" cy="4002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candle is most noticeable in a dark room.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lighthouse is most valuable during a storm.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God's glory is often revealed in our darkest moments.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959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18AF3A-8741-96E5-41B0-20D3395B7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DD00157-5749-4CE7-DD42-090C542EF9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BAB7ED-A5D6-8220-D026-16B507A519C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8718BD-1619-B55C-5B80-123182F2A0F2}"/>
              </a:ext>
            </a:extLst>
          </p:cNvPr>
          <p:cNvSpPr txBox="1"/>
          <p:nvPr/>
        </p:nvSpPr>
        <p:spPr>
          <a:xfrm>
            <a:off x="434109" y="2983276"/>
            <a:ext cx="10751128" cy="316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"Even the darkness will not be dark to You; the night will shine like the day, for darkness is as light to You."</a:t>
            </a:r>
            <a:b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Psalm 139:12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027112-38E0-125F-34A2-AFD6F11114E6}"/>
              </a:ext>
            </a:extLst>
          </p:cNvPr>
          <p:cNvSpPr txBox="1"/>
          <p:nvPr/>
        </p:nvSpPr>
        <p:spPr>
          <a:xfrm>
            <a:off x="1089891" y="514925"/>
            <a:ext cx="9328727" cy="14683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God's </a:t>
            </a: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 Is Present </a:t>
            </a:r>
            <a:r>
              <a:rPr lang="en-US" sz="4000" b="1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 </a:t>
            </a:r>
            <a:r>
              <a:rPr lang="en-US" sz="40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You Cannot See It</a:t>
            </a:r>
            <a:endParaRPr lang="en-US" sz="20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5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CDE7E2-BDA3-6453-A13F-9E2A8209C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C60297-5FBE-874C-43C3-32EF0498C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DFF8D4-4A85-6A27-5713-4CCCA98F015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CD19A8-F46B-F252-F95F-DFB266A00CA2}"/>
              </a:ext>
            </a:extLst>
          </p:cNvPr>
          <p:cNvSpPr txBox="1"/>
          <p:nvPr/>
        </p:nvSpPr>
        <p:spPr>
          <a:xfrm>
            <a:off x="655782" y="495450"/>
            <a:ext cx="11259127" cy="16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Many people believe if they can't see God working, He must not be working.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79A00B-2094-2988-6937-0ED25A210AB2}"/>
              </a:ext>
            </a:extLst>
          </p:cNvPr>
          <p:cNvSpPr txBox="1"/>
          <p:nvPr/>
        </p:nvSpPr>
        <p:spPr>
          <a:xfrm>
            <a:off x="849745" y="4578314"/>
            <a:ext cx="10566400" cy="1605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Just because the sun is hidden behind clouds doesn't mean it has stopped shining.</a:t>
            </a:r>
            <a:endParaRPr lang="en-US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DF740F-0BC9-DFB0-5675-51DC74D5E779}"/>
              </a:ext>
            </a:extLst>
          </p:cNvPr>
          <p:cNvSpPr txBox="1"/>
          <p:nvPr/>
        </p:nvSpPr>
        <p:spPr>
          <a:xfrm>
            <a:off x="1764144" y="2906922"/>
            <a:ext cx="8737601" cy="994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5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God never stops working!</a:t>
            </a:r>
            <a:endParaRPr lang="en-US" sz="5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091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EA57E4-DD9E-4C1C-8098-9EB27BFC7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42C7D3-1A1B-B009-A511-C79F29788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A7F9E6-AFEA-7B5C-7708-326202CD540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ECE4856-1CE4-72E1-76FA-D4FA3261857F}"/>
              </a:ext>
            </a:extLst>
          </p:cNvPr>
          <p:cNvSpPr txBox="1"/>
          <p:nvPr/>
        </p:nvSpPr>
        <p:spPr>
          <a:xfrm>
            <a:off x="0" y="203322"/>
            <a:ext cx="11905673" cy="4711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Pilots often tell of flying through terrible storms.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Passengers are terrified.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Lightning flashes.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Thunder roars.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Rain pounds the aircraft.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But after climbing through the clouds, something amazing happens: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sky is bright and beautiful.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sun never stopped shining.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storm was below them.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68EB71-2D18-7CFF-0BBE-5EFCED95E01D}"/>
              </a:ext>
            </a:extLst>
          </p:cNvPr>
          <p:cNvSpPr txBox="1"/>
          <p:nvPr/>
        </p:nvSpPr>
        <p:spPr>
          <a:xfrm>
            <a:off x="-139958" y="5014492"/>
            <a:ext cx="12731478" cy="129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Likewise,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God's light never stops shining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above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storms of life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Your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perspective may be clouded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but His </a:t>
            </a:r>
            <a:r>
              <a:rPr lang="en-US" sz="3200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presence has never left</a:t>
            </a:r>
            <a:r>
              <a:rPr lang="en-US" sz="32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8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E0DFA9-89D4-9555-CF00-9EECA1B49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92B700E-0C42-63B4-0E3C-B45A0CC93C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514AB9-BE5A-998C-7C0E-3D88D54F679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900749F-3C76-0B62-AA97-F006E87D1533}"/>
              </a:ext>
            </a:extLst>
          </p:cNvPr>
          <p:cNvSpPr txBox="1"/>
          <p:nvPr/>
        </p:nvSpPr>
        <p:spPr>
          <a:xfrm>
            <a:off x="447963" y="3067291"/>
            <a:ext cx="11296073" cy="21762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"Weeping may endure for a night, but joy comes in the morning."</a:t>
            </a:r>
            <a:b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Psalm 30:5</a:t>
            </a:r>
            <a:endParaRPr lang="en-US" sz="4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9E4C23-AE98-DDBA-7C54-A44F0512B246}"/>
              </a:ext>
            </a:extLst>
          </p:cNvPr>
          <p:cNvSpPr txBox="1"/>
          <p:nvPr/>
        </p:nvSpPr>
        <p:spPr>
          <a:xfrm>
            <a:off x="175488" y="625541"/>
            <a:ext cx="11730180" cy="827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4400" b="1" u="sng" kern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 Often Does His Greatest Work in the Dark</a:t>
            </a:r>
            <a:endParaRPr lang="en-US" sz="44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52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E76F7D-32C2-D267-FCCB-CAF571642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2D36BCD-6A01-1E6D-6C6B-0766412AD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23A6FC-BBEF-6373-5E02-4BA6C102E4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8" b="1208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B90C7F-DDB1-71FD-CF63-E81BE5025E26}"/>
              </a:ext>
            </a:extLst>
          </p:cNvPr>
          <p:cNvSpPr txBox="1"/>
          <p:nvPr/>
        </p:nvSpPr>
        <p:spPr>
          <a:xfrm>
            <a:off x="-195896" y="123415"/>
            <a:ext cx="12583791" cy="6611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Nobody likes the night season.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algn="ctr">
              <a:lnSpc>
                <a:spcPct val="115000"/>
              </a:lnSpc>
              <a:spcAft>
                <a:spcPts val="800"/>
              </a:spcAf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Yet throughout Scripture, God performed miracles in dark places.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Joseph's prison became his pathway to the palace.</a:t>
            </a: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David's wilderness became preparation for kingship.</a:t>
            </a: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Daniel's lion's den became a testimony of God's power.</a:t>
            </a: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ctr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3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Paul's prison became a platform for worship.</a:t>
            </a:r>
            <a:endParaRPr lang="en-US" sz="3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17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1215</Words>
  <Application>Microsoft Office PowerPoint</Application>
  <PresentationFormat>Widescreen</PresentationFormat>
  <Paragraphs>134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Aptos</vt:lpstr>
      <vt:lpstr>Aptos Display</vt:lpstr>
      <vt:lpstr>Arial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Richard Tubbs</dc:creator>
  <cp:lastModifiedBy>Richard Tubbs</cp:lastModifiedBy>
  <cp:revision>2</cp:revision>
  <dcterms:created xsi:type="dcterms:W3CDTF">2026-06-17T00:20:45Z</dcterms:created>
  <dcterms:modified xsi:type="dcterms:W3CDTF">2026-06-27T16:38:17Z</dcterms:modified>
</cp:coreProperties>
</file>