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75" r:id="rId3"/>
    <p:sldId id="276" r:id="rId4"/>
    <p:sldId id="277" r:id="rId5"/>
    <p:sldId id="278" r:id="rId6"/>
    <p:sldId id="281" r:id="rId7"/>
    <p:sldId id="282" r:id="rId8"/>
    <p:sldId id="283" r:id="rId9"/>
    <p:sldId id="284" r:id="rId10"/>
    <p:sldId id="285" r:id="rId11"/>
    <p:sldId id="274" r:id="rId12"/>
    <p:sldId id="280" r:id="rId13"/>
    <p:sldId id="286" r:id="rId14"/>
    <p:sldId id="287" r:id="rId15"/>
    <p:sldId id="27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A6513-C960-4D7C-9DF3-6AD266DB2BB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AAC550D-B1EC-4C43-9D94-E7E434E108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66BF02C-903A-4F4D-9FEB-4B9F9234EC16}"/>
              </a:ext>
            </a:extLst>
          </p:cNvPr>
          <p:cNvSpPr>
            <a:spLocks noGrp="1"/>
          </p:cNvSpPr>
          <p:nvPr>
            <p:ph type="dt" sz="half" idx="10"/>
          </p:nvPr>
        </p:nvSpPr>
        <p:spPr/>
        <p:txBody>
          <a:bodyPr/>
          <a:lstStyle/>
          <a:p>
            <a:fld id="{759D462D-0435-4F0E-8F77-181A8D61D56F}" type="datetimeFigureOut">
              <a:rPr lang="en-US" smtClean="0"/>
              <a:t>11/16/2024</a:t>
            </a:fld>
            <a:endParaRPr lang="en-US"/>
          </a:p>
        </p:txBody>
      </p:sp>
      <p:sp>
        <p:nvSpPr>
          <p:cNvPr id="5" name="Footer Placeholder 4">
            <a:extLst>
              <a:ext uri="{FF2B5EF4-FFF2-40B4-BE49-F238E27FC236}">
                <a16:creationId xmlns:a16="http://schemas.microsoft.com/office/drawing/2014/main" id="{C72B02E1-3C82-4A39-85FC-5502AA4A69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6FA1E4-E154-438B-B512-E6406A913DDB}"/>
              </a:ext>
            </a:extLst>
          </p:cNvPr>
          <p:cNvSpPr>
            <a:spLocks noGrp="1"/>
          </p:cNvSpPr>
          <p:nvPr>
            <p:ph type="sldNum" sz="quarter" idx="12"/>
          </p:nvPr>
        </p:nvSpPr>
        <p:spPr/>
        <p:txBody>
          <a:bodyPr/>
          <a:lstStyle/>
          <a:p>
            <a:fld id="{F5123F23-D8F0-48F6-B859-0C8FC9EA8F85}" type="slidenum">
              <a:rPr lang="en-US" smtClean="0"/>
              <a:t>‹#›</a:t>
            </a:fld>
            <a:endParaRPr lang="en-US"/>
          </a:p>
        </p:txBody>
      </p:sp>
    </p:spTree>
    <p:extLst>
      <p:ext uri="{BB962C8B-B14F-4D97-AF65-F5344CB8AC3E}">
        <p14:creationId xmlns:p14="http://schemas.microsoft.com/office/powerpoint/2010/main" val="1671860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635AE-36A9-4DA3-9057-72961FDDEE7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4308494-DB21-4E9F-92E1-B48BB6C77AC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40DCB3-8212-46F6-B330-B0668FDB2746}"/>
              </a:ext>
            </a:extLst>
          </p:cNvPr>
          <p:cNvSpPr>
            <a:spLocks noGrp="1"/>
          </p:cNvSpPr>
          <p:nvPr>
            <p:ph type="dt" sz="half" idx="10"/>
          </p:nvPr>
        </p:nvSpPr>
        <p:spPr/>
        <p:txBody>
          <a:bodyPr/>
          <a:lstStyle/>
          <a:p>
            <a:fld id="{759D462D-0435-4F0E-8F77-181A8D61D56F}" type="datetimeFigureOut">
              <a:rPr lang="en-US" smtClean="0"/>
              <a:t>11/16/2024</a:t>
            </a:fld>
            <a:endParaRPr lang="en-US"/>
          </a:p>
        </p:txBody>
      </p:sp>
      <p:sp>
        <p:nvSpPr>
          <p:cNvPr id="5" name="Footer Placeholder 4">
            <a:extLst>
              <a:ext uri="{FF2B5EF4-FFF2-40B4-BE49-F238E27FC236}">
                <a16:creationId xmlns:a16="http://schemas.microsoft.com/office/drawing/2014/main" id="{AE65D1B9-A235-472B-926B-A55952C5BC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68910E-F571-49E7-B521-A0ACFFE18AEF}"/>
              </a:ext>
            </a:extLst>
          </p:cNvPr>
          <p:cNvSpPr>
            <a:spLocks noGrp="1"/>
          </p:cNvSpPr>
          <p:nvPr>
            <p:ph type="sldNum" sz="quarter" idx="12"/>
          </p:nvPr>
        </p:nvSpPr>
        <p:spPr/>
        <p:txBody>
          <a:bodyPr/>
          <a:lstStyle/>
          <a:p>
            <a:fld id="{F5123F23-D8F0-48F6-B859-0C8FC9EA8F85}" type="slidenum">
              <a:rPr lang="en-US" smtClean="0"/>
              <a:t>‹#›</a:t>
            </a:fld>
            <a:endParaRPr lang="en-US"/>
          </a:p>
        </p:txBody>
      </p:sp>
    </p:spTree>
    <p:extLst>
      <p:ext uri="{BB962C8B-B14F-4D97-AF65-F5344CB8AC3E}">
        <p14:creationId xmlns:p14="http://schemas.microsoft.com/office/powerpoint/2010/main" val="2776059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07AA068-BA43-476C-A7B4-EEE66EBFDE8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454CE6E-FFF3-4A7E-B238-42448B7697F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7671E9-4158-4B64-90D3-69C43AF5088D}"/>
              </a:ext>
            </a:extLst>
          </p:cNvPr>
          <p:cNvSpPr>
            <a:spLocks noGrp="1"/>
          </p:cNvSpPr>
          <p:nvPr>
            <p:ph type="dt" sz="half" idx="10"/>
          </p:nvPr>
        </p:nvSpPr>
        <p:spPr/>
        <p:txBody>
          <a:bodyPr/>
          <a:lstStyle/>
          <a:p>
            <a:fld id="{759D462D-0435-4F0E-8F77-181A8D61D56F}" type="datetimeFigureOut">
              <a:rPr lang="en-US" smtClean="0"/>
              <a:t>11/16/2024</a:t>
            </a:fld>
            <a:endParaRPr lang="en-US"/>
          </a:p>
        </p:txBody>
      </p:sp>
      <p:sp>
        <p:nvSpPr>
          <p:cNvPr id="5" name="Footer Placeholder 4">
            <a:extLst>
              <a:ext uri="{FF2B5EF4-FFF2-40B4-BE49-F238E27FC236}">
                <a16:creationId xmlns:a16="http://schemas.microsoft.com/office/drawing/2014/main" id="{792A3F45-53D2-454E-AC38-AD65A6821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FAD1B2-D901-401D-B21A-6638BDE3F357}"/>
              </a:ext>
            </a:extLst>
          </p:cNvPr>
          <p:cNvSpPr>
            <a:spLocks noGrp="1"/>
          </p:cNvSpPr>
          <p:nvPr>
            <p:ph type="sldNum" sz="quarter" idx="12"/>
          </p:nvPr>
        </p:nvSpPr>
        <p:spPr/>
        <p:txBody>
          <a:bodyPr/>
          <a:lstStyle/>
          <a:p>
            <a:fld id="{F5123F23-D8F0-48F6-B859-0C8FC9EA8F85}" type="slidenum">
              <a:rPr lang="en-US" smtClean="0"/>
              <a:t>‹#›</a:t>
            </a:fld>
            <a:endParaRPr lang="en-US"/>
          </a:p>
        </p:txBody>
      </p:sp>
    </p:spTree>
    <p:extLst>
      <p:ext uri="{BB962C8B-B14F-4D97-AF65-F5344CB8AC3E}">
        <p14:creationId xmlns:p14="http://schemas.microsoft.com/office/powerpoint/2010/main" val="2628083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06DC3-042F-46C7-BD42-6035F575A5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A17612-2D10-4445-B376-A4B781A78AD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DEBB0E-744D-4511-8870-C9F345970D83}"/>
              </a:ext>
            </a:extLst>
          </p:cNvPr>
          <p:cNvSpPr>
            <a:spLocks noGrp="1"/>
          </p:cNvSpPr>
          <p:nvPr>
            <p:ph type="dt" sz="half" idx="10"/>
          </p:nvPr>
        </p:nvSpPr>
        <p:spPr/>
        <p:txBody>
          <a:bodyPr/>
          <a:lstStyle/>
          <a:p>
            <a:fld id="{759D462D-0435-4F0E-8F77-181A8D61D56F}" type="datetimeFigureOut">
              <a:rPr lang="en-US" smtClean="0"/>
              <a:t>11/16/2024</a:t>
            </a:fld>
            <a:endParaRPr lang="en-US"/>
          </a:p>
        </p:txBody>
      </p:sp>
      <p:sp>
        <p:nvSpPr>
          <p:cNvPr id="5" name="Footer Placeholder 4">
            <a:extLst>
              <a:ext uri="{FF2B5EF4-FFF2-40B4-BE49-F238E27FC236}">
                <a16:creationId xmlns:a16="http://schemas.microsoft.com/office/drawing/2014/main" id="{77356E2C-60FB-4D7B-ACF4-168F8872D8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CB7E4E-38CF-4247-B074-1A9E67A34A95}"/>
              </a:ext>
            </a:extLst>
          </p:cNvPr>
          <p:cNvSpPr>
            <a:spLocks noGrp="1"/>
          </p:cNvSpPr>
          <p:nvPr>
            <p:ph type="sldNum" sz="quarter" idx="12"/>
          </p:nvPr>
        </p:nvSpPr>
        <p:spPr/>
        <p:txBody>
          <a:bodyPr/>
          <a:lstStyle/>
          <a:p>
            <a:fld id="{F5123F23-D8F0-48F6-B859-0C8FC9EA8F85}" type="slidenum">
              <a:rPr lang="en-US" smtClean="0"/>
              <a:t>‹#›</a:t>
            </a:fld>
            <a:endParaRPr lang="en-US"/>
          </a:p>
        </p:txBody>
      </p:sp>
    </p:spTree>
    <p:extLst>
      <p:ext uri="{BB962C8B-B14F-4D97-AF65-F5344CB8AC3E}">
        <p14:creationId xmlns:p14="http://schemas.microsoft.com/office/powerpoint/2010/main" val="3149421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366F9-EE69-48B6-976B-FD8252A5A5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44EC142-3D48-46D6-A684-0DDAFD8D4C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67C9C5B-D0E4-4FEF-98B8-64A92A9A2A94}"/>
              </a:ext>
            </a:extLst>
          </p:cNvPr>
          <p:cNvSpPr>
            <a:spLocks noGrp="1"/>
          </p:cNvSpPr>
          <p:nvPr>
            <p:ph type="dt" sz="half" idx="10"/>
          </p:nvPr>
        </p:nvSpPr>
        <p:spPr/>
        <p:txBody>
          <a:bodyPr/>
          <a:lstStyle/>
          <a:p>
            <a:fld id="{759D462D-0435-4F0E-8F77-181A8D61D56F}" type="datetimeFigureOut">
              <a:rPr lang="en-US" smtClean="0"/>
              <a:t>11/16/2024</a:t>
            </a:fld>
            <a:endParaRPr lang="en-US"/>
          </a:p>
        </p:txBody>
      </p:sp>
      <p:sp>
        <p:nvSpPr>
          <p:cNvPr id="5" name="Footer Placeholder 4">
            <a:extLst>
              <a:ext uri="{FF2B5EF4-FFF2-40B4-BE49-F238E27FC236}">
                <a16:creationId xmlns:a16="http://schemas.microsoft.com/office/drawing/2014/main" id="{C196F717-60D8-4B03-A96D-950B1E60AF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EAB819-69D8-4857-AC09-2AC24E2D8891}"/>
              </a:ext>
            </a:extLst>
          </p:cNvPr>
          <p:cNvSpPr>
            <a:spLocks noGrp="1"/>
          </p:cNvSpPr>
          <p:nvPr>
            <p:ph type="sldNum" sz="quarter" idx="12"/>
          </p:nvPr>
        </p:nvSpPr>
        <p:spPr/>
        <p:txBody>
          <a:bodyPr/>
          <a:lstStyle/>
          <a:p>
            <a:fld id="{F5123F23-D8F0-48F6-B859-0C8FC9EA8F85}" type="slidenum">
              <a:rPr lang="en-US" smtClean="0"/>
              <a:t>‹#›</a:t>
            </a:fld>
            <a:endParaRPr lang="en-US"/>
          </a:p>
        </p:txBody>
      </p:sp>
    </p:spTree>
    <p:extLst>
      <p:ext uri="{BB962C8B-B14F-4D97-AF65-F5344CB8AC3E}">
        <p14:creationId xmlns:p14="http://schemas.microsoft.com/office/powerpoint/2010/main" val="1100131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90222-1C69-46B1-B68E-35438BC616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EFF657-9F90-46A1-88A8-D2F016C7ADF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6A9F38-33A6-4E5D-AE82-448B11439F3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73B6AAC-34AF-4A79-9D4C-AA536F61550D}"/>
              </a:ext>
            </a:extLst>
          </p:cNvPr>
          <p:cNvSpPr>
            <a:spLocks noGrp="1"/>
          </p:cNvSpPr>
          <p:nvPr>
            <p:ph type="dt" sz="half" idx="10"/>
          </p:nvPr>
        </p:nvSpPr>
        <p:spPr/>
        <p:txBody>
          <a:bodyPr/>
          <a:lstStyle/>
          <a:p>
            <a:fld id="{759D462D-0435-4F0E-8F77-181A8D61D56F}" type="datetimeFigureOut">
              <a:rPr lang="en-US" smtClean="0"/>
              <a:t>11/16/2024</a:t>
            </a:fld>
            <a:endParaRPr lang="en-US"/>
          </a:p>
        </p:txBody>
      </p:sp>
      <p:sp>
        <p:nvSpPr>
          <p:cNvPr id="6" name="Footer Placeholder 5">
            <a:extLst>
              <a:ext uri="{FF2B5EF4-FFF2-40B4-BE49-F238E27FC236}">
                <a16:creationId xmlns:a16="http://schemas.microsoft.com/office/drawing/2014/main" id="{A01B51F6-DADF-464D-8EB7-6596342F7C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C58940-1AF1-4E78-A080-A7C79FC28929}"/>
              </a:ext>
            </a:extLst>
          </p:cNvPr>
          <p:cNvSpPr>
            <a:spLocks noGrp="1"/>
          </p:cNvSpPr>
          <p:nvPr>
            <p:ph type="sldNum" sz="quarter" idx="12"/>
          </p:nvPr>
        </p:nvSpPr>
        <p:spPr/>
        <p:txBody>
          <a:bodyPr/>
          <a:lstStyle/>
          <a:p>
            <a:fld id="{F5123F23-D8F0-48F6-B859-0C8FC9EA8F85}" type="slidenum">
              <a:rPr lang="en-US" smtClean="0"/>
              <a:t>‹#›</a:t>
            </a:fld>
            <a:endParaRPr lang="en-US"/>
          </a:p>
        </p:txBody>
      </p:sp>
    </p:spTree>
    <p:extLst>
      <p:ext uri="{BB962C8B-B14F-4D97-AF65-F5344CB8AC3E}">
        <p14:creationId xmlns:p14="http://schemas.microsoft.com/office/powerpoint/2010/main" val="733082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A136E-601E-4D4F-AE87-102201C75E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711128B-CF6E-4C8A-8D74-FB2B31B9B1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9E247B5-62D5-4768-AE63-B566129B790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B2B201-330E-4F53-A762-D54B9B5058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E84A22B-CF2D-46E6-A7CC-02A93C21665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7CBB679-6715-472D-B4B5-6485F2348D9D}"/>
              </a:ext>
            </a:extLst>
          </p:cNvPr>
          <p:cNvSpPr>
            <a:spLocks noGrp="1"/>
          </p:cNvSpPr>
          <p:nvPr>
            <p:ph type="dt" sz="half" idx="10"/>
          </p:nvPr>
        </p:nvSpPr>
        <p:spPr/>
        <p:txBody>
          <a:bodyPr/>
          <a:lstStyle/>
          <a:p>
            <a:fld id="{759D462D-0435-4F0E-8F77-181A8D61D56F}" type="datetimeFigureOut">
              <a:rPr lang="en-US" smtClean="0"/>
              <a:t>11/16/2024</a:t>
            </a:fld>
            <a:endParaRPr lang="en-US"/>
          </a:p>
        </p:txBody>
      </p:sp>
      <p:sp>
        <p:nvSpPr>
          <p:cNvPr id="8" name="Footer Placeholder 7">
            <a:extLst>
              <a:ext uri="{FF2B5EF4-FFF2-40B4-BE49-F238E27FC236}">
                <a16:creationId xmlns:a16="http://schemas.microsoft.com/office/drawing/2014/main" id="{F10D4581-4ADD-4429-86CB-C69A819B1FF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720D8C-4878-4DB2-BBD0-59D048F9AF8B}"/>
              </a:ext>
            </a:extLst>
          </p:cNvPr>
          <p:cNvSpPr>
            <a:spLocks noGrp="1"/>
          </p:cNvSpPr>
          <p:nvPr>
            <p:ph type="sldNum" sz="quarter" idx="12"/>
          </p:nvPr>
        </p:nvSpPr>
        <p:spPr/>
        <p:txBody>
          <a:bodyPr/>
          <a:lstStyle/>
          <a:p>
            <a:fld id="{F5123F23-D8F0-48F6-B859-0C8FC9EA8F85}" type="slidenum">
              <a:rPr lang="en-US" smtClean="0"/>
              <a:t>‹#›</a:t>
            </a:fld>
            <a:endParaRPr lang="en-US"/>
          </a:p>
        </p:txBody>
      </p:sp>
    </p:spTree>
    <p:extLst>
      <p:ext uri="{BB962C8B-B14F-4D97-AF65-F5344CB8AC3E}">
        <p14:creationId xmlns:p14="http://schemas.microsoft.com/office/powerpoint/2010/main" val="3964832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30F46-4C0E-4A3F-A2AC-899E42E74E3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70430B5-488B-43F7-A906-F3603299422B}"/>
              </a:ext>
            </a:extLst>
          </p:cNvPr>
          <p:cNvSpPr>
            <a:spLocks noGrp="1"/>
          </p:cNvSpPr>
          <p:nvPr>
            <p:ph type="dt" sz="half" idx="10"/>
          </p:nvPr>
        </p:nvSpPr>
        <p:spPr/>
        <p:txBody>
          <a:bodyPr/>
          <a:lstStyle/>
          <a:p>
            <a:fld id="{759D462D-0435-4F0E-8F77-181A8D61D56F}" type="datetimeFigureOut">
              <a:rPr lang="en-US" smtClean="0"/>
              <a:t>11/16/2024</a:t>
            </a:fld>
            <a:endParaRPr lang="en-US"/>
          </a:p>
        </p:txBody>
      </p:sp>
      <p:sp>
        <p:nvSpPr>
          <p:cNvPr id="4" name="Footer Placeholder 3">
            <a:extLst>
              <a:ext uri="{FF2B5EF4-FFF2-40B4-BE49-F238E27FC236}">
                <a16:creationId xmlns:a16="http://schemas.microsoft.com/office/drawing/2014/main" id="{7E267487-5DB7-4C93-A462-D03DB29C58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323EE4C-EE5F-42E0-8EB6-A9DCCE0E8C37}"/>
              </a:ext>
            </a:extLst>
          </p:cNvPr>
          <p:cNvSpPr>
            <a:spLocks noGrp="1"/>
          </p:cNvSpPr>
          <p:nvPr>
            <p:ph type="sldNum" sz="quarter" idx="12"/>
          </p:nvPr>
        </p:nvSpPr>
        <p:spPr/>
        <p:txBody>
          <a:bodyPr/>
          <a:lstStyle/>
          <a:p>
            <a:fld id="{F5123F23-D8F0-48F6-B859-0C8FC9EA8F85}" type="slidenum">
              <a:rPr lang="en-US" smtClean="0"/>
              <a:t>‹#›</a:t>
            </a:fld>
            <a:endParaRPr lang="en-US"/>
          </a:p>
        </p:txBody>
      </p:sp>
    </p:spTree>
    <p:extLst>
      <p:ext uri="{BB962C8B-B14F-4D97-AF65-F5344CB8AC3E}">
        <p14:creationId xmlns:p14="http://schemas.microsoft.com/office/powerpoint/2010/main" val="2695746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139362-03D5-48D0-A305-7F70DD4D1351}"/>
              </a:ext>
            </a:extLst>
          </p:cNvPr>
          <p:cNvSpPr>
            <a:spLocks noGrp="1"/>
          </p:cNvSpPr>
          <p:nvPr>
            <p:ph type="dt" sz="half" idx="10"/>
          </p:nvPr>
        </p:nvSpPr>
        <p:spPr/>
        <p:txBody>
          <a:bodyPr/>
          <a:lstStyle/>
          <a:p>
            <a:fld id="{759D462D-0435-4F0E-8F77-181A8D61D56F}" type="datetimeFigureOut">
              <a:rPr lang="en-US" smtClean="0"/>
              <a:t>11/16/2024</a:t>
            </a:fld>
            <a:endParaRPr lang="en-US"/>
          </a:p>
        </p:txBody>
      </p:sp>
      <p:sp>
        <p:nvSpPr>
          <p:cNvPr id="3" name="Footer Placeholder 2">
            <a:extLst>
              <a:ext uri="{FF2B5EF4-FFF2-40B4-BE49-F238E27FC236}">
                <a16:creationId xmlns:a16="http://schemas.microsoft.com/office/drawing/2014/main" id="{92334433-237E-412B-80A7-F1BFDD10ED7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F3B93A9-73B4-441D-9D80-328A125F1BA9}"/>
              </a:ext>
            </a:extLst>
          </p:cNvPr>
          <p:cNvSpPr>
            <a:spLocks noGrp="1"/>
          </p:cNvSpPr>
          <p:nvPr>
            <p:ph type="sldNum" sz="quarter" idx="12"/>
          </p:nvPr>
        </p:nvSpPr>
        <p:spPr/>
        <p:txBody>
          <a:bodyPr/>
          <a:lstStyle/>
          <a:p>
            <a:fld id="{F5123F23-D8F0-48F6-B859-0C8FC9EA8F85}" type="slidenum">
              <a:rPr lang="en-US" smtClean="0"/>
              <a:t>‹#›</a:t>
            </a:fld>
            <a:endParaRPr lang="en-US"/>
          </a:p>
        </p:txBody>
      </p:sp>
    </p:spTree>
    <p:extLst>
      <p:ext uri="{BB962C8B-B14F-4D97-AF65-F5344CB8AC3E}">
        <p14:creationId xmlns:p14="http://schemas.microsoft.com/office/powerpoint/2010/main" val="3846742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1F41A-A021-4566-B1C8-8406215699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100A4D2-67C7-4E0B-ADCF-D130437778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3D7BCF9-69B4-46DC-A0C4-679943B300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839E5AE-83B4-47E1-8FE8-455D25047BA2}"/>
              </a:ext>
            </a:extLst>
          </p:cNvPr>
          <p:cNvSpPr>
            <a:spLocks noGrp="1"/>
          </p:cNvSpPr>
          <p:nvPr>
            <p:ph type="dt" sz="half" idx="10"/>
          </p:nvPr>
        </p:nvSpPr>
        <p:spPr/>
        <p:txBody>
          <a:bodyPr/>
          <a:lstStyle/>
          <a:p>
            <a:fld id="{759D462D-0435-4F0E-8F77-181A8D61D56F}" type="datetimeFigureOut">
              <a:rPr lang="en-US" smtClean="0"/>
              <a:t>11/16/2024</a:t>
            </a:fld>
            <a:endParaRPr lang="en-US"/>
          </a:p>
        </p:txBody>
      </p:sp>
      <p:sp>
        <p:nvSpPr>
          <p:cNvPr id="6" name="Footer Placeholder 5">
            <a:extLst>
              <a:ext uri="{FF2B5EF4-FFF2-40B4-BE49-F238E27FC236}">
                <a16:creationId xmlns:a16="http://schemas.microsoft.com/office/drawing/2014/main" id="{E8ED871B-B875-4EFA-90B8-2DD2BE4AD4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A99942-B55E-4BBA-BA35-948A3A948E4D}"/>
              </a:ext>
            </a:extLst>
          </p:cNvPr>
          <p:cNvSpPr>
            <a:spLocks noGrp="1"/>
          </p:cNvSpPr>
          <p:nvPr>
            <p:ph type="sldNum" sz="quarter" idx="12"/>
          </p:nvPr>
        </p:nvSpPr>
        <p:spPr/>
        <p:txBody>
          <a:bodyPr/>
          <a:lstStyle/>
          <a:p>
            <a:fld id="{F5123F23-D8F0-48F6-B859-0C8FC9EA8F85}" type="slidenum">
              <a:rPr lang="en-US" smtClean="0"/>
              <a:t>‹#›</a:t>
            </a:fld>
            <a:endParaRPr lang="en-US"/>
          </a:p>
        </p:txBody>
      </p:sp>
    </p:spTree>
    <p:extLst>
      <p:ext uri="{BB962C8B-B14F-4D97-AF65-F5344CB8AC3E}">
        <p14:creationId xmlns:p14="http://schemas.microsoft.com/office/powerpoint/2010/main" val="2860048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33CF7-6549-4C0C-BD95-6B454FD321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3999474-D051-40B2-82FB-5981DB99A9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64F022E-D2EA-4A82-8A37-D58E2E2CCA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37669ED-932A-4178-AF00-5A3A69A560C9}"/>
              </a:ext>
            </a:extLst>
          </p:cNvPr>
          <p:cNvSpPr>
            <a:spLocks noGrp="1"/>
          </p:cNvSpPr>
          <p:nvPr>
            <p:ph type="dt" sz="half" idx="10"/>
          </p:nvPr>
        </p:nvSpPr>
        <p:spPr/>
        <p:txBody>
          <a:bodyPr/>
          <a:lstStyle/>
          <a:p>
            <a:fld id="{759D462D-0435-4F0E-8F77-181A8D61D56F}" type="datetimeFigureOut">
              <a:rPr lang="en-US" smtClean="0"/>
              <a:t>11/16/2024</a:t>
            </a:fld>
            <a:endParaRPr lang="en-US"/>
          </a:p>
        </p:txBody>
      </p:sp>
      <p:sp>
        <p:nvSpPr>
          <p:cNvPr id="6" name="Footer Placeholder 5">
            <a:extLst>
              <a:ext uri="{FF2B5EF4-FFF2-40B4-BE49-F238E27FC236}">
                <a16:creationId xmlns:a16="http://schemas.microsoft.com/office/drawing/2014/main" id="{AF308DEA-2A55-473F-8C28-54141851C0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82DF72-D6F0-456B-B049-A7981BA57DE2}"/>
              </a:ext>
            </a:extLst>
          </p:cNvPr>
          <p:cNvSpPr>
            <a:spLocks noGrp="1"/>
          </p:cNvSpPr>
          <p:nvPr>
            <p:ph type="sldNum" sz="quarter" idx="12"/>
          </p:nvPr>
        </p:nvSpPr>
        <p:spPr/>
        <p:txBody>
          <a:bodyPr/>
          <a:lstStyle/>
          <a:p>
            <a:fld id="{F5123F23-D8F0-48F6-B859-0C8FC9EA8F85}" type="slidenum">
              <a:rPr lang="en-US" smtClean="0"/>
              <a:t>‹#›</a:t>
            </a:fld>
            <a:endParaRPr lang="en-US"/>
          </a:p>
        </p:txBody>
      </p:sp>
    </p:spTree>
    <p:extLst>
      <p:ext uri="{BB962C8B-B14F-4D97-AF65-F5344CB8AC3E}">
        <p14:creationId xmlns:p14="http://schemas.microsoft.com/office/powerpoint/2010/main" val="2477757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9000" b="-9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49F8AB-03F5-43E0-8AC6-DD6DE57653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C9832B2-02BC-4A43-BB6A-00AE4F51B7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1DFB9E-0145-4F7D-8B29-8B3AD7278E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9D462D-0435-4F0E-8F77-181A8D61D56F}" type="datetimeFigureOut">
              <a:rPr lang="en-US" smtClean="0"/>
              <a:t>11/16/2024</a:t>
            </a:fld>
            <a:endParaRPr lang="en-US"/>
          </a:p>
        </p:txBody>
      </p:sp>
      <p:sp>
        <p:nvSpPr>
          <p:cNvPr id="5" name="Footer Placeholder 4">
            <a:extLst>
              <a:ext uri="{FF2B5EF4-FFF2-40B4-BE49-F238E27FC236}">
                <a16:creationId xmlns:a16="http://schemas.microsoft.com/office/drawing/2014/main" id="{8D9513CD-3587-4C70-A3D5-6CA9A8C183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B44E74E-EAAC-424B-BFF5-3F1C921449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123F23-D8F0-48F6-B859-0C8FC9EA8F85}" type="slidenum">
              <a:rPr lang="en-US" smtClean="0"/>
              <a:t>‹#›</a:t>
            </a:fld>
            <a:endParaRPr lang="en-US"/>
          </a:p>
        </p:txBody>
      </p:sp>
    </p:spTree>
    <p:extLst>
      <p:ext uri="{BB962C8B-B14F-4D97-AF65-F5344CB8AC3E}">
        <p14:creationId xmlns:p14="http://schemas.microsoft.com/office/powerpoint/2010/main" val="4130734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www.biblegateway.com/passage/?search=Philippians%203&amp;version=NIV#fen-NIV-29431a"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biblegateway.com/passage/?search=Philippians%201&amp;version=NIV#fen-NIV-29375c" TargetMode="External"/><Relationship Id="rId2" Type="http://schemas.openxmlformats.org/officeDocument/2006/relationships/hyperlink" Target="https://www.biblegateway.com/passage/?search=Philippians%201&amp;version=NIV#fen-NIV-29374b"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1006E7A-C13C-430C-9A68-E9F298DE52CE}"/>
              </a:ext>
            </a:extLst>
          </p:cNvPr>
          <p:cNvSpPr txBox="1"/>
          <p:nvPr/>
        </p:nvSpPr>
        <p:spPr>
          <a:xfrm>
            <a:off x="799388" y="507674"/>
            <a:ext cx="10763250" cy="3693319"/>
          </a:xfrm>
          <a:prstGeom prst="rect">
            <a:avLst/>
          </a:prstGeom>
          <a:noFill/>
        </p:spPr>
        <p:txBody>
          <a:bodyPr wrap="square" rtlCol="0">
            <a:spAutoFit/>
          </a:bodyPr>
          <a:lstStyle/>
          <a:p>
            <a:pPr algn="ctr"/>
            <a:endParaRPr lang="en-US" sz="6000" dirty="0">
              <a:solidFill>
                <a:schemeClr val="bg1"/>
              </a:solidFill>
            </a:endParaRPr>
          </a:p>
          <a:p>
            <a:pPr algn="ctr"/>
            <a:r>
              <a:rPr lang="en-US" sz="6000" dirty="0">
                <a:solidFill>
                  <a:schemeClr val="bg1"/>
                </a:solidFill>
              </a:rPr>
              <a:t>Ouch!</a:t>
            </a:r>
          </a:p>
          <a:p>
            <a:pPr algn="ctr"/>
            <a:endParaRPr lang="en-US" sz="6000" dirty="0">
              <a:solidFill>
                <a:schemeClr val="bg1"/>
              </a:solidFill>
            </a:endParaRPr>
          </a:p>
          <a:p>
            <a:pPr algn="ctr"/>
            <a:r>
              <a:rPr lang="en-US" sz="5400" dirty="0">
                <a:solidFill>
                  <a:schemeClr val="bg1"/>
                </a:solidFill>
              </a:rPr>
              <a:t>Pastor Richard ”Rico” Tubbs</a:t>
            </a:r>
          </a:p>
        </p:txBody>
      </p:sp>
    </p:spTree>
    <p:extLst>
      <p:ext uri="{BB962C8B-B14F-4D97-AF65-F5344CB8AC3E}">
        <p14:creationId xmlns:p14="http://schemas.microsoft.com/office/powerpoint/2010/main" val="1152383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3EC1A9C-62B5-3AFC-E2E1-446CA3CE2862}"/>
              </a:ext>
            </a:extLst>
          </p:cNvPr>
          <p:cNvSpPr txBox="1"/>
          <p:nvPr/>
        </p:nvSpPr>
        <p:spPr>
          <a:xfrm>
            <a:off x="980630" y="1834360"/>
            <a:ext cx="3232447" cy="1754326"/>
          </a:xfrm>
          <a:prstGeom prst="rect">
            <a:avLst/>
          </a:prstGeom>
          <a:noFill/>
        </p:spPr>
        <p:txBody>
          <a:bodyPr wrap="square">
            <a:spAutoFit/>
          </a:bodyPr>
          <a:lstStyle/>
          <a:p>
            <a:pPr algn="ctr"/>
            <a:r>
              <a:rPr lang="en-US" sz="3600" b="0" i="0" dirty="0">
                <a:solidFill>
                  <a:schemeClr val="bg1"/>
                </a:solidFill>
                <a:effectLst/>
                <a:latin typeface="Open Sans" panose="020B0606030504020204" pitchFamily="34" charset="0"/>
              </a:rPr>
              <a:t>Pain </a:t>
            </a:r>
            <a:r>
              <a:rPr lang="en-US" sz="3600" b="0" i="0" u="sng" dirty="0">
                <a:solidFill>
                  <a:schemeClr val="bg1"/>
                </a:solidFill>
                <a:effectLst/>
                <a:latin typeface="Open Sans" panose="020B0606030504020204" pitchFamily="34" charset="0"/>
              </a:rPr>
              <a:t>strengthens our character</a:t>
            </a:r>
            <a:r>
              <a:rPr lang="en-US" sz="3600" b="0" i="0" dirty="0">
                <a:solidFill>
                  <a:schemeClr val="bg1"/>
                </a:solidFill>
                <a:effectLst/>
                <a:latin typeface="Open Sans" panose="020B0606030504020204" pitchFamily="34" charset="0"/>
              </a:rPr>
              <a:t>. </a:t>
            </a:r>
            <a:endParaRPr lang="en-US" sz="3600" dirty="0">
              <a:solidFill>
                <a:schemeClr val="bg1"/>
              </a:solidFill>
            </a:endParaRPr>
          </a:p>
        </p:txBody>
      </p:sp>
      <p:sp>
        <p:nvSpPr>
          <p:cNvPr id="5" name="TextBox 4">
            <a:extLst>
              <a:ext uri="{FF2B5EF4-FFF2-40B4-BE49-F238E27FC236}">
                <a16:creationId xmlns:a16="http://schemas.microsoft.com/office/drawing/2014/main" id="{4A35FC69-C076-6294-D753-4A2785157690}"/>
              </a:ext>
            </a:extLst>
          </p:cNvPr>
          <p:cNvSpPr txBox="1"/>
          <p:nvPr/>
        </p:nvSpPr>
        <p:spPr>
          <a:xfrm>
            <a:off x="5415896" y="1252121"/>
            <a:ext cx="6097424" cy="3785652"/>
          </a:xfrm>
          <a:prstGeom prst="rect">
            <a:avLst/>
          </a:prstGeom>
          <a:noFill/>
        </p:spPr>
        <p:txBody>
          <a:bodyPr wrap="square">
            <a:spAutoFit/>
          </a:bodyPr>
          <a:lstStyle/>
          <a:p>
            <a:pPr algn="ctr"/>
            <a:r>
              <a:rPr lang="en-US" sz="2400" b="0" i="0" dirty="0">
                <a:solidFill>
                  <a:schemeClr val="bg1"/>
                </a:solidFill>
                <a:effectLst/>
                <a:latin typeface="system-ui"/>
              </a:rPr>
              <a:t>James 1:1-4</a:t>
            </a:r>
          </a:p>
          <a:p>
            <a:pPr algn="ctr"/>
            <a:r>
              <a:rPr lang="en-US" sz="2400" b="1" i="0" dirty="0">
                <a:solidFill>
                  <a:schemeClr val="bg1"/>
                </a:solidFill>
                <a:effectLst/>
                <a:latin typeface="system-ui"/>
              </a:rPr>
              <a:t> </a:t>
            </a:r>
            <a:r>
              <a:rPr lang="en-US" sz="2400" b="0" i="0" dirty="0">
                <a:solidFill>
                  <a:schemeClr val="bg1"/>
                </a:solidFill>
                <a:effectLst/>
                <a:latin typeface="system-ui"/>
              </a:rPr>
              <a:t>James, a servant of God and of the Lord Jesus Christ, To the twelve tribes scattered among the nations: Greetings.</a:t>
            </a:r>
            <a:r>
              <a:rPr lang="en-US" sz="2400" b="1" i="0" baseline="30000" dirty="0">
                <a:solidFill>
                  <a:schemeClr val="bg1"/>
                </a:solidFill>
                <a:effectLst/>
                <a:latin typeface="system-ui"/>
              </a:rPr>
              <a:t>2 </a:t>
            </a:r>
            <a:r>
              <a:rPr lang="en-US" sz="2400" b="0" i="0" dirty="0">
                <a:solidFill>
                  <a:schemeClr val="bg1"/>
                </a:solidFill>
                <a:effectLst/>
                <a:latin typeface="system-ui"/>
              </a:rPr>
              <a:t>Consider it pure joy, my brothers and sisters, whenever you face trials of many kinds, </a:t>
            </a:r>
            <a:r>
              <a:rPr lang="en-US" sz="2400" b="1" i="0" baseline="30000" dirty="0">
                <a:solidFill>
                  <a:schemeClr val="bg1"/>
                </a:solidFill>
                <a:effectLst/>
                <a:latin typeface="system-ui"/>
              </a:rPr>
              <a:t>3 </a:t>
            </a:r>
            <a:r>
              <a:rPr lang="en-US" sz="2400" b="0" i="0" dirty="0">
                <a:solidFill>
                  <a:schemeClr val="bg1"/>
                </a:solidFill>
                <a:effectLst/>
                <a:latin typeface="system-ui"/>
              </a:rPr>
              <a:t>because you know that the testing of your faith produces perseverance. </a:t>
            </a:r>
            <a:r>
              <a:rPr lang="en-US" sz="2400" b="1" i="0" baseline="30000" dirty="0">
                <a:solidFill>
                  <a:schemeClr val="bg1"/>
                </a:solidFill>
                <a:effectLst/>
                <a:latin typeface="system-ui"/>
              </a:rPr>
              <a:t>4 </a:t>
            </a:r>
            <a:r>
              <a:rPr lang="en-US" sz="2400" b="0" i="0" dirty="0">
                <a:solidFill>
                  <a:schemeClr val="bg1"/>
                </a:solidFill>
                <a:effectLst/>
                <a:latin typeface="system-ui"/>
              </a:rPr>
              <a:t>Let perseverance finish its work so that you may be mature and complete, not lacking anything.</a:t>
            </a:r>
          </a:p>
        </p:txBody>
      </p:sp>
    </p:spTree>
    <p:extLst>
      <p:ext uri="{BB962C8B-B14F-4D97-AF65-F5344CB8AC3E}">
        <p14:creationId xmlns:p14="http://schemas.microsoft.com/office/powerpoint/2010/main" val="1289518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down)">
                                      <p:cBhvr>
                                        <p:cTn id="25" dur="580">
                                          <p:stCondLst>
                                            <p:cond delay="0"/>
                                          </p:stCondLst>
                                        </p:cTn>
                                        <p:tgtEl>
                                          <p:spTgt spid="5"/>
                                        </p:tgtEl>
                                      </p:cBhvr>
                                    </p:animEffect>
                                    <p:anim calcmode="lin" valueType="num">
                                      <p:cBhvr>
                                        <p:cTn id="26"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1" dur="26">
                                          <p:stCondLst>
                                            <p:cond delay="650"/>
                                          </p:stCondLst>
                                        </p:cTn>
                                        <p:tgtEl>
                                          <p:spTgt spid="5"/>
                                        </p:tgtEl>
                                      </p:cBhvr>
                                      <p:to x="100000" y="60000"/>
                                    </p:animScale>
                                    <p:animScale>
                                      <p:cBhvr>
                                        <p:cTn id="32" dur="166" decel="50000">
                                          <p:stCondLst>
                                            <p:cond delay="676"/>
                                          </p:stCondLst>
                                        </p:cTn>
                                        <p:tgtEl>
                                          <p:spTgt spid="5"/>
                                        </p:tgtEl>
                                      </p:cBhvr>
                                      <p:to x="100000" y="100000"/>
                                    </p:animScale>
                                    <p:animScale>
                                      <p:cBhvr>
                                        <p:cTn id="33" dur="26">
                                          <p:stCondLst>
                                            <p:cond delay="1312"/>
                                          </p:stCondLst>
                                        </p:cTn>
                                        <p:tgtEl>
                                          <p:spTgt spid="5"/>
                                        </p:tgtEl>
                                      </p:cBhvr>
                                      <p:to x="100000" y="80000"/>
                                    </p:animScale>
                                    <p:animScale>
                                      <p:cBhvr>
                                        <p:cTn id="34" dur="166" decel="50000">
                                          <p:stCondLst>
                                            <p:cond delay="1338"/>
                                          </p:stCondLst>
                                        </p:cTn>
                                        <p:tgtEl>
                                          <p:spTgt spid="5"/>
                                        </p:tgtEl>
                                      </p:cBhvr>
                                      <p:to x="100000" y="100000"/>
                                    </p:animScale>
                                    <p:animScale>
                                      <p:cBhvr>
                                        <p:cTn id="35" dur="26">
                                          <p:stCondLst>
                                            <p:cond delay="1642"/>
                                          </p:stCondLst>
                                        </p:cTn>
                                        <p:tgtEl>
                                          <p:spTgt spid="5"/>
                                        </p:tgtEl>
                                      </p:cBhvr>
                                      <p:to x="100000" y="90000"/>
                                    </p:animScale>
                                    <p:animScale>
                                      <p:cBhvr>
                                        <p:cTn id="36" dur="166" decel="50000">
                                          <p:stCondLst>
                                            <p:cond delay="1668"/>
                                          </p:stCondLst>
                                        </p:cTn>
                                        <p:tgtEl>
                                          <p:spTgt spid="5"/>
                                        </p:tgtEl>
                                      </p:cBhvr>
                                      <p:to x="100000" y="100000"/>
                                    </p:animScale>
                                    <p:animScale>
                                      <p:cBhvr>
                                        <p:cTn id="37" dur="26">
                                          <p:stCondLst>
                                            <p:cond delay="1808"/>
                                          </p:stCondLst>
                                        </p:cTn>
                                        <p:tgtEl>
                                          <p:spTgt spid="5"/>
                                        </p:tgtEl>
                                      </p:cBhvr>
                                      <p:to x="100000" y="95000"/>
                                    </p:animScale>
                                    <p:animScale>
                                      <p:cBhvr>
                                        <p:cTn id="38"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B5C8D60-379D-C62D-DAE9-2813CE0322FB}"/>
              </a:ext>
            </a:extLst>
          </p:cNvPr>
          <p:cNvSpPr txBox="1"/>
          <p:nvPr/>
        </p:nvSpPr>
        <p:spPr>
          <a:xfrm>
            <a:off x="1301809" y="378329"/>
            <a:ext cx="9588382" cy="1569660"/>
          </a:xfrm>
          <a:prstGeom prst="rect">
            <a:avLst/>
          </a:prstGeom>
          <a:noFill/>
        </p:spPr>
        <p:txBody>
          <a:bodyPr wrap="square">
            <a:spAutoFit/>
          </a:bodyPr>
          <a:lstStyle/>
          <a:p>
            <a:pPr algn="ctr"/>
            <a:r>
              <a:rPr lang="en-US" sz="3200" b="0" i="0" dirty="0">
                <a:solidFill>
                  <a:schemeClr val="bg1"/>
                </a:solidFill>
                <a:effectLst/>
                <a:latin typeface="Open Sans" panose="020B0606030504020204" pitchFamily="34" charset="0"/>
              </a:rPr>
              <a:t>We need to look </a:t>
            </a:r>
            <a:r>
              <a:rPr lang="en-US" sz="3200" b="0" i="0" u="sng" dirty="0">
                <a:solidFill>
                  <a:schemeClr val="bg1"/>
                </a:solidFill>
                <a:effectLst/>
                <a:latin typeface="Open Sans" panose="020B0606030504020204" pitchFamily="34" charset="0"/>
              </a:rPr>
              <a:t>beyond our pain </a:t>
            </a:r>
            <a:r>
              <a:rPr lang="en-US" sz="3200" b="0" i="0" dirty="0">
                <a:solidFill>
                  <a:schemeClr val="bg1"/>
                </a:solidFill>
                <a:effectLst/>
                <a:latin typeface="Open Sans" panose="020B0606030504020204" pitchFamily="34" charset="0"/>
              </a:rPr>
              <a:t>and </a:t>
            </a:r>
            <a:r>
              <a:rPr lang="en-US" sz="3200" b="0" i="0" u="sng" dirty="0">
                <a:solidFill>
                  <a:schemeClr val="bg1"/>
                </a:solidFill>
                <a:effectLst/>
                <a:latin typeface="Open Sans" panose="020B0606030504020204" pitchFamily="34" charset="0"/>
              </a:rPr>
              <a:t>look forward </a:t>
            </a:r>
            <a:r>
              <a:rPr lang="en-US" sz="3200" b="0" i="0" dirty="0">
                <a:solidFill>
                  <a:schemeClr val="bg1"/>
                </a:solidFill>
                <a:effectLst/>
                <a:latin typeface="Open Sans" panose="020B0606030504020204" pitchFamily="34" charset="0"/>
              </a:rPr>
              <a:t>to where we are going not our </a:t>
            </a:r>
            <a:r>
              <a:rPr lang="en-US" sz="3200" b="0" i="0" u="sng" dirty="0">
                <a:solidFill>
                  <a:schemeClr val="bg1"/>
                </a:solidFill>
                <a:effectLst/>
                <a:latin typeface="Open Sans" panose="020B0606030504020204" pitchFamily="34" charset="0"/>
              </a:rPr>
              <a:t>current circumstances. </a:t>
            </a:r>
            <a:endParaRPr lang="en-US" sz="3200" u="sng" dirty="0">
              <a:solidFill>
                <a:schemeClr val="bg1"/>
              </a:solidFill>
            </a:endParaRPr>
          </a:p>
        </p:txBody>
      </p:sp>
      <p:sp>
        <p:nvSpPr>
          <p:cNvPr id="5" name="TextBox 4">
            <a:extLst>
              <a:ext uri="{FF2B5EF4-FFF2-40B4-BE49-F238E27FC236}">
                <a16:creationId xmlns:a16="http://schemas.microsoft.com/office/drawing/2014/main" id="{3CB046DB-AA0C-6BE3-B9B2-25DA7DBABCC8}"/>
              </a:ext>
            </a:extLst>
          </p:cNvPr>
          <p:cNvSpPr txBox="1"/>
          <p:nvPr/>
        </p:nvSpPr>
        <p:spPr>
          <a:xfrm>
            <a:off x="948584" y="2561041"/>
            <a:ext cx="11605188" cy="523220"/>
          </a:xfrm>
          <a:prstGeom prst="rect">
            <a:avLst/>
          </a:prstGeom>
          <a:noFill/>
        </p:spPr>
        <p:txBody>
          <a:bodyPr wrap="square">
            <a:spAutoFit/>
          </a:bodyPr>
          <a:lstStyle/>
          <a:p>
            <a:r>
              <a:rPr lang="en-US" sz="2800" b="0" i="0" dirty="0">
                <a:solidFill>
                  <a:schemeClr val="bg1"/>
                </a:solidFill>
                <a:effectLst/>
                <a:latin typeface="Open Sans" panose="020B0606030504020204" pitchFamily="34" charset="0"/>
              </a:rPr>
              <a:t>We need to be more joyful about living in heaven than on earth. </a:t>
            </a:r>
            <a:endParaRPr lang="en-US" sz="2800" dirty="0"/>
          </a:p>
        </p:txBody>
      </p:sp>
      <p:sp>
        <p:nvSpPr>
          <p:cNvPr id="7" name="TextBox 6">
            <a:extLst>
              <a:ext uri="{FF2B5EF4-FFF2-40B4-BE49-F238E27FC236}">
                <a16:creationId xmlns:a16="http://schemas.microsoft.com/office/drawing/2014/main" id="{961E9730-AC17-FE1E-2B05-BE2C6C7BBF5F}"/>
              </a:ext>
            </a:extLst>
          </p:cNvPr>
          <p:cNvSpPr txBox="1"/>
          <p:nvPr/>
        </p:nvSpPr>
        <p:spPr>
          <a:xfrm>
            <a:off x="961401" y="3516402"/>
            <a:ext cx="10269197" cy="954107"/>
          </a:xfrm>
          <a:prstGeom prst="rect">
            <a:avLst/>
          </a:prstGeom>
          <a:noFill/>
        </p:spPr>
        <p:txBody>
          <a:bodyPr wrap="square">
            <a:spAutoFit/>
          </a:bodyPr>
          <a:lstStyle/>
          <a:p>
            <a:pPr algn="ctr"/>
            <a:r>
              <a:rPr lang="en-US" sz="2800" b="0" i="0" dirty="0">
                <a:solidFill>
                  <a:schemeClr val="bg1"/>
                </a:solidFill>
                <a:effectLst/>
                <a:latin typeface="Open Sans" panose="020B0606030504020204" pitchFamily="34" charset="0"/>
              </a:rPr>
              <a:t>No matter what or how you are suffering today know that God knows. </a:t>
            </a:r>
            <a:endParaRPr lang="en-US" sz="2800" dirty="0">
              <a:solidFill>
                <a:schemeClr val="bg1"/>
              </a:solidFill>
            </a:endParaRPr>
          </a:p>
        </p:txBody>
      </p:sp>
    </p:spTree>
    <p:extLst>
      <p:ext uri="{BB962C8B-B14F-4D97-AF65-F5344CB8AC3E}">
        <p14:creationId xmlns:p14="http://schemas.microsoft.com/office/powerpoint/2010/main" val="3165041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A309FD3-98E9-97F0-09EF-C8ED8B1C51C7}"/>
              </a:ext>
            </a:extLst>
          </p:cNvPr>
          <p:cNvSpPr txBox="1"/>
          <p:nvPr/>
        </p:nvSpPr>
        <p:spPr>
          <a:xfrm>
            <a:off x="1375872" y="267850"/>
            <a:ext cx="9263641" cy="646331"/>
          </a:xfrm>
          <a:prstGeom prst="rect">
            <a:avLst/>
          </a:prstGeom>
          <a:noFill/>
        </p:spPr>
        <p:txBody>
          <a:bodyPr wrap="square">
            <a:spAutoFit/>
          </a:bodyPr>
          <a:lstStyle/>
          <a:p>
            <a:pPr algn="ctr"/>
            <a:r>
              <a:rPr lang="en-US" sz="3600" b="0" i="0" dirty="0">
                <a:solidFill>
                  <a:schemeClr val="bg1"/>
                </a:solidFill>
                <a:effectLst/>
                <a:latin typeface="Open Sans" panose="020B0606030504020204" pitchFamily="34" charset="0"/>
              </a:rPr>
              <a:t>Don’t </a:t>
            </a:r>
            <a:r>
              <a:rPr lang="en-US" sz="3600" b="0" i="0" u="sng" dirty="0">
                <a:solidFill>
                  <a:schemeClr val="bg1"/>
                </a:solidFill>
                <a:effectLst/>
                <a:latin typeface="Open Sans" panose="020B0606030504020204" pitchFamily="34" charset="0"/>
              </a:rPr>
              <a:t>run from the pain</a:t>
            </a:r>
            <a:r>
              <a:rPr lang="en-US" sz="3600" b="0" i="0" dirty="0">
                <a:solidFill>
                  <a:schemeClr val="bg1"/>
                </a:solidFill>
                <a:effectLst/>
                <a:latin typeface="Open Sans" panose="020B0606030504020204" pitchFamily="34" charset="0"/>
              </a:rPr>
              <a:t>…</a:t>
            </a:r>
            <a:r>
              <a:rPr lang="en-US" sz="3600" b="0" i="0" u="sng" dirty="0">
                <a:solidFill>
                  <a:schemeClr val="bg1"/>
                </a:solidFill>
                <a:effectLst/>
                <a:latin typeface="Open Sans" panose="020B0606030504020204" pitchFamily="34" charset="0"/>
              </a:rPr>
              <a:t>embrace it</a:t>
            </a:r>
            <a:r>
              <a:rPr lang="en-US" sz="3600" b="0" i="0" dirty="0">
                <a:solidFill>
                  <a:schemeClr val="bg1"/>
                </a:solidFill>
                <a:effectLst/>
                <a:latin typeface="Open Sans" panose="020B0606030504020204" pitchFamily="34" charset="0"/>
              </a:rPr>
              <a:t>. </a:t>
            </a:r>
          </a:p>
        </p:txBody>
      </p:sp>
      <p:sp>
        <p:nvSpPr>
          <p:cNvPr id="5" name="TextBox 4">
            <a:extLst>
              <a:ext uri="{FF2B5EF4-FFF2-40B4-BE49-F238E27FC236}">
                <a16:creationId xmlns:a16="http://schemas.microsoft.com/office/drawing/2014/main" id="{0160C1F1-045E-D7B0-060D-42EB3904A53F}"/>
              </a:ext>
            </a:extLst>
          </p:cNvPr>
          <p:cNvSpPr txBox="1"/>
          <p:nvPr/>
        </p:nvSpPr>
        <p:spPr>
          <a:xfrm>
            <a:off x="1076770" y="1150990"/>
            <a:ext cx="10451506" cy="2677656"/>
          </a:xfrm>
          <a:prstGeom prst="rect">
            <a:avLst/>
          </a:prstGeom>
          <a:noFill/>
        </p:spPr>
        <p:txBody>
          <a:bodyPr wrap="square">
            <a:spAutoFit/>
          </a:bodyPr>
          <a:lstStyle/>
          <a:p>
            <a:pPr algn="ctr"/>
            <a:r>
              <a:rPr lang="en-US" sz="2800" b="0" i="0" dirty="0">
                <a:solidFill>
                  <a:schemeClr val="bg1"/>
                </a:solidFill>
                <a:effectLst/>
                <a:latin typeface="Open Sans" panose="020B0606030504020204" pitchFamily="34" charset="0"/>
              </a:rPr>
              <a:t>It is God’s reminder, His still, small voice of leading, loving you. Remember you have not yet been hung on a cross, nails driven through your hands and feet, and a crown of thorns jammed-down on your head. Neither are you paying for the weight of the sins of the whole world. Neither are you innocent of sin. </a:t>
            </a:r>
            <a:endParaRPr lang="en-US" sz="2800" dirty="0"/>
          </a:p>
        </p:txBody>
      </p:sp>
      <p:sp>
        <p:nvSpPr>
          <p:cNvPr id="7" name="TextBox 6">
            <a:extLst>
              <a:ext uri="{FF2B5EF4-FFF2-40B4-BE49-F238E27FC236}">
                <a16:creationId xmlns:a16="http://schemas.microsoft.com/office/drawing/2014/main" id="{D84361C6-98CE-2FCE-B63A-101365D31F7E}"/>
              </a:ext>
            </a:extLst>
          </p:cNvPr>
          <p:cNvSpPr txBox="1"/>
          <p:nvPr/>
        </p:nvSpPr>
        <p:spPr>
          <a:xfrm>
            <a:off x="477140" y="4065455"/>
            <a:ext cx="11451364" cy="461665"/>
          </a:xfrm>
          <a:prstGeom prst="rect">
            <a:avLst/>
          </a:prstGeom>
          <a:noFill/>
        </p:spPr>
        <p:txBody>
          <a:bodyPr wrap="square">
            <a:spAutoFit/>
          </a:bodyPr>
          <a:lstStyle/>
          <a:p>
            <a:pPr algn="ctr"/>
            <a:r>
              <a:rPr lang="en-US" sz="2400" b="0" i="0" dirty="0">
                <a:solidFill>
                  <a:schemeClr val="bg1"/>
                </a:solidFill>
                <a:effectLst/>
                <a:latin typeface="Open Sans" panose="020B0606030504020204" pitchFamily="34" charset="0"/>
              </a:rPr>
              <a:t>Jesus was all of that. Your pain is teaching you Christlikeness. Don’t run from it.</a:t>
            </a:r>
            <a:endParaRPr lang="en-US" sz="2400" dirty="0"/>
          </a:p>
        </p:txBody>
      </p:sp>
      <p:sp>
        <p:nvSpPr>
          <p:cNvPr id="8" name="TextBox 7">
            <a:extLst>
              <a:ext uri="{FF2B5EF4-FFF2-40B4-BE49-F238E27FC236}">
                <a16:creationId xmlns:a16="http://schemas.microsoft.com/office/drawing/2014/main" id="{9129B8B0-1081-3D60-964E-3D883B2F4BC2}"/>
              </a:ext>
            </a:extLst>
          </p:cNvPr>
          <p:cNvSpPr txBox="1"/>
          <p:nvPr/>
        </p:nvSpPr>
        <p:spPr>
          <a:xfrm>
            <a:off x="388832" y="4876013"/>
            <a:ext cx="11237719" cy="830997"/>
          </a:xfrm>
          <a:prstGeom prst="rect">
            <a:avLst/>
          </a:prstGeom>
          <a:noFill/>
        </p:spPr>
        <p:txBody>
          <a:bodyPr wrap="square" rtlCol="0">
            <a:spAutoFit/>
          </a:bodyPr>
          <a:lstStyle/>
          <a:p>
            <a:pPr algn="ctr"/>
            <a:r>
              <a:rPr lang="en-US" sz="2400" dirty="0">
                <a:solidFill>
                  <a:schemeClr val="bg1"/>
                </a:solidFill>
              </a:rPr>
              <a:t>You and I do have free will and a choice:</a:t>
            </a:r>
          </a:p>
          <a:p>
            <a:pPr algn="ctr"/>
            <a:r>
              <a:rPr lang="en-US" sz="2400" dirty="0">
                <a:solidFill>
                  <a:schemeClr val="bg1"/>
                </a:solidFill>
              </a:rPr>
              <a:t> either run to God or turn and runaway from God</a:t>
            </a:r>
          </a:p>
        </p:txBody>
      </p:sp>
    </p:spTree>
    <p:extLst>
      <p:ext uri="{BB962C8B-B14F-4D97-AF65-F5344CB8AC3E}">
        <p14:creationId xmlns:p14="http://schemas.microsoft.com/office/powerpoint/2010/main" val="2442211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heel(1)">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heel(1)">
                                      <p:cBhvr>
                                        <p:cTn id="2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A967746-1BAF-BB51-B03C-8FDBA85C57B3}"/>
              </a:ext>
            </a:extLst>
          </p:cNvPr>
          <p:cNvSpPr txBox="1"/>
          <p:nvPr/>
        </p:nvSpPr>
        <p:spPr>
          <a:xfrm>
            <a:off x="2903434" y="805043"/>
            <a:ext cx="6097424" cy="646331"/>
          </a:xfrm>
          <a:prstGeom prst="rect">
            <a:avLst/>
          </a:prstGeom>
          <a:noFill/>
        </p:spPr>
        <p:txBody>
          <a:bodyPr wrap="square">
            <a:spAutoFit/>
          </a:bodyPr>
          <a:lstStyle/>
          <a:p>
            <a:pPr algn="ctr"/>
            <a:r>
              <a:rPr lang="en-US" sz="3600" b="0" i="0" dirty="0">
                <a:solidFill>
                  <a:schemeClr val="bg1"/>
                </a:solidFill>
                <a:effectLst/>
                <a:latin typeface="Open Sans" panose="020B0606030504020204" pitchFamily="34" charset="0"/>
              </a:rPr>
              <a:t> Don’t </a:t>
            </a:r>
            <a:r>
              <a:rPr lang="en-US" sz="3600" b="0" i="0" u="sng" dirty="0">
                <a:solidFill>
                  <a:schemeClr val="bg1"/>
                </a:solidFill>
                <a:effectLst/>
                <a:latin typeface="Open Sans" panose="020B0606030504020204" pitchFamily="34" charset="0"/>
              </a:rPr>
              <a:t>despise it</a:t>
            </a:r>
          </a:p>
        </p:txBody>
      </p:sp>
      <p:sp>
        <p:nvSpPr>
          <p:cNvPr id="5" name="TextBox 4">
            <a:extLst>
              <a:ext uri="{FF2B5EF4-FFF2-40B4-BE49-F238E27FC236}">
                <a16:creationId xmlns:a16="http://schemas.microsoft.com/office/drawing/2014/main" id="{29A09087-6B63-82E4-19A2-2D69A1784F30}"/>
              </a:ext>
            </a:extLst>
          </p:cNvPr>
          <p:cNvSpPr txBox="1"/>
          <p:nvPr/>
        </p:nvSpPr>
        <p:spPr>
          <a:xfrm>
            <a:off x="1016950" y="1745368"/>
            <a:ext cx="10306227" cy="3108543"/>
          </a:xfrm>
          <a:prstGeom prst="rect">
            <a:avLst/>
          </a:prstGeom>
          <a:noFill/>
        </p:spPr>
        <p:txBody>
          <a:bodyPr wrap="square">
            <a:spAutoFit/>
          </a:bodyPr>
          <a:lstStyle/>
          <a:p>
            <a:r>
              <a:rPr lang="en-US" sz="2800" b="0" i="0" dirty="0">
                <a:solidFill>
                  <a:schemeClr val="bg1"/>
                </a:solidFill>
                <a:effectLst/>
                <a:latin typeface="Open Sans" panose="020B0606030504020204" pitchFamily="34" charset="0"/>
              </a:rPr>
              <a:t>Pain is one of the few warning systems the body has to help it heal. Dr. Paul Brand is one of the world’s foremost experts on leprosy. He describes how "leprosy patients lose their fingers and toes, not because the disease can cause decay, but precisely because they lack pain sensations. Nothing warns them when water is too hot or a hammer handle is splintered. Accidental self-abuse destroys their bodies." </a:t>
            </a:r>
            <a:endParaRPr lang="en-US" sz="2800" dirty="0"/>
          </a:p>
        </p:txBody>
      </p:sp>
    </p:spTree>
    <p:extLst>
      <p:ext uri="{BB962C8B-B14F-4D97-AF65-F5344CB8AC3E}">
        <p14:creationId xmlns:p14="http://schemas.microsoft.com/office/powerpoint/2010/main" val="2006072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598C60C-5FF4-66EE-01E4-EEDCB1AE7CDA}"/>
              </a:ext>
            </a:extLst>
          </p:cNvPr>
          <p:cNvSpPr txBox="1"/>
          <p:nvPr/>
        </p:nvSpPr>
        <p:spPr>
          <a:xfrm>
            <a:off x="2230452" y="674186"/>
            <a:ext cx="6830226" cy="523220"/>
          </a:xfrm>
          <a:prstGeom prst="rect">
            <a:avLst/>
          </a:prstGeom>
          <a:noFill/>
        </p:spPr>
        <p:txBody>
          <a:bodyPr wrap="square">
            <a:spAutoFit/>
          </a:bodyPr>
          <a:lstStyle/>
          <a:p>
            <a:pPr algn="ctr"/>
            <a:r>
              <a:rPr lang="en-US" sz="2800" b="0" i="0" dirty="0">
                <a:solidFill>
                  <a:schemeClr val="bg1"/>
                </a:solidFill>
                <a:effectLst/>
                <a:latin typeface="Open Sans" panose="020B0606030504020204" pitchFamily="34" charset="0"/>
              </a:rPr>
              <a:t> Learn to </a:t>
            </a:r>
            <a:r>
              <a:rPr lang="en-US" sz="2800" b="0" i="0" u="sng" dirty="0">
                <a:solidFill>
                  <a:schemeClr val="bg1"/>
                </a:solidFill>
                <a:effectLst/>
                <a:latin typeface="Open Sans" panose="020B0606030504020204" pitchFamily="34" charset="0"/>
              </a:rPr>
              <a:t>love in the presence of pain</a:t>
            </a:r>
            <a:endParaRPr lang="en-US" sz="2800" u="sng" dirty="0"/>
          </a:p>
        </p:txBody>
      </p:sp>
      <p:sp>
        <p:nvSpPr>
          <p:cNvPr id="7" name="TextBox 6">
            <a:extLst>
              <a:ext uri="{FF2B5EF4-FFF2-40B4-BE49-F238E27FC236}">
                <a16:creationId xmlns:a16="http://schemas.microsoft.com/office/drawing/2014/main" id="{22E8F1D0-EB40-3A8D-4AB4-1571E9E8F095}"/>
              </a:ext>
            </a:extLst>
          </p:cNvPr>
          <p:cNvSpPr txBox="1"/>
          <p:nvPr/>
        </p:nvSpPr>
        <p:spPr>
          <a:xfrm>
            <a:off x="1102407" y="1874728"/>
            <a:ext cx="9357645" cy="3108543"/>
          </a:xfrm>
          <a:prstGeom prst="rect">
            <a:avLst/>
          </a:prstGeom>
          <a:noFill/>
        </p:spPr>
        <p:txBody>
          <a:bodyPr wrap="square">
            <a:spAutoFit/>
          </a:bodyPr>
          <a:lstStyle/>
          <a:p>
            <a:pPr algn="ctr"/>
            <a:r>
              <a:rPr lang="en-US" sz="2800" b="0" i="0" dirty="0">
                <a:solidFill>
                  <a:schemeClr val="bg1"/>
                </a:solidFill>
                <a:effectLst/>
                <a:latin typeface="Open Sans" panose="020B0606030504020204" pitchFamily="34" charset="0"/>
              </a:rPr>
              <a:t>C.S. Lewis</a:t>
            </a:r>
          </a:p>
          <a:p>
            <a:pPr algn="ctr"/>
            <a:r>
              <a:rPr lang="en-US" sz="2800" b="0" i="0" dirty="0">
                <a:solidFill>
                  <a:schemeClr val="bg1"/>
                </a:solidFill>
                <a:effectLst/>
                <a:latin typeface="Open Sans" panose="020B0606030504020204" pitchFamily="34" charset="0"/>
              </a:rPr>
              <a:t>Why love, if losing hurts so much? I have no answers any more; only the life I live. Twice in that life I have been given the choice, as a boy, and as a man. The boy chose safety; the man chooses suffering. </a:t>
            </a:r>
          </a:p>
          <a:p>
            <a:pPr algn="ctr"/>
            <a:r>
              <a:rPr lang="en-US" sz="2800" b="0" i="0" dirty="0">
                <a:solidFill>
                  <a:schemeClr val="bg1"/>
                </a:solidFill>
                <a:effectLst/>
                <a:latin typeface="Open Sans" panose="020B0606030504020204" pitchFamily="34" charset="0"/>
              </a:rPr>
              <a:t>The pain now is part of the happiness then; </a:t>
            </a:r>
          </a:p>
          <a:p>
            <a:pPr algn="ctr"/>
            <a:r>
              <a:rPr lang="en-US" sz="2800" b="0" i="0" dirty="0">
                <a:solidFill>
                  <a:schemeClr val="bg1"/>
                </a:solidFill>
                <a:effectLst/>
                <a:latin typeface="Open Sans" panose="020B0606030504020204" pitchFamily="34" charset="0"/>
              </a:rPr>
              <a:t>that is the deal</a:t>
            </a:r>
            <a:endParaRPr lang="en-US" sz="2800" dirty="0">
              <a:solidFill>
                <a:schemeClr val="bg1"/>
              </a:solidFill>
            </a:endParaRPr>
          </a:p>
        </p:txBody>
      </p:sp>
    </p:spTree>
    <p:extLst>
      <p:ext uri="{BB962C8B-B14F-4D97-AF65-F5344CB8AC3E}">
        <p14:creationId xmlns:p14="http://schemas.microsoft.com/office/powerpoint/2010/main" val="2857378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AA976DF-ADA2-70D7-96A6-6E1AD80C31AD}"/>
              </a:ext>
            </a:extLst>
          </p:cNvPr>
          <p:cNvSpPr txBox="1"/>
          <p:nvPr/>
        </p:nvSpPr>
        <p:spPr>
          <a:xfrm>
            <a:off x="331074" y="1397929"/>
            <a:ext cx="11398469" cy="1938992"/>
          </a:xfrm>
          <a:prstGeom prst="rect">
            <a:avLst/>
          </a:prstGeom>
          <a:noFill/>
        </p:spPr>
        <p:txBody>
          <a:bodyPr wrap="square">
            <a:spAutoFit/>
          </a:bodyPr>
          <a:lstStyle/>
          <a:p>
            <a:pPr algn="ctr"/>
            <a:r>
              <a:rPr lang="en-US" sz="4000" b="0" i="0" dirty="0">
                <a:solidFill>
                  <a:schemeClr val="bg1"/>
                </a:solidFill>
                <a:effectLst/>
                <a:latin typeface="Open Sans" panose="020B0606030504020204" pitchFamily="34" charset="0"/>
              </a:rPr>
              <a:t>No matter what type of pain this week: Physical, Emotional, Acute, Somatic, Chronic, Visceral , Grief, Stress, Conflicts, Financial </a:t>
            </a:r>
            <a:endParaRPr lang="en-US" sz="4000" dirty="0">
              <a:solidFill>
                <a:schemeClr val="bg1"/>
              </a:solidFill>
            </a:endParaRPr>
          </a:p>
        </p:txBody>
      </p:sp>
      <p:sp>
        <p:nvSpPr>
          <p:cNvPr id="4" name="TextBox 3">
            <a:extLst>
              <a:ext uri="{FF2B5EF4-FFF2-40B4-BE49-F238E27FC236}">
                <a16:creationId xmlns:a16="http://schemas.microsoft.com/office/drawing/2014/main" id="{13A4764F-30D9-78C5-0DA9-DF164701767A}"/>
              </a:ext>
            </a:extLst>
          </p:cNvPr>
          <p:cNvSpPr txBox="1"/>
          <p:nvPr/>
        </p:nvSpPr>
        <p:spPr>
          <a:xfrm>
            <a:off x="4389517" y="221556"/>
            <a:ext cx="3281585" cy="923330"/>
          </a:xfrm>
          <a:prstGeom prst="rect">
            <a:avLst/>
          </a:prstGeom>
          <a:noFill/>
        </p:spPr>
        <p:txBody>
          <a:bodyPr wrap="square" rtlCol="0">
            <a:spAutoFit/>
          </a:bodyPr>
          <a:lstStyle/>
          <a:p>
            <a:pPr algn="ctr"/>
            <a:r>
              <a:rPr lang="en-US" sz="5400" dirty="0">
                <a:solidFill>
                  <a:schemeClr val="bg1"/>
                </a:solidFill>
              </a:rPr>
              <a:t>Homework</a:t>
            </a:r>
          </a:p>
        </p:txBody>
      </p:sp>
      <p:sp>
        <p:nvSpPr>
          <p:cNvPr id="6" name="TextBox 5">
            <a:extLst>
              <a:ext uri="{FF2B5EF4-FFF2-40B4-BE49-F238E27FC236}">
                <a16:creationId xmlns:a16="http://schemas.microsoft.com/office/drawing/2014/main" id="{EA7265EC-E807-014B-393D-5AC95227FE71}"/>
              </a:ext>
            </a:extLst>
          </p:cNvPr>
          <p:cNvSpPr txBox="1"/>
          <p:nvPr/>
        </p:nvSpPr>
        <p:spPr>
          <a:xfrm>
            <a:off x="646386" y="3649785"/>
            <a:ext cx="11083157" cy="1938992"/>
          </a:xfrm>
          <a:prstGeom prst="rect">
            <a:avLst/>
          </a:prstGeom>
          <a:noFill/>
        </p:spPr>
        <p:txBody>
          <a:bodyPr wrap="square">
            <a:spAutoFit/>
          </a:bodyPr>
          <a:lstStyle/>
          <a:p>
            <a:pPr algn="ctr"/>
            <a:r>
              <a:rPr lang="en-US" sz="4000" b="0" i="0" dirty="0">
                <a:solidFill>
                  <a:schemeClr val="bg1"/>
                </a:solidFill>
                <a:effectLst/>
                <a:latin typeface="Open Sans" panose="020B0606030504020204" pitchFamily="34" charset="0"/>
              </a:rPr>
              <a:t>Be thankful for the Grace that God has afforded you &amp; understand Your suffering is for a purpose and for a time.</a:t>
            </a:r>
            <a:endParaRPr lang="en-US" sz="4000" dirty="0"/>
          </a:p>
        </p:txBody>
      </p:sp>
    </p:spTree>
    <p:extLst>
      <p:ext uri="{BB962C8B-B14F-4D97-AF65-F5344CB8AC3E}">
        <p14:creationId xmlns:p14="http://schemas.microsoft.com/office/powerpoint/2010/main" val="3346505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1)">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D7D5538-FCCE-007C-8157-B798720E3609}"/>
              </a:ext>
            </a:extLst>
          </p:cNvPr>
          <p:cNvSpPr txBox="1"/>
          <p:nvPr/>
        </p:nvSpPr>
        <p:spPr>
          <a:xfrm>
            <a:off x="922945" y="472948"/>
            <a:ext cx="10024217" cy="5016758"/>
          </a:xfrm>
          <a:prstGeom prst="rect">
            <a:avLst/>
          </a:prstGeom>
          <a:noFill/>
        </p:spPr>
        <p:txBody>
          <a:bodyPr wrap="square">
            <a:spAutoFit/>
          </a:bodyPr>
          <a:lstStyle/>
          <a:p>
            <a:pPr algn="ctr"/>
            <a:r>
              <a:rPr lang="en-US" sz="2000" b="1" i="0" dirty="0">
                <a:solidFill>
                  <a:schemeClr val="bg1"/>
                </a:solidFill>
                <a:effectLst/>
                <a:latin typeface="Open Sans" panose="020B0606030504020204" pitchFamily="34" charset="0"/>
              </a:rPr>
              <a:t>2 Corinthians 12:2-10</a:t>
            </a:r>
          </a:p>
          <a:p>
            <a:pPr algn="ctr"/>
            <a:r>
              <a:rPr lang="en-US" sz="2000" b="0" i="0" dirty="0">
                <a:solidFill>
                  <a:schemeClr val="bg1"/>
                </a:solidFill>
                <a:effectLst/>
                <a:latin typeface="Open Sans" panose="020B0606030504020204" pitchFamily="34" charset="0"/>
              </a:rPr>
              <a:t> “I know a man in Christ who fourteen years ago was caught up to the third heaven. Whether it was in the body or out of the body I do not know—God knows. And I know that this man—whether in the body or apart from the body I do not know, but God knows— was caught up to paradise. He heard inexpressible things, things that man is not permitted to tell. I will boast about a man like that, but I will not boast about myself, except about my weaknesses. Even if I should choose to boast, I would not be a fool, because I would be speaking the truth. But I refrain, so no one will think more of me than is warranted by what I do or say. To keep me from becoming conceited because of these surpassingly great revelations, there was given me a thorn in my flesh, a messenger of Satan, to torment me. Three times I pleaded with the Lord to take it away from me. But he said to me, “My grace is sufficient for you, for my power is made perfect in weakness.” Therefore I will boast all the more gladly about my weaknesses, so that Christ’s power may rest on me. That is why, for Christ’s sake, I delight in weaknesses, in insults, in hardships, in persecutions, in difficulties. For when I am weak, then I am strong.”</a:t>
            </a:r>
            <a:endParaRPr lang="en-US" sz="2000" dirty="0">
              <a:solidFill>
                <a:schemeClr val="bg1"/>
              </a:solidFill>
            </a:endParaRPr>
          </a:p>
        </p:txBody>
      </p:sp>
    </p:spTree>
    <p:extLst>
      <p:ext uri="{BB962C8B-B14F-4D97-AF65-F5344CB8AC3E}">
        <p14:creationId xmlns:p14="http://schemas.microsoft.com/office/powerpoint/2010/main" val="513499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332A9B4-8FB0-6732-3D70-D79218139A70}"/>
              </a:ext>
            </a:extLst>
          </p:cNvPr>
          <p:cNvSpPr txBox="1"/>
          <p:nvPr/>
        </p:nvSpPr>
        <p:spPr>
          <a:xfrm>
            <a:off x="452926" y="766424"/>
            <a:ext cx="10502781" cy="1569660"/>
          </a:xfrm>
          <a:prstGeom prst="rect">
            <a:avLst/>
          </a:prstGeom>
          <a:noFill/>
        </p:spPr>
        <p:txBody>
          <a:bodyPr wrap="square">
            <a:spAutoFit/>
          </a:bodyPr>
          <a:lstStyle/>
          <a:p>
            <a:pPr algn="ctr"/>
            <a:r>
              <a:rPr lang="en-US" sz="3200" b="0" i="0" dirty="0">
                <a:solidFill>
                  <a:schemeClr val="bg1"/>
                </a:solidFill>
                <a:effectLst/>
                <a:latin typeface="Open Sans" panose="020B0606030504020204" pitchFamily="34" charset="0"/>
              </a:rPr>
              <a:t>Realize that we have done </a:t>
            </a:r>
            <a:r>
              <a:rPr lang="en-US" sz="3200" b="0" i="0" u="sng" dirty="0">
                <a:solidFill>
                  <a:schemeClr val="bg1"/>
                </a:solidFill>
                <a:effectLst/>
                <a:latin typeface="Open Sans" panose="020B0606030504020204" pitchFamily="34" charset="0"/>
              </a:rPr>
              <a:t>nothing wrong </a:t>
            </a:r>
            <a:r>
              <a:rPr lang="en-US" sz="3200" b="0" i="0" dirty="0">
                <a:solidFill>
                  <a:schemeClr val="bg1"/>
                </a:solidFill>
                <a:effectLst/>
                <a:latin typeface="Open Sans" panose="020B0606030504020204" pitchFamily="34" charset="0"/>
              </a:rPr>
              <a:t>when we suffer, but we suffer so we can </a:t>
            </a:r>
            <a:r>
              <a:rPr lang="en-US" sz="3200" b="0" i="0" u="sng" dirty="0">
                <a:solidFill>
                  <a:schemeClr val="bg1"/>
                </a:solidFill>
                <a:effectLst/>
                <a:latin typeface="Open Sans" panose="020B0606030504020204" pitchFamily="34" charset="0"/>
              </a:rPr>
              <a:t>experience God’s grace</a:t>
            </a:r>
            <a:r>
              <a:rPr lang="en-US" sz="3200" b="0" i="0" dirty="0">
                <a:solidFill>
                  <a:schemeClr val="bg1"/>
                </a:solidFill>
                <a:effectLst/>
                <a:latin typeface="Open Sans" panose="020B0606030504020204" pitchFamily="34" charset="0"/>
              </a:rPr>
              <a:t>. </a:t>
            </a:r>
            <a:endParaRPr lang="en-US" sz="3200" dirty="0">
              <a:solidFill>
                <a:schemeClr val="bg1"/>
              </a:solidFill>
            </a:endParaRPr>
          </a:p>
        </p:txBody>
      </p:sp>
      <p:sp>
        <p:nvSpPr>
          <p:cNvPr id="5" name="TextBox 4">
            <a:extLst>
              <a:ext uri="{FF2B5EF4-FFF2-40B4-BE49-F238E27FC236}">
                <a16:creationId xmlns:a16="http://schemas.microsoft.com/office/drawing/2014/main" id="{D966EFBA-2260-5761-8022-1DFAC8FCD889}"/>
              </a:ext>
            </a:extLst>
          </p:cNvPr>
          <p:cNvSpPr txBox="1"/>
          <p:nvPr/>
        </p:nvSpPr>
        <p:spPr>
          <a:xfrm>
            <a:off x="1226319" y="3318521"/>
            <a:ext cx="8955993" cy="1077218"/>
          </a:xfrm>
          <a:prstGeom prst="rect">
            <a:avLst/>
          </a:prstGeom>
          <a:noFill/>
        </p:spPr>
        <p:txBody>
          <a:bodyPr wrap="square">
            <a:spAutoFit/>
          </a:bodyPr>
          <a:lstStyle/>
          <a:p>
            <a:pPr algn="ctr"/>
            <a:r>
              <a:rPr lang="en-US" sz="3200" b="0" i="0" dirty="0">
                <a:solidFill>
                  <a:schemeClr val="bg1"/>
                </a:solidFill>
                <a:effectLst/>
                <a:latin typeface="Open Sans" panose="020B0606030504020204" pitchFamily="34" charset="0"/>
              </a:rPr>
              <a:t>Is it better to live without pain and be far from God or with pain and close to God? </a:t>
            </a:r>
            <a:endParaRPr lang="en-US" sz="3200" dirty="0">
              <a:solidFill>
                <a:schemeClr val="bg1"/>
              </a:solidFill>
            </a:endParaRPr>
          </a:p>
        </p:txBody>
      </p:sp>
    </p:spTree>
    <p:extLst>
      <p:ext uri="{BB962C8B-B14F-4D97-AF65-F5344CB8AC3E}">
        <p14:creationId xmlns:p14="http://schemas.microsoft.com/office/powerpoint/2010/main" val="3744191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B6BDEB9-E347-7B7A-29DD-B2DC8F700177}"/>
              </a:ext>
            </a:extLst>
          </p:cNvPr>
          <p:cNvSpPr txBox="1"/>
          <p:nvPr/>
        </p:nvSpPr>
        <p:spPr>
          <a:xfrm>
            <a:off x="922946" y="677431"/>
            <a:ext cx="10186587" cy="1815882"/>
          </a:xfrm>
          <a:prstGeom prst="rect">
            <a:avLst/>
          </a:prstGeom>
          <a:noFill/>
        </p:spPr>
        <p:txBody>
          <a:bodyPr wrap="square">
            <a:spAutoFit/>
          </a:bodyPr>
          <a:lstStyle/>
          <a:p>
            <a:pPr algn="ctr"/>
            <a:r>
              <a:rPr lang="en-US" sz="2800" b="0" i="0" dirty="0">
                <a:solidFill>
                  <a:schemeClr val="bg1"/>
                </a:solidFill>
                <a:effectLst/>
                <a:latin typeface="Open Sans" panose="020B0606030504020204" pitchFamily="34" charset="0"/>
              </a:rPr>
              <a:t>2 Corinthian 12:8,9</a:t>
            </a:r>
          </a:p>
          <a:p>
            <a:pPr algn="ctr"/>
            <a:r>
              <a:rPr lang="en-US" sz="2800" b="0" i="0" dirty="0">
                <a:solidFill>
                  <a:schemeClr val="bg1"/>
                </a:solidFill>
                <a:effectLst/>
                <a:latin typeface="Open Sans" panose="020B0606030504020204" pitchFamily="34" charset="0"/>
              </a:rPr>
              <a:t> “Three times I pleaded with the Lord to take it away from me. But he said to me, “My grace is sufficient for you, for my power is made perfect in weakness.”</a:t>
            </a:r>
            <a:endParaRPr lang="en-US" sz="2800" dirty="0">
              <a:solidFill>
                <a:schemeClr val="bg1"/>
              </a:solidFill>
            </a:endParaRPr>
          </a:p>
        </p:txBody>
      </p:sp>
      <p:sp>
        <p:nvSpPr>
          <p:cNvPr id="5" name="TextBox 4">
            <a:extLst>
              <a:ext uri="{FF2B5EF4-FFF2-40B4-BE49-F238E27FC236}">
                <a16:creationId xmlns:a16="http://schemas.microsoft.com/office/drawing/2014/main" id="{1DE3F297-8E1F-9BCC-242F-A579C0B2F6AF}"/>
              </a:ext>
            </a:extLst>
          </p:cNvPr>
          <p:cNvSpPr txBox="1"/>
          <p:nvPr/>
        </p:nvSpPr>
        <p:spPr>
          <a:xfrm>
            <a:off x="1350235" y="3022513"/>
            <a:ext cx="9332008" cy="1077218"/>
          </a:xfrm>
          <a:prstGeom prst="rect">
            <a:avLst/>
          </a:prstGeom>
          <a:noFill/>
        </p:spPr>
        <p:txBody>
          <a:bodyPr wrap="square">
            <a:spAutoFit/>
          </a:bodyPr>
          <a:lstStyle/>
          <a:p>
            <a:pPr algn="ctr"/>
            <a:r>
              <a:rPr lang="en-US" sz="3200" b="0" i="0" dirty="0">
                <a:solidFill>
                  <a:schemeClr val="bg1"/>
                </a:solidFill>
                <a:effectLst/>
                <a:latin typeface="Open Sans" panose="020B0606030504020204" pitchFamily="34" charset="0"/>
              </a:rPr>
              <a:t>Grace - </a:t>
            </a:r>
            <a:r>
              <a:rPr lang="en-US" sz="3200" b="0" i="0" u="sng" dirty="0">
                <a:solidFill>
                  <a:schemeClr val="bg1"/>
                </a:solidFill>
                <a:effectLst/>
                <a:latin typeface="Open Sans" panose="020B0606030504020204" pitchFamily="34" charset="0"/>
              </a:rPr>
              <a:t>unmerited divine assistance </a:t>
            </a:r>
            <a:r>
              <a:rPr lang="en-US" sz="3200" b="0" i="0" dirty="0">
                <a:solidFill>
                  <a:schemeClr val="bg1"/>
                </a:solidFill>
                <a:effectLst/>
                <a:latin typeface="Open Sans" panose="020B0606030504020204" pitchFamily="34" charset="0"/>
              </a:rPr>
              <a:t>given humans for their </a:t>
            </a:r>
            <a:r>
              <a:rPr lang="en-US" sz="3200" b="0" i="0" u="sng" dirty="0">
                <a:solidFill>
                  <a:schemeClr val="bg1"/>
                </a:solidFill>
                <a:effectLst/>
                <a:latin typeface="Open Sans" panose="020B0606030504020204" pitchFamily="34" charset="0"/>
              </a:rPr>
              <a:t>regeneration</a:t>
            </a:r>
            <a:r>
              <a:rPr lang="en-US" sz="3200" b="0" i="0" dirty="0">
                <a:solidFill>
                  <a:schemeClr val="bg1"/>
                </a:solidFill>
                <a:effectLst/>
                <a:latin typeface="Open Sans" panose="020B0606030504020204" pitchFamily="34" charset="0"/>
              </a:rPr>
              <a:t> or </a:t>
            </a:r>
            <a:r>
              <a:rPr lang="en-US" sz="3200" b="0" i="0" u="sng" dirty="0">
                <a:solidFill>
                  <a:schemeClr val="bg1"/>
                </a:solidFill>
                <a:effectLst/>
                <a:latin typeface="Open Sans" panose="020B0606030504020204" pitchFamily="34" charset="0"/>
              </a:rPr>
              <a:t>sanctification</a:t>
            </a:r>
            <a:endParaRPr lang="en-US" sz="3200" u="sng" dirty="0">
              <a:solidFill>
                <a:schemeClr val="bg1"/>
              </a:solidFill>
            </a:endParaRPr>
          </a:p>
        </p:txBody>
      </p:sp>
    </p:spTree>
    <p:extLst>
      <p:ext uri="{BB962C8B-B14F-4D97-AF65-F5344CB8AC3E}">
        <p14:creationId xmlns:p14="http://schemas.microsoft.com/office/powerpoint/2010/main" val="2137650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F756A66-E6E0-2F84-E17C-433241C9BB83}"/>
              </a:ext>
            </a:extLst>
          </p:cNvPr>
          <p:cNvSpPr txBox="1"/>
          <p:nvPr/>
        </p:nvSpPr>
        <p:spPr>
          <a:xfrm>
            <a:off x="357499" y="851881"/>
            <a:ext cx="11477002" cy="1323439"/>
          </a:xfrm>
          <a:prstGeom prst="rect">
            <a:avLst/>
          </a:prstGeom>
          <a:noFill/>
        </p:spPr>
        <p:txBody>
          <a:bodyPr wrap="square">
            <a:spAutoFit/>
          </a:bodyPr>
          <a:lstStyle/>
          <a:p>
            <a:pPr algn="ctr"/>
            <a:r>
              <a:rPr lang="en-US" sz="4000" b="0" i="0" u="sng" dirty="0">
                <a:solidFill>
                  <a:schemeClr val="bg1"/>
                </a:solidFill>
                <a:effectLst/>
                <a:latin typeface="Open Sans" panose="020B0606030504020204" pitchFamily="34" charset="0"/>
              </a:rPr>
              <a:t>Pain and heartache </a:t>
            </a:r>
            <a:r>
              <a:rPr lang="en-US" sz="4000" b="0" i="0" dirty="0">
                <a:solidFill>
                  <a:schemeClr val="bg1"/>
                </a:solidFill>
                <a:effectLst/>
                <a:latin typeface="Open Sans" panose="020B0606030504020204" pitchFamily="34" charset="0"/>
              </a:rPr>
              <a:t>draw us to the only One who can heal and restore,</a:t>
            </a:r>
            <a:endParaRPr lang="en-US" sz="4000" dirty="0">
              <a:solidFill>
                <a:schemeClr val="bg1"/>
              </a:solidFill>
            </a:endParaRPr>
          </a:p>
        </p:txBody>
      </p:sp>
      <p:sp>
        <p:nvSpPr>
          <p:cNvPr id="4" name="TextBox 3">
            <a:extLst>
              <a:ext uri="{FF2B5EF4-FFF2-40B4-BE49-F238E27FC236}">
                <a16:creationId xmlns:a16="http://schemas.microsoft.com/office/drawing/2014/main" id="{BD6D4E4C-C168-4005-0074-A46C32C5999D}"/>
              </a:ext>
            </a:extLst>
          </p:cNvPr>
          <p:cNvSpPr txBox="1"/>
          <p:nvPr/>
        </p:nvSpPr>
        <p:spPr>
          <a:xfrm>
            <a:off x="9366191" y="1213503"/>
            <a:ext cx="2059536" cy="1107996"/>
          </a:xfrm>
          <a:prstGeom prst="rect">
            <a:avLst/>
          </a:prstGeom>
          <a:noFill/>
        </p:spPr>
        <p:txBody>
          <a:bodyPr wrap="square" rtlCol="0">
            <a:spAutoFit/>
          </a:bodyPr>
          <a:lstStyle/>
          <a:p>
            <a:r>
              <a:rPr lang="en-US" sz="6600" dirty="0">
                <a:solidFill>
                  <a:schemeClr val="bg1"/>
                </a:solidFill>
              </a:rPr>
              <a:t>Jesus</a:t>
            </a:r>
          </a:p>
        </p:txBody>
      </p:sp>
      <p:sp>
        <p:nvSpPr>
          <p:cNvPr id="6" name="TextBox 5">
            <a:extLst>
              <a:ext uri="{FF2B5EF4-FFF2-40B4-BE49-F238E27FC236}">
                <a16:creationId xmlns:a16="http://schemas.microsoft.com/office/drawing/2014/main" id="{C5F3731C-F62B-E1C6-51D2-145D624BC716}"/>
              </a:ext>
            </a:extLst>
          </p:cNvPr>
          <p:cNvSpPr txBox="1"/>
          <p:nvPr/>
        </p:nvSpPr>
        <p:spPr>
          <a:xfrm>
            <a:off x="993226" y="2683121"/>
            <a:ext cx="9632731" cy="1323439"/>
          </a:xfrm>
          <a:prstGeom prst="rect">
            <a:avLst/>
          </a:prstGeom>
          <a:noFill/>
        </p:spPr>
        <p:txBody>
          <a:bodyPr wrap="square">
            <a:spAutoFit/>
          </a:bodyPr>
          <a:lstStyle/>
          <a:p>
            <a:pPr algn="ctr"/>
            <a:r>
              <a:rPr lang="en-US" sz="4000" b="0" i="0" dirty="0">
                <a:solidFill>
                  <a:schemeClr val="bg1"/>
                </a:solidFill>
                <a:effectLst/>
                <a:latin typeface="Open Sans" panose="020B0606030504020204" pitchFamily="34" charset="0"/>
              </a:rPr>
              <a:t>Pain has drawn me close to God because </a:t>
            </a:r>
            <a:r>
              <a:rPr lang="en-US" sz="4000" b="0" i="0" u="sng" dirty="0">
                <a:solidFill>
                  <a:schemeClr val="bg1"/>
                </a:solidFill>
                <a:effectLst/>
                <a:latin typeface="Open Sans" panose="020B0606030504020204" pitchFamily="34" charset="0"/>
              </a:rPr>
              <a:t>I HAVE NO WHERE ELSE TO GO</a:t>
            </a:r>
            <a:r>
              <a:rPr lang="en-US" sz="4000" b="0" i="0" dirty="0">
                <a:solidFill>
                  <a:schemeClr val="bg1"/>
                </a:solidFill>
                <a:effectLst/>
                <a:latin typeface="Open Sans" panose="020B0606030504020204" pitchFamily="34" charset="0"/>
              </a:rPr>
              <a:t>.</a:t>
            </a:r>
            <a:endParaRPr lang="en-US" sz="4000" dirty="0">
              <a:solidFill>
                <a:schemeClr val="bg1"/>
              </a:solidFill>
            </a:endParaRPr>
          </a:p>
        </p:txBody>
      </p:sp>
      <p:sp>
        <p:nvSpPr>
          <p:cNvPr id="7" name="TextBox 6">
            <a:extLst>
              <a:ext uri="{FF2B5EF4-FFF2-40B4-BE49-F238E27FC236}">
                <a16:creationId xmlns:a16="http://schemas.microsoft.com/office/drawing/2014/main" id="{BE5C025A-E7DC-BD5B-F8E8-77C5098C066B}"/>
              </a:ext>
            </a:extLst>
          </p:cNvPr>
          <p:cNvSpPr txBox="1"/>
          <p:nvPr/>
        </p:nvSpPr>
        <p:spPr>
          <a:xfrm>
            <a:off x="290557" y="4368182"/>
            <a:ext cx="11237719" cy="1200329"/>
          </a:xfrm>
          <a:prstGeom prst="rect">
            <a:avLst/>
          </a:prstGeom>
          <a:noFill/>
        </p:spPr>
        <p:txBody>
          <a:bodyPr wrap="square" rtlCol="0">
            <a:spAutoFit/>
          </a:bodyPr>
          <a:lstStyle/>
          <a:p>
            <a:pPr algn="ctr"/>
            <a:r>
              <a:rPr lang="en-US" sz="3600" dirty="0">
                <a:solidFill>
                  <a:schemeClr val="bg1"/>
                </a:solidFill>
              </a:rPr>
              <a:t>You and I do have free will and a choice:</a:t>
            </a:r>
          </a:p>
          <a:p>
            <a:pPr algn="ctr"/>
            <a:r>
              <a:rPr lang="en-US" sz="3600" dirty="0">
                <a:solidFill>
                  <a:schemeClr val="bg1"/>
                </a:solidFill>
              </a:rPr>
              <a:t> either run to God or turn and runaway from God</a:t>
            </a:r>
          </a:p>
        </p:txBody>
      </p:sp>
    </p:spTree>
    <p:extLst>
      <p:ext uri="{BB962C8B-B14F-4D97-AF65-F5344CB8AC3E}">
        <p14:creationId xmlns:p14="http://schemas.microsoft.com/office/powerpoint/2010/main" val="452104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70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555A65-056C-FC29-ED1A-20F707BDB8F6}"/>
              </a:ext>
            </a:extLst>
          </p:cNvPr>
          <p:cNvSpPr txBox="1"/>
          <p:nvPr/>
        </p:nvSpPr>
        <p:spPr>
          <a:xfrm>
            <a:off x="623843" y="1504060"/>
            <a:ext cx="4341263" cy="2308324"/>
          </a:xfrm>
          <a:prstGeom prst="rect">
            <a:avLst/>
          </a:prstGeom>
          <a:noFill/>
        </p:spPr>
        <p:txBody>
          <a:bodyPr wrap="square">
            <a:spAutoFit/>
          </a:bodyPr>
          <a:lstStyle/>
          <a:p>
            <a:pPr algn="ctr"/>
            <a:r>
              <a:rPr lang="en-US" sz="3600" b="0" i="0" u="sng" dirty="0">
                <a:solidFill>
                  <a:schemeClr val="bg1"/>
                </a:solidFill>
                <a:effectLst/>
                <a:latin typeface="Open Sans" panose="020B0606030504020204" pitchFamily="34" charset="0"/>
              </a:rPr>
              <a:t>Pain becomes our teacher </a:t>
            </a:r>
            <a:r>
              <a:rPr lang="en-US" sz="3600" b="0" i="0" dirty="0">
                <a:solidFill>
                  <a:schemeClr val="bg1"/>
                </a:solidFill>
                <a:effectLst/>
                <a:latin typeface="Open Sans" panose="020B0606030504020204" pitchFamily="34" charset="0"/>
              </a:rPr>
              <a:t>when God wants to </a:t>
            </a:r>
            <a:r>
              <a:rPr lang="en-US" sz="3600" b="0" i="0" u="sng" dirty="0">
                <a:solidFill>
                  <a:schemeClr val="bg1"/>
                </a:solidFill>
                <a:effectLst/>
                <a:latin typeface="Open Sans" panose="020B0606030504020204" pitchFamily="34" charset="0"/>
              </a:rPr>
              <a:t>teach us </a:t>
            </a:r>
            <a:r>
              <a:rPr lang="en-US" sz="3600" b="0" i="0" dirty="0">
                <a:solidFill>
                  <a:schemeClr val="bg1"/>
                </a:solidFill>
                <a:effectLst/>
                <a:latin typeface="Open Sans" panose="020B0606030504020204" pitchFamily="34" charset="0"/>
              </a:rPr>
              <a:t>something!</a:t>
            </a:r>
            <a:endParaRPr lang="en-US" sz="3600" dirty="0">
              <a:solidFill>
                <a:schemeClr val="bg1"/>
              </a:solidFill>
            </a:endParaRPr>
          </a:p>
        </p:txBody>
      </p:sp>
      <p:sp>
        <p:nvSpPr>
          <p:cNvPr id="5" name="TextBox 4">
            <a:extLst>
              <a:ext uri="{FF2B5EF4-FFF2-40B4-BE49-F238E27FC236}">
                <a16:creationId xmlns:a16="http://schemas.microsoft.com/office/drawing/2014/main" id="{83B13873-A6FE-256A-7894-FAD8F847091B}"/>
              </a:ext>
            </a:extLst>
          </p:cNvPr>
          <p:cNvSpPr txBox="1"/>
          <p:nvPr/>
        </p:nvSpPr>
        <p:spPr>
          <a:xfrm>
            <a:off x="5885915" y="431947"/>
            <a:ext cx="6097424" cy="5324535"/>
          </a:xfrm>
          <a:prstGeom prst="rect">
            <a:avLst/>
          </a:prstGeom>
          <a:noFill/>
        </p:spPr>
        <p:txBody>
          <a:bodyPr wrap="square">
            <a:spAutoFit/>
          </a:bodyPr>
          <a:lstStyle/>
          <a:p>
            <a:pPr algn="ctr"/>
            <a:r>
              <a:rPr lang="en-US" sz="2000" b="0" i="0" dirty="0">
                <a:solidFill>
                  <a:schemeClr val="bg1"/>
                </a:solidFill>
                <a:effectLst/>
                <a:latin typeface="Open Sans" panose="020B0606030504020204" pitchFamily="34" charset="0"/>
              </a:rPr>
              <a:t>Ps. 119:65-72</a:t>
            </a:r>
          </a:p>
          <a:p>
            <a:pPr algn="ctr"/>
            <a:r>
              <a:rPr lang="en-US" sz="2000" b="0" i="0" dirty="0">
                <a:solidFill>
                  <a:schemeClr val="bg1"/>
                </a:solidFill>
                <a:effectLst/>
                <a:latin typeface="system-ui"/>
              </a:rPr>
              <a:t>Do good to your servant</a:t>
            </a:r>
            <a:br>
              <a:rPr lang="en-US" sz="2000" dirty="0">
                <a:solidFill>
                  <a:schemeClr val="bg1"/>
                </a:solidFill>
              </a:rPr>
            </a:br>
            <a:r>
              <a:rPr lang="en-US" sz="2000" b="0" i="0" dirty="0">
                <a:solidFill>
                  <a:schemeClr val="bg1"/>
                </a:solidFill>
                <a:effectLst/>
                <a:latin typeface="Courier New" panose="02070309020205020404" pitchFamily="49" charset="0"/>
              </a:rPr>
              <a:t>    </a:t>
            </a:r>
            <a:r>
              <a:rPr lang="en-US" sz="2000" b="0" i="0" dirty="0">
                <a:solidFill>
                  <a:schemeClr val="bg1"/>
                </a:solidFill>
                <a:effectLst/>
                <a:latin typeface="system-ui"/>
              </a:rPr>
              <a:t>according to your word, </a:t>
            </a:r>
            <a:r>
              <a:rPr lang="en-US" sz="2000" b="0" i="0" cap="small" dirty="0">
                <a:solidFill>
                  <a:schemeClr val="bg1"/>
                </a:solidFill>
                <a:effectLst/>
                <a:latin typeface="system-ui"/>
              </a:rPr>
              <a:t>Lord</a:t>
            </a:r>
            <a:r>
              <a:rPr lang="en-US" sz="2000" b="0" i="0" dirty="0">
                <a:solidFill>
                  <a:schemeClr val="bg1"/>
                </a:solidFill>
                <a:effectLst/>
                <a:latin typeface="system-ui"/>
              </a:rPr>
              <a:t>.</a:t>
            </a:r>
            <a:br>
              <a:rPr lang="en-US" sz="2000" dirty="0">
                <a:solidFill>
                  <a:schemeClr val="bg1"/>
                </a:solidFill>
              </a:rPr>
            </a:br>
            <a:r>
              <a:rPr lang="en-US" sz="2000" b="1" i="0" baseline="30000" dirty="0">
                <a:solidFill>
                  <a:schemeClr val="bg1"/>
                </a:solidFill>
                <a:effectLst/>
                <a:latin typeface="system-ui"/>
              </a:rPr>
              <a:t>66 </a:t>
            </a:r>
            <a:r>
              <a:rPr lang="en-US" sz="2000" b="0" i="0" dirty="0">
                <a:solidFill>
                  <a:schemeClr val="bg1"/>
                </a:solidFill>
                <a:effectLst/>
                <a:latin typeface="system-ui"/>
              </a:rPr>
              <a:t>Teach me knowledge and good judgment,</a:t>
            </a:r>
            <a:br>
              <a:rPr lang="en-US" sz="2000" dirty="0">
                <a:solidFill>
                  <a:schemeClr val="bg1"/>
                </a:solidFill>
              </a:rPr>
            </a:br>
            <a:r>
              <a:rPr lang="en-US" sz="2000" b="0" i="0" dirty="0">
                <a:solidFill>
                  <a:schemeClr val="bg1"/>
                </a:solidFill>
                <a:effectLst/>
                <a:latin typeface="Courier New" panose="02070309020205020404" pitchFamily="49" charset="0"/>
              </a:rPr>
              <a:t>    </a:t>
            </a:r>
            <a:r>
              <a:rPr lang="en-US" sz="2000" b="0" i="0" dirty="0">
                <a:solidFill>
                  <a:schemeClr val="bg1"/>
                </a:solidFill>
                <a:effectLst/>
                <a:latin typeface="system-ui"/>
              </a:rPr>
              <a:t>for I trust your commands.</a:t>
            </a:r>
            <a:br>
              <a:rPr lang="en-US" sz="2000" dirty="0">
                <a:solidFill>
                  <a:schemeClr val="bg1"/>
                </a:solidFill>
              </a:rPr>
            </a:br>
            <a:r>
              <a:rPr lang="en-US" sz="2000" b="1" i="0" baseline="30000" dirty="0">
                <a:solidFill>
                  <a:schemeClr val="bg1"/>
                </a:solidFill>
                <a:effectLst/>
                <a:latin typeface="system-ui"/>
              </a:rPr>
              <a:t>67 </a:t>
            </a:r>
            <a:r>
              <a:rPr lang="en-US" sz="2000" b="0" i="0" dirty="0">
                <a:solidFill>
                  <a:schemeClr val="bg1"/>
                </a:solidFill>
                <a:effectLst/>
                <a:latin typeface="system-ui"/>
              </a:rPr>
              <a:t>Before I was afflicted I went astray,</a:t>
            </a:r>
            <a:br>
              <a:rPr lang="en-US" sz="2000" dirty="0">
                <a:solidFill>
                  <a:schemeClr val="bg1"/>
                </a:solidFill>
              </a:rPr>
            </a:br>
            <a:r>
              <a:rPr lang="en-US" sz="2000" b="0" i="0" dirty="0">
                <a:solidFill>
                  <a:schemeClr val="bg1"/>
                </a:solidFill>
                <a:effectLst/>
                <a:latin typeface="Courier New" panose="02070309020205020404" pitchFamily="49" charset="0"/>
              </a:rPr>
              <a:t>    </a:t>
            </a:r>
            <a:r>
              <a:rPr lang="en-US" sz="2000" b="0" i="0" dirty="0">
                <a:solidFill>
                  <a:schemeClr val="bg1"/>
                </a:solidFill>
                <a:effectLst/>
                <a:latin typeface="system-ui"/>
              </a:rPr>
              <a:t>but now I obey your word.</a:t>
            </a:r>
            <a:br>
              <a:rPr lang="en-US" sz="2000" dirty="0">
                <a:solidFill>
                  <a:schemeClr val="bg1"/>
                </a:solidFill>
              </a:rPr>
            </a:br>
            <a:r>
              <a:rPr lang="en-US" sz="2000" b="1" i="0" baseline="30000" dirty="0">
                <a:solidFill>
                  <a:schemeClr val="bg1"/>
                </a:solidFill>
                <a:effectLst/>
                <a:latin typeface="system-ui"/>
              </a:rPr>
              <a:t>68 </a:t>
            </a:r>
            <a:r>
              <a:rPr lang="en-US" sz="2000" b="0" i="0" dirty="0">
                <a:solidFill>
                  <a:schemeClr val="bg1"/>
                </a:solidFill>
                <a:effectLst/>
                <a:latin typeface="system-ui"/>
              </a:rPr>
              <a:t>You are good, and what you do is good;</a:t>
            </a:r>
            <a:br>
              <a:rPr lang="en-US" sz="2000" dirty="0">
                <a:solidFill>
                  <a:schemeClr val="bg1"/>
                </a:solidFill>
              </a:rPr>
            </a:br>
            <a:r>
              <a:rPr lang="en-US" sz="2000" b="0" i="0" dirty="0">
                <a:solidFill>
                  <a:schemeClr val="bg1"/>
                </a:solidFill>
                <a:effectLst/>
                <a:latin typeface="Courier New" panose="02070309020205020404" pitchFamily="49" charset="0"/>
              </a:rPr>
              <a:t>    </a:t>
            </a:r>
            <a:r>
              <a:rPr lang="en-US" sz="2000" b="0" i="0" dirty="0">
                <a:solidFill>
                  <a:schemeClr val="bg1"/>
                </a:solidFill>
                <a:effectLst/>
                <a:latin typeface="system-ui"/>
              </a:rPr>
              <a:t>teach me your decrees.</a:t>
            </a:r>
            <a:br>
              <a:rPr lang="en-US" sz="2000" dirty="0">
                <a:solidFill>
                  <a:schemeClr val="bg1"/>
                </a:solidFill>
              </a:rPr>
            </a:br>
            <a:r>
              <a:rPr lang="en-US" sz="2000" b="1" i="0" baseline="30000" dirty="0">
                <a:solidFill>
                  <a:schemeClr val="bg1"/>
                </a:solidFill>
                <a:effectLst/>
                <a:latin typeface="system-ui"/>
              </a:rPr>
              <a:t>69 </a:t>
            </a:r>
            <a:r>
              <a:rPr lang="en-US" sz="2000" b="0" i="0" dirty="0">
                <a:solidFill>
                  <a:schemeClr val="bg1"/>
                </a:solidFill>
                <a:effectLst/>
                <a:latin typeface="system-ui"/>
              </a:rPr>
              <a:t>Though the arrogant have smeared me with lies,</a:t>
            </a:r>
            <a:br>
              <a:rPr lang="en-US" sz="2000" dirty="0">
                <a:solidFill>
                  <a:schemeClr val="bg1"/>
                </a:solidFill>
              </a:rPr>
            </a:br>
            <a:r>
              <a:rPr lang="en-US" sz="2000" b="0" i="0" dirty="0">
                <a:solidFill>
                  <a:schemeClr val="bg1"/>
                </a:solidFill>
                <a:effectLst/>
                <a:latin typeface="Courier New" panose="02070309020205020404" pitchFamily="49" charset="0"/>
              </a:rPr>
              <a:t>    </a:t>
            </a:r>
            <a:r>
              <a:rPr lang="en-US" sz="2000" b="0" i="0" dirty="0">
                <a:solidFill>
                  <a:schemeClr val="bg1"/>
                </a:solidFill>
                <a:effectLst/>
                <a:latin typeface="system-ui"/>
              </a:rPr>
              <a:t>I keep your precepts with all my heart.</a:t>
            </a:r>
            <a:br>
              <a:rPr lang="en-US" sz="2000" dirty="0">
                <a:solidFill>
                  <a:schemeClr val="bg1"/>
                </a:solidFill>
              </a:rPr>
            </a:br>
            <a:r>
              <a:rPr lang="en-US" sz="2000" b="1" i="0" baseline="30000" dirty="0">
                <a:solidFill>
                  <a:schemeClr val="bg1"/>
                </a:solidFill>
                <a:effectLst/>
                <a:latin typeface="system-ui"/>
              </a:rPr>
              <a:t>70 </a:t>
            </a:r>
            <a:r>
              <a:rPr lang="en-US" sz="2000" b="0" i="0" dirty="0">
                <a:solidFill>
                  <a:schemeClr val="bg1"/>
                </a:solidFill>
                <a:effectLst/>
                <a:latin typeface="system-ui"/>
              </a:rPr>
              <a:t>Their hearts are callous and unfeeling,</a:t>
            </a:r>
            <a:br>
              <a:rPr lang="en-US" sz="2000" dirty="0">
                <a:solidFill>
                  <a:schemeClr val="bg1"/>
                </a:solidFill>
              </a:rPr>
            </a:br>
            <a:r>
              <a:rPr lang="en-US" sz="2000" b="0" i="0" dirty="0">
                <a:solidFill>
                  <a:schemeClr val="bg1"/>
                </a:solidFill>
                <a:effectLst/>
                <a:latin typeface="Courier New" panose="02070309020205020404" pitchFamily="49" charset="0"/>
              </a:rPr>
              <a:t>    </a:t>
            </a:r>
            <a:r>
              <a:rPr lang="en-US" sz="2000" b="0" i="0" dirty="0">
                <a:solidFill>
                  <a:schemeClr val="bg1"/>
                </a:solidFill>
                <a:effectLst/>
                <a:latin typeface="system-ui"/>
              </a:rPr>
              <a:t>but I delight in your law.</a:t>
            </a:r>
            <a:br>
              <a:rPr lang="en-US" sz="2000" dirty="0">
                <a:solidFill>
                  <a:schemeClr val="bg1"/>
                </a:solidFill>
              </a:rPr>
            </a:br>
            <a:r>
              <a:rPr lang="en-US" sz="2000" b="1" i="0" baseline="30000" dirty="0">
                <a:solidFill>
                  <a:schemeClr val="bg1"/>
                </a:solidFill>
                <a:effectLst/>
                <a:latin typeface="system-ui"/>
              </a:rPr>
              <a:t>71 </a:t>
            </a:r>
            <a:r>
              <a:rPr lang="en-US" sz="2000" b="0" i="0" dirty="0">
                <a:solidFill>
                  <a:schemeClr val="bg1"/>
                </a:solidFill>
                <a:effectLst/>
                <a:latin typeface="system-ui"/>
              </a:rPr>
              <a:t>It was good for me to be afflicted</a:t>
            </a:r>
            <a:br>
              <a:rPr lang="en-US" sz="2000" dirty="0">
                <a:solidFill>
                  <a:schemeClr val="bg1"/>
                </a:solidFill>
              </a:rPr>
            </a:br>
            <a:r>
              <a:rPr lang="en-US" sz="2000" b="0" i="0" dirty="0">
                <a:solidFill>
                  <a:schemeClr val="bg1"/>
                </a:solidFill>
                <a:effectLst/>
                <a:latin typeface="Courier New" panose="02070309020205020404" pitchFamily="49" charset="0"/>
              </a:rPr>
              <a:t>    </a:t>
            </a:r>
            <a:r>
              <a:rPr lang="en-US" sz="2000" b="0" i="0" dirty="0">
                <a:solidFill>
                  <a:schemeClr val="bg1"/>
                </a:solidFill>
                <a:effectLst/>
                <a:latin typeface="system-ui"/>
              </a:rPr>
              <a:t>so that I might learn your decrees.</a:t>
            </a:r>
            <a:br>
              <a:rPr lang="en-US" sz="2000" dirty="0">
                <a:solidFill>
                  <a:schemeClr val="bg1"/>
                </a:solidFill>
              </a:rPr>
            </a:br>
            <a:r>
              <a:rPr lang="en-US" sz="2000" b="1" i="0" baseline="30000" dirty="0">
                <a:solidFill>
                  <a:schemeClr val="bg1"/>
                </a:solidFill>
                <a:effectLst/>
                <a:latin typeface="system-ui"/>
              </a:rPr>
              <a:t>72 </a:t>
            </a:r>
            <a:r>
              <a:rPr lang="en-US" sz="2000" b="0" i="0" dirty="0">
                <a:solidFill>
                  <a:schemeClr val="bg1"/>
                </a:solidFill>
                <a:effectLst/>
                <a:latin typeface="system-ui"/>
              </a:rPr>
              <a:t>The law from your mouth is more precious to me</a:t>
            </a:r>
            <a:br>
              <a:rPr lang="en-US" sz="2000" dirty="0">
                <a:solidFill>
                  <a:schemeClr val="bg1"/>
                </a:solidFill>
              </a:rPr>
            </a:br>
            <a:r>
              <a:rPr lang="en-US" sz="2000" b="0" i="0" dirty="0">
                <a:solidFill>
                  <a:schemeClr val="bg1"/>
                </a:solidFill>
                <a:effectLst/>
                <a:latin typeface="Courier New" panose="02070309020205020404" pitchFamily="49" charset="0"/>
              </a:rPr>
              <a:t>    </a:t>
            </a:r>
            <a:r>
              <a:rPr lang="en-US" sz="2000" b="0" i="0" dirty="0">
                <a:solidFill>
                  <a:schemeClr val="bg1"/>
                </a:solidFill>
                <a:effectLst/>
                <a:latin typeface="system-ui"/>
              </a:rPr>
              <a:t>than thousands of pieces of silver and gold.</a:t>
            </a:r>
            <a:endParaRPr lang="en-US" sz="2000" dirty="0">
              <a:solidFill>
                <a:schemeClr val="bg1"/>
              </a:solidFill>
            </a:endParaRPr>
          </a:p>
        </p:txBody>
      </p:sp>
    </p:spTree>
    <p:extLst>
      <p:ext uri="{BB962C8B-B14F-4D97-AF65-F5344CB8AC3E}">
        <p14:creationId xmlns:p14="http://schemas.microsoft.com/office/powerpoint/2010/main" val="3037650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fltVal val="0"/>
                                          </p:val>
                                        </p:tav>
                                        <p:tav tm="100000">
                                          <p:val>
                                            <p:strVal val="#ppt_w"/>
                                          </p:val>
                                        </p:tav>
                                      </p:tavLst>
                                    </p:anim>
                                    <p:anim calcmode="lin" valueType="num">
                                      <p:cBhvr>
                                        <p:cTn id="13" dur="1000" fill="hold"/>
                                        <p:tgtEl>
                                          <p:spTgt spid="5"/>
                                        </p:tgtEl>
                                        <p:attrNameLst>
                                          <p:attrName>ppt_h</p:attrName>
                                        </p:attrNameLst>
                                      </p:cBhvr>
                                      <p:tavLst>
                                        <p:tav tm="0">
                                          <p:val>
                                            <p:fltVal val="0"/>
                                          </p:val>
                                        </p:tav>
                                        <p:tav tm="100000">
                                          <p:val>
                                            <p:strVal val="#ppt_h"/>
                                          </p:val>
                                        </p:tav>
                                      </p:tavLst>
                                    </p:anim>
                                    <p:animEffect transition="in" filter="fade">
                                      <p:cBhvr>
                                        <p:cTn id="14"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4932EF2-24D2-739A-C8E7-2C94C60D0507}"/>
              </a:ext>
            </a:extLst>
          </p:cNvPr>
          <p:cNvSpPr txBox="1"/>
          <p:nvPr/>
        </p:nvSpPr>
        <p:spPr>
          <a:xfrm>
            <a:off x="1066088" y="730473"/>
            <a:ext cx="3582824" cy="3539430"/>
          </a:xfrm>
          <a:prstGeom prst="rect">
            <a:avLst/>
          </a:prstGeom>
          <a:noFill/>
        </p:spPr>
        <p:txBody>
          <a:bodyPr wrap="square">
            <a:spAutoFit/>
          </a:bodyPr>
          <a:lstStyle/>
          <a:p>
            <a:pPr algn="ctr"/>
            <a:r>
              <a:rPr lang="en-US" sz="2800" b="0" i="0" dirty="0">
                <a:solidFill>
                  <a:schemeClr val="bg1"/>
                </a:solidFill>
                <a:effectLst/>
                <a:latin typeface="Open Sans" panose="020B0606030504020204" pitchFamily="34" charset="0"/>
              </a:rPr>
              <a:t>Pain </a:t>
            </a:r>
            <a:r>
              <a:rPr lang="en-US" sz="2800" b="0" i="0" u="sng" dirty="0">
                <a:solidFill>
                  <a:schemeClr val="bg1"/>
                </a:solidFill>
                <a:effectLst/>
                <a:latin typeface="Open Sans" panose="020B0606030504020204" pitchFamily="34" charset="0"/>
              </a:rPr>
              <a:t>strengthens our faith in God</a:t>
            </a:r>
            <a:r>
              <a:rPr lang="en-US" sz="2800" b="0" i="0" dirty="0">
                <a:solidFill>
                  <a:schemeClr val="bg1"/>
                </a:solidFill>
                <a:effectLst/>
                <a:latin typeface="Open Sans" panose="020B0606030504020204" pitchFamily="34" charset="0"/>
              </a:rPr>
              <a:t>. He allows pain – not to break us – but to make us </a:t>
            </a:r>
          </a:p>
          <a:p>
            <a:pPr algn="ctr"/>
            <a:endParaRPr lang="en-US" sz="2800" dirty="0">
              <a:solidFill>
                <a:schemeClr val="bg1"/>
              </a:solidFill>
              <a:latin typeface="Open Sans" panose="020B0606030504020204" pitchFamily="34" charset="0"/>
            </a:endParaRPr>
          </a:p>
          <a:p>
            <a:pPr algn="ctr"/>
            <a:r>
              <a:rPr lang="en-US" sz="2800" b="0" i="0" dirty="0">
                <a:solidFill>
                  <a:schemeClr val="bg1"/>
                </a:solidFill>
                <a:effectLst/>
                <a:latin typeface="Open Sans" panose="020B0606030504020204" pitchFamily="34" charset="0"/>
              </a:rPr>
              <a:t>“Trials are only to test our faith” </a:t>
            </a:r>
            <a:endParaRPr lang="en-US" sz="2800" dirty="0">
              <a:solidFill>
                <a:schemeClr val="bg1"/>
              </a:solidFill>
            </a:endParaRPr>
          </a:p>
        </p:txBody>
      </p:sp>
      <p:sp>
        <p:nvSpPr>
          <p:cNvPr id="5" name="TextBox 4">
            <a:extLst>
              <a:ext uri="{FF2B5EF4-FFF2-40B4-BE49-F238E27FC236}">
                <a16:creationId xmlns:a16="http://schemas.microsoft.com/office/drawing/2014/main" id="{05BB2120-CDF1-5311-23CC-582B23B9C95B}"/>
              </a:ext>
            </a:extLst>
          </p:cNvPr>
          <p:cNvSpPr txBox="1"/>
          <p:nvPr/>
        </p:nvSpPr>
        <p:spPr>
          <a:xfrm>
            <a:off x="5450080" y="447578"/>
            <a:ext cx="6097424" cy="5180905"/>
          </a:xfrm>
          <a:prstGeom prst="rect">
            <a:avLst/>
          </a:prstGeom>
          <a:noFill/>
        </p:spPr>
        <p:txBody>
          <a:bodyPr wrap="square">
            <a:spAutoFit/>
          </a:bodyPr>
          <a:lstStyle/>
          <a:p>
            <a:pPr algn="ctr">
              <a:spcBef>
                <a:spcPts val="1500"/>
              </a:spcBef>
              <a:spcAft>
                <a:spcPts val="750"/>
              </a:spcAft>
            </a:pPr>
            <a:r>
              <a:rPr lang="en-US" b="1" i="0" dirty="0">
                <a:solidFill>
                  <a:schemeClr val="bg1"/>
                </a:solidFill>
                <a:effectLst/>
                <a:latin typeface="system-ui"/>
              </a:rPr>
              <a:t> 1Peter 1 3:9     Praise to God for a Living Hope</a:t>
            </a:r>
          </a:p>
          <a:p>
            <a:pPr algn="ctr"/>
            <a:r>
              <a:rPr lang="en-US" b="1" i="0" baseline="30000" dirty="0">
                <a:solidFill>
                  <a:schemeClr val="bg1"/>
                </a:solidFill>
                <a:effectLst/>
                <a:latin typeface="system-ui"/>
              </a:rPr>
              <a:t>3 </a:t>
            </a:r>
            <a:r>
              <a:rPr lang="en-US" b="0" i="0" dirty="0">
                <a:solidFill>
                  <a:schemeClr val="bg1"/>
                </a:solidFill>
                <a:effectLst/>
                <a:latin typeface="system-ui"/>
              </a:rPr>
              <a:t>Praise be to the God and Father of our Lord Jesus Christ! In his great mercy he has given us new birth into a living hope through the resurrection of Jesus Christ from the dead, </a:t>
            </a:r>
            <a:r>
              <a:rPr lang="en-US" b="1" i="0" baseline="30000" dirty="0">
                <a:solidFill>
                  <a:schemeClr val="bg1"/>
                </a:solidFill>
                <a:effectLst/>
                <a:latin typeface="system-ui"/>
              </a:rPr>
              <a:t>4 </a:t>
            </a:r>
            <a:r>
              <a:rPr lang="en-US" b="0" i="0" dirty="0">
                <a:solidFill>
                  <a:schemeClr val="bg1"/>
                </a:solidFill>
                <a:effectLst/>
                <a:latin typeface="system-ui"/>
              </a:rPr>
              <a:t>and into an inheritance that can never perish, spoil or fade. This inheritance is kept in heaven for you, </a:t>
            </a:r>
            <a:r>
              <a:rPr lang="en-US" b="1" i="0" baseline="30000" dirty="0">
                <a:solidFill>
                  <a:schemeClr val="bg1"/>
                </a:solidFill>
                <a:effectLst/>
                <a:latin typeface="system-ui"/>
              </a:rPr>
              <a:t>5 </a:t>
            </a:r>
            <a:r>
              <a:rPr lang="en-US" b="0" i="0" dirty="0">
                <a:solidFill>
                  <a:schemeClr val="bg1"/>
                </a:solidFill>
                <a:effectLst/>
                <a:latin typeface="system-ui"/>
              </a:rPr>
              <a:t>who through faith are shielded by God’s power until the coming of the salvation that is ready to be revealed in the last time. </a:t>
            </a:r>
            <a:r>
              <a:rPr lang="en-US" b="1" i="0" baseline="30000" dirty="0">
                <a:solidFill>
                  <a:schemeClr val="bg1"/>
                </a:solidFill>
                <a:effectLst/>
                <a:latin typeface="system-ui"/>
              </a:rPr>
              <a:t>6 </a:t>
            </a:r>
            <a:r>
              <a:rPr lang="en-US" b="0" i="0" dirty="0">
                <a:solidFill>
                  <a:schemeClr val="bg1"/>
                </a:solidFill>
                <a:effectLst/>
                <a:latin typeface="system-ui"/>
              </a:rPr>
              <a:t>In all this you greatly rejoice, though now for a little while you may have had to suffer grief in all kinds of trials. </a:t>
            </a:r>
            <a:r>
              <a:rPr lang="en-US" b="1" i="0" baseline="30000" dirty="0">
                <a:solidFill>
                  <a:schemeClr val="bg1"/>
                </a:solidFill>
                <a:effectLst/>
                <a:latin typeface="system-ui"/>
              </a:rPr>
              <a:t>7 </a:t>
            </a:r>
            <a:r>
              <a:rPr lang="en-US" b="0" i="0" dirty="0">
                <a:solidFill>
                  <a:schemeClr val="bg1"/>
                </a:solidFill>
                <a:effectLst/>
                <a:latin typeface="system-ui"/>
              </a:rPr>
              <a:t>These have come so that the proven genuineness of your faith—of greater worth than gold, which perishes even though refined by fire—may result in praise, glory and honor when Jesus Christ is revealed. </a:t>
            </a:r>
            <a:r>
              <a:rPr lang="en-US" b="1" i="0" baseline="30000" dirty="0">
                <a:solidFill>
                  <a:schemeClr val="bg1"/>
                </a:solidFill>
                <a:effectLst/>
                <a:latin typeface="system-ui"/>
              </a:rPr>
              <a:t>8 </a:t>
            </a:r>
            <a:r>
              <a:rPr lang="en-US" b="0" i="0" dirty="0">
                <a:solidFill>
                  <a:schemeClr val="bg1"/>
                </a:solidFill>
                <a:effectLst/>
                <a:latin typeface="system-ui"/>
              </a:rPr>
              <a:t>Though you have not seen him, you love him; and even though you do not see him now, you believe in him and are filled with an inexpressible and glorious joy, </a:t>
            </a:r>
            <a:r>
              <a:rPr lang="en-US" b="1" i="0" baseline="30000" dirty="0">
                <a:solidFill>
                  <a:schemeClr val="bg1"/>
                </a:solidFill>
                <a:effectLst/>
                <a:latin typeface="system-ui"/>
              </a:rPr>
              <a:t>9 </a:t>
            </a:r>
            <a:r>
              <a:rPr lang="en-US" b="0" i="0" dirty="0">
                <a:solidFill>
                  <a:schemeClr val="bg1"/>
                </a:solidFill>
                <a:effectLst/>
                <a:latin typeface="system-ui"/>
              </a:rPr>
              <a:t>for you are receiving the end result of your faith, the salvation of your souls.</a:t>
            </a:r>
          </a:p>
        </p:txBody>
      </p:sp>
    </p:spTree>
    <p:extLst>
      <p:ext uri="{BB962C8B-B14F-4D97-AF65-F5344CB8AC3E}">
        <p14:creationId xmlns:p14="http://schemas.microsoft.com/office/powerpoint/2010/main" val="3053859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BD9CC6E-A386-7E63-0703-C82CC47EFF91}"/>
              </a:ext>
            </a:extLst>
          </p:cNvPr>
          <p:cNvSpPr txBox="1"/>
          <p:nvPr/>
        </p:nvSpPr>
        <p:spPr>
          <a:xfrm>
            <a:off x="578976" y="1388500"/>
            <a:ext cx="3488821" cy="1754326"/>
          </a:xfrm>
          <a:prstGeom prst="rect">
            <a:avLst/>
          </a:prstGeom>
          <a:noFill/>
        </p:spPr>
        <p:txBody>
          <a:bodyPr wrap="square">
            <a:spAutoFit/>
          </a:bodyPr>
          <a:lstStyle/>
          <a:p>
            <a:pPr algn="ctr"/>
            <a:r>
              <a:rPr lang="en-US" sz="3600" b="0" i="0" dirty="0">
                <a:solidFill>
                  <a:schemeClr val="bg1"/>
                </a:solidFill>
                <a:effectLst/>
                <a:latin typeface="Open Sans" panose="020B0606030504020204" pitchFamily="34" charset="0"/>
              </a:rPr>
              <a:t>Pain </a:t>
            </a:r>
            <a:r>
              <a:rPr lang="en-US" sz="3600" b="0" i="0" u="sng" dirty="0">
                <a:solidFill>
                  <a:schemeClr val="bg1"/>
                </a:solidFill>
                <a:effectLst/>
                <a:latin typeface="Open Sans" panose="020B0606030504020204" pitchFamily="34" charset="0"/>
              </a:rPr>
              <a:t>helps us empathize with Jesus Christ</a:t>
            </a:r>
            <a:r>
              <a:rPr lang="en-US" sz="3600" b="0" i="0" dirty="0">
                <a:solidFill>
                  <a:schemeClr val="bg1"/>
                </a:solidFill>
                <a:effectLst/>
                <a:latin typeface="Open Sans" panose="020B0606030504020204" pitchFamily="34" charset="0"/>
              </a:rPr>
              <a:t>. </a:t>
            </a:r>
            <a:endParaRPr lang="en-US" sz="3600" dirty="0">
              <a:solidFill>
                <a:schemeClr val="bg1"/>
              </a:solidFill>
            </a:endParaRPr>
          </a:p>
        </p:txBody>
      </p:sp>
      <p:sp>
        <p:nvSpPr>
          <p:cNvPr id="5" name="TextBox 4">
            <a:extLst>
              <a:ext uri="{FF2B5EF4-FFF2-40B4-BE49-F238E27FC236}">
                <a16:creationId xmlns:a16="http://schemas.microsoft.com/office/drawing/2014/main" id="{49A9801A-EC47-FC00-6B2B-FFB0BDB4292B}"/>
              </a:ext>
            </a:extLst>
          </p:cNvPr>
          <p:cNvSpPr txBox="1"/>
          <p:nvPr/>
        </p:nvSpPr>
        <p:spPr>
          <a:xfrm>
            <a:off x="5586813" y="160003"/>
            <a:ext cx="6097424" cy="5509200"/>
          </a:xfrm>
          <a:prstGeom prst="rect">
            <a:avLst/>
          </a:prstGeom>
          <a:noFill/>
        </p:spPr>
        <p:txBody>
          <a:bodyPr wrap="square">
            <a:spAutoFit/>
          </a:bodyPr>
          <a:lstStyle/>
          <a:p>
            <a:pPr algn="ctr"/>
            <a:r>
              <a:rPr lang="en-US" sz="1600" b="0" i="0" dirty="0">
                <a:solidFill>
                  <a:schemeClr val="bg1"/>
                </a:solidFill>
                <a:effectLst/>
                <a:latin typeface="system-ui"/>
              </a:rPr>
              <a:t>Philippians 3:3-11</a:t>
            </a:r>
          </a:p>
          <a:p>
            <a:pPr algn="ctr"/>
            <a:r>
              <a:rPr lang="en-US" sz="1600" b="1" i="0" dirty="0">
                <a:solidFill>
                  <a:schemeClr val="bg1"/>
                </a:solidFill>
                <a:effectLst/>
                <a:latin typeface="system-ui"/>
              </a:rPr>
              <a:t>3 </a:t>
            </a:r>
            <a:r>
              <a:rPr lang="en-US" sz="1600" b="0" i="0" dirty="0">
                <a:solidFill>
                  <a:schemeClr val="bg1"/>
                </a:solidFill>
                <a:effectLst/>
                <a:latin typeface="system-ui"/>
              </a:rPr>
              <a:t>Further, my brothers and sisters, rejoice in the Lord! It is no trouble for me to write the same things to you again, and it is a safeguard for you. </a:t>
            </a:r>
            <a:r>
              <a:rPr lang="en-US" sz="1600" b="1" i="0" baseline="30000" dirty="0">
                <a:solidFill>
                  <a:schemeClr val="bg1"/>
                </a:solidFill>
                <a:effectLst/>
                <a:latin typeface="system-ui"/>
              </a:rPr>
              <a:t>2 </a:t>
            </a:r>
            <a:r>
              <a:rPr lang="en-US" sz="1600" b="0" i="0" dirty="0">
                <a:solidFill>
                  <a:schemeClr val="bg1"/>
                </a:solidFill>
                <a:effectLst/>
                <a:latin typeface="system-ui"/>
              </a:rPr>
              <a:t>Watch out for those dogs, those evildoers, those mutilators of the flesh. </a:t>
            </a:r>
            <a:r>
              <a:rPr lang="en-US" sz="1600" b="1" i="0" baseline="30000" dirty="0">
                <a:solidFill>
                  <a:schemeClr val="bg1"/>
                </a:solidFill>
                <a:effectLst/>
                <a:latin typeface="system-ui"/>
              </a:rPr>
              <a:t>3 </a:t>
            </a:r>
            <a:r>
              <a:rPr lang="en-US" sz="1600" b="0" i="0" dirty="0">
                <a:solidFill>
                  <a:schemeClr val="bg1"/>
                </a:solidFill>
                <a:effectLst/>
                <a:latin typeface="system-ui"/>
              </a:rPr>
              <a:t>For it is we who are the circumcision, we who serve God by his Spirit, who boast in Christ Jesus, and who put no confidence in the flesh— </a:t>
            </a:r>
            <a:r>
              <a:rPr lang="en-US" sz="1600" b="1" i="0" baseline="30000" dirty="0">
                <a:solidFill>
                  <a:schemeClr val="bg1"/>
                </a:solidFill>
                <a:effectLst/>
                <a:latin typeface="system-ui"/>
              </a:rPr>
              <a:t>4 </a:t>
            </a:r>
            <a:r>
              <a:rPr lang="en-US" sz="1600" b="0" i="0" dirty="0">
                <a:solidFill>
                  <a:schemeClr val="bg1"/>
                </a:solidFill>
                <a:effectLst/>
                <a:latin typeface="system-ui"/>
              </a:rPr>
              <a:t>though I myself have reasons for such </a:t>
            </a:r>
            <a:r>
              <a:rPr lang="en-US" sz="1600" b="0" i="0" dirty="0" err="1">
                <a:solidFill>
                  <a:schemeClr val="bg1"/>
                </a:solidFill>
                <a:effectLst/>
                <a:latin typeface="system-ui"/>
              </a:rPr>
              <a:t>confidence.If</a:t>
            </a:r>
            <a:r>
              <a:rPr lang="en-US" sz="1600" b="0" i="0" dirty="0">
                <a:solidFill>
                  <a:schemeClr val="bg1"/>
                </a:solidFill>
                <a:effectLst/>
                <a:latin typeface="system-ui"/>
              </a:rPr>
              <a:t> someone else thinks they have reasons to put confidence in the flesh, I have more: </a:t>
            </a:r>
            <a:r>
              <a:rPr lang="en-US" sz="1600" b="1" i="0" baseline="30000" dirty="0">
                <a:solidFill>
                  <a:schemeClr val="bg1"/>
                </a:solidFill>
                <a:effectLst/>
                <a:latin typeface="system-ui"/>
              </a:rPr>
              <a:t>5 </a:t>
            </a:r>
            <a:r>
              <a:rPr lang="en-US" sz="1600" b="0" i="0" dirty="0">
                <a:solidFill>
                  <a:schemeClr val="bg1"/>
                </a:solidFill>
                <a:effectLst/>
                <a:latin typeface="system-ui"/>
              </a:rPr>
              <a:t>circumcised on the eighth day, of the people of Israel, of the tribe of Benjamin, a Hebrew of Hebrews; in regard to the law, a Pharisee; </a:t>
            </a:r>
            <a:r>
              <a:rPr lang="en-US" sz="1600" b="1" i="0" baseline="30000" dirty="0">
                <a:solidFill>
                  <a:schemeClr val="bg1"/>
                </a:solidFill>
                <a:effectLst/>
                <a:latin typeface="system-ui"/>
              </a:rPr>
              <a:t>6 </a:t>
            </a:r>
            <a:r>
              <a:rPr lang="en-US" sz="1600" b="0" i="0" dirty="0">
                <a:solidFill>
                  <a:schemeClr val="bg1"/>
                </a:solidFill>
                <a:effectLst/>
                <a:latin typeface="system-ui"/>
              </a:rPr>
              <a:t>as for zeal, persecuting the church; as for righteousness based on the law, faultless.</a:t>
            </a:r>
            <a:r>
              <a:rPr lang="en-US" sz="1600" b="1" i="0" baseline="30000" dirty="0">
                <a:solidFill>
                  <a:schemeClr val="bg1"/>
                </a:solidFill>
                <a:effectLst/>
                <a:latin typeface="system-ui"/>
              </a:rPr>
              <a:t>7 </a:t>
            </a:r>
            <a:r>
              <a:rPr lang="en-US" sz="1600" b="0" i="0" dirty="0">
                <a:solidFill>
                  <a:schemeClr val="bg1"/>
                </a:solidFill>
                <a:effectLst/>
                <a:latin typeface="system-ui"/>
              </a:rPr>
              <a:t>But whatever were gains to me I now consider loss for the sake of Christ. </a:t>
            </a:r>
            <a:r>
              <a:rPr lang="en-US" sz="1600" b="1" i="0" baseline="30000" dirty="0">
                <a:solidFill>
                  <a:schemeClr val="bg1"/>
                </a:solidFill>
                <a:effectLst/>
                <a:latin typeface="system-ui"/>
              </a:rPr>
              <a:t>8 </a:t>
            </a:r>
            <a:r>
              <a:rPr lang="en-US" sz="1600" b="0" i="0" dirty="0">
                <a:solidFill>
                  <a:schemeClr val="bg1"/>
                </a:solidFill>
                <a:effectLst/>
                <a:latin typeface="system-ui"/>
              </a:rPr>
              <a:t>What is more, I consider everything a loss because of the surpassing worth of knowing Christ Jesus my Lord, for whose sake I have lost all things. I consider them garbage, that I may gain Christ </a:t>
            </a:r>
            <a:r>
              <a:rPr lang="en-US" sz="1600" b="1" i="0" baseline="30000" dirty="0">
                <a:solidFill>
                  <a:schemeClr val="bg1"/>
                </a:solidFill>
                <a:effectLst/>
                <a:latin typeface="system-ui"/>
              </a:rPr>
              <a:t>9 </a:t>
            </a:r>
            <a:r>
              <a:rPr lang="en-US" sz="1600" b="0" i="0" dirty="0">
                <a:solidFill>
                  <a:schemeClr val="bg1"/>
                </a:solidFill>
                <a:effectLst/>
                <a:latin typeface="system-ui"/>
              </a:rPr>
              <a:t>and be found in him, not having a righteousness of my own that comes from the law, but that which is through faith in</a:t>
            </a:r>
            <a:r>
              <a:rPr lang="en-US" sz="1600" b="0" i="0" baseline="30000" dirty="0">
                <a:solidFill>
                  <a:schemeClr val="bg1"/>
                </a:solidFill>
                <a:effectLst/>
                <a:latin typeface="system-ui"/>
              </a:rPr>
              <a:t>[</a:t>
            </a:r>
            <a:r>
              <a:rPr lang="en-US" sz="1600" b="0" i="0" baseline="30000" dirty="0">
                <a:solidFill>
                  <a:schemeClr val="bg1"/>
                </a:solidFill>
                <a:effectLst/>
                <a:latin typeface="system-ui"/>
                <a:hlinkClick r:id="rId2" tooltip="See footnote a">
                  <a:extLst>
                    <a:ext uri="{A12FA001-AC4F-418D-AE19-62706E023703}">
                      <ahyp:hlinkClr xmlns:ahyp="http://schemas.microsoft.com/office/drawing/2018/hyperlinkcolor" val="tx"/>
                    </a:ext>
                  </a:extLst>
                </a:hlinkClick>
              </a:rPr>
              <a:t>a</a:t>
            </a:r>
            <a:r>
              <a:rPr lang="en-US" sz="1600" b="0" i="0" baseline="30000" dirty="0">
                <a:solidFill>
                  <a:schemeClr val="bg1"/>
                </a:solidFill>
                <a:effectLst/>
                <a:latin typeface="system-ui"/>
              </a:rPr>
              <a:t>]</a:t>
            </a:r>
            <a:r>
              <a:rPr lang="en-US" sz="1600" b="0" i="0" dirty="0">
                <a:solidFill>
                  <a:schemeClr val="bg1"/>
                </a:solidFill>
                <a:effectLst/>
                <a:latin typeface="system-ui"/>
              </a:rPr>
              <a:t> Christ—the righteousness that comes from God on the basis of faith. </a:t>
            </a:r>
            <a:r>
              <a:rPr lang="en-US" sz="1600" b="1" i="0" baseline="30000" dirty="0">
                <a:solidFill>
                  <a:schemeClr val="bg1"/>
                </a:solidFill>
                <a:effectLst/>
                <a:latin typeface="system-ui"/>
              </a:rPr>
              <a:t>10 </a:t>
            </a:r>
            <a:r>
              <a:rPr lang="en-US" sz="1600" b="0" i="0" dirty="0">
                <a:solidFill>
                  <a:schemeClr val="bg1"/>
                </a:solidFill>
                <a:effectLst/>
                <a:latin typeface="system-ui"/>
              </a:rPr>
              <a:t>I want to know Christ—yes, to know the power of his resurrection and participation in his sufferings, becoming like him in his death, </a:t>
            </a:r>
            <a:r>
              <a:rPr lang="en-US" sz="1600" b="1" i="0" baseline="30000" dirty="0">
                <a:solidFill>
                  <a:schemeClr val="bg1"/>
                </a:solidFill>
                <a:effectLst/>
                <a:latin typeface="system-ui"/>
              </a:rPr>
              <a:t>11 </a:t>
            </a:r>
            <a:r>
              <a:rPr lang="en-US" sz="1600" b="0" i="0" dirty="0">
                <a:solidFill>
                  <a:schemeClr val="bg1"/>
                </a:solidFill>
                <a:effectLst/>
                <a:latin typeface="system-ui"/>
              </a:rPr>
              <a:t>and so, somehow, attaining to the resurrection from the dead.</a:t>
            </a:r>
          </a:p>
        </p:txBody>
      </p:sp>
    </p:spTree>
    <p:extLst>
      <p:ext uri="{BB962C8B-B14F-4D97-AF65-F5344CB8AC3E}">
        <p14:creationId xmlns:p14="http://schemas.microsoft.com/office/powerpoint/2010/main" val="3571211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09184D8-35FF-7B88-C5CF-8EB91E016738}"/>
              </a:ext>
            </a:extLst>
          </p:cNvPr>
          <p:cNvSpPr txBox="1"/>
          <p:nvPr/>
        </p:nvSpPr>
        <p:spPr>
          <a:xfrm>
            <a:off x="519158" y="1915818"/>
            <a:ext cx="3676828" cy="1384995"/>
          </a:xfrm>
          <a:prstGeom prst="rect">
            <a:avLst/>
          </a:prstGeom>
          <a:noFill/>
        </p:spPr>
        <p:txBody>
          <a:bodyPr wrap="square">
            <a:spAutoFit/>
          </a:bodyPr>
          <a:lstStyle/>
          <a:p>
            <a:pPr algn="ctr"/>
            <a:r>
              <a:rPr lang="en-US" sz="2800" b="0" i="0" dirty="0">
                <a:solidFill>
                  <a:schemeClr val="bg1"/>
                </a:solidFill>
                <a:effectLst/>
                <a:latin typeface="Open Sans" panose="020B0606030504020204" pitchFamily="34" charset="0"/>
              </a:rPr>
              <a:t>Pain and suffering can </a:t>
            </a:r>
            <a:r>
              <a:rPr lang="en-US" sz="2800" b="0" i="0" u="sng" dirty="0">
                <a:solidFill>
                  <a:schemeClr val="bg1"/>
                </a:solidFill>
                <a:effectLst/>
                <a:latin typeface="Open Sans" panose="020B0606030504020204" pitchFamily="34" charset="0"/>
              </a:rPr>
              <a:t>advance the gospel</a:t>
            </a:r>
            <a:r>
              <a:rPr lang="en-US" sz="2800" b="0" i="0" dirty="0">
                <a:solidFill>
                  <a:schemeClr val="bg1"/>
                </a:solidFill>
                <a:effectLst/>
                <a:latin typeface="Open Sans" panose="020B0606030504020204" pitchFamily="34" charset="0"/>
              </a:rPr>
              <a:t>. </a:t>
            </a:r>
            <a:endParaRPr lang="en-US" sz="2800" dirty="0">
              <a:solidFill>
                <a:schemeClr val="bg1"/>
              </a:solidFill>
            </a:endParaRPr>
          </a:p>
        </p:txBody>
      </p:sp>
      <p:sp>
        <p:nvSpPr>
          <p:cNvPr id="5" name="TextBox 4">
            <a:extLst>
              <a:ext uri="{FF2B5EF4-FFF2-40B4-BE49-F238E27FC236}">
                <a16:creationId xmlns:a16="http://schemas.microsoft.com/office/drawing/2014/main" id="{6CA576D6-F629-D66A-1F5A-9628A63F69C4}"/>
              </a:ext>
            </a:extLst>
          </p:cNvPr>
          <p:cNvSpPr txBox="1"/>
          <p:nvPr/>
        </p:nvSpPr>
        <p:spPr>
          <a:xfrm>
            <a:off x="4637518" y="133241"/>
            <a:ext cx="6907138" cy="5632311"/>
          </a:xfrm>
          <a:prstGeom prst="rect">
            <a:avLst/>
          </a:prstGeom>
          <a:noFill/>
        </p:spPr>
        <p:txBody>
          <a:bodyPr wrap="square">
            <a:spAutoFit/>
          </a:bodyPr>
          <a:lstStyle/>
          <a:p>
            <a:pPr algn="ctr"/>
            <a:r>
              <a:rPr lang="en-US" b="0" i="0" dirty="0">
                <a:solidFill>
                  <a:schemeClr val="bg1"/>
                </a:solidFill>
                <a:effectLst/>
                <a:latin typeface="system-ui"/>
              </a:rPr>
              <a:t>Philippians 1:3-14</a:t>
            </a:r>
          </a:p>
          <a:p>
            <a:pPr algn="ctr"/>
            <a:r>
              <a:rPr lang="en-US" b="1" i="0" baseline="30000" dirty="0">
                <a:solidFill>
                  <a:schemeClr val="bg1"/>
                </a:solidFill>
                <a:effectLst/>
                <a:latin typeface="system-ui"/>
              </a:rPr>
              <a:t>3 </a:t>
            </a:r>
            <a:r>
              <a:rPr lang="en-US" b="0" i="0" dirty="0">
                <a:solidFill>
                  <a:schemeClr val="bg1"/>
                </a:solidFill>
                <a:effectLst/>
                <a:latin typeface="system-ui"/>
              </a:rPr>
              <a:t>I thank my God every time I remember you. </a:t>
            </a:r>
            <a:r>
              <a:rPr lang="en-US" b="1" i="0" baseline="30000" dirty="0">
                <a:solidFill>
                  <a:schemeClr val="bg1"/>
                </a:solidFill>
                <a:effectLst/>
                <a:latin typeface="system-ui"/>
              </a:rPr>
              <a:t>4 </a:t>
            </a:r>
            <a:r>
              <a:rPr lang="en-US" b="0" i="0" dirty="0">
                <a:solidFill>
                  <a:schemeClr val="bg1"/>
                </a:solidFill>
                <a:effectLst/>
                <a:latin typeface="system-ui"/>
              </a:rPr>
              <a:t>In all my prayers for all of you, I always pray with joy </a:t>
            </a:r>
            <a:r>
              <a:rPr lang="en-US" b="1" i="0" baseline="30000" dirty="0">
                <a:solidFill>
                  <a:schemeClr val="bg1"/>
                </a:solidFill>
                <a:effectLst/>
                <a:latin typeface="system-ui"/>
              </a:rPr>
              <a:t>5 </a:t>
            </a:r>
            <a:r>
              <a:rPr lang="en-US" b="0" i="0" dirty="0">
                <a:solidFill>
                  <a:schemeClr val="bg1"/>
                </a:solidFill>
                <a:effectLst/>
                <a:latin typeface="system-ui"/>
              </a:rPr>
              <a:t>because of your partnership in the gospel from the first day until now, </a:t>
            </a:r>
            <a:r>
              <a:rPr lang="en-US" b="1" i="0" baseline="30000" dirty="0">
                <a:solidFill>
                  <a:schemeClr val="bg1"/>
                </a:solidFill>
                <a:effectLst/>
                <a:latin typeface="system-ui"/>
              </a:rPr>
              <a:t>6 </a:t>
            </a:r>
            <a:r>
              <a:rPr lang="en-US" b="0" i="0" dirty="0">
                <a:solidFill>
                  <a:schemeClr val="bg1"/>
                </a:solidFill>
                <a:effectLst/>
                <a:latin typeface="system-ui"/>
              </a:rPr>
              <a:t>being confident of this, that he who began a good work in you will carry it on to completion until the day of Christ Jesus.</a:t>
            </a:r>
            <a:r>
              <a:rPr lang="en-US" b="1" i="0" baseline="30000" dirty="0">
                <a:solidFill>
                  <a:schemeClr val="bg1"/>
                </a:solidFill>
                <a:effectLst/>
                <a:latin typeface="system-ui"/>
              </a:rPr>
              <a:t>7 </a:t>
            </a:r>
            <a:r>
              <a:rPr lang="en-US" b="0" i="0" dirty="0">
                <a:solidFill>
                  <a:schemeClr val="bg1"/>
                </a:solidFill>
                <a:effectLst/>
                <a:latin typeface="system-ui"/>
              </a:rPr>
              <a:t>It is right for me to feel this way about all of you, since I have you in my heart and, whether I am in chains or defending and confirming the gospel, all of you share in God’s grace with me. </a:t>
            </a:r>
            <a:r>
              <a:rPr lang="en-US" b="1" i="0" baseline="30000" dirty="0">
                <a:solidFill>
                  <a:schemeClr val="bg1"/>
                </a:solidFill>
                <a:effectLst/>
                <a:latin typeface="system-ui"/>
              </a:rPr>
              <a:t>8 </a:t>
            </a:r>
            <a:r>
              <a:rPr lang="en-US" b="0" i="0" dirty="0">
                <a:solidFill>
                  <a:schemeClr val="bg1"/>
                </a:solidFill>
                <a:effectLst/>
                <a:latin typeface="system-ui"/>
              </a:rPr>
              <a:t>God can testify how I long for all of you with the affection of Christ Jesus.</a:t>
            </a:r>
            <a:r>
              <a:rPr lang="en-US" b="1" i="0" baseline="30000" dirty="0">
                <a:solidFill>
                  <a:schemeClr val="bg1"/>
                </a:solidFill>
                <a:effectLst/>
                <a:latin typeface="system-ui"/>
              </a:rPr>
              <a:t>9 </a:t>
            </a:r>
            <a:r>
              <a:rPr lang="en-US" b="0" i="0" dirty="0">
                <a:solidFill>
                  <a:schemeClr val="bg1"/>
                </a:solidFill>
                <a:effectLst/>
                <a:latin typeface="system-ui"/>
              </a:rPr>
              <a:t>And this is my prayer: that your love may abound more and more in knowledge and depth of insight, </a:t>
            </a:r>
            <a:r>
              <a:rPr lang="en-US" b="1" i="0" baseline="30000" dirty="0">
                <a:solidFill>
                  <a:schemeClr val="bg1"/>
                </a:solidFill>
                <a:effectLst/>
                <a:latin typeface="system-ui"/>
              </a:rPr>
              <a:t>10 </a:t>
            </a:r>
            <a:r>
              <a:rPr lang="en-US" b="0" i="0" dirty="0">
                <a:solidFill>
                  <a:schemeClr val="bg1"/>
                </a:solidFill>
                <a:effectLst/>
                <a:latin typeface="system-ui"/>
              </a:rPr>
              <a:t>so that you may be able to discern what is best and may be pure and blameless for the day of Christ, </a:t>
            </a:r>
            <a:r>
              <a:rPr lang="en-US" b="1" i="0" baseline="30000" dirty="0">
                <a:solidFill>
                  <a:schemeClr val="bg1"/>
                </a:solidFill>
                <a:effectLst/>
                <a:latin typeface="system-ui"/>
              </a:rPr>
              <a:t>11 </a:t>
            </a:r>
            <a:r>
              <a:rPr lang="en-US" b="0" i="0" dirty="0">
                <a:solidFill>
                  <a:schemeClr val="bg1"/>
                </a:solidFill>
                <a:effectLst/>
                <a:latin typeface="system-ui"/>
              </a:rPr>
              <a:t>filled with the fruit of righteousness that comes through Jesus Christ—to the glory and praise of God.</a:t>
            </a:r>
            <a:r>
              <a:rPr lang="en-US" b="1" i="0" baseline="30000" dirty="0">
                <a:solidFill>
                  <a:schemeClr val="bg1"/>
                </a:solidFill>
                <a:effectLst/>
                <a:latin typeface="system-ui"/>
              </a:rPr>
              <a:t>12 </a:t>
            </a:r>
            <a:r>
              <a:rPr lang="en-US" b="0" i="0" dirty="0">
                <a:solidFill>
                  <a:schemeClr val="bg1"/>
                </a:solidFill>
                <a:effectLst/>
                <a:latin typeface="system-ui"/>
              </a:rPr>
              <a:t>Now I want you to know, brothers and sisters,</a:t>
            </a:r>
            <a:r>
              <a:rPr lang="en-US" b="0" i="0" baseline="30000" dirty="0">
                <a:solidFill>
                  <a:schemeClr val="bg1"/>
                </a:solidFill>
                <a:effectLst/>
                <a:latin typeface="system-ui"/>
              </a:rPr>
              <a:t>[</a:t>
            </a:r>
            <a:r>
              <a:rPr lang="en-US" b="0" i="0" baseline="30000" dirty="0">
                <a:solidFill>
                  <a:schemeClr val="bg1"/>
                </a:solidFill>
                <a:effectLst/>
                <a:latin typeface="system-ui"/>
                <a:hlinkClick r:id="rId2" tooltip="See footnote b">
                  <a:extLst>
                    <a:ext uri="{A12FA001-AC4F-418D-AE19-62706E023703}">
                      <ahyp:hlinkClr xmlns:ahyp="http://schemas.microsoft.com/office/drawing/2018/hyperlinkcolor" val="tx"/>
                    </a:ext>
                  </a:extLst>
                </a:hlinkClick>
              </a:rPr>
              <a:t>b</a:t>
            </a:r>
            <a:r>
              <a:rPr lang="en-US" b="0" i="0" baseline="30000" dirty="0">
                <a:solidFill>
                  <a:schemeClr val="bg1"/>
                </a:solidFill>
                <a:effectLst/>
                <a:latin typeface="system-ui"/>
              </a:rPr>
              <a:t>]</a:t>
            </a:r>
            <a:r>
              <a:rPr lang="en-US" b="0" i="0" dirty="0">
                <a:solidFill>
                  <a:schemeClr val="bg1"/>
                </a:solidFill>
                <a:effectLst/>
                <a:latin typeface="system-ui"/>
              </a:rPr>
              <a:t> that what has happened to me has actually served to advance the gospel. </a:t>
            </a:r>
            <a:r>
              <a:rPr lang="en-US" b="1" i="0" baseline="30000" dirty="0">
                <a:solidFill>
                  <a:schemeClr val="bg1"/>
                </a:solidFill>
                <a:effectLst/>
                <a:latin typeface="system-ui"/>
              </a:rPr>
              <a:t>13 </a:t>
            </a:r>
            <a:r>
              <a:rPr lang="en-US" b="0" i="0" dirty="0">
                <a:solidFill>
                  <a:schemeClr val="bg1"/>
                </a:solidFill>
                <a:effectLst/>
                <a:latin typeface="system-ui"/>
              </a:rPr>
              <a:t>As a result, it has become clear throughout the whole palace guard</a:t>
            </a:r>
            <a:r>
              <a:rPr lang="en-US" b="0" i="0" baseline="30000" dirty="0">
                <a:solidFill>
                  <a:schemeClr val="bg1"/>
                </a:solidFill>
                <a:effectLst/>
                <a:latin typeface="system-ui"/>
              </a:rPr>
              <a:t>[</a:t>
            </a:r>
            <a:r>
              <a:rPr lang="en-US" b="0" i="0" baseline="30000" dirty="0">
                <a:solidFill>
                  <a:schemeClr val="bg1"/>
                </a:solidFill>
                <a:effectLst/>
                <a:latin typeface="system-ui"/>
                <a:hlinkClick r:id="rId3" tooltip="See footnote c">
                  <a:extLst>
                    <a:ext uri="{A12FA001-AC4F-418D-AE19-62706E023703}">
                      <ahyp:hlinkClr xmlns:ahyp="http://schemas.microsoft.com/office/drawing/2018/hyperlinkcolor" val="tx"/>
                    </a:ext>
                  </a:extLst>
                </a:hlinkClick>
              </a:rPr>
              <a:t>c</a:t>
            </a:r>
            <a:r>
              <a:rPr lang="en-US" b="0" i="0" baseline="30000" dirty="0">
                <a:solidFill>
                  <a:schemeClr val="bg1"/>
                </a:solidFill>
                <a:effectLst/>
                <a:latin typeface="system-ui"/>
              </a:rPr>
              <a:t>]</a:t>
            </a:r>
            <a:r>
              <a:rPr lang="en-US" b="0" i="0" dirty="0">
                <a:solidFill>
                  <a:schemeClr val="bg1"/>
                </a:solidFill>
                <a:effectLst/>
                <a:latin typeface="system-ui"/>
              </a:rPr>
              <a:t> and to everyone else that I am in chains for Christ. </a:t>
            </a:r>
            <a:r>
              <a:rPr lang="en-US" b="1" i="0" baseline="30000" dirty="0">
                <a:solidFill>
                  <a:schemeClr val="bg1"/>
                </a:solidFill>
                <a:effectLst/>
                <a:latin typeface="system-ui"/>
              </a:rPr>
              <a:t>14 </a:t>
            </a:r>
            <a:r>
              <a:rPr lang="en-US" b="0" i="0" dirty="0">
                <a:solidFill>
                  <a:schemeClr val="bg1"/>
                </a:solidFill>
                <a:effectLst/>
                <a:latin typeface="system-ui"/>
              </a:rPr>
              <a:t>And because of my chains, most of the brothers and sisters have become confident in the Lord and dare all the more to proclaim the gospel without fear.</a:t>
            </a:r>
          </a:p>
        </p:txBody>
      </p:sp>
    </p:spTree>
    <p:extLst>
      <p:ext uri="{BB962C8B-B14F-4D97-AF65-F5344CB8AC3E}">
        <p14:creationId xmlns:p14="http://schemas.microsoft.com/office/powerpoint/2010/main" val="1063559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723</TotalTime>
  <Words>1934</Words>
  <Application>Microsoft Office PowerPoint</Application>
  <PresentationFormat>Widescreen</PresentationFormat>
  <Paragraphs>51</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Light</vt:lpstr>
      <vt:lpstr>Courier New</vt:lpstr>
      <vt:lpstr>Open Sans</vt:lpstr>
      <vt:lpstr>system-ui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Tubbs</dc:creator>
  <cp:lastModifiedBy>Richard Tubbs</cp:lastModifiedBy>
  <cp:revision>20</cp:revision>
  <dcterms:created xsi:type="dcterms:W3CDTF">2019-01-22T15:43:21Z</dcterms:created>
  <dcterms:modified xsi:type="dcterms:W3CDTF">2024-11-16T20:28:27Z</dcterms:modified>
</cp:coreProperties>
</file>