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58" r:id="rId25"/>
    <p:sldId id="259" r:id="rId26"/>
    <p:sldId id="26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6F56B-F55C-496B-84A4-48738E3FF4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B34F34-35B1-4C28-BA27-28622FCC2B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A7365A-A6B3-D2AF-EDA0-7123E2459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27715-4971-4B9C-9F1E-FF37D4DAC83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B8706D-9BE0-025B-573C-492531EB7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B1CC3A-D9DE-B729-A36F-67720D2D7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C51A5-C7A9-4FE6-BB2F-8554B1E6F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536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2367A-C95C-E317-7857-D6EA696B7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45134F-AFD6-FC16-566C-08FA5873E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ED3B-006E-8E59-122B-F0ECE0984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27715-4971-4B9C-9F1E-FF37D4DAC83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1C8149-871F-1F52-E510-84815C871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4ADE29-ED8A-9C8E-C0BD-6CBE09958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C51A5-C7A9-4FE6-BB2F-8554B1E6F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124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2E5FBE-E7FE-3E0D-53D6-2A91F45B18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49F817-D636-C7A4-E99C-90EA6A3300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CBE49A-44F3-C038-D846-65D20CB4B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27715-4971-4B9C-9F1E-FF37D4DAC83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54C522-FEAE-03E2-33B3-11D6EF3E8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13B8B-D459-783F-7E27-F8F8481E3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C51A5-C7A9-4FE6-BB2F-8554B1E6F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278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D6C8B-4FDC-A1E8-C819-162DC1474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D58DE-26B4-4333-B597-5055BB4100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E4C36-2E21-C3BA-BD89-B20651205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27715-4971-4B9C-9F1E-FF37D4DAC83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878AA-A5BC-D366-A53B-22CAFE4ED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8B5D4-947A-EA39-7859-BD9EA5406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C51A5-C7A9-4FE6-BB2F-8554B1E6F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123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C2EE1-87B1-C64E-9FBF-AB247C913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9E0EE-3F0B-C645-D0D1-F132B1A89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5E6EFD-E800-62AB-C0AC-7FAE0C142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27715-4971-4B9C-9F1E-FF37D4DAC83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04B69-AB6F-40A0-ED66-D760A4B47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4AA0F-7135-3050-2FB0-2977D27A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C51A5-C7A9-4FE6-BB2F-8554B1E6F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640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22A83-19A0-DB18-CF83-F311BCCD2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063CA-6873-F598-F597-79E7E0D67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BBC83E-3CD3-9173-1F5F-E8029D58E1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0DA40C-0507-559D-8208-94B1F4E1F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27715-4971-4B9C-9F1E-FF37D4DAC83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867C7A-5009-BAB1-4798-0C891D2AE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0CE010-AB1F-30E1-ECB9-3335DBDEB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C51A5-C7A9-4FE6-BB2F-8554B1E6F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801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CE952-07C0-B9D3-E5E3-A0AF9F6AC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7B5165-4B62-F922-D18D-166422CAC2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5E10F0-F7F6-3643-AE53-6B1F787CA3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9D63EC-36F5-EA5F-C47A-223E0F33BB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4479F4-3957-1211-9809-D5DD4A323E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742D58-55EE-1766-3790-44564715B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27715-4971-4B9C-9F1E-FF37D4DAC83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543B8C-1FC0-67F7-C9A6-EAE70647E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22E4C0-F089-C250-B9A7-3DB64BC98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C51A5-C7A9-4FE6-BB2F-8554B1E6F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82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C744E-A742-8662-FC78-50EB85FC4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746384-39D2-3CCD-8071-FFA0A829B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27715-4971-4B9C-9F1E-FF37D4DAC83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4F6F7C-7E6F-ED7A-0FC1-372EE37B4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0EFD0D-648A-E170-DFB9-C441BEF47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C51A5-C7A9-4FE6-BB2F-8554B1E6F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241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7B33E3-4567-940C-C6B3-AE93A04FA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27715-4971-4B9C-9F1E-FF37D4DAC83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DAEC2D-C2C5-E951-E45C-EE7C904D0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0CDCAF-9568-9F1D-F39B-AD23C7301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C51A5-C7A9-4FE6-BB2F-8554B1E6F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91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4E6AB-E148-210A-73D0-C5866CE86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7B1C1-69CF-F52A-3C76-736604974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C8DE56-394A-5689-2DAF-0D5FCF255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A614F-0BF7-AD63-3C68-7174CC1C7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27715-4971-4B9C-9F1E-FF37D4DAC83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DB0689-22E2-E359-7B70-1F7CFA213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EC666F-F819-294F-DB01-21EFE98C3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C51A5-C7A9-4FE6-BB2F-8554B1E6F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F3B1E-D982-3874-E437-FE1300FA5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4D8A21-CED6-FE89-8BA0-D65235FF02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D3C10D-197C-BCC4-FB82-30903AAF7A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64C1EC-E764-27D7-5A7C-D9C7AD501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27715-4971-4B9C-9F1E-FF37D4DAC83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0B4A36-CFB8-C29D-6AA4-AF4E5409D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DB5565-B479-614D-B434-7952BDF7C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C51A5-C7A9-4FE6-BB2F-8554B1E6F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683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240E72-830B-9EB5-7379-2D9C0D357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22B4C0-7E58-9D70-FFD8-35418FFB5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D1DD6-EDC2-AFBF-9993-9CEFEFB13F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E27715-4971-4B9C-9F1E-FF37D4DAC83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F6E50D-8893-875D-C400-7476F3DC2B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5DE47-0FBF-0C46-EB2D-0C143C78F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4C51A5-C7A9-4FE6-BB2F-8554B1E6F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11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3148BF2-D19E-3939-7DE1-2FDA657EA766}"/>
              </a:ext>
            </a:extLst>
          </p:cNvPr>
          <p:cNvSpPr txBox="1"/>
          <p:nvPr/>
        </p:nvSpPr>
        <p:spPr>
          <a:xfrm>
            <a:off x="1946786" y="1041278"/>
            <a:ext cx="8937524" cy="257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Hardest Kind of Faith to Have</a:t>
            </a:r>
            <a:endParaRPr lang="en-US" sz="7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39DA29-84DC-50B6-C82E-61C6A231AF4C}"/>
              </a:ext>
            </a:extLst>
          </p:cNvPr>
          <p:cNvSpPr txBox="1"/>
          <p:nvPr/>
        </p:nvSpPr>
        <p:spPr>
          <a:xfrm>
            <a:off x="2541638" y="4925961"/>
            <a:ext cx="77478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Pastor Richard “Rico” Tubbs</a:t>
            </a:r>
          </a:p>
        </p:txBody>
      </p:sp>
    </p:spTree>
    <p:extLst>
      <p:ext uri="{BB962C8B-B14F-4D97-AF65-F5344CB8AC3E}">
        <p14:creationId xmlns:p14="http://schemas.microsoft.com/office/powerpoint/2010/main" val="1633838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226A5-EEF6-E0D2-FAC6-F0FA5AB87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A88221-F788-418B-284A-5B4E097FDB05}"/>
              </a:ext>
            </a:extLst>
          </p:cNvPr>
          <p:cNvSpPr txBox="1"/>
          <p:nvPr/>
        </p:nvSpPr>
        <p:spPr>
          <a:xfrm>
            <a:off x="-127819" y="97915"/>
            <a:ext cx="12447638" cy="64419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There is a story about a farmer during a terrible drought.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months there was no rain.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Finally the town gathered to pray for rain.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Hundreds of people came.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only one little boy brought an umbrella.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Everyone else hoped for rain.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the boy expected rain.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That is faith.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Faith says: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“I don’t see it yet…</a:t>
            </a:r>
            <a:b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I know God is working.”</a:t>
            </a:r>
          </a:p>
        </p:txBody>
      </p:sp>
    </p:spTree>
    <p:extLst>
      <p:ext uri="{BB962C8B-B14F-4D97-AF65-F5344CB8AC3E}">
        <p14:creationId xmlns:p14="http://schemas.microsoft.com/office/powerpoint/2010/main" val="4156204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A6E884-625F-FF41-3260-313EB90A99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D29DA48-CBFB-967D-4112-54311A854F59}"/>
              </a:ext>
            </a:extLst>
          </p:cNvPr>
          <p:cNvSpPr txBox="1"/>
          <p:nvPr/>
        </p:nvSpPr>
        <p:spPr>
          <a:xfrm>
            <a:off x="6351207" y="2251127"/>
            <a:ext cx="6096000" cy="25028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Thomas gets criticized often.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 call him </a:t>
            </a:r>
            <a:r>
              <a:rPr lang="en-US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Doubting Thomas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many of us are just like him.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b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763ECF-D2F5-1668-C2E1-BF9DFA18C5FF}"/>
              </a:ext>
            </a:extLst>
          </p:cNvPr>
          <p:cNvSpPr txBox="1"/>
          <p:nvPr/>
        </p:nvSpPr>
        <p:spPr>
          <a:xfrm>
            <a:off x="938981" y="171124"/>
            <a:ext cx="10058400" cy="832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Hardest Faith Is Faith Without Seeing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B29E4F-C819-2BF6-B7EA-83010AC8D80B}"/>
              </a:ext>
            </a:extLst>
          </p:cNvPr>
          <p:cNvSpPr txBox="1"/>
          <p:nvPr/>
        </p:nvSpPr>
        <p:spPr>
          <a:xfrm>
            <a:off x="412955" y="1254875"/>
            <a:ext cx="6096000" cy="34548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John 20:25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“Unless I see the nail marks in his hands… I will not believe.”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Jesus later appeared and told him: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John 20:29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“Blessed are those who have not seen and yet have believed.”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DBFC6B-9D3C-16AC-D0AE-27FF3EE27124}"/>
              </a:ext>
            </a:extLst>
          </p:cNvPr>
          <p:cNvSpPr txBox="1"/>
          <p:nvPr/>
        </p:nvSpPr>
        <p:spPr>
          <a:xfrm>
            <a:off x="1115367" y="5284343"/>
            <a:ext cx="10168931" cy="11213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 weren’t at the tomb. We didn’t see the stone roll away.</a:t>
            </a:r>
          </a:p>
          <a:p>
            <a:pPr algn="ctr">
              <a:buNone/>
            </a:pPr>
            <a:r>
              <a:rPr lang="en-US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we believe.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97323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F52A7-81F3-9692-304E-5F0A14771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CB62661-7E2B-8C95-0644-6CE0C0C8FC8D}"/>
              </a:ext>
            </a:extLst>
          </p:cNvPr>
          <p:cNvSpPr txBox="1"/>
          <p:nvPr/>
        </p:nvSpPr>
        <p:spPr>
          <a:xfrm>
            <a:off x="803869" y="84692"/>
            <a:ext cx="10299560" cy="3553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There was a blind man who attended church faithfully.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Someone asked him one day,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“How do you believe in a God you cannot see?”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 smiled and said: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“I cannot see the sun either… but I feel its warmth every day.”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CB393B-A660-5F40-5C98-BA4D0DB90672}"/>
              </a:ext>
            </a:extLst>
          </p:cNvPr>
          <p:cNvSpPr txBox="1"/>
          <p:nvPr/>
        </p:nvSpPr>
        <p:spPr>
          <a:xfrm>
            <a:off x="2765810" y="3219322"/>
            <a:ext cx="6094324" cy="3553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Faith works the same way.</a:t>
            </a:r>
          </a:p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 may not see God.</a:t>
            </a:r>
          </a:p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you can feel: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His peace 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His grace 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His forgiveness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3496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5D1CE-30E1-5A0D-1BFF-CA078246F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F351E0E-5EE9-BF5E-F7D6-FFE3E153F3EE}"/>
              </a:ext>
            </a:extLst>
          </p:cNvPr>
          <p:cNvSpPr txBox="1"/>
          <p:nvPr/>
        </p:nvSpPr>
        <p:spPr>
          <a:xfrm>
            <a:off x="2383970" y="3429000"/>
            <a:ext cx="6920803" cy="30982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While the disciples were mourning…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God was defeating death.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While the stone looked permanent…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God was rolling it away.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While hell celebrated…</a:t>
            </a:r>
          </a:p>
          <a:p>
            <a:pPr algn="ctr">
              <a:buNone/>
            </a:pPr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Heaven was preparing resurrection morning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7E9214-8319-7806-5C57-C7946C2BEC85}"/>
              </a:ext>
            </a:extLst>
          </p:cNvPr>
          <p:cNvSpPr txBox="1"/>
          <p:nvPr/>
        </p:nvSpPr>
        <p:spPr>
          <a:xfrm>
            <a:off x="1708221" y="209817"/>
            <a:ext cx="9405256" cy="1299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Easter Truth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resurrection teaches us something powerful: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CD8742-9874-763C-6A32-7296FED06617}"/>
              </a:ext>
            </a:extLst>
          </p:cNvPr>
          <p:cNvSpPr txBox="1"/>
          <p:nvPr/>
        </p:nvSpPr>
        <p:spPr>
          <a:xfrm>
            <a:off x="1297912" y="1894907"/>
            <a:ext cx="9596176" cy="13351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God is often working the hardest when we think He is doing nothing.</a:t>
            </a:r>
          </a:p>
        </p:txBody>
      </p:sp>
    </p:spTree>
    <p:extLst>
      <p:ext uri="{BB962C8B-B14F-4D97-AF65-F5344CB8AC3E}">
        <p14:creationId xmlns:p14="http://schemas.microsoft.com/office/powerpoint/2010/main" val="297335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44A95-A76E-2567-F81F-2A34D3978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72A23E6-FEDA-477C-1CD6-FEF8554994F0}"/>
              </a:ext>
            </a:extLst>
          </p:cNvPr>
          <p:cNvSpPr txBox="1"/>
          <p:nvPr/>
        </p:nvSpPr>
        <p:spPr>
          <a:xfrm>
            <a:off x="124768" y="2635637"/>
            <a:ext cx="6094324" cy="26374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Between: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promise and the fulfillment 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prayer and the answer 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burial and the breakthrough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AE4F3A-E709-FEC9-95F4-9AA49180DC3D}"/>
              </a:ext>
            </a:extLst>
          </p:cNvPr>
          <p:cNvSpPr txBox="1"/>
          <p:nvPr/>
        </p:nvSpPr>
        <p:spPr>
          <a:xfrm>
            <a:off x="375976" y="189276"/>
            <a:ext cx="6094324" cy="832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Hardest Faith of All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EB23F9-53CA-4D44-A5C1-92FF68241BF4}"/>
              </a:ext>
            </a:extLst>
          </p:cNvPr>
          <p:cNvSpPr txBox="1"/>
          <p:nvPr/>
        </p:nvSpPr>
        <p:spPr>
          <a:xfrm>
            <a:off x="2918208" y="1270929"/>
            <a:ext cx="8647443" cy="11970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hardest faith is </a:t>
            </a:r>
            <a:r>
              <a:rPr lang="en-US" sz="32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trusting God between the cross and the resurrection</a:t>
            </a: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F770EC-EF03-C1A4-CEDB-EFCB08B73F97}"/>
              </a:ext>
            </a:extLst>
          </p:cNvPr>
          <p:cNvSpPr txBox="1"/>
          <p:nvPr/>
        </p:nvSpPr>
        <p:spPr>
          <a:xfrm>
            <a:off x="7022960" y="3009252"/>
            <a:ext cx="3859405" cy="2991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Easter reminds us: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Sunday is always coming.</a:t>
            </a:r>
          </a:p>
        </p:txBody>
      </p:sp>
    </p:spTree>
    <p:extLst>
      <p:ext uri="{BB962C8B-B14F-4D97-AF65-F5344CB8AC3E}">
        <p14:creationId xmlns:p14="http://schemas.microsoft.com/office/powerpoint/2010/main" val="3684540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C757A2-987E-0774-8675-FC23B96BD3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F31744-36D7-B0EC-3EA8-907624914D37}"/>
              </a:ext>
            </a:extLst>
          </p:cNvPr>
          <p:cNvSpPr txBox="1"/>
          <p:nvPr/>
        </p:nvSpPr>
        <p:spPr>
          <a:xfrm>
            <a:off x="491612" y="520949"/>
            <a:ext cx="11208775" cy="521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missionary once wrote in his journal during a terrible season: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“I cannot trace God’s hand…</a:t>
            </a:r>
            <a:b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I will trust His heart.”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That is Easter faith.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Faith that says: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“I don’t understand the plan…”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“I don’t see the miracle yet…”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“But I know my Redeemer lives.”</a:t>
            </a:r>
          </a:p>
        </p:txBody>
      </p:sp>
    </p:spTree>
    <p:extLst>
      <p:ext uri="{BB962C8B-B14F-4D97-AF65-F5344CB8AC3E}">
        <p14:creationId xmlns:p14="http://schemas.microsoft.com/office/powerpoint/2010/main" val="419236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43175-534A-BFEC-B1BD-19BD96C90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82E4FD5-48DC-BB0B-0AC4-306A16AFE86B}"/>
              </a:ext>
            </a:extLst>
          </p:cNvPr>
          <p:cNvSpPr txBox="1"/>
          <p:nvPr/>
        </p:nvSpPr>
        <p:spPr>
          <a:xfrm>
            <a:off x="530942" y="215629"/>
            <a:ext cx="36182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Homework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FA10FB-D2FD-66C1-DCB5-C013CF80DCDB}"/>
              </a:ext>
            </a:extLst>
          </p:cNvPr>
          <p:cNvSpPr txBox="1"/>
          <p:nvPr/>
        </p:nvSpPr>
        <p:spPr>
          <a:xfrm>
            <a:off x="7039897" y="324858"/>
            <a:ext cx="4454011" cy="1554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Maybe someone </a:t>
            </a:r>
            <a:r>
              <a:rPr lang="en-US" sz="2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Days it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feels like they are living in Saturday faith.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0520B6-8DA0-5402-3757-F2AC6BF26DF5}"/>
              </a:ext>
            </a:extLst>
          </p:cNvPr>
          <p:cNvSpPr txBox="1"/>
          <p:nvPr/>
        </p:nvSpPr>
        <p:spPr>
          <a:xfrm>
            <a:off x="-353961" y="874620"/>
            <a:ext cx="6096000" cy="1865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the resurrection declares something to you today: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5A90C8-8B43-2664-BD6C-578FBB0A75F1}"/>
              </a:ext>
            </a:extLst>
          </p:cNvPr>
          <p:cNvSpPr txBox="1"/>
          <p:nvPr/>
        </p:nvSpPr>
        <p:spPr>
          <a:xfrm>
            <a:off x="6390967" y="1936059"/>
            <a:ext cx="6096000" cy="6980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prayers unanswered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D2F7E4-803A-EF58-E3A3-E1DA54A3D3C8}"/>
              </a:ext>
            </a:extLst>
          </p:cNvPr>
          <p:cNvSpPr txBox="1"/>
          <p:nvPr/>
        </p:nvSpPr>
        <p:spPr>
          <a:xfrm>
            <a:off x="6317225" y="2685753"/>
            <a:ext cx="62434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hopes buried </a:t>
            </a:r>
            <a:endParaRPr lang="en-US" sz="3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6F4B942-6B4A-3481-A7E4-FB17160F9224}"/>
              </a:ext>
            </a:extLst>
          </p:cNvPr>
          <p:cNvSpPr txBox="1"/>
          <p:nvPr/>
        </p:nvSpPr>
        <p:spPr>
          <a:xfrm>
            <a:off x="5914104" y="3439079"/>
            <a:ext cx="6277896" cy="6980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dreams sealed behind stones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617F53-7859-0080-0950-5AC73C4F322E}"/>
              </a:ext>
            </a:extLst>
          </p:cNvPr>
          <p:cNvSpPr txBox="1"/>
          <p:nvPr/>
        </p:nvSpPr>
        <p:spPr>
          <a:xfrm>
            <a:off x="339215" y="2781848"/>
            <a:ext cx="4827638" cy="27104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stone is not the end of the story.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Because the same power that raised Jesus from the grave…</a:t>
            </a:r>
          </a:p>
          <a:p>
            <a:pPr algn="ctr">
              <a:buNone/>
            </a:pPr>
            <a:r>
              <a:rPr lang="en-US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can roll away </a:t>
            </a:r>
            <a:r>
              <a:rPr lang="en-US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your stone.</a:t>
            </a:r>
            <a:endParaRPr lang="en-US" sz="2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E890430-28E2-3B32-5A98-FB1E102D774B}"/>
              </a:ext>
            </a:extLst>
          </p:cNvPr>
          <p:cNvSpPr txBox="1"/>
          <p:nvPr/>
        </p:nvSpPr>
        <p:spPr>
          <a:xfrm>
            <a:off x="5914104" y="4308366"/>
            <a:ext cx="6425380" cy="1657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This week hold on!     Keep believing!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b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DE7CA32-D0EE-9520-88B5-C7FC05D25595}"/>
              </a:ext>
            </a:extLst>
          </p:cNvPr>
          <p:cNvSpPr txBox="1"/>
          <p:nvPr/>
        </p:nvSpPr>
        <p:spPr>
          <a:xfrm>
            <a:off x="-329380" y="5507509"/>
            <a:ext cx="6425380" cy="11348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Romans 8:11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“The Spirit of him who raised Jesus from the dead is living in you.”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7C764B5-EFBE-52D5-AC41-F77C268D0A8A}"/>
              </a:ext>
            </a:extLst>
          </p:cNvPr>
          <p:cNvSpPr txBox="1"/>
          <p:nvPr/>
        </p:nvSpPr>
        <p:spPr>
          <a:xfrm>
            <a:off x="5751872" y="4985314"/>
            <a:ext cx="6440128" cy="1657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Because the hardest faith…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often stands </a:t>
            </a:r>
            <a:r>
              <a:rPr lang="en-US" sz="28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one morning away from a miracle.</a:t>
            </a:r>
            <a:endParaRPr lang="en-US" sz="28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62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3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3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8" grpId="0"/>
      <p:bldP spid="10" grpId="0"/>
      <p:bldP spid="12" grpId="0"/>
      <p:bldP spid="14" grpId="0"/>
      <p:bldP spid="16" grpId="0"/>
      <p:bldP spid="18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BC379-53A2-E654-2E66-ACB199B67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50767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4E80CB-6B6E-F027-A7ED-0A902320A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63197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6D05C-83E1-157B-6202-641DAB605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2356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AE7D5-5540-2A2E-81F5-317FCF2D7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4D243F-4C36-F14B-D022-FCF8EF9BD155}"/>
              </a:ext>
            </a:extLst>
          </p:cNvPr>
          <p:cNvSpPr txBox="1"/>
          <p:nvPr/>
        </p:nvSpPr>
        <p:spPr>
          <a:xfrm>
            <a:off x="1238864" y="207360"/>
            <a:ext cx="9714271" cy="20747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Hebrews 11:1 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“Now faith is confidence in what we hope for and assurance about what we do not see.”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DF9F6B-B97E-AB85-1E0F-DC939A5D42D5}"/>
              </a:ext>
            </a:extLst>
          </p:cNvPr>
          <p:cNvSpPr txBox="1"/>
          <p:nvPr/>
        </p:nvSpPr>
        <p:spPr>
          <a:xfrm>
            <a:off x="1238864" y="2818959"/>
            <a:ext cx="9242323" cy="22837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John 20:29 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“</a:t>
            </a:r>
            <a:r>
              <a:rPr lang="en-US" sz="36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Blessed</a:t>
            </a:r>
            <a:r>
              <a:rPr lang="en-US" sz="40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are those who have not seen and yet have believed.” </a:t>
            </a:r>
          </a:p>
        </p:txBody>
      </p:sp>
    </p:spTree>
    <p:extLst>
      <p:ext uri="{BB962C8B-B14F-4D97-AF65-F5344CB8AC3E}">
        <p14:creationId xmlns:p14="http://schemas.microsoft.com/office/powerpoint/2010/main" val="3960574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C24DF4-4073-D31C-2A1A-2EED3F897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49641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3A9F1-49A7-EC16-EC7E-DCD163F78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42516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1304AF-72D8-5259-DE77-425905985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10067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A1072-1D63-D78A-51AA-D74BCDAF4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07727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70005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79635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8825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063B8-3419-E4F3-88F9-9422AAF68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B276B79-865C-6277-AB47-43C578FB46BE}"/>
              </a:ext>
            </a:extLst>
          </p:cNvPr>
          <p:cNvSpPr txBox="1"/>
          <p:nvPr/>
        </p:nvSpPr>
        <p:spPr>
          <a:xfrm>
            <a:off x="1371599" y="2052325"/>
            <a:ext cx="9448800" cy="13351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fact, the hardest kind of faith is not believing when everything is going well.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00F8D8-C1B7-9AFB-1D8C-E13205DA912E}"/>
              </a:ext>
            </a:extLst>
          </p:cNvPr>
          <p:cNvSpPr txBox="1"/>
          <p:nvPr/>
        </p:nvSpPr>
        <p:spPr>
          <a:xfrm>
            <a:off x="634181" y="728886"/>
            <a:ext cx="1092363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Easter reminds us that </a:t>
            </a:r>
            <a:r>
              <a:rPr lang="en-US" sz="40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faith is not always easy</a:t>
            </a:r>
            <a:r>
              <a:rPr lang="en-US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br>
              <a:rPr lang="en-US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B5F255-2D9B-3926-6DC3-B9A04A362F3B}"/>
              </a:ext>
            </a:extLst>
          </p:cNvPr>
          <p:cNvSpPr txBox="1"/>
          <p:nvPr/>
        </p:nvSpPr>
        <p:spPr>
          <a:xfrm>
            <a:off x="1189703" y="3872968"/>
            <a:ext cx="9812593" cy="13351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hardest kind of faith is believing </a:t>
            </a:r>
            <a:r>
              <a:rPr lang="en-US" sz="36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God seems silent.</a:t>
            </a:r>
          </a:p>
        </p:txBody>
      </p:sp>
    </p:spTree>
    <p:extLst>
      <p:ext uri="{BB962C8B-B14F-4D97-AF65-F5344CB8AC3E}">
        <p14:creationId xmlns:p14="http://schemas.microsoft.com/office/powerpoint/2010/main" val="3664423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343CD-53E1-123D-B5F4-BFE5ACE3E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BE5A78-D23E-1E2D-705E-E448AF712DCD}"/>
              </a:ext>
            </a:extLst>
          </p:cNvPr>
          <p:cNvSpPr txBox="1"/>
          <p:nvPr/>
        </p:nvSpPr>
        <p:spPr>
          <a:xfrm>
            <a:off x="1022555" y="399422"/>
            <a:ext cx="10009239" cy="33063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 is believing: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the miracle hasn’t come 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the prayer hasn’t been answered 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the tomb still looks sealed 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Friday has happened but Sunday hasn’t arrived yet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7F6B58-2EB1-7A62-89B1-918348A6F9F4}"/>
              </a:ext>
            </a:extLst>
          </p:cNvPr>
          <p:cNvSpPr txBox="1"/>
          <p:nvPr/>
        </p:nvSpPr>
        <p:spPr>
          <a:xfrm>
            <a:off x="948812" y="4272085"/>
            <a:ext cx="10294374" cy="1611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disciples discovered that Easter faith was </a:t>
            </a:r>
            <a:r>
              <a:rPr lang="en-US" sz="44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born in the darkest moment of doubt</a:t>
            </a:r>
            <a:r>
              <a:rPr lang="en-US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3440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06674B-1086-A6BE-BA9F-BA150814E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A8A0B3-03E8-6A8E-3E47-93A0434FAE11}"/>
              </a:ext>
            </a:extLst>
          </p:cNvPr>
          <p:cNvSpPr txBox="1"/>
          <p:nvPr/>
        </p:nvSpPr>
        <p:spPr>
          <a:xfrm>
            <a:off x="2456579" y="3629328"/>
            <a:ext cx="9969910" cy="21525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Scripture tells us that after Jesus died, heaven went quiet.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b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68B455-2B20-D044-70ED-81024A925E30}"/>
              </a:ext>
            </a:extLst>
          </p:cNvPr>
          <p:cNvSpPr txBox="1"/>
          <p:nvPr/>
        </p:nvSpPr>
        <p:spPr>
          <a:xfrm>
            <a:off x="1297858" y="303860"/>
            <a:ext cx="9969910" cy="6980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Hardest Faith Is Faith When God Is Silent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259921-C2BE-CC90-4DB6-B5D6CB46785B}"/>
              </a:ext>
            </a:extLst>
          </p:cNvPr>
          <p:cNvSpPr txBox="1"/>
          <p:nvPr/>
        </p:nvSpPr>
        <p:spPr>
          <a:xfrm>
            <a:off x="267928" y="2810272"/>
            <a:ext cx="2799737" cy="12374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Notice the wording.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“We had hoped.”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Past tense faith.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50D246-4AC7-6342-DD70-DCF3C0D75FB6}"/>
              </a:ext>
            </a:extLst>
          </p:cNvPr>
          <p:cNvSpPr txBox="1"/>
          <p:nvPr/>
        </p:nvSpPr>
        <p:spPr>
          <a:xfrm>
            <a:off x="1460090" y="1362713"/>
            <a:ext cx="9645445" cy="1865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Luke 24:21</a:t>
            </a:r>
            <a:endParaRPr lang="en-US" sz="32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“But we had hoped that he was the one who was going to redeem Israel.”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966A4A-0E01-665D-0F60-572FB7479F68}"/>
              </a:ext>
            </a:extLst>
          </p:cNvPr>
          <p:cNvSpPr txBox="1"/>
          <p:nvPr/>
        </p:nvSpPr>
        <p:spPr>
          <a:xfrm>
            <a:off x="4219364" y="4254560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cross had happened.</a:t>
            </a:r>
            <a:endParaRPr lang="en-US" sz="3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4685649-14B8-3D31-F9B1-3EE4AD52D8D5}"/>
              </a:ext>
            </a:extLst>
          </p:cNvPr>
          <p:cNvSpPr txBox="1"/>
          <p:nvPr/>
        </p:nvSpPr>
        <p:spPr>
          <a:xfrm>
            <a:off x="419978" y="4848955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Savior was buried.</a:t>
            </a:r>
            <a:endParaRPr lang="en-US" sz="3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D788B41-A1BF-7688-18B0-4642299F5D97}"/>
              </a:ext>
            </a:extLst>
          </p:cNvPr>
          <p:cNvSpPr txBox="1"/>
          <p:nvPr/>
        </p:nvSpPr>
        <p:spPr>
          <a:xfrm>
            <a:off x="5091492" y="5360950"/>
            <a:ext cx="6096000" cy="6980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stone was rolled in place.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C3DE889-1411-6E16-CFEE-8376035B6878}"/>
              </a:ext>
            </a:extLst>
          </p:cNvPr>
          <p:cNvSpPr txBox="1"/>
          <p:nvPr/>
        </p:nvSpPr>
        <p:spPr>
          <a:xfrm>
            <a:off x="2136787" y="6159988"/>
            <a:ext cx="6938386" cy="6980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disciples didn’t understand.</a:t>
            </a:r>
          </a:p>
        </p:txBody>
      </p:sp>
    </p:spTree>
    <p:extLst>
      <p:ext uri="{BB962C8B-B14F-4D97-AF65-F5344CB8AC3E}">
        <p14:creationId xmlns:p14="http://schemas.microsoft.com/office/powerpoint/2010/main" val="4025305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1" grpId="0"/>
      <p:bldP spid="13" grpId="0"/>
      <p:bldP spid="15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73CFC-251F-74BC-30FC-B59DCF890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720E817-BF57-AFA1-B427-91781EB5D6B1}"/>
              </a:ext>
            </a:extLst>
          </p:cNvPr>
          <p:cNvSpPr txBox="1"/>
          <p:nvPr/>
        </p:nvSpPr>
        <p:spPr>
          <a:xfrm>
            <a:off x="6282812" y="4171863"/>
            <a:ext cx="5643716" cy="13351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ometimes </a:t>
            </a:r>
            <a:r>
              <a:rPr lang="en-US" sz="36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faith has to survive in the silence</a:t>
            </a: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64A9EB-530D-07D7-EC0C-52CD82104DCF}"/>
              </a:ext>
            </a:extLst>
          </p:cNvPr>
          <p:cNvSpPr txBox="1"/>
          <p:nvPr/>
        </p:nvSpPr>
        <p:spPr>
          <a:xfrm>
            <a:off x="1258529" y="3232753"/>
            <a:ext cx="3411793" cy="26480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Many believers live there.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“I used to believe.”</a:t>
            </a:r>
            <a:b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“I used to trust God.”</a:t>
            </a:r>
            <a:b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“I used to pray.”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AF1495-E41B-D7CC-D1BC-CDD94FF51788}"/>
              </a:ext>
            </a:extLst>
          </p:cNvPr>
          <p:cNvSpPr txBox="1"/>
          <p:nvPr/>
        </p:nvSpPr>
        <p:spPr>
          <a:xfrm>
            <a:off x="1134396" y="0"/>
            <a:ext cx="3955026" cy="2955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Good Friday was loud.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Nails 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Crowds 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Soldiers </a:t>
            </a: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Darkness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5F34FB-3222-F6EB-E1B1-87322F2A2BC8}"/>
              </a:ext>
            </a:extLst>
          </p:cNvPr>
          <p:cNvSpPr txBox="1"/>
          <p:nvPr/>
        </p:nvSpPr>
        <p:spPr>
          <a:xfrm>
            <a:off x="5830529" y="248350"/>
            <a:ext cx="6096000" cy="34515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Saturday was silent.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s-ES_tradn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 </a:t>
            </a:r>
            <a:r>
              <a:rPr lang="es-ES_tradnl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angels</a:t>
            </a:r>
            <a:r>
              <a:rPr lang="es-ES_tradn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br>
              <a:rPr lang="es-ES_tradn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ES_tradn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 </a:t>
            </a:r>
            <a:r>
              <a:rPr lang="es-ES_tradnl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miracles</a:t>
            </a:r>
            <a:r>
              <a:rPr lang="es-ES_tradn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br>
              <a:rPr lang="es-ES_tradn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ES_tradn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 </a:t>
            </a:r>
            <a:r>
              <a:rPr lang="es-ES_tradnl" sz="3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explanation</a:t>
            </a:r>
            <a:r>
              <a:rPr lang="es-ES_tradnl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Just grief.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BF1A64-A376-84FB-B612-3F3EA6828217}"/>
              </a:ext>
            </a:extLst>
          </p:cNvPr>
          <p:cNvSpPr txBox="1"/>
          <p:nvPr/>
        </p:nvSpPr>
        <p:spPr>
          <a:xfrm>
            <a:off x="865238" y="5978900"/>
            <a:ext cx="10835149" cy="630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ometimes life places </a:t>
            </a:r>
            <a:r>
              <a:rPr lang="en-US" sz="32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us in the silence of Saturday.</a:t>
            </a:r>
          </a:p>
        </p:txBody>
      </p:sp>
    </p:spTree>
    <p:extLst>
      <p:ext uri="{BB962C8B-B14F-4D97-AF65-F5344CB8AC3E}">
        <p14:creationId xmlns:p14="http://schemas.microsoft.com/office/powerpoint/2010/main" val="1149472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9AF14-2A89-EF9C-E266-17AB40FA88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8D755A-FAA1-E84E-708D-4106287FF6C7}"/>
              </a:ext>
            </a:extLst>
          </p:cNvPr>
          <p:cNvSpPr txBox="1"/>
          <p:nvPr/>
        </p:nvSpPr>
        <p:spPr>
          <a:xfrm>
            <a:off x="619432" y="273114"/>
            <a:ext cx="10677832" cy="4789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pastor once told the story of a man trapped in a cave after a collapse.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Rescuers were working for days to reach him.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Inside the darkness he had no proof anyone was coming.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 light.</a:t>
            </a:r>
            <a:b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 voices.</a:t>
            </a:r>
            <a:b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 sound.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rescuers later said something remarkable.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They could hear him tapping on the rock.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Tap. Tap. Tap.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 wasn’t tapping to escape.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 was tapping to let them know he still believed they were coming.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63485F-E87F-C694-8DF0-5068540FB033}"/>
              </a:ext>
            </a:extLst>
          </p:cNvPr>
          <p:cNvSpPr txBox="1"/>
          <p:nvPr/>
        </p:nvSpPr>
        <p:spPr>
          <a:xfrm>
            <a:off x="1229032" y="5310124"/>
            <a:ext cx="9458632" cy="1161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Faith </a:t>
            </a:r>
            <a:r>
              <a:rPr lang="en-US" sz="28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sometimes sounds like tapping 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the dark.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 don’t see God </a:t>
            </a:r>
            <a:r>
              <a:rPr lang="en-US" sz="28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moving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But you </a:t>
            </a:r>
            <a:r>
              <a:rPr lang="en-US" sz="28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keep believing 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 is.</a:t>
            </a:r>
          </a:p>
        </p:txBody>
      </p:sp>
    </p:spTree>
    <p:extLst>
      <p:ext uri="{BB962C8B-B14F-4D97-AF65-F5344CB8AC3E}">
        <p14:creationId xmlns:p14="http://schemas.microsoft.com/office/powerpoint/2010/main" val="2016369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98437A-9506-88E8-BED6-BA5277252F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83F155-3C67-B296-D5DD-F3765F2DC5C4}"/>
              </a:ext>
            </a:extLst>
          </p:cNvPr>
          <p:cNvSpPr txBox="1"/>
          <p:nvPr/>
        </p:nvSpPr>
        <p:spPr>
          <a:xfrm>
            <a:off x="457200" y="2576131"/>
            <a:ext cx="4168878" cy="47290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Jesus died, everyone thought the story was over.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Romans believed they had won.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religious leaders believed they had silenced Him.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Even His followers hid behind locked doors.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b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B3F314-F3B2-51EC-E9B0-EEA387F3ED75}"/>
              </a:ext>
            </a:extLst>
          </p:cNvPr>
          <p:cNvSpPr txBox="1"/>
          <p:nvPr/>
        </p:nvSpPr>
        <p:spPr>
          <a:xfrm>
            <a:off x="457200" y="439552"/>
            <a:ext cx="11277599" cy="630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Hardest Faith Is Faith When Everything Looks Finished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9D027D-EEFD-CCC2-8A5B-2865E7899B80}"/>
              </a:ext>
            </a:extLst>
          </p:cNvPr>
          <p:cNvSpPr txBox="1"/>
          <p:nvPr/>
        </p:nvSpPr>
        <p:spPr>
          <a:xfrm>
            <a:off x="1504335" y="1263327"/>
            <a:ext cx="8780207" cy="1023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John 20:19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“The disciples were together, with the doors locked for fear.”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1D4CDD-6F69-0CCE-2FCB-08ACAE005E1D}"/>
              </a:ext>
            </a:extLst>
          </p:cNvPr>
          <p:cNvSpPr txBox="1"/>
          <p:nvPr/>
        </p:nvSpPr>
        <p:spPr>
          <a:xfrm>
            <a:off x="5545394" y="2653627"/>
            <a:ext cx="6096000" cy="1550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Fear had replaced faith.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here is what they didn’t know.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While they thought the story was over…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6F04F64-FB35-31D0-4BAB-57FCFB33FA48}"/>
              </a:ext>
            </a:extLst>
          </p:cNvPr>
          <p:cNvSpPr txBox="1"/>
          <p:nvPr/>
        </p:nvSpPr>
        <p:spPr>
          <a:xfrm>
            <a:off x="5043948" y="4711240"/>
            <a:ext cx="6479458" cy="14732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God was writing the greatest comeback in history.</a:t>
            </a:r>
          </a:p>
        </p:txBody>
      </p:sp>
    </p:spTree>
    <p:extLst>
      <p:ext uri="{BB962C8B-B14F-4D97-AF65-F5344CB8AC3E}">
        <p14:creationId xmlns:p14="http://schemas.microsoft.com/office/powerpoint/2010/main" val="2389440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 build="allAtOnce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B99B8-04BF-BD58-470F-403C00CD3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EA35B77-6232-5FAD-9C97-CEBE6C47504C}"/>
              </a:ext>
            </a:extLst>
          </p:cNvPr>
          <p:cNvSpPr txBox="1"/>
          <p:nvPr/>
        </p:nvSpPr>
        <p:spPr>
          <a:xfrm>
            <a:off x="0" y="2857056"/>
            <a:ext cx="6096000" cy="28532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Mary Magdalene went to the tomb early Sunday morning.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She expected a grave.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Not a resurrection.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Imagine her shock.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5551AE-AF4B-0896-CD74-A7B96C875157}"/>
              </a:ext>
            </a:extLst>
          </p:cNvPr>
          <p:cNvSpPr txBox="1"/>
          <p:nvPr/>
        </p:nvSpPr>
        <p:spPr>
          <a:xfrm>
            <a:off x="1342103" y="312349"/>
            <a:ext cx="9507794" cy="6980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Hardest Faith Is Faith Before the Miracle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F754D2-EDDC-1E31-0B22-E44B1EBD888A}"/>
              </a:ext>
            </a:extLst>
          </p:cNvPr>
          <p:cNvSpPr txBox="1"/>
          <p:nvPr/>
        </p:nvSpPr>
        <p:spPr>
          <a:xfrm>
            <a:off x="1632155" y="1209632"/>
            <a:ext cx="8927690" cy="14481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John 20:1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“Mary Magdalene went to the tomb and saw that the stone had been removed.”</a:t>
            </a:r>
            <a:endParaRPr lang="en-US" sz="2400" i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A98C19-DDD3-5D77-B7F4-A38292E09A91}"/>
              </a:ext>
            </a:extLst>
          </p:cNvPr>
          <p:cNvSpPr txBox="1"/>
          <p:nvPr/>
        </p:nvSpPr>
        <p:spPr>
          <a:xfrm>
            <a:off x="5483942" y="4859877"/>
            <a:ext cx="6096000" cy="25028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God had already moved the stone.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While everyone was grieving…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God was already working.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b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36F7DD-9B04-97CA-319C-310ECCF37501}"/>
              </a:ext>
            </a:extLst>
          </p:cNvPr>
          <p:cNvSpPr txBox="1"/>
          <p:nvPr/>
        </p:nvSpPr>
        <p:spPr>
          <a:xfrm>
            <a:off x="-248264" y="5783008"/>
            <a:ext cx="6140244" cy="1058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stone moved.</a:t>
            </a:r>
            <a:b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tomb empty.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3654D44-07AB-BE0D-906F-5FF6CB650F2E}"/>
              </a:ext>
            </a:extLst>
          </p:cNvPr>
          <p:cNvSpPr txBox="1"/>
          <p:nvPr/>
        </p:nvSpPr>
        <p:spPr>
          <a:xfrm>
            <a:off x="5891980" y="2929726"/>
            <a:ext cx="6164826" cy="630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notice something powerful.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D46084-DAF9-EFFD-4B0C-0907CD49AF41}"/>
              </a:ext>
            </a:extLst>
          </p:cNvPr>
          <p:cNvSpPr txBox="1"/>
          <p:nvPr/>
        </p:nvSpPr>
        <p:spPr>
          <a:xfrm>
            <a:off x="5675671" y="3805158"/>
            <a:ext cx="6164826" cy="7827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miracle had already happened before she arrived.</a:t>
            </a:r>
          </a:p>
        </p:txBody>
      </p:sp>
    </p:spTree>
    <p:extLst>
      <p:ext uri="{BB962C8B-B14F-4D97-AF65-F5344CB8AC3E}">
        <p14:creationId xmlns:p14="http://schemas.microsoft.com/office/powerpoint/2010/main" val="2871552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  <p:bldP spid="13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1071</Words>
  <Application>Microsoft Office PowerPoint</Application>
  <PresentationFormat>Widescreen</PresentationFormat>
  <Paragraphs>149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Tubbs</dc:creator>
  <cp:lastModifiedBy>Richard Tubbs</cp:lastModifiedBy>
  <cp:revision>1</cp:revision>
  <dcterms:created xsi:type="dcterms:W3CDTF">2026-04-05T01:30:33Z</dcterms:created>
  <dcterms:modified xsi:type="dcterms:W3CDTF">2026-04-05T02:33:19Z</dcterms:modified>
</cp:coreProperties>
</file>