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132CD-B8A6-C267-0990-DD42F1B218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448442B-9C43-2A20-1706-1AED9B02D3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FB486F-8BC7-751C-BDB9-11B1875A99F0}"/>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5" name="Footer Placeholder 4">
            <a:extLst>
              <a:ext uri="{FF2B5EF4-FFF2-40B4-BE49-F238E27FC236}">
                <a16:creationId xmlns:a16="http://schemas.microsoft.com/office/drawing/2014/main" id="{4D7DC3C7-0B39-5BAE-0B24-2B0A9AB230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A4B92F-7D2F-F71A-7BEB-89E0011C601A}"/>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2125206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F4DA6-9126-4565-503C-8A60AAE88A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DA3215-2D0C-3B29-8D91-78F98A43EA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74A048-ECDF-9F19-939A-CBDB0B6C4508}"/>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5" name="Footer Placeholder 4">
            <a:extLst>
              <a:ext uri="{FF2B5EF4-FFF2-40B4-BE49-F238E27FC236}">
                <a16:creationId xmlns:a16="http://schemas.microsoft.com/office/drawing/2014/main" id="{463E382F-F847-F4A6-9DBF-37713580E3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02E1F4-2EBD-EC84-0EAA-BC06C74A4262}"/>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4145663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ADDD35-AF2D-AAE2-44D0-0D6568B4096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BCAC3A-7612-FE25-27B1-7C43844194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C4CEC0-83D9-9A67-A689-75D897BE79C5}"/>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5" name="Footer Placeholder 4">
            <a:extLst>
              <a:ext uri="{FF2B5EF4-FFF2-40B4-BE49-F238E27FC236}">
                <a16:creationId xmlns:a16="http://schemas.microsoft.com/office/drawing/2014/main" id="{499D77B5-7978-CA58-8CA3-5905C3823F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02020-8601-9538-A9CF-77F88E799AD6}"/>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4064830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57B15-A52C-2103-A94C-DAADBF0E30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4E274D-3351-EF2A-1603-5ECC48BCC6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679C3E-C20C-7A43-CDDB-779E202ADBE1}"/>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5" name="Footer Placeholder 4">
            <a:extLst>
              <a:ext uri="{FF2B5EF4-FFF2-40B4-BE49-F238E27FC236}">
                <a16:creationId xmlns:a16="http://schemas.microsoft.com/office/drawing/2014/main" id="{65794598-A6B6-B353-DE5B-E8B456082E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27A3C-2F71-9011-0C7F-651326068303}"/>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1351845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93993-9274-EF95-34B0-5F34DED858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A50CC25-A519-4A22-820B-2E92CBCC3A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B6BB5A-7B4D-54CD-C810-BD90DEAE60CE}"/>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5" name="Footer Placeholder 4">
            <a:extLst>
              <a:ext uri="{FF2B5EF4-FFF2-40B4-BE49-F238E27FC236}">
                <a16:creationId xmlns:a16="http://schemas.microsoft.com/office/drawing/2014/main" id="{862D1AD1-F20F-3317-A5EC-11AE56ED31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92D0D7-A66C-05CE-7956-9497BAA95F54}"/>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3067845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B9D22-0684-AEF9-D390-E0716A3758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EDF51F-243F-11A8-45BB-60D19D4BC9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F857FB-640A-FFA6-3167-8D51AD7159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EF753F-A05E-9E74-4272-2DC6712B46FF}"/>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6" name="Footer Placeholder 5">
            <a:extLst>
              <a:ext uri="{FF2B5EF4-FFF2-40B4-BE49-F238E27FC236}">
                <a16:creationId xmlns:a16="http://schemas.microsoft.com/office/drawing/2014/main" id="{51A2C499-4325-3806-A984-4808098CE1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A563AF-E74B-46FF-DA68-3189E6FA6D37}"/>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201707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E4A75-85A0-8665-5E47-C2C7BB9D00A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A8FC67-5A6E-569E-3322-04664D4C27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02CD84-3B0A-D046-849C-8E791844E2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2ED71C-B82A-B1CD-7A17-3C69F50F6D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DD27AB-CE67-8715-949A-0C4F8CC1D0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64D55A-CDB7-1107-D4D2-DD1FFD7D347A}"/>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8" name="Footer Placeholder 7">
            <a:extLst>
              <a:ext uri="{FF2B5EF4-FFF2-40B4-BE49-F238E27FC236}">
                <a16:creationId xmlns:a16="http://schemas.microsoft.com/office/drawing/2014/main" id="{CF3B3E55-B1E8-B42E-C19C-48F923ABF2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F2FD72C-6C48-D2FE-B745-B23CA26A07BD}"/>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1028865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CC4E2-1438-83E1-CC82-C7AD2D6130D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4C22E5D-98AB-A07A-3223-A11F2D01245C}"/>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4" name="Footer Placeholder 3">
            <a:extLst>
              <a:ext uri="{FF2B5EF4-FFF2-40B4-BE49-F238E27FC236}">
                <a16:creationId xmlns:a16="http://schemas.microsoft.com/office/drawing/2014/main" id="{E2B6BD94-727B-1F19-D35F-A2F7BAF5B0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F9067FD-86C5-CE27-153C-E38351C8127B}"/>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1554333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0EAED4-4642-2B4D-3550-914659D8A164}"/>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3" name="Footer Placeholder 2">
            <a:extLst>
              <a:ext uri="{FF2B5EF4-FFF2-40B4-BE49-F238E27FC236}">
                <a16:creationId xmlns:a16="http://schemas.microsoft.com/office/drawing/2014/main" id="{D657702E-2F1B-C667-2FC7-8A466C311C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1FC293C-065F-E01B-2226-3DD8E21A8D0F}"/>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2241830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E388E-5BA8-1FB7-50E9-74E3F1896D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5F4BE8-9FDD-D9D5-68CA-2DAE0FDD82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6CBF2C-D6F1-CDD1-CE6A-715C9CBE62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42FD78-358E-2B2F-C125-2B07F2C4C31D}"/>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6" name="Footer Placeholder 5">
            <a:extLst>
              <a:ext uri="{FF2B5EF4-FFF2-40B4-BE49-F238E27FC236}">
                <a16:creationId xmlns:a16="http://schemas.microsoft.com/office/drawing/2014/main" id="{73DD1610-C51C-0A2B-385E-A85A76CE21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E0866C-E1D4-59FA-04E8-6B104F113D7E}"/>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1627533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7857-D541-7FD1-1C79-28266D8D4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8274B0-EEC2-7904-F7E4-342882B2B7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5DBF9F-792C-663B-1B2C-9A4C2ADCCE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E58306-A88B-E584-E6FB-CF6369DE1648}"/>
              </a:ext>
            </a:extLst>
          </p:cNvPr>
          <p:cNvSpPr>
            <a:spLocks noGrp="1"/>
          </p:cNvSpPr>
          <p:nvPr>
            <p:ph type="dt" sz="half" idx="10"/>
          </p:nvPr>
        </p:nvSpPr>
        <p:spPr/>
        <p:txBody>
          <a:bodyPr/>
          <a:lstStyle/>
          <a:p>
            <a:fld id="{8F1F1EF5-41CE-4587-9161-DF7A711A2940}" type="datetimeFigureOut">
              <a:rPr lang="en-US" smtClean="0"/>
              <a:t>1/3/2026</a:t>
            </a:fld>
            <a:endParaRPr lang="en-US"/>
          </a:p>
        </p:txBody>
      </p:sp>
      <p:sp>
        <p:nvSpPr>
          <p:cNvPr id="6" name="Footer Placeholder 5">
            <a:extLst>
              <a:ext uri="{FF2B5EF4-FFF2-40B4-BE49-F238E27FC236}">
                <a16:creationId xmlns:a16="http://schemas.microsoft.com/office/drawing/2014/main" id="{10F1490D-6C6E-8985-38C6-883DE50E8B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914FF6-C69F-ED5A-9558-F56D496615FE}"/>
              </a:ext>
            </a:extLst>
          </p:cNvPr>
          <p:cNvSpPr>
            <a:spLocks noGrp="1"/>
          </p:cNvSpPr>
          <p:nvPr>
            <p:ph type="sldNum" sz="quarter" idx="12"/>
          </p:nvPr>
        </p:nvSpPr>
        <p:spPr/>
        <p:txBody>
          <a:bodyPr/>
          <a:lstStyle/>
          <a:p>
            <a:fld id="{ABEA47DB-9052-473D-932A-27D654D01544}" type="slidenum">
              <a:rPr lang="en-US" smtClean="0"/>
              <a:t>‹#›</a:t>
            </a:fld>
            <a:endParaRPr lang="en-US"/>
          </a:p>
        </p:txBody>
      </p:sp>
    </p:spTree>
    <p:extLst>
      <p:ext uri="{BB962C8B-B14F-4D97-AF65-F5344CB8AC3E}">
        <p14:creationId xmlns:p14="http://schemas.microsoft.com/office/powerpoint/2010/main" val="2003271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0E228B-8BD9-6FF2-544C-5B79BED189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BD9C7B-F9F7-3779-E936-85B8B87492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5EC3F-2D07-22CF-BAB7-2CEB971CCE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1F1EF5-41CE-4587-9161-DF7A711A2940}" type="datetimeFigureOut">
              <a:rPr lang="en-US" smtClean="0"/>
              <a:t>1/3/2026</a:t>
            </a:fld>
            <a:endParaRPr lang="en-US"/>
          </a:p>
        </p:txBody>
      </p:sp>
      <p:sp>
        <p:nvSpPr>
          <p:cNvPr id="5" name="Footer Placeholder 4">
            <a:extLst>
              <a:ext uri="{FF2B5EF4-FFF2-40B4-BE49-F238E27FC236}">
                <a16:creationId xmlns:a16="http://schemas.microsoft.com/office/drawing/2014/main" id="{6A676773-AED0-C19F-32A8-EB69766F2E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61E8096-30E9-C974-2647-7A88C07904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BEA47DB-9052-473D-932A-27D654D01544}" type="slidenum">
              <a:rPr lang="en-US" smtClean="0"/>
              <a:t>‹#›</a:t>
            </a:fld>
            <a:endParaRPr lang="en-US"/>
          </a:p>
        </p:txBody>
      </p:sp>
    </p:spTree>
    <p:extLst>
      <p:ext uri="{BB962C8B-B14F-4D97-AF65-F5344CB8AC3E}">
        <p14:creationId xmlns:p14="http://schemas.microsoft.com/office/powerpoint/2010/main" val="3678845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biblegateway.com/passage/?search=Genesis%2012%3A1%E2%80%934&amp;version=NIV#fen-NIV-301a" TargetMode="External"/><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hyperlink" Target="https://www.biblegateway.com/passage/?search=Genesis%2012%3A1%E2%80%934&amp;version=NIV#fen-NIV-302b"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3FCBC2-7077-FEDC-AE76-44FC27D1FEFD}"/>
              </a:ext>
            </a:extLst>
          </p:cNvPr>
          <p:cNvSpPr txBox="1"/>
          <p:nvPr/>
        </p:nvSpPr>
        <p:spPr>
          <a:xfrm>
            <a:off x="936062" y="855770"/>
            <a:ext cx="10319876" cy="1107996"/>
          </a:xfrm>
          <a:prstGeom prst="rect">
            <a:avLst/>
          </a:prstGeom>
          <a:noFill/>
        </p:spPr>
        <p:txBody>
          <a:bodyPr wrap="none" rtlCol="0">
            <a:spAutoFit/>
          </a:bodyPr>
          <a:lstStyle/>
          <a:p>
            <a:r>
              <a:rPr lang="en-US" sz="6600" b="1" i="1" dirty="0"/>
              <a:t>“So What Happens Next?”</a:t>
            </a:r>
            <a:endParaRPr lang="en-US" sz="6600" dirty="0"/>
          </a:p>
        </p:txBody>
      </p:sp>
      <p:sp>
        <p:nvSpPr>
          <p:cNvPr id="5" name="TextBox 4">
            <a:extLst>
              <a:ext uri="{FF2B5EF4-FFF2-40B4-BE49-F238E27FC236}">
                <a16:creationId xmlns:a16="http://schemas.microsoft.com/office/drawing/2014/main" id="{15E9726C-617D-94D3-EFAB-68943816E9FA}"/>
              </a:ext>
            </a:extLst>
          </p:cNvPr>
          <p:cNvSpPr txBox="1"/>
          <p:nvPr/>
        </p:nvSpPr>
        <p:spPr>
          <a:xfrm>
            <a:off x="2615380" y="2853503"/>
            <a:ext cx="6096000" cy="707886"/>
          </a:xfrm>
          <a:prstGeom prst="rect">
            <a:avLst/>
          </a:prstGeom>
          <a:noFill/>
        </p:spPr>
        <p:txBody>
          <a:bodyPr wrap="square">
            <a:spAutoFit/>
          </a:bodyPr>
          <a:lstStyle/>
          <a:p>
            <a:pPr algn="ctr"/>
            <a:r>
              <a:rPr lang="en-US" sz="4000" b="0" i="0" dirty="0">
                <a:effectLst/>
                <a:latin typeface="Open Sans" panose="020B0606030504020204" pitchFamily="34" charset="0"/>
              </a:rPr>
              <a:t> </a:t>
            </a:r>
            <a:r>
              <a:rPr lang="en-US" sz="4000" b="1" dirty="0"/>
              <a:t>Acts 1:6–11</a:t>
            </a:r>
            <a:endParaRPr lang="en-US" sz="4000" dirty="0"/>
          </a:p>
        </p:txBody>
      </p:sp>
      <p:sp>
        <p:nvSpPr>
          <p:cNvPr id="6" name="TextBox 5">
            <a:extLst>
              <a:ext uri="{FF2B5EF4-FFF2-40B4-BE49-F238E27FC236}">
                <a16:creationId xmlns:a16="http://schemas.microsoft.com/office/drawing/2014/main" id="{EB1CE129-0E3C-90E1-EB01-C8F225F026CA}"/>
              </a:ext>
            </a:extLst>
          </p:cNvPr>
          <p:cNvSpPr txBox="1"/>
          <p:nvPr/>
        </p:nvSpPr>
        <p:spPr>
          <a:xfrm>
            <a:off x="2163096" y="4677574"/>
            <a:ext cx="7551174" cy="707886"/>
          </a:xfrm>
          <a:prstGeom prst="rect">
            <a:avLst/>
          </a:prstGeom>
          <a:noFill/>
        </p:spPr>
        <p:txBody>
          <a:bodyPr wrap="square" rtlCol="0">
            <a:spAutoFit/>
          </a:bodyPr>
          <a:lstStyle/>
          <a:p>
            <a:pPr algn="ctr"/>
            <a:r>
              <a:rPr lang="en-US" sz="4000" b="1" dirty="0"/>
              <a:t>Pastor Richard “Rico” Tubbs</a:t>
            </a:r>
          </a:p>
        </p:txBody>
      </p:sp>
    </p:spTree>
    <p:extLst>
      <p:ext uri="{BB962C8B-B14F-4D97-AF65-F5344CB8AC3E}">
        <p14:creationId xmlns:p14="http://schemas.microsoft.com/office/powerpoint/2010/main" val="4224152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par>
                          <p:cTn id="13" fill="hold">
                            <p:stCondLst>
                              <p:cond delay="2000"/>
                            </p:stCondLst>
                            <p:childTnLst>
                              <p:par>
                                <p:cTn id="14" presetID="21" presetClass="entr" presetSubtype="1"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heel(1)">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42EBCC9-FA71-3D58-694E-AAEE6EC256D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960C5AA-C49E-0E44-1B0F-01A237BFF2AD}"/>
              </a:ext>
            </a:extLst>
          </p:cNvPr>
          <p:cNvSpPr txBox="1"/>
          <p:nvPr/>
        </p:nvSpPr>
        <p:spPr>
          <a:xfrm>
            <a:off x="1140542" y="164248"/>
            <a:ext cx="9910916" cy="1611275"/>
          </a:xfrm>
          <a:prstGeom prst="rect">
            <a:avLst/>
          </a:prstGeom>
          <a:noFill/>
        </p:spPr>
        <p:txBody>
          <a:bodyPr wrap="square">
            <a:spAutoFit/>
          </a:bodyPr>
          <a:lstStyle/>
          <a:p>
            <a:pPr marL="0" marR="0" algn="ctr">
              <a:lnSpc>
                <a:spcPct val="115000"/>
              </a:lnSpc>
              <a:spcAft>
                <a:spcPts val="800"/>
              </a:spcAft>
              <a:buNone/>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Waiting </a:t>
            </a:r>
            <a:r>
              <a:rPr lang="en-US" sz="4400" u="sng" kern="100" dirty="0">
                <a:effectLst/>
                <a:latin typeface="Aptos" panose="020B0004020202020204" pitchFamily="34" charset="0"/>
                <a:ea typeface="Aptos" panose="020B0004020202020204" pitchFamily="34" charset="0"/>
                <a:cs typeface="Times New Roman" panose="02020603050405020304" pitchFamily="18" charset="0"/>
              </a:rPr>
              <a:t>feels like doing nothing</a:t>
            </a:r>
            <a:r>
              <a:rPr lang="en-US" sz="4400" kern="100" dirty="0">
                <a:effectLst/>
                <a:latin typeface="Aptos" panose="020B0004020202020204" pitchFamily="34" charset="0"/>
                <a:ea typeface="Aptos" panose="020B0004020202020204" pitchFamily="34" charset="0"/>
                <a:cs typeface="Times New Roman" panose="02020603050405020304" pitchFamily="18" charset="0"/>
              </a:rPr>
              <a:t>, but in God’s kingdom, </a:t>
            </a:r>
            <a:r>
              <a:rPr lang="en-US" sz="4400" u="sng" kern="100" dirty="0">
                <a:effectLst/>
                <a:latin typeface="Aptos" panose="020B0004020202020204" pitchFamily="34" charset="0"/>
                <a:ea typeface="Aptos" panose="020B0004020202020204" pitchFamily="34" charset="0"/>
                <a:cs typeface="Times New Roman" panose="02020603050405020304" pitchFamily="18" charset="0"/>
              </a:rPr>
              <a:t>waiting is preparation.</a:t>
            </a:r>
          </a:p>
        </p:txBody>
      </p:sp>
      <p:sp>
        <p:nvSpPr>
          <p:cNvPr id="5" name="TextBox 4">
            <a:extLst>
              <a:ext uri="{FF2B5EF4-FFF2-40B4-BE49-F238E27FC236}">
                <a16:creationId xmlns:a16="http://schemas.microsoft.com/office/drawing/2014/main" id="{DA3169E1-1CA5-6D28-7636-F3E375A684DD}"/>
              </a:ext>
            </a:extLst>
          </p:cNvPr>
          <p:cNvSpPr txBox="1"/>
          <p:nvPr/>
        </p:nvSpPr>
        <p:spPr>
          <a:xfrm>
            <a:off x="1396180" y="3083047"/>
            <a:ext cx="8908026" cy="3306354"/>
          </a:xfrm>
          <a:prstGeom prst="rect">
            <a:avLst/>
          </a:prstGeom>
          <a:noFill/>
        </p:spPr>
        <p:txBody>
          <a:bodyPr wrap="square">
            <a:spAutoFit/>
          </a:bodyPr>
          <a:lstStyle/>
          <a:p>
            <a:pPr marR="0" algn="ctr">
              <a:lnSpc>
                <a:spcPct val="115000"/>
              </a:lnSpc>
              <a:spcAft>
                <a:spcPts val="800"/>
              </a:spcAf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120 believers waited—and suddenly:</a:t>
            </a:r>
          </a:p>
          <a:p>
            <a:pPr marR="0" lvl="0" algn="ctr">
              <a:lnSpc>
                <a:spcPct val="115000"/>
              </a:lnSpc>
              <a:spcAft>
                <a:spcPts val="800"/>
              </a:spcAft>
              <a:buSzPts val="1000"/>
              <a:tabLst>
                <a:tab pos="457200" algn="l"/>
              </a:tabLs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Wind blew</a:t>
            </a:r>
          </a:p>
          <a:p>
            <a:pPr marR="0" lvl="0" algn="ctr">
              <a:lnSpc>
                <a:spcPct val="115000"/>
              </a:lnSpc>
              <a:spcAft>
                <a:spcPts val="800"/>
              </a:spcAft>
              <a:buSzPts val="1000"/>
              <a:tabLst>
                <a:tab pos="457200" algn="l"/>
              </a:tabLs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Fire fell</a:t>
            </a:r>
          </a:p>
          <a:p>
            <a:pPr marR="0" lvl="0" algn="ctr">
              <a:lnSpc>
                <a:spcPct val="115000"/>
              </a:lnSpc>
              <a:spcAft>
                <a:spcPts val="800"/>
              </a:spcAft>
              <a:buSzPts val="1000"/>
              <a:tabLst>
                <a:tab pos="457200" algn="l"/>
              </a:tabLs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Power came</a:t>
            </a:r>
          </a:p>
          <a:p>
            <a:pPr marR="0" lvl="0" algn="ctr">
              <a:lnSpc>
                <a:spcPct val="115000"/>
              </a:lnSpc>
              <a:spcAft>
                <a:spcPts val="800"/>
              </a:spcAft>
              <a:buSzPts val="1000"/>
              <a:tabLst>
                <a:tab pos="457200" algn="l"/>
              </a:tabLst>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The church was born</a:t>
            </a:r>
          </a:p>
        </p:txBody>
      </p:sp>
      <p:sp>
        <p:nvSpPr>
          <p:cNvPr id="7" name="TextBox 6">
            <a:extLst>
              <a:ext uri="{FF2B5EF4-FFF2-40B4-BE49-F238E27FC236}">
                <a16:creationId xmlns:a16="http://schemas.microsoft.com/office/drawing/2014/main" id="{15B69A46-748F-B5A0-ABD4-49C3E0C12ED9}"/>
              </a:ext>
            </a:extLst>
          </p:cNvPr>
          <p:cNvSpPr txBox="1"/>
          <p:nvPr/>
        </p:nvSpPr>
        <p:spPr>
          <a:xfrm>
            <a:off x="2654709" y="2113910"/>
            <a:ext cx="6096000" cy="630750"/>
          </a:xfrm>
          <a:prstGeom prst="rect">
            <a:avLst/>
          </a:prstGeom>
          <a:noFill/>
        </p:spPr>
        <p:txBody>
          <a:bodyPr wrap="square">
            <a:spAutoFit/>
          </a:bodyPr>
          <a:lstStyle/>
          <a:p>
            <a:pPr marR="0" algn="ctr">
              <a:lnSpc>
                <a:spcPct val="115000"/>
              </a:lnSpc>
              <a:spcAft>
                <a:spcPts val="800"/>
              </a:spcAft>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The Upper Room (Acts 2)</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7139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F4907D7-C948-7562-F466-97185547975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328B291-F2A2-E428-21AE-3504752F60F0}"/>
              </a:ext>
            </a:extLst>
          </p:cNvPr>
          <p:cNvSpPr txBox="1"/>
          <p:nvPr/>
        </p:nvSpPr>
        <p:spPr>
          <a:xfrm>
            <a:off x="1061884" y="1464066"/>
            <a:ext cx="9920748" cy="3641381"/>
          </a:xfrm>
          <a:prstGeom prst="rect">
            <a:avLst/>
          </a:prstGeom>
          <a:noFill/>
        </p:spPr>
        <p:txBody>
          <a:bodyPr wrap="square">
            <a:spAutoFit/>
          </a:bodyPr>
          <a:lstStyle/>
          <a:p>
            <a:pPr marL="0" marR="0" algn="ctr">
              <a:lnSpc>
                <a:spcPct val="115000"/>
              </a:lnSpc>
              <a:spcAft>
                <a:spcPts val="800"/>
              </a:spcAft>
              <a:buNone/>
            </a:pPr>
            <a:r>
              <a:rPr lang="en-US" sz="6600" kern="100" dirty="0">
                <a:effectLst/>
                <a:latin typeface="Aptos" panose="020B0004020202020204" pitchFamily="34" charset="0"/>
                <a:ea typeface="Aptos" panose="020B0004020202020204" pitchFamily="34" charset="0"/>
                <a:cs typeface="Times New Roman" panose="02020603050405020304" pitchFamily="18" charset="0"/>
              </a:rPr>
              <a:t>What looked like delay was actually </a:t>
            </a:r>
          </a:p>
          <a:p>
            <a:pPr marL="0" marR="0" algn="ctr">
              <a:lnSpc>
                <a:spcPct val="115000"/>
              </a:lnSpc>
              <a:spcAft>
                <a:spcPts val="800"/>
              </a:spcAft>
              <a:buNone/>
            </a:pPr>
            <a:r>
              <a:rPr lang="en-US" sz="6600" b="1" u="sng" kern="100" dirty="0">
                <a:effectLst/>
                <a:latin typeface="Aptos" panose="020B0004020202020204" pitchFamily="34" charset="0"/>
                <a:ea typeface="Aptos" panose="020B0004020202020204" pitchFamily="34" charset="0"/>
                <a:cs typeface="Times New Roman" panose="02020603050405020304" pitchFamily="18" charset="0"/>
              </a:rPr>
              <a:t>divine preparation</a:t>
            </a:r>
            <a:r>
              <a:rPr lang="en-US" sz="6600" u="sng"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3393689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4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C8FA5A0-F28A-D1FD-18A6-C613095AA42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DE8218F-D9CA-D549-1FDB-CE4BEC8DB6A1}"/>
              </a:ext>
            </a:extLst>
          </p:cNvPr>
          <p:cNvSpPr txBox="1"/>
          <p:nvPr/>
        </p:nvSpPr>
        <p:spPr>
          <a:xfrm>
            <a:off x="825910" y="431679"/>
            <a:ext cx="10019071" cy="1956498"/>
          </a:xfrm>
          <a:prstGeom prst="rect">
            <a:avLst/>
          </a:prstGeom>
          <a:noFill/>
        </p:spPr>
        <p:txBody>
          <a:bodyPr wrap="square">
            <a:spAutoFit/>
          </a:bodyPr>
          <a:lstStyle/>
          <a:p>
            <a:pPr marL="0" marR="0" algn="ctr">
              <a:lnSpc>
                <a:spcPct val="115000"/>
              </a:lnSpc>
              <a:spcAft>
                <a:spcPts val="800"/>
              </a:spcAft>
              <a:buNone/>
            </a:pPr>
            <a:r>
              <a:rPr lang="en-US" sz="5400" b="1" kern="100" dirty="0">
                <a:effectLst/>
                <a:latin typeface="Aptos" panose="020B0004020202020204" pitchFamily="34" charset="0"/>
                <a:ea typeface="Aptos" panose="020B0004020202020204" pitchFamily="34" charset="0"/>
                <a:cs typeface="Times New Roman" panose="02020603050405020304" pitchFamily="18" charset="0"/>
              </a:rPr>
              <a:t>After </a:t>
            </a:r>
            <a:r>
              <a:rPr lang="en-US" sz="5400" b="1" u="sng" kern="100" dirty="0">
                <a:effectLst/>
                <a:latin typeface="Aptos" panose="020B0004020202020204" pitchFamily="34" charset="0"/>
                <a:ea typeface="Aptos" panose="020B0004020202020204" pitchFamily="34" charset="0"/>
                <a:cs typeface="Times New Roman" panose="02020603050405020304" pitchFamily="18" charset="0"/>
              </a:rPr>
              <a:t>Revelation Comes Responsibility</a:t>
            </a:r>
            <a:endParaRPr lang="en-US" sz="5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7E181067-AD60-9280-5735-5F63D563301E}"/>
              </a:ext>
            </a:extLst>
          </p:cNvPr>
          <p:cNvSpPr txBox="1"/>
          <p:nvPr/>
        </p:nvSpPr>
        <p:spPr>
          <a:xfrm>
            <a:off x="1091381" y="3157060"/>
            <a:ext cx="9753600" cy="2549416"/>
          </a:xfrm>
          <a:prstGeom prst="rect">
            <a:avLst/>
          </a:prstGeom>
          <a:noFill/>
        </p:spPr>
        <p:txBody>
          <a:bodyPr wrap="square">
            <a:spAutoFit/>
          </a:bodyPr>
          <a:lstStyle/>
          <a:p>
            <a:pPr algn="ctr">
              <a:buNone/>
            </a:pPr>
            <a:r>
              <a:rPr lang="en-US" sz="3200" b="0" i="1" dirty="0">
                <a:solidFill>
                  <a:srgbClr val="000000"/>
                </a:solidFill>
                <a:effectLst/>
                <a:latin typeface="system-ui"/>
              </a:rPr>
              <a:t>Acts 1:8</a:t>
            </a:r>
          </a:p>
          <a:p>
            <a:pPr algn="ctr">
              <a:spcBef>
                <a:spcPts val="3750"/>
              </a:spcBef>
              <a:buNone/>
            </a:pPr>
            <a:r>
              <a:rPr lang="en-US" sz="3200" b="1" i="1" baseline="30000" dirty="0">
                <a:solidFill>
                  <a:srgbClr val="000000"/>
                </a:solidFill>
                <a:effectLst/>
                <a:latin typeface="system-ui"/>
              </a:rPr>
              <a:t>8 </a:t>
            </a:r>
            <a:r>
              <a:rPr lang="en-US" sz="3200" b="0" i="1" dirty="0">
                <a:solidFill>
                  <a:srgbClr val="000000"/>
                </a:solidFill>
                <a:effectLst/>
                <a:latin typeface="system-ui"/>
              </a:rPr>
              <a:t>But you will receive power when the Holy Spirit comes on you; and you will be my witnesses in Jerusalem, and in all Judea and Samaria, and to the ends of the earth.”</a:t>
            </a:r>
          </a:p>
        </p:txBody>
      </p:sp>
    </p:spTree>
    <p:extLst>
      <p:ext uri="{BB962C8B-B14F-4D97-AF65-F5344CB8AC3E}">
        <p14:creationId xmlns:p14="http://schemas.microsoft.com/office/powerpoint/2010/main" val="1123631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670B113-4351-F212-B41C-D85B7ED0F9B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49ABFE6-32C7-3FE7-D076-E744F4E69BEB}"/>
              </a:ext>
            </a:extLst>
          </p:cNvPr>
          <p:cNvSpPr txBox="1"/>
          <p:nvPr/>
        </p:nvSpPr>
        <p:spPr>
          <a:xfrm>
            <a:off x="324465" y="115087"/>
            <a:ext cx="11385755" cy="1575816"/>
          </a:xfrm>
          <a:prstGeom prst="rect">
            <a:avLst/>
          </a:prstGeom>
          <a:noFill/>
        </p:spPr>
        <p:txBody>
          <a:bodyPr wrap="square">
            <a:spAutoFit/>
          </a:bodyPr>
          <a:lstStyle/>
          <a:p>
            <a:pPr marL="0" marR="0" algn="ctr">
              <a:lnSpc>
                <a:spcPct val="115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The resurrection wasn’t just something to celebrate</a:t>
            </a:r>
          </a:p>
          <a:p>
            <a:pPr marL="0" marR="0" algn="ctr">
              <a:lnSpc>
                <a:spcPct val="115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it </a:t>
            </a:r>
            <a:r>
              <a:rPr lang="en-US" sz="4000" u="sng" kern="100" dirty="0">
                <a:effectLst/>
                <a:latin typeface="Aptos" panose="020B0004020202020204" pitchFamily="34" charset="0"/>
                <a:ea typeface="Aptos" panose="020B0004020202020204" pitchFamily="34" charset="0"/>
                <a:cs typeface="Times New Roman" panose="02020603050405020304" pitchFamily="18" charset="0"/>
              </a:rPr>
              <a:t>was something to </a:t>
            </a:r>
            <a:r>
              <a:rPr lang="en-US" sz="4000" b="1" u="sng" kern="100" dirty="0">
                <a:effectLst/>
                <a:latin typeface="Aptos" panose="020B0004020202020204" pitchFamily="34" charset="0"/>
                <a:ea typeface="Aptos" panose="020B0004020202020204" pitchFamily="34" charset="0"/>
                <a:cs typeface="Times New Roman" panose="02020603050405020304" pitchFamily="18" charset="0"/>
              </a:rPr>
              <a:t>carry</a:t>
            </a:r>
            <a:r>
              <a:rPr lang="en-US" sz="4000" kern="100" dirty="0">
                <a:effectLst/>
                <a:latin typeface="Aptos" panose="020B0004020202020204" pitchFamily="34" charset="0"/>
                <a:ea typeface="Aptos" panose="020B0004020202020204" pitchFamily="34" charset="0"/>
                <a:cs typeface="Times New Roman" panose="02020603050405020304" pitchFamily="18" charset="0"/>
              </a:rPr>
              <a:t>.</a:t>
            </a:r>
          </a:p>
        </p:txBody>
      </p:sp>
      <p:sp>
        <p:nvSpPr>
          <p:cNvPr id="5" name="TextBox 4">
            <a:extLst>
              <a:ext uri="{FF2B5EF4-FFF2-40B4-BE49-F238E27FC236}">
                <a16:creationId xmlns:a16="http://schemas.microsoft.com/office/drawing/2014/main" id="{5E839FEA-7B13-8FE3-4440-AF5AFD3256F2}"/>
              </a:ext>
            </a:extLst>
          </p:cNvPr>
          <p:cNvSpPr txBox="1"/>
          <p:nvPr/>
        </p:nvSpPr>
        <p:spPr>
          <a:xfrm>
            <a:off x="6259260" y="2891171"/>
            <a:ext cx="5612164" cy="1554465"/>
          </a:xfrm>
          <a:prstGeom prst="rect">
            <a:avLst/>
          </a:prstGeom>
          <a:noFill/>
        </p:spPr>
        <p:txBody>
          <a:bodyPr wrap="square">
            <a:spAutoFit/>
          </a:bodyPr>
          <a:lstStyle/>
          <a:p>
            <a:pPr marL="0" marR="0" algn="ctr">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She didn’t attend a class.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She didn’t have all the answers.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She just said, </a:t>
            </a:r>
            <a:r>
              <a:rPr lang="en-US" sz="2800" i="1" kern="100" dirty="0">
                <a:effectLst/>
                <a:latin typeface="Aptos" panose="020B0004020202020204" pitchFamily="34" charset="0"/>
                <a:ea typeface="Aptos" panose="020B0004020202020204" pitchFamily="34" charset="0"/>
                <a:cs typeface="Times New Roman" panose="02020603050405020304" pitchFamily="18" charset="0"/>
              </a:rPr>
              <a:t>“Come see a man…”</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3DFC641-79E7-5E76-D32A-B396E1A9BF6C}"/>
              </a:ext>
            </a:extLst>
          </p:cNvPr>
          <p:cNvSpPr txBox="1"/>
          <p:nvPr/>
        </p:nvSpPr>
        <p:spPr>
          <a:xfrm>
            <a:off x="2969342" y="1926099"/>
            <a:ext cx="6096000" cy="563424"/>
          </a:xfrm>
          <a:prstGeom prst="rect">
            <a:avLst/>
          </a:prstGeom>
          <a:noFill/>
        </p:spPr>
        <p:txBody>
          <a:bodyPr wrap="square">
            <a:spAutoFit/>
          </a:bodyPr>
          <a:lstStyle/>
          <a:p>
            <a:pPr marL="0" marR="0" algn="ctr">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The Samaritan Woman (John 4)</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B904C9E9-7664-E1A1-A2FA-5D6CAFD01A6B}"/>
              </a:ext>
            </a:extLst>
          </p:cNvPr>
          <p:cNvSpPr txBox="1"/>
          <p:nvPr/>
        </p:nvSpPr>
        <p:spPr>
          <a:xfrm>
            <a:off x="859322" y="2489523"/>
            <a:ext cx="4408715" cy="2357761"/>
          </a:xfrm>
          <a:prstGeom prst="rect">
            <a:avLst/>
          </a:prstGeom>
          <a:noFill/>
        </p:spPr>
        <p:txBody>
          <a:bodyPr wrap="square">
            <a:spAutoFit/>
          </a:bodyPr>
          <a:lstStyle/>
          <a:p>
            <a:pPr marR="0" algn="ctr">
              <a:lnSpc>
                <a:spcPct val="115000"/>
              </a:lnSpc>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She met Jesus at the well.</a:t>
            </a:r>
          </a:p>
          <a:p>
            <a:pPr marR="0" lvl="0" algn="ctr">
              <a:lnSpc>
                <a:spcPct val="115000"/>
              </a:lnSpc>
              <a:spcAft>
                <a:spcPts val="800"/>
              </a:spcAft>
              <a:buSzPts val="1000"/>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She came broken</a:t>
            </a:r>
          </a:p>
          <a:p>
            <a:pPr marR="0" lvl="0" algn="ctr">
              <a:lnSpc>
                <a:spcPct val="115000"/>
              </a:lnSpc>
              <a:spcAft>
                <a:spcPts val="800"/>
              </a:spcAft>
              <a:buSzPts val="1000"/>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She left changed</a:t>
            </a:r>
          </a:p>
          <a:p>
            <a:pPr marR="0" lvl="0" algn="ctr">
              <a:lnSpc>
                <a:spcPct val="115000"/>
              </a:lnSpc>
              <a:spcAft>
                <a:spcPts val="800"/>
              </a:spcAft>
              <a:buSzPts val="1000"/>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She ran to tell others</a:t>
            </a:r>
          </a:p>
        </p:txBody>
      </p:sp>
      <p:sp>
        <p:nvSpPr>
          <p:cNvPr id="11" name="TextBox 10">
            <a:extLst>
              <a:ext uri="{FF2B5EF4-FFF2-40B4-BE49-F238E27FC236}">
                <a16:creationId xmlns:a16="http://schemas.microsoft.com/office/drawing/2014/main" id="{5CCD9B56-5256-F9C7-6814-2C25306C5EA0}"/>
              </a:ext>
            </a:extLst>
          </p:cNvPr>
          <p:cNvSpPr txBox="1"/>
          <p:nvPr/>
        </p:nvSpPr>
        <p:spPr>
          <a:xfrm>
            <a:off x="859322" y="5061702"/>
            <a:ext cx="11234355" cy="698012"/>
          </a:xfrm>
          <a:prstGeom prst="rect">
            <a:avLst/>
          </a:prstGeom>
          <a:noFill/>
        </p:spPr>
        <p:txBody>
          <a:bodyPr wrap="square">
            <a:spAutoFit/>
          </a:bodyPr>
          <a:lstStyle/>
          <a:p>
            <a:pPr marL="0" marR="0">
              <a:lnSpc>
                <a:spcPct val="115000"/>
              </a:lnSpc>
              <a:spcAft>
                <a:spcPts val="800"/>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When God changes you, </a:t>
            </a:r>
            <a:r>
              <a:rPr lang="en-US" sz="3600" b="1" kern="100" dirty="0">
                <a:effectLst/>
                <a:latin typeface="Aptos" panose="020B0004020202020204" pitchFamily="34" charset="0"/>
                <a:ea typeface="Aptos" panose="020B0004020202020204" pitchFamily="34" charset="0"/>
                <a:cs typeface="Times New Roman" panose="02020603050405020304" pitchFamily="18" charset="0"/>
              </a:rPr>
              <a:t>your next step is testimony.</a:t>
            </a:r>
          </a:p>
        </p:txBody>
      </p:sp>
    </p:spTree>
    <p:extLst>
      <p:ext uri="{BB962C8B-B14F-4D97-AF65-F5344CB8AC3E}">
        <p14:creationId xmlns:p14="http://schemas.microsoft.com/office/powerpoint/2010/main" val="1025548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3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4000"/>
                                        <p:tgtEl>
                                          <p:spTgt spid="5"/>
                                        </p:tgtEl>
                                      </p:cBhvr>
                                    </p:animEffect>
                                    <p:anim calcmode="lin" valueType="num">
                                      <p:cBhvr>
                                        <p:cTn id="23" dur="4000" fill="hold"/>
                                        <p:tgtEl>
                                          <p:spTgt spid="5"/>
                                        </p:tgtEl>
                                        <p:attrNameLst>
                                          <p:attrName>ppt_x</p:attrName>
                                        </p:attrNameLst>
                                      </p:cBhvr>
                                      <p:tavLst>
                                        <p:tav tm="0">
                                          <p:val>
                                            <p:strVal val="#ppt_x"/>
                                          </p:val>
                                        </p:tav>
                                        <p:tav tm="100000">
                                          <p:val>
                                            <p:strVal val="#ppt_x"/>
                                          </p:val>
                                        </p:tav>
                                      </p:tavLst>
                                    </p:anim>
                                    <p:anim calcmode="lin" valueType="num">
                                      <p:cBhvr>
                                        <p:cTn id="24" dur="4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1500" fill="hold"/>
                                        <p:tgtEl>
                                          <p:spTgt spid="11"/>
                                        </p:tgtEl>
                                        <p:attrNameLst>
                                          <p:attrName>ppt_w</p:attrName>
                                        </p:attrNameLst>
                                      </p:cBhvr>
                                      <p:tavLst>
                                        <p:tav tm="0">
                                          <p:val>
                                            <p:fltVal val="0"/>
                                          </p:val>
                                        </p:tav>
                                        <p:tav tm="100000">
                                          <p:val>
                                            <p:strVal val="#ppt_w"/>
                                          </p:val>
                                        </p:tav>
                                      </p:tavLst>
                                    </p:anim>
                                    <p:anim calcmode="lin" valueType="num">
                                      <p:cBhvr>
                                        <p:cTn id="30" dur="1500" fill="hold"/>
                                        <p:tgtEl>
                                          <p:spTgt spid="11"/>
                                        </p:tgtEl>
                                        <p:attrNameLst>
                                          <p:attrName>ppt_h</p:attrName>
                                        </p:attrNameLst>
                                      </p:cBhvr>
                                      <p:tavLst>
                                        <p:tav tm="0">
                                          <p:val>
                                            <p:fltVal val="0"/>
                                          </p:val>
                                        </p:tav>
                                        <p:tav tm="100000">
                                          <p:val>
                                            <p:strVal val="#ppt_h"/>
                                          </p:val>
                                        </p:tav>
                                      </p:tavLst>
                                    </p:anim>
                                    <p:anim calcmode="lin" valueType="num">
                                      <p:cBhvr>
                                        <p:cTn id="31" dur="1500" fill="hold"/>
                                        <p:tgtEl>
                                          <p:spTgt spid="11"/>
                                        </p:tgtEl>
                                        <p:attrNameLst>
                                          <p:attrName>style.rotation</p:attrName>
                                        </p:attrNameLst>
                                      </p:cBhvr>
                                      <p:tavLst>
                                        <p:tav tm="0">
                                          <p:val>
                                            <p:fltVal val="90"/>
                                          </p:val>
                                        </p:tav>
                                        <p:tav tm="100000">
                                          <p:val>
                                            <p:fltVal val="0"/>
                                          </p:val>
                                        </p:tav>
                                      </p:tavLst>
                                    </p:anim>
                                    <p:animEffect transition="in" filter="fade">
                                      <p:cBhvr>
                                        <p:cTn id="32" dur="1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80F9190-499E-2DDC-A802-C5A88DFFBA1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81E6E29-A525-DE8E-E0FF-D45E8537E510}"/>
              </a:ext>
            </a:extLst>
          </p:cNvPr>
          <p:cNvSpPr txBox="1"/>
          <p:nvPr/>
        </p:nvSpPr>
        <p:spPr>
          <a:xfrm>
            <a:off x="776749" y="559498"/>
            <a:ext cx="11297263" cy="899926"/>
          </a:xfrm>
          <a:prstGeom prst="rect">
            <a:avLst/>
          </a:prstGeom>
          <a:noFill/>
        </p:spPr>
        <p:txBody>
          <a:bodyPr wrap="square">
            <a:spAutoFit/>
          </a:bodyPr>
          <a:lstStyle/>
          <a:p>
            <a:pPr marL="0" marR="0" algn="ctr">
              <a:lnSpc>
                <a:spcPct val="115000"/>
              </a:lnSpc>
              <a:spcAft>
                <a:spcPts val="800"/>
              </a:spcAft>
              <a:buNone/>
            </a:pPr>
            <a:r>
              <a:rPr lang="en-US" sz="4800" b="1" u="sng" kern="100" dirty="0">
                <a:effectLst/>
                <a:latin typeface="Aptos" panose="020B0004020202020204" pitchFamily="34" charset="0"/>
                <a:ea typeface="Aptos" panose="020B0004020202020204" pitchFamily="34" charset="0"/>
                <a:cs typeface="Times New Roman" panose="02020603050405020304" pitchFamily="18" charset="0"/>
              </a:rPr>
              <a:t>Don’t Get Stuck Staring at What Was</a:t>
            </a:r>
            <a:endParaRPr lang="en-US" sz="48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401BF45-1A71-5856-8D5A-2A02C00EAB24}"/>
              </a:ext>
            </a:extLst>
          </p:cNvPr>
          <p:cNvSpPr txBox="1"/>
          <p:nvPr/>
        </p:nvSpPr>
        <p:spPr>
          <a:xfrm>
            <a:off x="619432" y="2000329"/>
            <a:ext cx="10471355" cy="3539430"/>
          </a:xfrm>
          <a:prstGeom prst="rect">
            <a:avLst/>
          </a:prstGeom>
          <a:noFill/>
        </p:spPr>
        <p:txBody>
          <a:bodyPr wrap="square">
            <a:spAutoFit/>
          </a:bodyPr>
          <a:lstStyle/>
          <a:p>
            <a:pPr algn="ctr">
              <a:buNone/>
            </a:pPr>
            <a:r>
              <a:rPr lang="en-US" sz="3200" b="0" i="1" dirty="0">
                <a:solidFill>
                  <a:srgbClr val="000000"/>
                </a:solidFill>
                <a:effectLst/>
                <a:latin typeface="system-ui"/>
              </a:rPr>
              <a:t>Acts 1:10-11</a:t>
            </a:r>
          </a:p>
          <a:p>
            <a:pPr algn="ctr">
              <a:buNone/>
            </a:pPr>
            <a:r>
              <a:rPr lang="en-US" sz="3200" b="1" i="1" baseline="30000" dirty="0">
                <a:solidFill>
                  <a:srgbClr val="000000"/>
                </a:solidFill>
                <a:effectLst/>
                <a:latin typeface="system-ui"/>
              </a:rPr>
              <a:t>10 </a:t>
            </a:r>
            <a:r>
              <a:rPr lang="en-US" sz="3200" b="0" i="1" dirty="0">
                <a:solidFill>
                  <a:srgbClr val="000000"/>
                </a:solidFill>
                <a:effectLst/>
                <a:latin typeface="system-ui"/>
              </a:rPr>
              <a:t>They were looking intently up into the sky as he was going, when suddenly two men dressed in white stood beside them. </a:t>
            </a:r>
            <a:r>
              <a:rPr lang="en-US" sz="3200" b="1" i="1" baseline="30000" dirty="0">
                <a:solidFill>
                  <a:srgbClr val="000000"/>
                </a:solidFill>
                <a:effectLst/>
                <a:latin typeface="system-ui"/>
              </a:rPr>
              <a:t>11 </a:t>
            </a:r>
            <a:r>
              <a:rPr lang="en-US" sz="3200" b="0" i="1" dirty="0">
                <a:solidFill>
                  <a:srgbClr val="000000"/>
                </a:solidFill>
                <a:effectLst/>
                <a:latin typeface="system-ui"/>
              </a:rPr>
              <a:t>“Men of Galilee,” they said, “why do you stand here looking into the sky? This same Jesus, who has been taken from you into heaven, will come back in the same way you have seen him go into heaven.”</a:t>
            </a:r>
          </a:p>
        </p:txBody>
      </p:sp>
    </p:spTree>
    <p:extLst>
      <p:ext uri="{BB962C8B-B14F-4D97-AF65-F5344CB8AC3E}">
        <p14:creationId xmlns:p14="http://schemas.microsoft.com/office/powerpoint/2010/main" val="2565183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010EE50-3D9F-F91D-16AC-F4085D50B77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B4E739C-A5A0-80E7-35FB-7926E6DF38B7}"/>
              </a:ext>
            </a:extLst>
          </p:cNvPr>
          <p:cNvSpPr txBox="1"/>
          <p:nvPr/>
        </p:nvSpPr>
        <p:spPr>
          <a:xfrm>
            <a:off x="2099186" y="562586"/>
            <a:ext cx="7993627" cy="584775"/>
          </a:xfrm>
          <a:prstGeom prst="rect">
            <a:avLst/>
          </a:prstGeom>
          <a:noFill/>
        </p:spPr>
        <p:txBody>
          <a:bodyPr wrap="square">
            <a:sp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Israel After the Red Sea (Exodus 14–16)</a:t>
            </a:r>
            <a:endParaRPr lang="en-US" sz="3200" dirty="0"/>
          </a:p>
        </p:txBody>
      </p:sp>
      <p:sp>
        <p:nvSpPr>
          <p:cNvPr id="5" name="TextBox 4">
            <a:extLst>
              <a:ext uri="{FF2B5EF4-FFF2-40B4-BE49-F238E27FC236}">
                <a16:creationId xmlns:a16="http://schemas.microsoft.com/office/drawing/2014/main" id="{4B36F801-AEE6-BBD0-C556-6000476E618D}"/>
              </a:ext>
            </a:extLst>
          </p:cNvPr>
          <p:cNvSpPr txBox="1"/>
          <p:nvPr/>
        </p:nvSpPr>
        <p:spPr>
          <a:xfrm>
            <a:off x="899650" y="1554378"/>
            <a:ext cx="9709356" cy="1749390"/>
          </a:xfrm>
          <a:prstGeom prst="rect">
            <a:avLst/>
          </a:prstGeom>
          <a:noFill/>
        </p:spPr>
        <p:txBody>
          <a:bodyPr wrap="square">
            <a:spAutoFit/>
          </a:bodyPr>
          <a:lstStyle/>
          <a:p>
            <a:pPr marL="0" marR="0" algn="ctr">
              <a:lnSpc>
                <a:spcPct val="115000"/>
              </a:lnSpc>
              <a:spcAft>
                <a:spcPts val="800"/>
              </a:spcAft>
              <a:buNone/>
            </a:pPr>
            <a:r>
              <a:rPr lang="en-US" sz="4800" kern="100" dirty="0">
                <a:effectLst/>
                <a:latin typeface="Aptos" panose="020B0004020202020204" pitchFamily="34" charset="0"/>
                <a:ea typeface="Aptos" panose="020B0004020202020204" pitchFamily="34" charset="0"/>
                <a:cs typeface="Times New Roman" panose="02020603050405020304" pitchFamily="18" charset="0"/>
              </a:rPr>
              <a:t>They celebrated deliverance…</a:t>
            </a:r>
            <a:br>
              <a:rPr lang="en-US" sz="4800" kern="100" dirty="0">
                <a:effectLst/>
                <a:latin typeface="Aptos" panose="020B0004020202020204" pitchFamily="34" charset="0"/>
                <a:ea typeface="Aptos" panose="020B0004020202020204" pitchFamily="34" charset="0"/>
                <a:cs typeface="Times New Roman" panose="02020603050405020304" pitchFamily="18" charset="0"/>
              </a:rPr>
            </a:b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79AE8DC-9E4A-518D-59AF-9CEE88C9F47B}"/>
              </a:ext>
            </a:extLst>
          </p:cNvPr>
          <p:cNvSpPr txBox="1"/>
          <p:nvPr/>
        </p:nvSpPr>
        <p:spPr>
          <a:xfrm>
            <a:off x="860322" y="4354766"/>
            <a:ext cx="10471354" cy="1473224"/>
          </a:xfrm>
          <a:prstGeom prst="rect">
            <a:avLst/>
          </a:prstGeom>
          <a:noFill/>
        </p:spPr>
        <p:txBody>
          <a:bodyPr wrap="square">
            <a:spAutoFit/>
          </a:bodyPr>
          <a:lstStyle/>
          <a:p>
            <a:pPr marL="0" marR="0" algn="ctr">
              <a:lnSpc>
                <a:spcPct val="115000"/>
              </a:lnSpc>
              <a:spcAft>
                <a:spcPts val="800"/>
              </a:spcAft>
              <a:buNone/>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Some people </a:t>
            </a:r>
            <a:r>
              <a:rPr lang="en-US" sz="4000" u="sng" kern="100" dirty="0">
                <a:effectLst/>
                <a:latin typeface="Aptos" panose="020B0004020202020204" pitchFamily="34" charset="0"/>
                <a:ea typeface="Aptos" panose="020B0004020202020204" pitchFamily="34" charset="0"/>
                <a:cs typeface="Times New Roman" panose="02020603050405020304" pitchFamily="18" charset="0"/>
              </a:rPr>
              <a:t>love what God </a:t>
            </a:r>
            <a:r>
              <a:rPr lang="en-US" sz="4000" i="1" u="sng" kern="100" dirty="0">
                <a:effectLst/>
                <a:latin typeface="Aptos" panose="020B0004020202020204" pitchFamily="34" charset="0"/>
                <a:ea typeface="Aptos" panose="020B0004020202020204" pitchFamily="34" charset="0"/>
                <a:cs typeface="Times New Roman" panose="02020603050405020304" pitchFamily="18" charset="0"/>
              </a:rPr>
              <a:t>did</a:t>
            </a:r>
            <a:r>
              <a:rPr lang="en-US" sz="4000" kern="100" dirty="0">
                <a:effectLst/>
                <a:latin typeface="Aptos" panose="020B0004020202020204" pitchFamily="34" charset="0"/>
                <a:ea typeface="Aptos" panose="020B0004020202020204" pitchFamily="34" charset="0"/>
                <a:cs typeface="Times New Roman" panose="02020603050405020304" pitchFamily="18" charset="0"/>
              </a:rPr>
              <a:t>, but </a:t>
            </a:r>
            <a:r>
              <a:rPr lang="en-US" sz="4000" u="sng" kern="100" dirty="0">
                <a:effectLst/>
                <a:latin typeface="Aptos" panose="020B0004020202020204" pitchFamily="34" charset="0"/>
                <a:ea typeface="Aptos" panose="020B0004020202020204" pitchFamily="34" charset="0"/>
                <a:cs typeface="Times New Roman" panose="02020603050405020304" pitchFamily="18" charset="0"/>
              </a:rPr>
              <a:t>resist what God is </a:t>
            </a:r>
            <a:r>
              <a:rPr lang="en-US" sz="4000" i="1" u="sng" kern="100" dirty="0">
                <a:effectLst/>
                <a:latin typeface="Aptos" panose="020B0004020202020204" pitchFamily="34" charset="0"/>
                <a:ea typeface="Aptos" panose="020B0004020202020204" pitchFamily="34" charset="0"/>
                <a:cs typeface="Times New Roman" panose="02020603050405020304" pitchFamily="18" charset="0"/>
              </a:rPr>
              <a:t>doing next</a:t>
            </a:r>
            <a:r>
              <a:rPr lang="en-US" sz="4000" u="sng" kern="100" dirty="0">
                <a:effectLst/>
                <a:latin typeface="Aptos" panose="020B0004020202020204" pitchFamily="34" charset="0"/>
                <a:ea typeface="Aptos" panose="020B0004020202020204" pitchFamily="34" charset="0"/>
                <a:cs typeface="Times New Roman" panose="02020603050405020304" pitchFamily="18" charset="0"/>
              </a:rPr>
              <a:t>.</a:t>
            </a:r>
          </a:p>
        </p:txBody>
      </p:sp>
      <p:sp>
        <p:nvSpPr>
          <p:cNvPr id="9" name="TextBox 8">
            <a:extLst>
              <a:ext uri="{FF2B5EF4-FFF2-40B4-BE49-F238E27FC236}">
                <a16:creationId xmlns:a16="http://schemas.microsoft.com/office/drawing/2014/main" id="{8CC180A2-E5D7-5B33-9A57-B7C1C06B0BF5}"/>
              </a:ext>
            </a:extLst>
          </p:cNvPr>
          <p:cNvSpPr txBox="1"/>
          <p:nvPr/>
        </p:nvSpPr>
        <p:spPr>
          <a:xfrm>
            <a:off x="848031" y="2810859"/>
            <a:ext cx="9812593" cy="899926"/>
          </a:xfrm>
          <a:prstGeom prst="rect">
            <a:avLst/>
          </a:prstGeom>
          <a:noFill/>
        </p:spPr>
        <p:txBody>
          <a:bodyPr wrap="square">
            <a:spAutoFit/>
          </a:bodyPr>
          <a:lstStyle/>
          <a:p>
            <a:pPr marL="0" marR="0" algn="ctr">
              <a:lnSpc>
                <a:spcPct val="115000"/>
              </a:lnSpc>
              <a:spcAft>
                <a:spcPts val="800"/>
              </a:spcAft>
              <a:buNone/>
            </a:pPr>
            <a:r>
              <a:rPr lang="en-US" sz="4800" kern="100" dirty="0">
                <a:effectLst/>
                <a:latin typeface="Aptos" panose="020B0004020202020204" pitchFamily="34" charset="0"/>
                <a:ea typeface="Aptos" panose="020B0004020202020204" pitchFamily="34" charset="0"/>
                <a:cs typeface="Times New Roman" panose="02020603050405020304" pitchFamily="18" charset="0"/>
              </a:rPr>
              <a:t>Then complained about the journey.</a:t>
            </a:r>
          </a:p>
        </p:txBody>
      </p:sp>
    </p:spTree>
    <p:extLst>
      <p:ext uri="{BB962C8B-B14F-4D97-AF65-F5344CB8AC3E}">
        <p14:creationId xmlns:p14="http://schemas.microsoft.com/office/powerpoint/2010/main" val="374506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heel(1)">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heel(1)">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382D66E-D21D-5D0C-314E-702B527268A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FD7874C-2C15-584B-07BD-F16B73B772ED}"/>
              </a:ext>
            </a:extLst>
          </p:cNvPr>
          <p:cNvSpPr txBox="1"/>
          <p:nvPr/>
        </p:nvSpPr>
        <p:spPr>
          <a:xfrm>
            <a:off x="363794" y="598827"/>
            <a:ext cx="11267766" cy="832600"/>
          </a:xfrm>
          <a:prstGeom prst="rect">
            <a:avLst/>
          </a:prstGeom>
          <a:noFill/>
        </p:spPr>
        <p:txBody>
          <a:bodyPr wrap="square">
            <a:spAutoFit/>
          </a:bodyPr>
          <a:lstStyle/>
          <a:p>
            <a:pPr marL="0" marR="0" algn="ctr">
              <a:lnSpc>
                <a:spcPct val="115000"/>
              </a:lnSpc>
              <a:spcAft>
                <a:spcPts val="800"/>
              </a:spcAft>
              <a:buNone/>
            </a:pPr>
            <a:r>
              <a:rPr lang="en-US" sz="4400" b="1" u="sng" kern="100" dirty="0">
                <a:effectLst/>
                <a:latin typeface="Aptos" panose="020B0004020202020204" pitchFamily="34" charset="0"/>
                <a:ea typeface="Aptos" panose="020B0004020202020204" pitchFamily="34" charset="0"/>
                <a:cs typeface="Times New Roman" panose="02020603050405020304" pitchFamily="18" charset="0"/>
              </a:rPr>
              <a:t>God’s “Next” Always Includes His Presence</a:t>
            </a:r>
            <a:endParaRPr lang="en-US" sz="4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D7A87B5-29BA-DB2F-D4E0-9CED784BB905}"/>
              </a:ext>
            </a:extLst>
          </p:cNvPr>
          <p:cNvSpPr txBox="1"/>
          <p:nvPr/>
        </p:nvSpPr>
        <p:spPr>
          <a:xfrm>
            <a:off x="1288026" y="2213164"/>
            <a:ext cx="9419303" cy="3041858"/>
          </a:xfrm>
          <a:prstGeom prst="rect">
            <a:avLst/>
          </a:prstGeom>
          <a:noFill/>
        </p:spPr>
        <p:txBody>
          <a:bodyPr wrap="square">
            <a:spAutoFit/>
          </a:bodyPr>
          <a:lstStyle/>
          <a:p>
            <a:pPr algn="ctr">
              <a:buNone/>
            </a:pPr>
            <a:r>
              <a:rPr lang="en-US" sz="4000" b="0" i="1" dirty="0">
                <a:solidFill>
                  <a:srgbClr val="000000"/>
                </a:solidFill>
                <a:effectLst/>
                <a:latin typeface="system-ui"/>
              </a:rPr>
              <a:t>Matthew 28:20</a:t>
            </a:r>
          </a:p>
          <a:p>
            <a:pPr algn="ctr">
              <a:spcBef>
                <a:spcPts val="3750"/>
              </a:spcBef>
              <a:buNone/>
            </a:pPr>
            <a:r>
              <a:rPr lang="en-US" sz="4000" b="1" i="1" baseline="30000" dirty="0">
                <a:solidFill>
                  <a:srgbClr val="000000"/>
                </a:solidFill>
                <a:effectLst/>
                <a:latin typeface="system-ui"/>
              </a:rPr>
              <a:t>20 </a:t>
            </a:r>
            <a:r>
              <a:rPr lang="en-US" sz="4000" b="0" i="1" dirty="0">
                <a:solidFill>
                  <a:srgbClr val="000000"/>
                </a:solidFill>
                <a:effectLst/>
                <a:latin typeface="system-ui"/>
              </a:rPr>
              <a:t>and teaching them to obey everything I have commanded you. And surely I am with you always, to the very end of the age.”</a:t>
            </a:r>
          </a:p>
        </p:txBody>
      </p:sp>
    </p:spTree>
    <p:extLst>
      <p:ext uri="{BB962C8B-B14F-4D97-AF65-F5344CB8AC3E}">
        <p14:creationId xmlns:p14="http://schemas.microsoft.com/office/powerpoint/2010/main" val="1467186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323DAF8-319D-5454-1C69-3C7FE83F29B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BEB4281-EE90-A249-B6BA-3E901A78821C}"/>
              </a:ext>
            </a:extLst>
          </p:cNvPr>
          <p:cNvSpPr txBox="1"/>
          <p:nvPr/>
        </p:nvSpPr>
        <p:spPr>
          <a:xfrm>
            <a:off x="152400" y="549665"/>
            <a:ext cx="11887200" cy="1000851"/>
          </a:xfrm>
          <a:prstGeom prst="rect">
            <a:avLst/>
          </a:prstGeom>
          <a:noFill/>
        </p:spPr>
        <p:txBody>
          <a:bodyPr wrap="square">
            <a:spAutoFit/>
          </a:bodyPr>
          <a:lstStyle/>
          <a:p>
            <a:pPr marL="0" marR="0" algn="ctr">
              <a:lnSpc>
                <a:spcPct val="115000"/>
              </a:lnSpc>
              <a:spcAft>
                <a:spcPts val="800"/>
              </a:spcAft>
              <a:buNone/>
            </a:pPr>
            <a:r>
              <a:rPr lang="en-US" sz="5400" kern="100" dirty="0">
                <a:effectLst/>
                <a:latin typeface="Aptos" panose="020B0004020202020204" pitchFamily="34" charset="0"/>
                <a:ea typeface="Aptos" panose="020B0004020202020204" pitchFamily="34" charset="0"/>
                <a:cs typeface="Times New Roman" panose="02020603050405020304" pitchFamily="18" charset="0"/>
              </a:rPr>
              <a:t>Jesus left </a:t>
            </a:r>
            <a:r>
              <a:rPr lang="en-US" sz="5400" u="sng" kern="100" dirty="0">
                <a:effectLst/>
                <a:latin typeface="Aptos" panose="020B0004020202020204" pitchFamily="34" charset="0"/>
                <a:ea typeface="Aptos" panose="020B0004020202020204" pitchFamily="34" charset="0"/>
                <a:cs typeface="Times New Roman" panose="02020603050405020304" pitchFamily="18" charset="0"/>
              </a:rPr>
              <a:t>physically</a:t>
            </a:r>
            <a:r>
              <a:rPr lang="en-US" sz="5400" kern="100" dirty="0">
                <a:effectLst/>
                <a:latin typeface="Aptos" panose="020B0004020202020204" pitchFamily="34" charset="0"/>
                <a:ea typeface="Aptos" panose="020B0004020202020204" pitchFamily="34" charset="0"/>
                <a:cs typeface="Times New Roman" panose="02020603050405020304" pitchFamily="18" charset="0"/>
              </a:rPr>
              <a:t> but not </a:t>
            </a:r>
            <a:r>
              <a:rPr lang="en-US" sz="5400" u="sng" kern="100" dirty="0">
                <a:effectLst/>
                <a:latin typeface="Aptos" panose="020B0004020202020204" pitchFamily="34" charset="0"/>
                <a:ea typeface="Aptos" panose="020B0004020202020204" pitchFamily="34" charset="0"/>
                <a:cs typeface="Times New Roman" panose="02020603050405020304" pitchFamily="18" charset="0"/>
              </a:rPr>
              <a:t>spiritually</a:t>
            </a:r>
            <a:r>
              <a:rPr lang="en-US" sz="5400" kern="100" dirty="0">
                <a:effectLst/>
                <a:latin typeface="Aptos" panose="020B0004020202020204" pitchFamily="34" charset="0"/>
                <a:ea typeface="Aptos" panose="020B0004020202020204" pitchFamily="34" charset="0"/>
                <a:cs typeface="Times New Roman" panose="02020603050405020304" pitchFamily="18" charset="0"/>
              </a:rPr>
              <a:t>.</a:t>
            </a:r>
          </a:p>
        </p:txBody>
      </p:sp>
      <p:sp>
        <p:nvSpPr>
          <p:cNvPr id="5" name="TextBox 4">
            <a:extLst>
              <a:ext uri="{FF2B5EF4-FFF2-40B4-BE49-F238E27FC236}">
                <a16:creationId xmlns:a16="http://schemas.microsoft.com/office/drawing/2014/main" id="{CFB92F4B-764D-BD05-997E-3100E93A95DF}"/>
              </a:ext>
            </a:extLst>
          </p:cNvPr>
          <p:cNvSpPr txBox="1"/>
          <p:nvPr/>
        </p:nvSpPr>
        <p:spPr>
          <a:xfrm>
            <a:off x="629265" y="2252493"/>
            <a:ext cx="10196051" cy="3349635"/>
          </a:xfrm>
          <a:prstGeom prst="rect">
            <a:avLst/>
          </a:prstGeom>
          <a:noFill/>
        </p:spPr>
        <p:txBody>
          <a:bodyPr wrap="square">
            <a:spAutoFit/>
          </a:bodyPr>
          <a:lstStyle/>
          <a:p>
            <a:pPr algn="ctr">
              <a:buNone/>
            </a:pPr>
            <a:r>
              <a:rPr lang="en-US" sz="3600" b="0" i="1" dirty="0">
                <a:solidFill>
                  <a:srgbClr val="000000"/>
                </a:solidFill>
                <a:effectLst/>
                <a:latin typeface="system-ui"/>
              </a:rPr>
              <a:t>Joshua 1:9</a:t>
            </a:r>
          </a:p>
          <a:p>
            <a:pPr algn="ctr">
              <a:spcBef>
                <a:spcPts val="3750"/>
              </a:spcBef>
              <a:buNone/>
            </a:pPr>
            <a:r>
              <a:rPr lang="en-US" sz="3600" b="1" i="1" baseline="30000" dirty="0">
                <a:solidFill>
                  <a:srgbClr val="000000"/>
                </a:solidFill>
                <a:effectLst/>
                <a:latin typeface="system-ui"/>
              </a:rPr>
              <a:t>9 </a:t>
            </a:r>
            <a:r>
              <a:rPr lang="en-US" sz="3600" b="0" i="1" dirty="0">
                <a:solidFill>
                  <a:srgbClr val="000000"/>
                </a:solidFill>
                <a:effectLst/>
                <a:latin typeface="system-ui"/>
              </a:rPr>
              <a:t>Have I not commanded you? Be strong and courageous. Do not be afraid; do not be discouraged, for the </a:t>
            </a:r>
            <a:r>
              <a:rPr lang="en-US" sz="3600" b="0" i="1" cap="small" dirty="0">
                <a:solidFill>
                  <a:srgbClr val="000000"/>
                </a:solidFill>
                <a:effectLst/>
                <a:latin typeface="system-ui"/>
              </a:rPr>
              <a:t>Lord</a:t>
            </a:r>
            <a:r>
              <a:rPr lang="en-US" sz="3600" b="0" i="1" dirty="0">
                <a:solidFill>
                  <a:srgbClr val="000000"/>
                </a:solidFill>
                <a:effectLst/>
                <a:latin typeface="system-ui"/>
              </a:rPr>
              <a:t> your God will be with you wherever you go.”</a:t>
            </a:r>
          </a:p>
        </p:txBody>
      </p:sp>
    </p:spTree>
    <p:extLst>
      <p:ext uri="{BB962C8B-B14F-4D97-AF65-F5344CB8AC3E}">
        <p14:creationId xmlns:p14="http://schemas.microsoft.com/office/powerpoint/2010/main" val="3482234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6783C70-5CB3-2AC8-7D5D-C53E48FA6DC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5FE27A3-B13A-BAC6-3CFA-AB99E2B96E12}"/>
              </a:ext>
            </a:extLst>
          </p:cNvPr>
          <p:cNvSpPr txBox="1"/>
          <p:nvPr/>
        </p:nvSpPr>
        <p:spPr>
          <a:xfrm>
            <a:off x="1140542" y="2089413"/>
            <a:ext cx="9468465" cy="2854115"/>
          </a:xfrm>
          <a:prstGeom prst="rect">
            <a:avLst/>
          </a:prstGeom>
          <a:noFill/>
        </p:spPr>
        <p:txBody>
          <a:bodyPr wrap="square">
            <a:spAutoFit/>
          </a:bodyPr>
          <a:lstStyle/>
          <a:p>
            <a:pPr marL="0" marR="0" algn="ctr">
              <a:lnSpc>
                <a:spcPct val="115000"/>
              </a:lnSpc>
              <a:spcAft>
                <a:spcPts val="800"/>
              </a:spcAft>
              <a:buNone/>
            </a:pPr>
            <a:r>
              <a:rPr lang="en-US" sz="8000" kern="100" dirty="0">
                <a:effectLst/>
                <a:latin typeface="Aptos" panose="020B0004020202020204" pitchFamily="34" charset="0"/>
                <a:ea typeface="Aptos" panose="020B0004020202020204" pitchFamily="34" charset="0"/>
                <a:cs typeface="Times New Roman" panose="02020603050405020304" pitchFamily="18" charset="0"/>
              </a:rPr>
              <a:t>The season changed.</a:t>
            </a:r>
            <a:br>
              <a:rPr lang="en-US" sz="8000" kern="100" dirty="0">
                <a:effectLst/>
                <a:latin typeface="Aptos" panose="020B0004020202020204" pitchFamily="34" charset="0"/>
                <a:ea typeface="Aptos" panose="020B0004020202020204" pitchFamily="34" charset="0"/>
                <a:cs typeface="Times New Roman" panose="02020603050405020304" pitchFamily="18" charset="0"/>
              </a:rPr>
            </a:br>
            <a:endParaRPr lang="en-US" sz="8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F342B3A-206F-53F0-F775-36A7F2D07FC5}"/>
              </a:ext>
            </a:extLst>
          </p:cNvPr>
          <p:cNvSpPr txBox="1"/>
          <p:nvPr/>
        </p:nvSpPr>
        <p:spPr>
          <a:xfrm>
            <a:off x="412955" y="325764"/>
            <a:ext cx="10638503" cy="2554545"/>
          </a:xfrm>
          <a:prstGeom prst="rect">
            <a:avLst/>
          </a:prstGeom>
          <a:noFill/>
        </p:spPr>
        <p:txBody>
          <a:bodyPr wrap="square">
            <a:spAutoFit/>
          </a:bodyPr>
          <a:lstStyle/>
          <a:p>
            <a:pPr algn="ctr"/>
            <a:r>
              <a:rPr lang="en-US" sz="8000" kern="100" dirty="0">
                <a:effectLst/>
                <a:latin typeface="Aptos" panose="020B0004020202020204" pitchFamily="34" charset="0"/>
                <a:ea typeface="Aptos" panose="020B0004020202020204" pitchFamily="34" charset="0"/>
                <a:cs typeface="Times New Roman" panose="02020603050405020304" pitchFamily="18" charset="0"/>
              </a:rPr>
              <a:t>The leader changed.</a:t>
            </a:r>
            <a:br>
              <a:rPr lang="en-US" sz="8000" kern="100" dirty="0">
                <a:effectLst/>
                <a:latin typeface="Aptos" panose="020B0004020202020204" pitchFamily="34" charset="0"/>
                <a:ea typeface="Aptos" panose="020B0004020202020204" pitchFamily="34" charset="0"/>
                <a:cs typeface="Times New Roman" panose="02020603050405020304" pitchFamily="18" charset="0"/>
              </a:rPr>
            </a:br>
            <a:endParaRPr lang="en-US" sz="8000" dirty="0"/>
          </a:p>
        </p:txBody>
      </p:sp>
      <p:sp>
        <p:nvSpPr>
          <p:cNvPr id="7" name="TextBox 6">
            <a:extLst>
              <a:ext uri="{FF2B5EF4-FFF2-40B4-BE49-F238E27FC236}">
                <a16:creationId xmlns:a16="http://schemas.microsoft.com/office/drawing/2014/main" id="{002F33B7-C714-0EA1-8B81-6A36AC994EE3}"/>
              </a:ext>
            </a:extLst>
          </p:cNvPr>
          <p:cNvSpPr txBox="1"/>
          <p:nvPr/>
        </p:nvSpPr>
        <p:spPr>
          <a:xfrm>
            <a:off x="1720646" y="4299699"/>
            <a:ext cx="8504903" cy="1446550"/>
          </a:xfrm>
          <a:prstGeom prst="rect">
            <a:avLst/>
          </a:prstGeom>
          <a:noFill/>
        </p:spPr>
        <p:txBody>
          <a:bodyPr wrap="square">
            <a:spAutoFit/>
          </a:bodyPr>
          <a:lstStyle/>
          <a:p>
            <a:pPr algn="ctr"/>
            <a:r>
              <a:rPr lang="en-US" sz="8800" kern="100" dirty="0">
                <a:effectLst/>
                <a:latin typeface="Aptos" panose="020B0004020202020204" pitchFamily="34" charset="0"/>
                <a:ea typeface="Aptos" panose="020B0004020202020204" pitchFamily="34" charset="0"/>
                <a:cs typeface="Times New Roman" panose="02020603050405020304" pitchFamily="18" charset="0"/>
              </a:rPr>
              <a:t>But </a:t>
            </a:r>
            <a:r>
              <a:rPr lang="en-US" sz="8800" b="1" u="sng" kern="100" dirty="0">
                <a:effectLst/>
                <a:latin typeface="Aptos" panose="020B0004020202020204" pitchFamily="34" charset="0"/>
                <a:ea typeface="Aptos" panose="020B0004020202020204" pitchFamily="34" charset="0"/>
                <a:cs typeface="Times New Roman" panose="02020603050405020304" pitchFamily="18" charset="0"/>
              </a:rPr>
              <a:t>God did not</a:t>
            </a:r>
            <a:r>
              <a:rPr lang="en-US" sz="8800" u="sng"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8800" u="sng" dirty="0"/>
          </a:p>
        </p:txBody>
      </p:sp>
    </p:spTree>
    <p:extLst>
      <p:ext uri="{BB962C8B-B14F-4D97-AF65-F5344CB8AC3E}">
        <p14:creationId xmlns:p14="http://schemas.microsoft.com/office/powerpoint/2010/main" val="2710007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4500" fill="hold"/>
                                        <p:tgtEl>
                                          <p:spTgt spid="7"/>
                                        </p:tgtEl>
                                        <p:attrNameLst>
                                          <p:attrName>ppt_w</p:attrName>
                                        </p:attrNameLst>
                                      </p:cBhvr>
                                      <p:tavLst>
                                        <p:tav tm="0">
                                          <p:val>
                                            <p:fltVal val="0"/>
                                          </p:val>
                                        </p:tav>
                                        <p:tav tm="100000">
                                          <p:val>
                                            <p:strVal val="#ppt_w"/>
                                          </p:val>
                                        </p:tav>
                                      </p:tavLst>
                                    </p:anim>
                                    <p:anim calcmode="lin" valueType="num">
                                      <p:cBhvr>
                                        <p:cTn id="18" dur="4500" fill="hold"/>
                                        <p:tgtEl>
                                          <p:spTgt spid="7"/>
                                        </p:tgtEl>
                                        <p:attrNameLst>
                                          <p:attrName>ppt_h</p:attrName>
                                        </p:attrNameLst>
                                      </p:cBhvr>
                                      <p:tavLst>
                                        <p:tav tm="0">
                                          <p:val>
                                            <p:fltVal val="0"/>
                                          </p:val>
                                        </p:tav>
                                        <p:tav tm="100000">
                                          <p:val>
                                            <p:strVal val="#ppt_h"/>
                                          </p:val>
                                        </p:tav>
                                      </p:tavLst>
                                    </p:anim>
                                    <p:anim calcmode="lin" valueType="num">
                                      <p:cBhvr>
                                        <p:cTn id="19" dur="4500" fill="hold"/>
                                        <p:tgtEl>
                                          <p:spTgt spid="7"/>
                                        </p:tgtEl>
                                        <p:attrNameLst>
                                          <p:attrName>style.rotation</p:attrName>
                                        </p:attrNameLst>
                                      </p:cBhvr>
                                      <p:tavLst>
                                        <p:tav tm="0">
                                          <p:val>
                                            <p:fltVal val="90"/>
                                          </p:val>
                                        </p:tav>
                                        <p:tav tm="100000">
                                          <p:val>
                                            <p:fltVal val="0"/>
                                          </p:val>
                                        </p:tav>
                                      </p:tavLst>
                                    </p:anim>
                                    <p:animEffect transition="in" filter="fade">
                                      <p:cBhvr>
                                        <p:cTn id="20" dur="4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FE99C81-9343-1C7F-7714-7D8E59EF8E0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BAD7DA3-8F5C-6C58-26D6-BAADDF8FCE7C}"/>
              </a:ext>
            </a:extLst>
          </p:cNvPr>
          <p:cNvSpPr txBox="1"/>
          <p:nvPr/>
        </p:nvSpPr>
        <p:spPr>
          <a:xfrm>
            <a:off x="6277894" y="1332218"/>
            <a:ext cx="6096000" cy="1161536"/>
          </a:xfrm>
          <a:prstGeom prst="rect">
            <a:avLst/>
          </a:prstGeom>
          <a:noFill/>
        </p:spPr>
        <p:txBody>
          <a:bodyPr wrap="square">
            <a:spAutoFit/>
          </a:bodyPr>
          <a:lstStyle/>
          <a:p>
            <a:pPr marR="0" algn="ctr">
              <a:lnSpc>
                <a:spcPct val="115000"/>
              </a:lnSpc>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You just need to:</a:t>
            </a:r>
          </a:p>
          <a:p>
            <a:pPr marR="0" lvl="0" algn="ctr">
              <a:lnSpc>
                <a:spcPct val="115000"/>
              </a:lnSpc>
              <a:spcAft>
                <a:spcPts val="800"/>
              </a:spcAft>
              <a:tabLst>
                <a:tab pos="457200" algn="l"/>
              </a:tabLs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E43E1244-A800-67A1-63B9-110480A8D25E}"/>
              </a:ext>
            </a:extLst>
          </p:cNvPr>
          <p:cNvSpPr txBox="1"/>
          <p:nvPr/>
        </p:nvSpPr>
        <p:spPr>
          <a:xfrm>
            <a:off x="1981200" y="310067"/>
            <a:ext cx="8229600" cy="832600"/>
          </a:xfrm>
          <a:prstGeom prst="rect">
            <a:avLst/>
          </a:prstGeom>
          <a:noFill/>
        </p:spPr>
        <p:txBody>
          <a:bodyPr wrap="square">
            <a:spAutoFit/>
          </a:bodyPr>
          <a:lstStyle/>
          <a:p>
            <a:pPr marL="0" marR="0" algn="ctr">
              <a:lnSpc>
                <a:spcPct val="115000"/>
              </a:lnSpc>
              <a:spcAft>
                <a:spcPts val="800"/>
              </a:spcAft>
              <a:buNone/>
            </a:pPr>
            <a:r>
              <a:rPr lang="en-US" sz="4400" b="1" kern="100" dirty="0">
                <a:effectLst/>
                <a:latin typeface="Aptos" panose="020B0004020202020204" pitchFamily="34" charset="0"/>
                <a:ea typeface="Aptos" panose="020B0004020202020204" pitchFamily="34" charset="0"/>
                <a:cs typeface="Times New Roman" panose="02020603050405020304" pitchFamily="18" charset="0"/>
              </a:rPr>
              <a:t>So… What Happens Next?</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FA3BBD19-0B6F-16B8-47C8-0C75725BA54F}"/>
              </a:ext>
            </a:extLst>
          </p:cNvPr>
          <p:cNvSpPr txBox="1"/>
          <p:nvPr/>
        </p:nvSpPr>
        <p:spPr>
          <a:xfrm>
            <a:off x="0" y="1724380"/>
            <a:ext cx="6096000" cy="698012"/>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You don’t need the whole plan</a:t>
            </a:r>
          </a:p>
        </p:txBody>
      </p:sp>
      <p:sp>
        <p:nvSpPr>
          <p:cNvPr id="9" name="TextBox 8">
            <a:extLst>
              <a:ext uri="{FF2B5EF4-FFF2-40B4-BE49-F238E27FC236}">
                <a16:creationId xmlns:a16="http://schemas.microsoft.com/office/drawing/2014/main" id="{5EDBF310-738D-32A9-FE0C-8F3B9707B51A}"/>
              </a:ext>
            </a:extLst>
          </p:cNvPr>
          <p:cNvSpPr txBox="1"/>
          <p:nvPr/>
        </p:nvSpPr>
        <p:spPr>
          <a:xfrm>
            <a:off x="-54076" y="3040849"/>
            <a:ext cx="6150076" cy="698012"/>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You don’t need perfect clarity</a:t>
            </a:r>
          </a:p>
        </p:txBody>
      </p:sp>
      <p:sp>
        <p:nvSpPr>
          <p:cNvPr id="11" name="TextBox 10">
            <a:extLst>
              <a:ext uri="{FF2B5EF4-FFF2-40B4-BE49-F238E27FC236}">
                <a16:creationId xmlns:a16="http://schemas.microsoft.com/office/drawing/2014/main" id="{FDA81537-3B3E-EE6B-7AFA-13B3D57DDAC6}"/>
              </a:ext>
            </a:extLst>
          </p:cNvPr>
          <p:cNvSpPr txBox="1"/>
          <p:nvPr/>
        </p:nvSpPr>
        <p:spPr>
          <a:xfrm>
            <a:off x="-162231" y="4323216"/>
            <a:ext cx="6150076" cy="698012"/>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You don’t need to feel ready</a:t>
            </a:r>
          </a:p>
        </p:txBody>
      </p:sp>
      <p:sp>
        <p:nvSpPr>
          <p:cNvPr id="13" name="TextBox 12">
            <a:extLst>
              <a:ext uri="{FF2B5EF4-FFF2-40B4-BE49-F238E27FC236}">
                <a16:creationId xmlns:a16="http://schemas.microsoft.com/office/drawing/2014/main" id="{2DACEE63-5A25-DD0D-4036-22F92ED6F22E}"/>
              </a:ext>
            </a:extLst>
          </p:cNvPr>
          <p:cNvSpPr txBox="1"/>
          <p:nvPr/>
        </p:nvSpPr>
        <p:spPr>
          <a:xfrm>
            <a:off x="6250856" y="4891859"/>
            <a:ext cx="6150076" cy="698012"/>
          </a:xfrm>
          <a:prstGeom prst="rect">
            <a:avLst/>
          </a:prstGeom>
          <a:noFill/>
        </p:spPr>
        <p:txBody>
          <a:bodyPr wrap="square">
            <a:spAutoFit/>
          </a:bodyPr>
          <a:lstStyle/>
          <a:p>
            <a:pPr marR="0" lvl="0" algn="ctr">
              <a:lnSpc>
                <a:spcPct val="115000"/>
              </a:lnSpc>
              <a:spcAft>
                <a:spcPts val="800"/>
              </a:spcAft>
              <a:tabLst>
                <a:tab pos="457200" algn="l"/>
              </a:tabLst>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Trust that He is with you</a:t>
            </a:r>
            <a:endParaRPr lang="en-US" sz="3600" dirty="0"/>
          </a:p>
        </p:txBody>
      </p:sp>
      <p:sp>
        <p:nvSpPr>
          <p:cNvPr id="15" name="TextBox 14">
            <a:extLst>
              <a:ext uri="{FF2B5EF4-FFF2-40B4-BE49-F238E27FC236}">
                <a16:creationId xmlns:a16="http://schemas.microsoft.com/office/drawing/2014/main" id="{31ACCEE4-3B18-FCA7-D186-35AEB7B0D649}"/>
              </a:ext>
            </a:extLst>
          </p:cNvPr>
          <p:cNvSpPr txBox="1"/>
          <p:nvPr/>
        </p:nvSpPr>
        <p:spPr>
          <a:xfrm>
            <a:off x="5987845" y="2335809"/>
            <a:ext cx="6150076" cy="698012"/>
          </a:xfrm>
          <a:prstGeom prst="rect">
            <a:avLst/>
          </a:prstGeom>
          <a:noFill/>
        </p:spPr>
        <p:txBody>
          <a:bodyPr wrap="square">
            <a:spAutoFit/>
          </a:bodyPr>
          <a:lstStyle/>
          <a:p>
            <a:pPr marR="0" lvl="0" algn="ctr">
              <a:lnSpc>
                <a:spcPct val="115000"/>
              </a:lnSpc>
              <a:spcAft>
                <a:spcPts val="800"/>
              </a:spcAft>
              <a:tabLst>
                <a:tab pos="457200" algn="l"/>
              </a:tabLst>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Wait when God says wait</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54122CAD-4EEA-6A74-819E-9CB711D12BDA}"/>
              </a:ext>
            </a:extLst>
          </p:cNvPr>
          <p:cNvSpPr txBox="1"/>
          <p:nvPr/>
        </p:nvSpPr>
        <p:spPr>
          <a:xfrm>
            <a:off x="5987845" y="3548302"/>
            <a:ext cx="6150076" cy="698012"/>
          </a:xfrm>
          <a:prstGeom prst="rect">
            <a:avLst/>
          </a:prstGeom>
          <a:noFill/>
        </p:spPr>
        <p:txBody>
          <a:bodyPr wrap="square">
            <a:spAutoFit/>
          </a:bodyPr>
          <a:lstStyle/>
          <a:p>
            <a:pPr marR="0" lvl="0" algn="ctr">
              <a:lnSpc>
                <a:spcPct val="115000"/>
              </a:lnSpc>
              <a:spcAft>
                <a:spcPts val="800"/>
              </a:spcAft>
              <a:tabLst>
                <a:tab pos="457200" algn="l"/>
              </a:tabLst>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Move when God says go</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18575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heel(1)">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heel(1)">
                                      <p:cBhvr>
                                        <p:cTn id="22" dur="2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p:cTn id="27" dur="1000" fill="hold"/>
                                        <p:tgtEl>
                                          <p:spTgt spid="3"/>
                                        </p:tgtEl>
                                        <p:attrNameLst>
                                          <p:attrName>ppt_w</p:attrName>
                                        </p:attrNameLst>
                                      </p:cBhvr>
                                      <p:tavLst>
                                        <p:tav tm="0">
                                          <p:val>
                                            <p:fltVal val="0"/>
                                          </p:val>
                                        </p:tav>
                                        <p:tav tm="100000">
                                          <p:val>
                                            <p:strVal val="#ppt_w"/>
                                          </p:val>
                                        </p:tav>
                                      </p:tavLst>
                                    </p:anim>
                                    <p:anim calcmode="lin" valueType="num">
                                      <p:cBhvr>
                                        <p:cTn id="28" dur="1000" fill="hold"/>
                                        <p:tgtEl>
                                          <p:spTgt spid="3"/>
                                        </p:tgtEl>
                                        <p:attrNameLst>
                                          <p:attrName>ppt_h</p:attrName>
                                        </p:attrNameLst>
                                      </p:cBhvr>
                                      <p:tavLst>
                                        <p:tav tm="0">
                                          <p:val>
                                            <p:fltVal val="0"/>
                                          </p:val>
                                        </p:tav>
                                        <p:tav tm="100000">
                                          <p:val>
                                            <p:strVal val="#ppt_h"/>
                                          </p:val>
                                        </p:tav>
                                      </p:tavLst>
                                    </p:anim>
                                    <p:anim calcmode="lin" valueType="num">
                                      <p:cBhvr>
                                        <p:cTn id="29" dur="1000" fill="hold"/>
                                        <p:tgtEl>
                                          <p:spTgt spid="3"/>
                                        </p:tgtEl>
                                        <p:attrNameLst>
                                          <p:attrName>style.rotation</p:attrName>
                                        </p:attrNameLst>
                                      </p:cBhvr>
                                      <p:tavLst>
                                        <p:tav tm="0">
                                          <p:val>
                                            <p:fltVal val="90"/>
                                          </p:val>
                                        </p:tav>
                                        <p:tav tm="100000">
                                          <p:val>
                                            <p:fltVal val="0"/>
                                          </p:val>
                                        </p:tav>
                                      </p:tavLst>
                                    </p:anim>
                                    <p:animEffect transition="in" filter="fade">
                                      <p:cBhvr>
                                        <p:cTn id="30" dur="10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900" decel="100000" fill="hold"/>
                                        <p:tgtEl>
                                          <p:spTgt spid="15"/>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15"/>
                                        </p:tgtEl>
                                        <p:attrNameLst>
                                          <p:attrName>ppt_y</p:attrName>
                                        </p:attrNameLst>
                                      </p:cBhvr>
                                      <p:tavLst>
                                        <p:tav tm="0">
                                          <p:val>
                                            <p:strVal val="#ppt_y-.03"/>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fade">
                                      <p:cBhvr>
                                        <p:cTn id="43" dur="1000"/>
                                        <p:tgtEl>
                                          <p:spTgt spid="17"/>
                                        </p:tgtEl>
                                      </p:cBhvr>
                                    </p:animEffect>
                                    <p:anim calcmode="lin" valueType="num">
                                      <p:cBhvr>
                                        <p:cTn id="44" dur="1000" fill="hold"/>
                                        <p:tgtEl>
                                          <p:spTgt spid="17"/>
                                        </p:tgtEl>
                                        <p:attrNameLst>
                                          <p:attrName>ppt_x</p:attrName>
                                        </p:attrNameLst>
                                      </p:cBhvr>
                                      <p:tavLst>
                                        <p:tav tm="0">
                                          <p:val>
                                            <p:strVal val="#ppt_x"/>
                                          </p:val>
                                        </p:tav>
                                        <p:tav tm="100000">
                                          <p:val>
                                            <p:strVal val="#ppt_x"/>
                                          </p:val>
                                        </p:tav>
                                      </p:tavLst>
                                    </p:anim>
                                    <p:anim calcmode="lin" valueType="num">
                                      <p:cBhvr>
                                        <p:cTn id="4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1" presetClass="entr" presetSubtype="1"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wheel(1)">
                                      <p:cBhvr>
                                        <p:cTn id="50"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P spid="13" grpId="0"/>
      <p:bldP spid="15"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4BC9F3-9EE2-3305-5B20-C53A2FF9D7D7}"/>
              </a:ext>
            </a:extLst>
          </p:cNvPr>
          <p:cNvSpPr txBox="1"/>
          <p:nvPr/>
        </p:nvSpPr>
        <p:spPr>
          <a:xfrm>
            <a:off x="0" y="181957"/>
            <a:ext cx="11821885" cy="6494085"/>
          </a:xfrm>
          <a:prstGeom prst="rect">
            <a:avLst/>
          </a:prstGeom>
          <a:noFill/>
        </p:spPr>
        <p:txBody>
          <a:bodyPr wrap="square">
            <a:spAutoFit/>
          </a:bodyPr>
          <a:lstStyle/>
          <a:p>
            <a:pPr algn="ctr">
              <a:buNone/>
            </a:pPr>
            <a:r>
              <a:rPr lang="en-US" sz="3600" b="1" i="1" dirty="0">
                <a:solidFill>
                  <a:srgbClr val="000000"/>
                </a:solidFill>
                <a:effectLst/>
                <a:latin typeface="system-ui"/>
              </a:rPr>
              <a:t>Acts 1:6-11</a:t>
            </a:r>
          </a:p>
          <a:p>
            <a:pPr algn="ctr">
              <a:buNone/>
            </a:pPr>
            <a:r>
              <a:rPr lang="en-US" sz="3200" b="1" i="1" baseline="30000" dirty="0">
                <a:solidFill>
                  <a:srgbClr val="000000"/>
                </a:solidFill>
                <a:effectLst/>
                <a:latin typeface="system-ui"/>
              </a:rPr>
              <a:t>6 </a:t>
            </a:r>
            <a:r>
              <a:rPr lang="en-US" sz="3200" b="0" i="1" dirty="0">
                <a:solidFill>
                  <a:srgbClr val="000000"/>
                </a:solidFill>
                <a:effectLst/>
                <a:latin typeface="system-ui"/>
              </a:rPr>
              <a:t>Then they gathered around him and asked him, “Lord, are you at this time going to restore the kingdom to Israel?” </a:t>
            </a:r>
            <a:r>
              <a:rPr lang="en-US" sz="3200" b="1" i="1" baseline="30000" dirty="0">
                <a:solidFill>
                  <a:srgbClr val="000000"/>
                </a:solidFill>
                <a:effectLst/>
                <a:latin typeface="system-ui"/>
              </a:rPr>
              <a:t>7 </a:t>
            </a:r>
            <a:r>
              <a:rPr lang="en-US" sz="3200" b="0" i="1" dirty="0">
                <a:solidFill>
                  <a:srgbClr val="000000"/>
                </a:solidFill>
                <a:effectLst/>
                <a:latin typeface="system-ui"/>
              </a:rPr>
              <a:t>He said to them: “It is not for you to know the times or dates the Father has set by his own authority. </a:t>
            </a:r>
            <a:r>
              <a:rPr lang="en-US" sz="3200" b="1" i="1" baseline="30000" dirty="0">
                <a:solidFill>
                  <a:srgbClr val="000000"/>
                </a:solidFill>
                <a:effectLst/>
                <a:latin typeface="system-ui"/>
              </a:rPr>
              <a:t>8 </a:t>
            </a:r>
            <a:r>
              <a:rPr lang="en-US" sz="3200" b="0" i="1" dirty="0">
                <a:solidFill>
                  <a:srgbClr val="000000"/>
                </a:solidFill>
                <a:effectLst/>
                <a:latin typeface="system-ui"/>
              </a:rPr>
              <a:t>But you will receive power when the Holy Spirit comes on you; and you will be my witnesses in Jerusalem, and in all Judea and Samaria, and to the ends of the earth.” </a:t>
            </a:r>
            <a:r>
              <a:rPr lang="en-US" sz="3200" b="1" i="1" baseline="30000" dirty="0">
                <a:solidFill>
                  <a:srgbClr val="000000"/>
                </a:solidFill>
                <a:effectLst/>
                <a:latin typeface="system-ui"/>
              </a:rPr>
              <a:t>9 </a:t>
            </a:r>
            <a:r>
              <a:rPr lang="en-US" sz="3200" b="0" i="1" dirty="0">
                <a:solidFill>
                  <a:srgbClr val="000000"/>
                </a:solidFill>
                <a:effectLst/>
                <a:latin typeface="system-ui"/>
              </a:rPr>
              <a:t>After he said this, he was taken up before their very eyes, and a cloud hid him from their sight. </a:t>
            </a:r>
            <a:r>
              <a:rPr lang="en-US" sz="3200" b="1" i="1" baseline="30000" dirty="0">
                <a:solidFill>
                  <a:srgbClr val="000000"/>
                </a:solidFill>
                <a:effectLst/>
                <a:latin typeface="system-ui"/>
              </a:rPr>
              <a:t>10 </a:t>
            </a:r>
            <a:r>
              <a:rPr lang="en-US" sz="3200" b="0" i="1" dirty="0">
                <a:solidFill>
                  <a:srgbClr val="000000"/>
                </a:solidFill>
                <a:effectLst/>
                <a:latin typeface="system-ui"/>
              </a:rPr>
              <a:t>They were looking intently up into the sky as he was going, when suddenly two men dressed in white stood beside them. </a:t>
            </a:r>
            <a:r>
              <a:rPr lang="en-US" sz="3200" b="1" i="1" baseline="30000" dirty="0">
                <a:solidFill>
                  <a:srgbClr val="000000"/>
                </a:solidFill>
                <a:effectLst/>
                <a:latin typeface="system-ui"/>
              </a:rPr>
              <a:t>11 </a:t>
            </a:r>
            <a:r>
              <a:rPr lang="en-US" sz="3200" b="0" i="1" dirty="0">
                <a:solidFill>
                  <a:srgbClr val="000000"/>
                </a:solidFill>
                <a:effectLst/>
                <a:latin typeface="system-ui"/>
              </a:rPr>
              <a:t>“Men of Galilee,” they said, “why do you stand here looking into the sky? This same Jesus, who has been taken from you into heaven, will come back in the same way you have seen him go into heaven.”</a:t>
            </a:r>
          </a:p>
        </p:txBody>
      </p:sp>
    </p:spTree>
    <p:extLst>
      <p:ext uri="{BB962C8B-B14F-4D97-AF65-F5344CB8AC3E}">
        <p14:creationId xmlns:p14="http://schemas.microsoft.com/office/powerpoint/2010/main" val="3092482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35F0CE9-26B4-025A-4497-5F82E2E3982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175A37A-B29D-6B1B-F8DF-EFEF2660635A}"/>
              </a:ext>
            </a:extLst>
          </p:cNvPr>
          <p:cNvSpPr txBox="1"/>
          <p:nvPr/>
        </p:nvSpPr>
        <p:spPr>
          <a:xfrm>
            <a:off x="1366683" y="1113885"/>
            <a:ext cx="8613058" cy="1865960"/>
          </a:xfrm>
          <a:prstGeom prst="rect">
            <a:avLst/>
          </a:prstGeom>
          <a:noFill/>
        </p:spPr>
        <p:txBody>
          <a:bodyPr wrap="square">
            <a:spAutoFit/>
          </a:bodyPr>
          <a:lstStyle/>
          <a:p>
            <a:pPr marL="0" marR="0" algn="ctr">
              <a:lnSpc>
                <a:spcPct val="115000"/>
              </a:lnSpc>
              <a:spcAft>
                <a:spcPts val="800"/>
              </a:spcAft>
              <a:buNone/>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Proverbs 3:5–6</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3200" i="1" kern="100" dirty="0">
                <a:effectLst/>
                <a:latin typeface="Aptos" panose="020B0004020202020204" pitchFamily="34" charset="0"/>
                <a:ea typeface="Aptos" panose="020B0004020202020204" pitchFamily="34" charset="0"/>
                <a:cs typeface="Times New Roman" panose="02020603050405020304" pitchFamily="18" charset="0"/>
              </a:rPr>
              <a:t>“Trust in the Lord with all your heart… and He will direct your paths.”</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1C72A653-CB3D-3EDA-6FFC-6E8AD27658AF}"/>
              </a:ext>
            </a:extLst>
          </p:cNvPr>
          <p:cNvSpPr txBox="1"/>
          <p:nvPr/>
        </p:nvSpPr>
        <p:spPr>
          <a:xfrm>
            <a:off x="2984090" y="25820"/>
            <a:ext cx="5378245" cy="1015663"/>
          </a:xfrm>
          <a:prstGeom prst="rect">
            <a:avLst/>
          </a:prstGeom>
          <a:noFill/>
        </p:spPr>
        <p:txBody>
          <a:bodyPr wrap="square" rtlCol="0">
            <a:spAutoFit/>
          </a:bodyPr>
          <a:lstStyle/>
          <a:p>
            <a:pPr algn="ctr"/>
            <a:r>
              <a:rPr lang="en-US" sz="6000" dirty="0"/>
              <a:t>Homework</a:t>
            </a:r>
          </a:p>
        </p:txBody>
      </p:sp>
      <p:sp>
        <p:nvSpPr>
          <p:cNvPr id="5" name="TextBox 4">
            <a:extLst>
              <a:ext uri="{FF2B5EF4-FFF2-40B4-BE49-F238E27FC236}">
                <a16:creationId xmlns:a16="http://schemas.microsoft.com/office/drawing/2014/main" id="{BF16A5EE-DC5F-8E47-DEDC-D838E749079F}"/>
              </a:ext>
            </a:extLst>
          </p:cNvPr>
          <p:cNvSpPr txBox="1"/>
          <p:nvPr/>
        </p:nvSpPr>
        <p:spPr>
          <a:xfrm>
            <a:off x="206476" y="3160401"/>
            <a:ext cx="10933471" cy="2308324"/>
          </a:xfrm>
          <a:prstGeom prst="rect">
            <a:avLst/>
          </a:prstGeom>
          <a:noFill/>
        </p:spPr>
        <p:txBody>
          <a:bodyPr wrap="square" rtlCol="0">
            <a:spAutoFit/>
          </a:bodyPr>
          <a:lstStyle/>
          <a:p>
            <a:pPr algn="ctr"/>
            <a:r>
              <a:rPr lang="en-US" sz="3600" dirty="0"/>
              <a:t>This week… If you’re asking, </a:t>
            </a:r>
            <a:r>
              <a:rPr lang="en-US" sz="3600" i="1" dirty="0"/>
              <a:t>“So what happens next?”</a:t>
            </a:r>
          </a:p>
          <a:p>
            <a:pPr algn="ctr"/>
            <a:br>
              <a:rPr lang="en-US" sz="3600" dirty="0"/>
            </a:br>
            <a:r>
              <a:rPr lang="en-US" sz="3600" dirty="0"/>
              <a:t>Believe this answer </a:t>
            </a:r>
          </a:p>
          <a:p>
            <a:pPr algn="ctr"/>
            <a:endParaRPr lang="en-US" sz="3600" dirty="0"/>
          </a:p>
        </p:txBody>
      </p:sp>
      <p:sp>
        <p:nvSpPr>
          <p:cNvPr id="7" name="TextBox 6">
            <a:extLst>
              <a:ext uri="{FF2B5EF4-FFF2-40B4-BE49-F238E27FC236}">
                <a16:creationId xmlns:a16="http://schemas.microsoft.com/office/drawing/2014/main" id="{BD69FFE3-EA7D-5A96-56B7-E885FD74393A}"/>
              </a:ext>
            </a:extLst>
          </p:cNvPr>
          <p:cNvSpPr txBox="1"/>
          <p:nvPr/>
        </p:nvSpPr>
        <p:spPr>
          <a:xfrm>
            <a:off x="2025445" y="5287323"/>
            <a:ext cx="7610167" cy="707886"/>
          </a:xfrm>
          <a:prstGeom prst="rect">
            <a:avLst/>
          </a:prstGeom>
          <a:noFill/>
        </p:spPr>
        <p:txBody>
          <a:bodyPr wrap="square">
            <a:spAutoFit/>
          </a:bodyPr>
          <a:lstStyle/>
          <a:p>
            <a:pPr algn="ctr"/>
            <a:r>
              <a:rPr lang="en-US" sz="4000" b="1" dirty="0"/>
              <a:t>“Trust Me. I’m not finished yet.”</a:t>
            </a:r>
            <a:endParaRPr lang="en-US" sz="4000" dirty="0"/>
          </a:p>
        </p:txBody>
      </p:sp>
    </p:spTree>
    <p:extLst>
      <p:ext uri="{BB962C8B-B14F-4D97-AF65-F5344CB8AC3E}">
        <p14:creationId xmlns:p14="http://schemas.microsoft.com/office/powerpoint/2010/main" val="3523217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1)">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4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63B87C3-11A0-9136-9CA1-360444A70F7F}"/>
            </a:ext>
          </a:extLst>
        </p:cNvPr>
        <p:cNvGrpSpPr/>
        <p:nvPr/>
      </p:nvGrpSpPr>
      <p:grpSpPr>
        <a:xfrm>
          <a:off x="0" y="0"/>
          <a:ext cx="0" cy="0"/>
          <a:chOff x="0" y="0"/>
          <a:chExt cx="0" cy="0"/>
        </a:xfrm>
      </p:grpSpPr>
    </p:spTree>
    <p:extLst>
      <p:ext uri="{BB962C8B-B14F-4D97-AF65-F5344CB8AC3E}">
        <p14:creationId xmlns:p14="http://schemas.microsoft.com/office/powerpoint/2010/main" val="21667035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95C834A-CE19-C1D9-444F-495C71BB7ABE}"/>
            </a:ext>
          </a:extLst>
        </p:cNvPr>
        <p:cNvGrpSpPr/>
        <p:nvPr/>
      </p:nvGrpSpPr>
      <p:grpSpPr>
        <a:xfrm>
          <a:off x="0" y="0"/>
          <a:ext cx="0" cy="0"/>
          <a:chOff x="0" y="0"/>
          <a:chExt cx="0" cy="0"/>
        </a:xfrm>
      </p:grpSpPr>
    </p:spTree>
    <p:extLst>
      <p:ext uri="{BB962C8B-B14F-4D97-AF65-F5344CB8AC3E}">
        <p14:creationId xmlns:p14="http://schemas.microsoft.com/office/powerpoint/2010/main" val="3562739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D19C13A-8F3B-C857-BD67-515611C8CF0C}"/>
            </a:ext>
          </a:extLst>
        </p:cNvPr>
        <p:cNvGrpSpPr/>
        <p:nvPr/>
      </p:nvGrpSpPr>
      <p:grpSpPr>
        <a:xfrm>
          <a:off x="0" y="0"/>
          <a:ext cx="0" cy="0"/>
          <a:chOff x="0" y="0"/>
          <a:chExt cx="0" cy="0"/>
        </a:xfrm>
      </p:grpSpPr>
    </p:spTree>
    <p:extLst>
      <p:ext uri="{BB962C8B-B14F-4D97-AF65-F5344CB8AC3E}">
        <p14:creationId xmlns:p14="http://schemas.microsoft.com/office/powerpoint/2010/main" val="1208354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1CCD9A0-D013-9C8A-8A50-F6DC45CC2A9C}"/>
            </a:ext>
          </a:extLst>
        </p:cNvPr>
        <p:cNvGrpSpPr/>
        <p:nvPr/>
      </p:nvGrpSpPr>
      <p:grpSpPr>
        <a:xfrm>
          <a:off x="0" y="0"/>
          <a:ext cx="0" cy="0"/>
          <a:chOff x="0" y="0"/>
          <a:chExt cx="0" cy="0"/>
        </a:xfrm>
      </p:grpSpPr>
    </p:spTree>
    <p:extLst>
      <p:ext uri="{BB962C8B-B14F-4D97-AF65-F5344CB8AC3E}">
        <p14:creationId xmlns:p14="http://schemas.microsoft.com/office/powerpoint/2010/main" val="476920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C0E3776-8236-828C-D90A-63BC9B170821}"/>
            </a:ext>
          </a:extLst>
        </p:cNvPr>
        <p:cNvGrpSpPr/>
        <p:nvPr/>
      </p:nvGrpSpPr>
      <p:grpSpPr>
        <a:xfrm>
          <a:off x="0" y="0"/>
          <a:ext cx="0" cy="0"/>
          <a:chOff x="0" y="0"/>
          <a:chExt cx="0" cy="0"/>
        </a:xfrm>
      </p:grpSpPr>
    </p:spTree>
    <p:extLst>
      <p:ext uri="{BB962C8B-B14F-4D97-AF65-F5344CB8AC3E}">
        <p14:creationId xmlns:p14="http://schemas.microsoft.com/office/powerpoint/2010/main" val="3910939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1A4170D-911C-A66C-3B71-4C90A83899AC}"/>
            </a:ext>
          </a:extLst>
        </p:cNvPr>
        <p:cNvGrpSpPr/>
        <p:nvPr/>
      </p:nvGrpSpPr>
      <p:grpSpPr>
        <a:xfrm>
          <a:off x="0" y="0"/>
          <a:ext cx="0" cy="0"/>
          <a:chOff x="0" y="0"/>
          <a:chExt cx="0" cy="0"/>
        </a:xfrm>
      </p:grpSpPr>
    </p:spTree>
    <p:extLst>
      <p:ext uri="{BB962C8B-B14F-4D97-AF65-F5344CB8AC3E}">
        <p14:creationId xmlns:p14="http://schemas.microsoft.com/office/powerpoint/2010/main" val="6150791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E3F256A-A3A6-C0E0-4CB7-3CBBE327998C}"/>
            </a:ext>
          </a:extLst>
        </p:cNvPr>
        <p:cNvGrpSpPr/>
        <p:nvPr/>
      </p:nvGrpSpPr>
      <p:grpSpPr>
        <a:xfrm>
          <a:off x="0" y="0"/>
          <a:ext cx="0" cy="0"/>
          <a:chOff x="0" y="0"/>
          <a:chExt cx="0" cy="0"/>
        </a:xfrm>
      </p:grpSpPr>
    </p:spTree>
    <p:extLst>
      <p:ext uri="{BB962C8B-B14F-4D97-AF65-F5344CB8AC3E}">
        <p14:creationId xmlns:p14="http://schemas.microsoft.com/office/powerpoint/2010/main" val="31276110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8C17BA9-E2A2-7A08-A2F1-A1C8B1F5DCD3}"/>
            </a:ext>
          </a:extLst>
        </p:cNvPr>
        <p:cNvGrpSpPr/>
        <p:nvPr/>
      </p:nvGrpSpPr>
      <p:grpSpPr>
        <a:xfrm>
          <a:off x="0" y="0"/>
          <a:ext cx="0" cy="0"/>
          <a:chOff x="0" y="0"/>
          <a:chExt cx="0" cy="0"/>
        </a:xfrm>
      </p:grpSpPr>
    </p:spTree>
    <p:extLst>
      <p:ext uri="{BB962C8B-B14F-4D97-AF65-F5344CB8AC3E}">
        <p14:creationId xmlns:p14="http://schemas.microsoft.com/office/powerpoint/2010/main" val="12438115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51BA937-1B0C-241F-7470-011784D44BE5}"/>
            </a:ext>
          </a:extLst>
        </p:cNvPr>
        <p:cNvGrpSpPr/>
        <p:nvPr/>
      </p:nvGrpSpPr>
      <p:grpSpPr>
        <a:xfrm>
          <a:off x="0" y="0"/>
          <a:ext cx="0" cy="0"/>
          <a:chOff x="0" y="0"/>
          <a:chExt cx="0" cy="0"/>
        </a:xfrm>
      </p:grpSpPr>
    </p:spTree>
    <p:extLst>
      <p:ext uri="{BB962C8B-B14F-4D97-AF65-F5344CB8AC3E}">
        <p14:creationId xmlns:p14="http://schemas.microsoft.com/office/powerpoint/2010/main" val="2163577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D92C82D-C418-2529-F1AF-EB2CB543A83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D0AF1AD-B0B1-6AA1-9705-F9E26154356E}"/>
              </a:ext>
            </a:extLst>
          </p:cNvPr>
          <p:cNvSpPr txBox="1"/>
          <p:nvPr/>
        </p:nvSpPr>
        <p:spPr>
          <a:xfrm>
            <a:off x="1002891" y="0"/>
            <a:ext cx="9901084" cy="3168624"/>
          </a:xfrm>
          <a:prstGeom prst="rect">
            <a:avLst/>
          </a:prstGeom>
          <a:noFill/>
        </p:spPr>
        <p:txBody>
          <a:bodyPr wrap="square">
            <a:spAutoFit/>
          </a:bodyPr>
          <a:lstStyle/>
          <a:p>
            <a:pPr marL="0" marR="0" algn="ctr">
              <a:lnSpc>
                <a:spcPct val="115000"/>
              </a:lnSpc>
              <a:spcAft>
                <a:spcPts val="800"/>
              </a:spcAft>
              <a:buNone/>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There are moments in life when everything changes, and the only question left is:</a:t>
            </a:r>
            <a:br>
              <a:rPr lang="en-US" sz="4400" kern="100" dirty="0">
                <a:effectLst/>
                <a:latin typeface="Aptos" panose="020B0004020202020204" pitchFamily="34" charset="0"/>
                <a:ea typeface="Aptos" panose="020B0004020202020204" pitchFamily="34" charset="0"/>
                <a:cs typeface="Times New Roman" panose="02020603050405020304" pitchFamily="18" charset="0"/>
              </a:rPr>
            </a:br>
            <a:r>
              <a:rPr lang="en-US" sz="4400" b="1" kern="100" dirty="0">
                <a:effectLst/>
                <a:latin typeface="Aptos" panose="020B0004020202020204" pitchFamily="34" charset="0"/>
                <a:ea typeface="Aptos" panose="020B0004020202020204" pitchFamily="34" charset="0"/>
                <a:cs typeface="Times New Roman" panose="02020603050405020304" pitchFamily="18" charset="0"/>
              </a:rPr>
              <a:t>“So what happens next?”</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731DD28F-8514-700D-F383-ED4FF34C9761}"/>
              </a:ext>
            </a:extLst>
          </p:cNvPr>
          <p:cNvSpPr txBox="1"/>
          <p:nvPr/>
        </p:nvSpPr>
        <p:spPr>
          <a:xfrm>
            <a:off x="5461820" y="3200758"/>
            <a:ext cx="6096000" cy="1161536"/>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After salvation</a:t>
            </a:r>
          </a:p>
          <a:p>
            <a:pPr marR="0" lvl="0" algn="ctr">
              <a:lnSpc>
                <a:spcPct val="115000"/>
              </a:lnSpc>
              <a:spcAft>
                <a:spcPts val="800"/>
              </a:spcAft>
              <a:buSzPts val="1000"/>
              <a:tabLst>
                <a:tab pos="457200" algn="l"/>
              </a:tabLst>
            </a:pPr>
            <a:endParaRPr lang="en-US" sz="28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DBAB5AE-35D4-32C5-1370-D48ADD32C83B}"/>
              </a:ext>
            </a:extLst>
          </p:cNvPr>
          <p:cNvSpPr txBox="1"/>
          <p:nvPr/>
        </p:nvSpPr>
        <p:spPr>
          <a:xfrm>
            <a:off x="-634180" y="3407665"/>
            <a:ext cx="6096000" cy="563424"/>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After the doctor’s call</a:t>
            </a:r>
          </a:p>
        </p:txBody>
      </p:sp>
      <p:sp>
        <p:nvSpPr>
          <p:cNvPr id="9" name="TextBox 8">
            <a:extLst>
              <a:ext uri="{FF2B5EF4-FFF2-40B4-BE49-F238E27FC236}">
                <a16:creationId xmlns:a16="http://schemas.microsoft.com/office/drawing/2014/main" id="{7CC3EF8E-C371-AF2E-F5DF-0730D350EB48}"/>
              </a:ext>
            </a:extLst>
          </p:cNvPr>
          <p:cNvSpPr txBox="1"/>
          <p:nvPr/>
        </p:nvSpPr>
        <p:spPr>
          <a:xfrm>
            <a:off x="-948812" y="4295756"/>
            <a:ext cx="6410632" cy="563424"/>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After the funeral</a:t>
            </a:r>
          </a:p>
        </p:txBody>
      </p:sp>
      <p:sp>
        <p:nvSpPr>
          <p:cNvPr id="11" name="TextBox 10">
            <a:extLst>
              <a:ext uri="{FF2B5EF4-FFF2-40B4-BE49-F238E27FC236}">
                <a16:creationId xmlns:a16="http://schemas.microsoft.com/office/drawing/2014/main" id="{CA96BA54-C051-C693-0B52-0BC4F3E7184C}"/>
              </a:ext>
            </a:extLst>
          </p:cNvPr>
          <p:cNvSpPr txBox="1"/>
          <p:nvPr/>
        </p:nvSpPr>
        <p:spPr>
          <a:xfrm>
            <a:off x="-634180" y="5242118"/>
            <a:ext cx="6567948" cy="563424"/>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After the prayer</a:t>
            </a:r>
          </a:p>
        </p:txBody>
      </p:sp>
      <p:sp>
        <p:nvSpPr>
          <p:cNvPr id="13" name="TextBox 12">
            <a:extLst>
              <a:ext uri="{FF2B5EF4-FFF2-40B4-BE49-F238E27FC236}">
                <a16:creationId xmlns:a16="http://schemas.microsoft.com/office/drawing/2014/main" id="{D0499CD9-E094-0A69-B9BD-122ED25B6799}"/>
              </a:ext>
            </a:extLst>
          </p:cNvPr>
          <p:cNvSpPr txBox="1"/>
          <p:nvPr/>
        </p:nvSpPr>
        <p:spPr>
          <a:xfrm>
            <a:off x="5083277" y="5280647"/>
            <a:ext cx="6567948" cy="563424"/>
          </a:xfrm>
          <a:prstGeom prst="rect">
            <a:avLst/>
          </a:prstGeom>
          <a:noFill/>
        </p:spPr>
        <p:txBody>
          <a:bodyPr wrap="square">
            <a:spAutoFit/>
          </a:bodyPr>
          <a:lstStyle/>
          <a:p>
            <a:pPr marR="0" lvl="0" algn="ctr">
              <a:lnSpc>
                <a:spcPct val="115000"/>
              </a:lnSpc>
              <a:spcAft>
                <a:spcPts val="800"/>
              </a:spcAft>
              <a:buSzPts val="1000"/>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After the miracle</a:t>
            </a:r>
          </a:p>
        </p:txBody>
      </p:sp>
      <p:sp>
        <p:nvSpPr>
          <p:cNvPr id="15" name="TextBox 14">
            <a:extLst>
              <a:ext uri="{FF2B5EF4-FFF2-40B4-BE49-F238E27FC236}">
                <a16:creationId xmlns:a16="http://schemas.microsoft.com/office/drawing/2014/main" id="{75019FF2-1F25-8329-6DCA-8D3D8E66A3FB}"/>
              </a:ext>
            </a:extLst>
          </p:cNvPr>
          <p:cNvSpPr txBox="1"/>
          <p:nvPr/>
        </p:nvSpPr>
        <p:spPr>
          <a:xfrm>
            <a:off x="5461820" y="4241540"/>
            <a:ext cx="6567948" cy="523220"/>
          </a:xfrm>
          <a:prstGeom prst="rect">
            <a:avLst/>
          </a:prstGeom>
          <a:noFill/>
        </p:spPr>
        <p:txBody>
          <a:bodyPr wrap="square">
            <a:spAutoFit/>
          </a:bodyPr>
          <a:lstStyle/>
          <a:p>
            <a:pPr algn="ctr"/>
            <a:r>
              <a:rPr lang="en-US" sz="2800" b="1" kern="100" dirty="0">
                <a:effectLst/>
                <a:latin typeface="Aptos" panose="020B0004020202020204" pitchFamily="34" charset="0"/>
                <a:ea typeface="Aptos" panose="020B0004020202020204" pitchFamily="34" charset="0"/>
                <a:cs typeface="Times New Roman" panose="02020603050405020304" pitchFamily="18" charset="0"/>
              </a:rPr>
              <a:t>After the resurrection</a:t>
            </a:r>
            <a:endParaRPr lang="en-US" sz="2800" b="1" dirty="0"/>
          </a:p>
        </p:txBody>
      </p:sp>
    </p:spTree>
    <p:extLst>
      <p:ext uri="{BB962C8B-B14F-4D97-AF65-F5344CB8AC3E}">
        <p14:creationId xmlns:p14="http://schemas.microsoft.com/office/powerpoint/2010/main" val="3176025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1000" fill="hold"/>
                                        <p:tgtEl>
                                          <p:spTgt spid="9"/>
                                        </p:tgtEl>
                                        <p:attrNameLst>
                                          <p:attrName>ppt_w</p:attrName>
                                        </p:attrNameLst>
                                      </p:cBhvr>
                                      <p:tavLst>
                                        <p:tav tm="0">
                                          <p:val>
                                            <p:fltVal val="0"/>
                                          </p:val>
                                        </p:tav>
                                        <p:tav tm="100000">
                                          <p:val>
                                            <p:strVal val="#ppt_w"/>
                                          </p:val>
                                        </p:tav>
                                      </p:tavLst>
                                    </p:anim>
                                    <p:anim calcmode="lin" valueType="num">
                                      <p:cBhvr>
                                        <p:cTn id="18" dur="1000" fill="hold"/>
                                        <p:tgtEl>
                                          <p:spTgt spid="9"/>
                                        </p:tgtEl>
                                        <p:attrNameLst>
                                          <p:attrName>ppt_h</p:attrName>
                                        </p:attrNameLst>
                                      </p:cBhvr>
                                      <p:tavLst>
                                        <p:tav tm="0">
                                          <p:val>
                                            <p:fltVal val="0"/>
                                          </p:val>
                                        </p:tav>
                                        <p:tav tm="100000">
                                          <p:val>
                                            <p:strVal val="#ppt_h"/>
                                          </p:val>
                                        </p:tav>
                                      </p:tavLst>
                                    </p:anim>
                                    <p:anim calcmode="lin" valueType="num">
                                      <p:cBhvr>
                                        <p:cTn id="19" dur="1000" fill="hold"/>
                                        <p:tgtEl>
                                          <p:spTgt spid="9"/>
                                        </p:tgtEl>
                                        <p:attrNameLst>
                                          <p:attrName>style.rotation</p:attrName>
                                        </p:attrNameLst>
                                      </p:cBhvr>
                                      <p:tavLst>
                                        <p:tav tm="0">
                                          <p:val>
                                            <p:fltVal val="90"/>
                                          </p:val>
                                        </p:tav>
                                        <p:tav tm="100000">
                                          <p:val>
                                            <p:fltVal val="0"/>
                                          </p:val>
                                        </p:tav>
                                      </p:tavLst>
                                    </p:anim>
                                    <p:animEffect transition="in" filter="fade">
                                      <p:cBhvr>
                                        <p:cTn id="20" dur="1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500" fill="hold"/>
                                        <p:tgtEl>
                                          <p:spTgt spid="11"/>
                                        </p:tgtEl>
                                        <p:attrNameLst>
                                          <p:attrName>ppt_w</p:attrName>
                                        </p:attrNameLst>
                                      </p:cBhvr>
                                      <p:tavLst>
                                        <p:tav tm="0">
                                          <p:val>
                                            <p:fltVal val="0"/>
                                          </p:val>
                                        </p:tav>
                                        <p:tav tm="100000">
                                          <p:val>
                                            <p:strVal val="#ppt_w"/>
                                          </p:val>
                                        </p:tav>
                                      </p:tavLst>
                                    </p:anim>
                                    <p:anim calcmode="lin" valueType="num">
                                      <p:cBhvr>
                                        <p:cTn id="26" dur="500" fill="hold"/>
                                        <p:tgtEl>
                                          <p:spTgt spid="11"/>
                                        </p:tgtEl>
                                        <p:attrNameLst>
                                          <p:attrName>ppt_h</p:attrName>
                                        </p:attrNameLst>
                                      </p:cBhvr>
                                      <p:tavLst>
                                        <p:tav tm="0">
                                          <p:val>
                                            <p:fltVal val="0"/>
                                          </p:val>
                                        </p:tav>
                                        <p:tav tm="100000">
                                          <p:val>
                                            <p:strVal val="#ppt_h"/>
                                          </p:val>
                                        </p:tav>
                                      </p:tavLst>
                                    </p:anim>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80">
                                          <p:stCondLst>
                                            <p:cond delay="0"/>
                                          </p:stCondLst>
                                        </p:cTn>
                                        <p:tgtEl>
                                          <p:spTgt spid="5"/>
                                        </p:tgtEl>
                                      </p:cBhvr>
                                    </p:animEffect>
                                    <p:anim calcmode="lin" valueType="num">
                                      <p:cBhvr>
                                        <p:cTn id="3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8" dur="26">
                                          <p:stCondLst>
                                            <p:cond delay="650"/>
                                          </p:stCondLst>
                                        </p:cTn>
                                        <p:tgtEl>
                                          <p:spTgt spid="5"/>
                                        </p:tgtEl>
                                      </p:cBhvr>
                                      <p:to x="100000" y="60000"/>
                                    </p:animScale>
                                    <p:animScale>
                                      <p:cBhvr>
                                        <p:cTn id="39" dur="166" decel="50000">
                                          <p:stCondLst>
                                            <p:cond delay="676"/>
                                          </p:stCondLst>
                                        </p:cTn>
                                        <p:tgtEl>
                                          <p:spTgt spid="5"/>
                                        </p:tgtEl>
                                      </p:cBhvr>
                                      <p:to x="100000" y="100000"/>
                                    </p:animScale>
                                    <p:animScale>
                                      <p:cBhvr>
                                        <p:cTn id="40" dur="26">
                                          <p:stCondLst>
                                            <p:cond delay="1312"/>
                                          </p:stCondLst>
                                        </p:cTn>
                                        <p:tgtEl>
                                          <p:spTgt spid="5"/>
                                        </p:tgtEl>
                                      </p:cBhvr>
                                      <p:to x="100000" y="80000"/>
                                    </p:animScale>
                                    <p:animScale>
                                      <p:cBhvr>
                                        <p:cTn id="41" dur="166" decel="50000">
                                          <p:stCondLst>
                                            <p:cond delay="1338"/>
                                          </p:stCondLst>
                                        </p:cTn>
                                        <p:tgtEl>
                                          <p:spTgt spid="5"/>
                                        </p:tgtEl>
                                      </p:cBhvr>
                                      <p:to x="100000" y="100000"/>
                                    </p:animScale>
                                    <p:animScale>
                                      <p:cBhvr>
                                        <p:cTn id="42" dur="26">
                                          <p:stCondLst>
                                            <p:cond delay="1642"/>
                                          </p:stCondLst>
                                        </p:cTn>
                                        <p:tgtEl>
                                          <p:spTgt spid="5"/>
                                        </p:tgtEl>
                                      </p:cBhvr>
                                      <p:to x="100000" y="90000"/>
                                    </p:animScale>
                                    <p:animScale>
                                      <p:cBhvr>
                                        <p:cTn id="43" dur="166" decel="50000">
                                          <p:stCondLst>
                                            <p:cond delay="1668"/>
                                          </p:stCondLst>
                                        </p:cTn>
                                        <p:tgtEl>
                                          <p:spTgt spid="5"/>
                                        </p:tgtEl>
                                      </p:cBhvr>
                                      <p:to x="100000" y="100000"/>
                                    </p:animScale>
                                    <p:animScale>
                                      <p:cBhvr>
                                        <p:cTn id="44" dur="26">
                                          <p:stCondLst>
                                            <p:cond delay="1808"/>
                                          </p:stCondLst>
                                        </p:cTn>
                                        <p:tgtEl>
                                          <p:spTgt spid="5"/>
                                        </p:tgtEl>
                                      </p:cBhvr>
                                      <p:to x="100000" y="95000"/>
                                    </p:animScale>
                                    <p:animScale>
                                      <p:cBhvr>
                                        <p:cTn id="45" dur="166" decel="50000">
                                          <p:stCondLst>
                                            <p:cond delay="1834"/>
                                          </p:stCondLst>
                                        </p:cTn>
                                        <p:tgtEl>
                                          <p:spTgt spid="5"/>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wipe(down)">
                                      <p:cBhvr>
                                        <p:cTn id="50" dur="580">
                                          <p:stCondLst>
                                            <p:cond delay="0"/>
                                          </p:stCondLst>
                                        </p:cTn>
                                        <p:tgtEl>
                                          <p:spTgt spid="15"/>
                                        </p:tgtEl>
                                      </p:cBhvr>
                                    </p:animEffect>
                                    <p:anim calcmode="lin" valueType="num">
                                      <p:cBhvr>
                                        <p:cTn id="51"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56" dur="26">
                                          <p:stCondLst>
                                            <p:cond delay="650"/>
                                          </p:stCondLst>
                                        </p:cTn>
                                        <p:tgtEl>
                                          <p:spTgt spid="15"/>
                                        </p:tgtEl>
                                      </p:cBhvr>
                                      <p:to x="100000" y="60000"/>
                                    </p:animScale>
                                    <p:animScale>
                                      <p:cBhvr>
                                        <p:cTn id="57" dur="166" decel="50000">
                                          <p:stCondLst>
                                            <p:cond delay="676"/>
                                          </p:stCondLst>
                                        </p:cTn>
                                        <p:tgtEl>
                                          <p:spTgt spid="15"/>
                                        </p:tgtEl>
                                      </p:cBhvr>
                                      <p:to x="100000" y="100000"/>
                                    </p:animScale>
                                    <p:animScale>
                                      <p:cBhvr>
                                        <p:cTn id="58" dur="26">
                                          <p:stCondLst>
                                            <p:cond delay="1312"/>
                                          </p:stCondLst>
                                        </p:cTn>
                                        <p:tgtEl>
                                          <p:spTgt spid="15"/>
                                        </p:tgtEl>
                                      </p:cBhvr>
                                      <p:to x="100000" y="80000"/>
                                    </p:animScale>
                                    <p:animScale>
                                      <p:cBhvr>
                                        <p:cTn id="59" dur="166" decel="50000">
                                          <p:stCondLst>
                                            <p:cond delay="1338"/>
                                          </p:stCondLst>
                                        </p:cTn>
                                        <p:tgtEl>
                                          <p:spTgt spid="15"/>
                                        </p:tgtEl>
                                      </p:cBhvr>
                                      <p:to x="100000" y="100000"/>
                                    </p:animScale>
                                    <p:animScale>
                                      <p:cBhvr>
                                        <p:cTn id="60" dur="26">
                                          <p:stCondLst>
                                            <p:cond delay="1642"/>
                                          </p:stCondLst>
                                        </p:cTn>
                                        <p:tgtEl>
                                          <p:spTgt spid="15"/>
                                        </p:tgtEl>
                                      </p:cBhvr>
                                      <p:to x="100000" y="90000"/>
                                    </p:animScale>
                                    <p:animScale>
                                      <p:cBhvr>
                                        <p:cTn id="61" dur="166" decel="50000">
                                          <p:stCondLst>
                                            <p:cond delay="1668"/>
                                          </p:stCondLst>
                                        </p:cTn>
                                        <p:tgtEl>
                                          <p:spTgt spid="15"/>
                                        </p:tgtEl>
                                      </p:cBhvr>
                                      <p:to x="100000" y="100000"/>
                                    </p:animScale>
                                    <p:animScale>
                                      <p:cBhvr>
                                        <p:cTn id="62" dur="26">
                                          <p:stCondLst>
                                            <p:cond delay="1808"/>
                                          </p:stCondLst>
                                        </p:cTn>
                                        <p:tgtEl>
                                          <p:spTgt spid="15"/>
                                        </p:tgtEl>
                                      </p:cBhvr>
                                      <p:to x="100000" y="95000"/>
                                    </p:animScale>
                                    <p:animScale>
                                      <p:cBhvr>
                                        <p:cTn id="63" dur="166" decel="50000">
                                          <p:stCondLst>
                                            <p:cond delay="1834"/>
                                          </p:stCondLst>
                                        </p:cTn>
                                        <p:tgtEl>
                                          <p:spTgt spid="15"/>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13"/>
                                        </p:tgtEl>
                                        <p:attrNameLst>
                                          <p:attrName>style.visibility</p:attrName>
                                        </p:attrNameLst>
                                      </p:cBhvr>
                                      <p:to>
                                        <p:strVal val="visible"/>
                                      </p:to>
                                    </p:set>
                                    <p:animEffect transition="in" filter="wipe(down)">
                                      <p:cBhvr>
                                        <p:cTn id="68" dur="580">
                                          <p:stCondLst>
                                            <p:cond delay="0"/>
                                          </p:stCondLst>
                                        </p:cTn>
                                        <p:tgtEl>
                                          <p:spTgt spid="13"/>
                                        </p:tgtEl>
                                      </p:cBhvr>
                                    </p:animEffect>
                                    <p:anim calcmode="lin" valueType="num">
                                      <p:cBhvr>
                                        <p:cTn id="69"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74" dur="26">
                                          <p:stCondLst>
                                            <p:cond delay="650"/>
                                          </p:stCondLst>
                                        </p:cTn>
                                        <p:tgtEl>
                                          <p:spTgt spid="13"/>
                                        </p:tgtEl>
                                      </p:cBhvr>
                                      <p:to x="100000" y="60000"/>
                                    </p:animScale>
                                    <p:animScale>
                                      <p:cBhvr>
                                        <p:cTn id="75" dur="166" decel="50000">
                                          <p:stCondLst>
                                            <p:cond delay="676"/>
                                          </p:stCondLst>
                                        </p:cTn>
                                        <p:tgtEl>
                                          <p:spTgt spid="13"/>
                                        </p:tgtEl>
                                      </p:cBhvr>
                                      <p:to x="100000" y="100000"/>
                                    </p:animScale>
                                    <p:animScale>
                                      <p:cBhvr>
                                        <p:cTn id="76" dur="26">
                                          <p:stCondLst>
                                            <p:cond delay="1312"/>
                                          </p:stCondLst>
                                        </p:cTn>
                                        <p:tgtEl>
                                          <p:spTgt spid="13"/>
                                        </p:tgtEl>
                                      </p:cBhvr>
                                      <p:to x="100000" y="80000"/>
                                    </p:animScale>
                                    <p:animScale>
                                      <p:cBhvr>
                                        <p:cTn id="77" dur="166" decel="50000">
                                          <p:stCondLst>
                                            <p:cond delay="1338"/>
                                          </p:stCondLst>
                                        </p:cTn>
                                        <p:tgtEl>
                                          <p:spTgt spid="13"/>
                                        </p:tgtEl>
                                      </p:cBhvr>
                                      <p:to x="100000" y="100000"/>
                                    </p:animScale>
                                    <p:animScale>
                                      <p:cBhvr>
                                        <p:cTn id="78" dur="26">
                                          <p:stCondLst>
                                            <p:cond delay="1642"/>
                                          </p:stCondLst>
                                        </p:cTn>
                                        <p:tgtEl>
                                          <p:spTgt spid="13"/>
                                        </p:tgtEl>
                                      </p:cBhvr>
                                      <p:to x="100000" y="90000"/>
                                    </p:animScale>
                                    <p:animScale>
                                      <p:cBhvr>
                                        <p:cTn id="79" dur="166" decel="50000">
                                          <p:stCondLst>
                                            <p:cond delay="1668"/>
                                          </p:stCondLst>
                                        </p:cTn>
                                        <p:tgtEl>
                                          <p:spTgt spid="13"/>
                                        </p:tgtEl>
                                      </p:cBhvr>
                                      <p:to x="100000" y="100000"/>
                                    </p:animScale>
                                    <p:animScale>
                                      <p:cBhvr>
                                        <p:cTn id="80" dur="26">
                                          <p:stCondLst>
                                            <p:cond delay="1808"/>
                                          </p:stCondLst>
                                        </p:cTn>
                                        <p:tgtEl>
                                          <p:spTgt spid="13"/>
                                        </p:tgtEl>
                                      </p:cBhvr>
                                      <p:to x="100000" y="95000"/>
                                    </p:animScale>
                                    <p:animScale>
                                      <p:cBhvr>
                                        <p:cTn id="81" dur="166" decel="50000">
                                          <p:stCondLst>
                                            <p:cond delay="1834"/>
                                          </p:stCondLst>
                                        </p:cTn>
                                        <p:tgtEl>
                                          <p:spTgt spid="1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P spid="13" grpId="0"/>
      <p:bldP spid="15"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AE49C43-02D6-8A23-815F-5A47CAB0045E}"/>
            </a:ext>
          </a:extLst>
        </p:cNvPr>
        <p:cNvGrpSpPr/>
        <p:nvPr/>
      </p:nvGrpSpPr>
      <p:grpSpPr>
        <a:xfrm>
          <a:off x="0" y="0"/>
          <a:ext cx="0" cy="0"/>
          <a:chOff x="0" y="0"/>
          <a:chExt cx="0" cy="0"/>
        </a:xfrm>
      </p:grpSpPr>
    </p:spTree>
    <p:extLst>
      <p:ext uri="{BB962C8B-B14F-4D97-AF65-F5344CB8AC3E}">
        <p14:creationId xmlns:p14="http://schemas.microsoft.com/office/powerpoint/2010/main" val="2805697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77FE988-E61B-DB0A-CA25-C07D864C4D8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F600BD4-2A5A-5E7E-E676-1E3684135F60}"/>
              </a:ext>
            </a:extLst>
          </p:cNvPr>
          <p:cNvSpPr txBox="1"/>
          <p:nvPr/>
        </p:nvSpPr>
        <p:spPr>
          <a:xfrm>
            <a:off x="796413" y="734385"/>
            <a:ext cx="10156722" cy="1972207"/>
          </a:xfrm>
          <a:prstGeom prst="rect">
            <a:avLst/>
          </a:prstGeom>
          <a:noFill/>
        </p:spPr>
        <p:txBody>
          <a:bodyPr wrap="square">
            <a:spAutoFit/>
          </a:bodyPr>
          <a:lstStyle/>
          <a:p>
            <a:pPr marL="0" marR="0" algn="ctr">
              <a:lnSpc>
                <a:spcPct val="115000"/>
              </a:lnSpc>
              <a:spcAft>
                <a:spcPts val="800"/>
              </a:spcAft>
              <a:buNone/>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The disciples stood on a mountain watching Jesus ascend into heaven—and that was their question too, even if they didn’t say it out loud.</a:t>
            </a:r>
          </a:p>
        </p:txBody>
      </p:sp>
      <p:sp>
        <p:nvSpPr>
          <p:cNvPr id="5" name="TextBox 4">
            <a:extLst>
              <a:ext uri="{FF2B5EF4-FFF2-40B4-BE49-F238E27FC236}">
                <a16:creationId xmlns:a16="http://schemas.microsoft.com/office/drawing/2014/main" id="{CF55DC38-B75E-2E09-FD23-FD9B4B92C485}"/>
              </a:ext>
            </a:extLst>
          </p:cNvPr>
          <p:cNvSpPr txBox="1"/>
          <p:nvPr/>
        </p:nvSpPr>
        <p:spPr>
          <a:xfrm>
            <a:off x="658762" y="3593749"/>
            <a:ext cx="10736824" cy="1972207"/>
          </a:xfrm>
          <a:prstGeom prst="rect">
            <a:avLst/>
          </a:prstGeom>
          <a:noFill/>
        </p:spPr>
        <p:txBody>
          <a:bodyPr wrap="square">
            <a:spAutoFit/>
          </a:bodyPr>
          <a:lstStyle/>
          <a:p>
            <a:pPr marL="0" marR="0" algn="ctr">
              <a:lnSpc>
                <a:spcPct val="115000"/>
              </a:lnSpc>
              <a:spcAft>
                <a:spcPts val="800"/>
              </a:spcAft>
              <a:buNone/>
            </a:pPr>
            <a:r>
              <a:rPr lang="en-US" sz="3600" b="1" kern="100" dirty="0">
                <a:effectLst/>
                <a:latin typeface="Aptos" panose="020B0004020202020204" pitchFamily="34" charset="0"/>
                <a:ea typeface="Aptos" panose="020B0004020202020204" pitchFamily="34" charset="0"/>
                <a:cs typeface="Times New Roman" panose="02020603050405020304" pitchFamily="18" charset="0"/>
              </a:rPr>
              <a:t>They had walked with Him.</a:t>
            </a:r>
            <a:br>
              <a:rPr lang="en-US" sz="3600" b="1" kern="100" dirty="0">
                <a:effectLst/>
                <a:latin typeface="Aptos" panose="020B0004020202020204" pitchFamily="34" charset="0"/>
                <a:ea typeface="Aptos" panose="020B0004020202020204" pitchFamily="34" charset="0"/>
                <a:cs typeface="Times New Roman" panose="02020603050405020304" pitchFamily="18" charset="0"/>
              </a:rPr>
            </a:br>
            <a:r>
              <a:rPr lang="en-US" sz="3600" b="1" kern="100" dirty="0">
                <a:effectLst/>
                <a:latin typeface="Aptos" panose="020B0004020202020204" pitchFamily="34" charset="0"/>
                <a:ea typeface="Aptos" panose="020B0004020202020204" pitchFamily="34" charset="0"/>
                <a:cs typeface="Times New Roman" panose="02020603050405020304" pitchFamily="18" charset="0"/>
              </a:rPr>
              <a:t>They had seen Him crucified.</a:t>
            </a:r>
            <a:br>
              <a:rPr lang="en-US" sz="3600" b="1" kern="100" dirty="0">
                <a:effectLst/>
                <a:latin typeface="Aptos" panose="020B0004020202020204" pitchFamily="34" charset="0"/>
                <a:ea typeface="Aptos" panose="020B0004020202020204" pitchFamily="34" charset="0"/>
                <a:cs typeface="Times New Roman" panose="02020603050405020304" pitchFamily="18" charset="0"/>
              </a:rPr>
            </a:br>
            <a:r>
              <a:rPr lang="en-US" sz="3600" b="1" kern="100" dirty="0">
                <a:effectLst/>
                <a:latin typeface="Aptos" panose="020B0004020202020204" pitchFamily="34" charset="0"/>
                <a:ea typeface="Aptos" panose="020B0004020202020204" pitchFamily="34" charset="0"/>
                <a:cs typeface="Times New Roman" panose="02020603050405020304" pitchFamily="18" charset="0"/>
              </a:rPr>
              <a:t>They had touched His resurrected body.</a:t>
            </a:r>
          </a:p>
        </p:txBody>
      </p:sp>
    </p:spTree>
    <p:extLst>
      <p:ext uri="{BB962C8B-B14F-4D97-AF65-F5344CB8AC3E}">
        <p14:creationId xmlns:p14="http://schemas.microsoft.com/office/powerpoint/2010/main" val="1390404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heel(1)">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2D02E0E-3F2E-AEC6-B2A4-D9D2DAE74A3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0E8493A-EE3F-9624-EB1A-6D0943AB310A}"/>
              </a:ext>
            </a:extLst>
          </p:cNvPr>
          <p:cNvSpPr txBox="1"/>
          <p:nvPr/>
        </p:nvSpPr>
        <p:spPr>
          <a:xfrm>
            <a:off x="550606" y="626365"/>
            <a:ext cx="11090787" cy="1473224"/>
          </a:xfrm>
          <a:prstGeom prst="rect">
            <a:avLst/>
          </a:prstGeom>
          <a:noFill/>
        </p:spPr>
        <p:txBody>
          <a:bodyPr wrap="square">
            <a:spAutoFit/>
          </a:bodyPr>
          <a:lstStyle/>
          <a:p>
            <a:pPr marL="0" marR="0" algn="ctr">
              <a:lnSpc>
                <a:spcPct val="115000"/>
              </a:lnSpc>
              <a:spcAft>
                <a:spcPts val="800"/>
              </a:spcAft>
              <a:buNone/>
            </a:pPr>
            <a:r>
              <a:rPr lang="en-US" sz="4000" b="1" kern="100" dirty="0">
                <a:effectLst/>
                <a:latin typeface="Aptos" panose="020B0004020202020204" pitchFamily="34" charset="0"/>
                <a:ea typeface="Aptos" panose="020B0004020202020204" pitchFamily="34" charset="0"/>
                <a:cs typeface="Times New Roman" panose="02020603050405020304" pitchFamily="18" charset="0"/>
              </a:rPr>
              <a:t>God Often Answers “What’s Next?” With a </a:t>
            </a:r>
            <a:r>
              <a:rPr lang="en-US" sz="4000" b="1" u="sng" kern="100" dirty="0">
                <a:effectLst/>
                <a:latin typeface="Aptos" panose="020B0004020202020204" pitchFamily="34" charset="0"/>
                <a:ea typeface="Aptos" panose="020B0004020202020204" pitchFamily="34" charset="0"/>
                <a:cs typeface="Times New Roman" panose="02020603050405020304" pitchFamily="18" charset="0"/>
              </a:rPr>
              <a:t>Calling, Not a Calendar</a:t>
            </a:r>
            <a:endParaRPr lang="en-US" sz="40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4CD9B9A-3083-661C-9BF4-C2C1A71262F5}"/>
              </a:ext>
            </a:extLst>
          </p:cNvPr>
          <p:cNvSpPr txBox="1"/>
          <p:nvPr/>
        </p:nvSpPr>
        <p:spPr>
          <a:xfrm>
            <a:off x="294967" y="2742411"/>
            <a:ext cx="11602064" cy="2734082"/>
          </a:xfrm>
          <a:prstGeom prst="rect">
            <a:avLst/>
          </a:prstGeom>
          <a:noFill/>
        </p:spPr>
        <p:txBody>
          <a:bodyPr wrap="square">
            <a:spAutoFit/>
          </a:bodyPr>
          <a:lstStyle/>
          <a:p>
            <a:pPr algn="ctr">
              <a:buNone/>
            </a:pPr>
            <a:r>
              <a:rPr lang="en-US" sz="2800" i="1" dirty="0">
                <a:solidFill>
                  <a:srgbClr val="000000"/>
                </a:solidFill>
                <a:effectLst/>
                <a:latin typeface="system-ui"/>
              </a:rPr>
              <a:t>Acts 1:7-8</a:t>
            </a:r>
          </a:p>
          <a:p>
            <a:pPr algn="ctr">
              <a:spcBef>
                <a:spcPts val="3750"/>
              </a:spcBef>
              <a:buNone/>
            </a:pPr>
            <a:r>
              <a:rPr lang="en-US" sz="2800" i="1" baseline="30000" dirty="0">
                <a:solidFill>
                  <a:srgbClr val="000000"/>
                </a:solidFill>
                <a:effectLst/>
                <a:latin typeface="system-ui"/>
              </a:rPr>
              <a:t>7 </a:t>
            </a:r>
            <a:r>
              <a:rPr lang="en-US" sz="2800" i="1" dirty="0">
                <a:solidFill>
                  <a:srgbClr val="000000"/>
                </a:solidFill>
                <a:effectLst/>
                <a:latin typeface="system-ui"/>
              </a:rPr>
              <a:t>He said to them: “It is not for you to know the times or dates the Father has set by his own authority. </a:t>
            </a:r>
            <a:r>
              <a:rPr lang="en-US" sz="2800" i="1" baseline="30000" dirty="0">
                <a:solidFill>
                  <a:srgbClr val="000000"/>
                </a:solidFill>
                <a:effectLst/>
                <a:latin typeface="system-ui"/>
              </a:rPr>
              <a:t>8 </a:t>
            </a:r>
            <a:r>
              <a:rPr lang="en-US" sz="2800" i="1" dirty="0">
                <a:solidFill>
                  <a:srgbClr val="000000"/>
                </a:solidFill>
                <a:effectLst/>
                <a:latin typeface="system-ui"/>
              </a:rPr>
              <a:t>But you will receive power when the Holy Spirit comes on you; and you will be my witnesses in Jerusalem, and in all Judea and Samaria, and to the ends of the earth.”</a:t>
            </a:r>
          </a:p>
        </p:txBody>
      </p:sp>
    </p:spTree>
    <p:extLst>
      <p:ext uri="{BB962C8B-B14F-4D97-AF65-F5344CB8AC3E}">
        <p14:creationId xmlns:p14="http://schemas.microsoft.com/office/powerpoint/2010/main" val="243033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42BC7BA-B590-00DA-A4C4-7A6D9A87596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84CB104-6161-5EFC-550B-71D1B476505E}"/>
              </a:ext>
            </a:extLst>
          </p:cNvPr>
          <p:cNvSpPr txBox="1"/>
          <p:nvPr/>
        </p:nvSpPr>
        <p:spPr>
          <a:xfrm>
            <a:off x="1140541" y="744352"/>
            <a:ext cx="9124335" cy="1611275"/>
          </a:xfrm>
          <a:prstGeom prst="rect">
            <a:avLst/>
          </a:prstGeom>
          <a:noFill/>
        </p:spPr>
        <p:txBody>
          <a:bodyPr wrap="square">
            <a:spAutoFit/>
          </a:bodyPr>
          <a:lstStyle/>
          <a:p>
            <a:pPr marL="0" marR="0" algn="ctr">
              <a:lnSpc>
                <a:spcPct val="115000"/>
              </a:lnSpc>
              <a:spcAft>
                <a:spcPts val="800"/>
              </a:spcAft>
              <a:buNone/>
            </a:pPr>
            <a:r>
              <a:rPr lang="en-US" sz="4400" b="1" kern="100" dirty="0">
                <a:effectLst/>
                <a:latin typeface="Aptos" panose="020B0004020202020204" pitchFamily="34" charset="0"/>
                <a:ea typeface="Aptos" panose="020B0004020202020204" pitchFamily="34" charset="0"/>
                <a:cs typeface="Times New Roman" panose="02020603050405020304" pitchFamily="18" charset="0"/>
              </a:rPr>
              <a:t>The disciples wanted </a:t>
            </a:r>
            <a:r>
              <a:rPr lang="en-US" sz="4400" b="1" u="sng" kern="100" dirty="0">
                <a:effectLst/>
                <a:latin typeface="Aptos" panose="020B0004020202020204" pitchFamily="34" charset="0"/>
                <a:ea typeface="Aptos" panose="020B0004020202020204" pitchFamily="34" charset="0"/>
                <a:cs typeface="Times New Roman" panose="02020603050405020304" pitchFamily="18" charset="0"/>
              </a:rPr>
              <a:t>timing.</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  Jesus </a:t>
            </a:r>
            <a:r>
              <a:rPr lang="en-US" sz="4400" b="1" u="sng" kern="100" dirty="0">
                <a:effectLst/>
                <a:latin typeface="Aptos" panose="020B0004020202020204" pitchFamily="34" charset="0"/>
                <a:ea typeface="Aptos" panose="020B0004020202020204" pitchFamily="34" charset="0"/>
                <a:cs typeface="Times New Roman" panose="02020603050405020304" pitchFamily="18" charset="0"/>
              </a:rPr>
              <a:t>gave them purpose.</a:t>
            </a:r>
          </a:p>
        </p:txBody>
      </p:sp>
      <p:sp>
        <p:nvSpPr>
          <p:cNvPr id="5" name="TextBox 4">
            <a:extLst>
              <a:ext uri="{FF2B5EF4-FFF2-40B4-BE49-F238E27FC236}">
                <a16:creationId xmlns:a16="http://schemas.microsoft.com/office/drawing/2014/main" id="{C6A57DBB-CADF-3E6D-B16C-CDBBA2FCA1D2}"/>
              </a:ext>
            </a:extLst>
          </p:cNvPr>
          <p:cNvSpPr txBox="1"/>
          <p:nvPr/>
        </p:nvSpPr>
        <p:spPr>
          <a:xfrm>
            <a:off x="1140541" y="3310572"/>
            <a:ext cx="9291483" cy="1575816"/>
          </a:xfrm>
          <a:prstGeom prst="rect">
            <a:avLst/>
          </a:prstGeom>
          <a:noFill/>
        </p:spPr>
        <p:txBody>
          <a:bodyPr wrap="square">
            <a:spAutoFit/>
          </a:bodyPr>
          <a:lstStyle/>
          <a:p>
            <a:pPr marL="0" marR="0" algn="ctr">
              <a:lnSpc>
                <a:spcPct val="115000"/>
              </a:lnSpc>
              <a:spcAft>
                <a:spcPts val="800"/>
              </a:spcAft>
              <a:buNone/>
            </a:pPr>
            <a:r>
              <a:rPr lang="en-US" sz="4000" b="1" kern="100" dirty="0">
                <a:effectLst/>
                <a:latin typeface="Aptos" panose="020B0004020202020204" pitchFamily="34" charset="0"/>
                <a:ea typeface="Aptos" panose="020B0004020202020204" pitchFamily="34" charset="0"/>
                <a:cs typeface="Times New Roman" panose="02020603050405020304" pitchFamily="18" charset="0"/>
              </a:rPr>
              <a:t>God rarely gives us the </a:t>
            </a:r>
            <a:r>
              <a:rPr lang="en-US" sz="4000" b="1" u="sng" kern="100" dirty="0">
                <a:effectLst/>
                <a:latin typeface="Aptos" panose="020B0004020202020204" pitchFamily="34" charset="0"/>
                <a:ea typeface="Aptos" panose="020B0004020202020204" pitchFamily="34" charset="0"/>
                <a:cs typeface="Times New Roman" panose="02020603050405020304" pitchFamily="18" charset="0"/>
              </a:rPr>
              <a:t>full itinerary.</a:t>
            </a:r>
          </a:p>
          <a:p>
            <a:pPr marL="0" marR="0" algn="ctr">
              <a:lnSpc>
                <a:spcPct val="115000"/>
              </a:lnSpc>
              <a:spcAft>
                <a:spcPts val="800"/>
              </a:spcAft>
              <a:buNone/>
            </a:pPr>
            <a:r>
              <a:rPr lang="en-US" sz="4000" b="1" kern="100" dirty="0">
                <a:effectLst/>
                <a:latin typeface="Aptos" panose="020B0004020202020204" pitchFamily="34" charset="0"/>
                <a:ea typeface="Aptos" panose="020B0004020202020204" pitchFamily="34" charset="0"/>
                <a:cs typeface="Times New Roman" panose="02020603050405020304" pitchFamily="18" charset="0"/>
              </a:rPr>
              <a:t>He gives us the </a:t>
            </a:r>
            <a:r>
              <a:rPr lang="en-US" sz="4000" b="1" u="sng" kern="100" dirty="0">
                <a:effectLst/>
                <a:latin typeface="Aptos" panose="020B0004020202020204" pitchFamily="34" charset="0"/>
                <a:ea typeface="Aptos" panose="020B0004020202020204" pitchFamily="34" charset="0"/>
                <a:cs typeface="Times New Roman" panose="02020603050405020304" pitchFamily="18" charset="0"/>
              </a:rPr>
              <a:t>next obedient step.</a:t>
            </a:r>
          </a:p>
        </p:txBody>
      </p:sp>
    </p:spTree>
    <p:extLst>
      <p:ext uri="{BB962C8B-B14F-4D97-AF65-F5344CB8AC3E}">
        <p14:creationId xmlns:p14="http://schemas.microsoft.com/office/powerpoint/2010/main" val="4238026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1CF4191-A1A1-8582-40C0-156F728C549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8B82F85-0795-D6EE-6CA6-997D2CD36F37}"/>
              </a:ext>
            </a:extLst>
          </p:cNvPr>
          <p:cNvSpPr txBox="1"/>
          <p:nvPr/>
        </p:nvSpPr>
        <p:spPr>
          <a:xfrm>
            <a:off x="550606" y="271191"/>
            <a:ext cx="10520515" cy="6181179"/>
          </a:xfrm>
          <a:prstGeom prst="rect">
            <a:avLst/>
          </a:prstGeom>
          <a:noFill/>
        </p:spPr>
        <p:txBody>
          <a:bodyPr wrap="square">
            <a:spAutoFit/>
          </a:bodyPr>
          <a:lstStyle/>
          <a:p>
            <a:pPr algn="ctr">
              <a:buNone/>
            </a:pPr>
            <a:r>
              <a:rPr lang="en-US" sz="2800" b="1" i="1" dirty="0">
                <a:solidFill>
                  <a:srgbClr val="000000"/>
                </a:solidFill>
                <a:effectLst/>
                <a:latin typeface="system-ui"/>
              </a:rPr>
              <a:t>Genesis 12:1-4</a:t>
            </a:r>
          </a:p>
          <a:p>
            <a:pPr algn="ctr">
              <a:buNone/>
            </a:pPr>
            <a:r>
              <a:rPr lang="en-US" sz="2800" b="1" i="1" dirty="0">
                <a:solidFill>
                  <a:srgbClr val="000000"/>
                </a:solidFill>
                <a:effectLst/>
                <a:latin typeface="system-ui"/>
              </a:rPr>
              <a:t>12 </a:t>
            </a:r>
            <a:r>
              <a:rPr lang="en-US" sz="2800" b="0" i="1" dirty="0">
                <a:solidFill>
                  <a:srgbClr val="000000"/>
                </a:solidFill>
                <a:effectLst/>
                <a:latin typeface="system-ui"/>
              </a:rPr>
              <a:t>The </a:t>
            </a:r>
            <a:r>
              <a:rPr lang="en-US" sz="2800" b="0" i="1" cap="small" dirty="0">
                <a:solidFill>
                  <a:srgbClr val="000000"/>
                </a:solidFill>
                <a:effectLst/>
                <a:latin typeface="system-ui"/>
              </a:rPr>
              <a:t>Lord</a:t>
            </a:r>
            <a:r>
              <a:rPr lang="en-US" sz="2800" b="0" i="1" dirty="0">
                <a:solidFill>
                  <a:srgbClr val="000000"/>
                </a:solidFill>
                <a:effectLst/>
                <a:latin typeface="system-ui"/>
              </a:rPr>
              <a:t> had said to Abram, “Go from your country, your people and your father’s household to the land I will show you. </a:t>
            </a:r>
          </a:p>
          <a:p>
            <a:pPr algn="ctr">
              <a:buNone/>
            </a:pPr>
            <a:r>
              <a:rPr lang="en-US" sz="2800" b="1" i="1" baseline="30000" dirty="0">
                <a:solidFill>
                  <a:srgbClr val="000000"/>
                </a:solidFill>
                <a:effectLst/>
                <a:latin typeface="system-ui"/>
              </a:rPr>
              <a:t>2 </a:t>
            </a:r>
            <a:r>
              <a:rPr lang="en-US" sz="2800" b="0" i="1" dirty="0">
                <a:solidFill>
                  <a:srgbClr val="000000"/>
                </a:solidFill>
                <a:effectLst/>
                <a:latin typeface="system-ui"/>
              </a:rPr>
              <a:t>“I will make you into a great nation,</a:t>
            </a:r>
            <a:br>
              <a:rPr lang="en-US" sz="2800" b="0" i="1" dirty="0">
                <a:solidFill>
                  <a:srgbClr val="000000"/>
                </a:solidFill>
                <a:effectLst/>
                <a:latin typeface="system-ui"/>
              </a:rPr>
            </a:br>
            <a:r>
              <a:rPr lang="en-US" sz="2800" b="0" i="1" dirty="0">
                <a:solidFill>
                  <a:srgbClr val="000000"/>
                </a:solidFill>
                <a:effectLst/>
                <a:latin typeface="Courier New" panose="02070309020205020404" pitchFamily="49" charset="0"/>
              </a:rPr>
              <a:t>    </a:t>
            </a:r>
            <a:r>
              <a:rPr lang="en-US" sz="2800" b="0" i="1" dirty="0">
                <a:solidFill>
                  <a:srgbClr val="000000"/>
                </a:solidFill>
                <a:effectLst/>
                <a:latin typeface="system-ui"/>
              </a:rPr>
              <a:t>and I will bless you;</a:t>
            </a:r>
            <a:br>
              <a:rPr lang="en-US" sz="2800" b="0" i="1" dirty="0">
                <a:solidFill>
                  <a:srgbClr val="000000"/>
                </a:solidFill>
                <a:effectLst/>
                <a:latin typeface="system-ui"/>
              </a:rPr>
            </a:br>
            <a:r>
              <a:rPr lang="en-US" sz="2800" b="0" i="1" dirty="0">
                <a:solidFill>
                  <a:srgbClr val="000000"/>
                </a:solidFill>
                <a:effectLst/>
                <a:latin typeface="system-ui"/>
              </a:rPr>
              <a:t>I will make your name great,</a:t>
            </a:r>
            <a:br>
              <a:rPr lang="en-US" sz="2800" b="0" i="1" dirty="0">
                <a:solidFill>
                  <a:srgbClr val="000000"/>
                </a:solidFill>
                <a:effectLst/>
                <a:latin typeface="system-ui"/>
              </a:rPr>
            </a:br>
            <a:r>
              <a:rPr lang="en-US" sz="2800" b="0" i="1" dirty="0">
                <a:solidFill>
                  <a:srgbClr val="000000"/>
                </a:solidFill>
                <a:effectLst/>
                <a:latin typeface="Courier New" panose="02070309020205020404" pitchFamily="49" charset="0"/>
              </a:rPr>
              <a:t>    </a:t>
            </a:r>
            <a:r>
              <a:rPr lang="en-US" sz="2800" b="0" i="1" dirty="0">
                <a:solidFill>
                  <a:srgbClr val="000000"/>
                </a:solidFill>
                <a:effectLst/>
                <a:latin typeface="system-ui"/>
              </a:rPr>
              <a:t>and you will be a blessing.</a:t>
            </a:r>
            <a:r>
              <a:rPr lang="en-US" sz="2800" b="0" i="1" baseline="30000" dirty="0">
                <a:solidFill>
                  <a:srgbClr val="000000"/>
                </a:solidFill>
                <a:effectLst/>
                <a:latin typeface="system-ui"/>
              </a:rPr>
              <a:t>[</a:t>
            </a:r>
            <a:r>
              <a:rPr lang="en-US" sz="2800" b="0" i="1" baseline="30000" dirty="0">
                <a:solidFill>
                  <a:srgbClr val="4A4A4A"/>
                </a:solidFill>
                <a:effectLst/>
                <a:latin typeface="system-ui"/>
                <a:hlinkClick r:id="rId3" tooltip="See footnote a"/>
              </a:rPr>
              <a:t>a</a:t>
            </a:r>
            <a:r>
              <a:rPr lang="en-US" sz="2800" b="0" i="1" baseline="30000" dirty="0">
                <a:solidFill>
                  <a:srgbClr val="000000"/>
                </a:solidFill>
                <a:effectLst/>
                <a:latin typeface="system-ui"/>
              </a:rPr>
              <a:t>]</a:t>
            </a:r>
            <a:br>
              <a:rPr lang="en-US" sz="2800" b="0" i="1" dirty="0">
                <a:solidFill>
                  <a:srgbClr val="000000"/>
                </a:solidFill>
                <a:effectLst/>
                <a:latin typeface="system-ui"/>
              </a:rPr>
            </a:br>
            <a:r>
              <a:rPr lang="en-US" sz="2800" b="1" i="1" baseline="30000" dirty="0">
                <a:solidFill>
                  <a:srgbClr val="000000"/>
                </a:solidFill>
                <a:effectLst/>
                <a:latin typeface="system-ui"/>
              </a:rPr>
              <a:t>3 </a:t>
            </a:r>
            <a:r>
              <a:rPr lang="en-US" sz="2800" b="0" i="1" dirty="0">
                <a:solidFill>
                  <a:srgbClr val="000000"/>
                </a:solidFill>
                <a:effectLst/>
                <a:latin typeface="system-ui"/>
              </a:rPr>
              <a:t>I will bless those who bless you,</a:t>
            </a:r>
            <a:br>
              <a:rPr lang="en-US" sz="2800" b="0" i="1" dirty="0">
                <a:solidFill>
                  <a:srgbClr val="000000"/>
                </a:solidFill>
                <a:effectLst/>
                <a:latin typeface="system-ui"/>
              </a:rPr>
            </a:br>
            <a:r>
              <a:rPr lang="en-US" sz="2800" b="0" i="1" dirty="0">
                <a:solidFill>
                  <a:srgbClr val="000000"/>
                </a:solidFill>
                <a:effectLst/>
                <a:latin typeface="Courier New" panose="02070309020205020404" pitchFamily="49" charset="0"/>
              </a:rPr>
              <a:t>    </a:t>
            </a:r>
            <a:r>
              <a:rPr lang="en-US" sz="2800" b="0" i="1" dirty="0">
                <a:solidFill>
                  <a:srgbClr val="000000"/>
                </a:solidFill>
                <a:effectLst/>
                <a:latin typeface="system-ui"/>
              </a:rPr>
              <a:t>and whoever curses you I will curse;</a:t>
            </a:r>
            <a:br>
              <a:rPr lang="en-US" sz="2800" b="0" i="1" dirty="0">
                <a:solidFill>
                  <a:srgbClr val="000000"/>
                </a:solidFill>
                <a:effectLst/>
                <a:latin typeface="system-ui"/>
              </a:rPr>
            </a:br>
            <a:r>
              <a:rPr lang="en-US" sz="2800" b="0" i="1" dirty="0">
                <a:solidFill>
                  <a:srgbClr val="000000"/>
                </a:solidFill>
                <a:effectLst/>
                <a:latin typeface="system-ui"/>
              </a:rPr>
              <a:t>and all peoples on earth</a:t>
            </a:r>
            <a:br>
              <a:rPr lang="en-US" sz="2800" b="0" i="1" dirty="0">
                <a:solidFill>
                  <a:srgbClr val="000000"/>
                </a:solidFill>
                <a:effectLst/>
                <a:latin typeface="system-ui"/>
              </a:rPr>
            </a:br>
            <a:r>
              <a:rPr lang="en-US" sz="2800" b="0" i="1" dirty="0">
                <a:solidFill>
                  <a:srgbClr val="000000"/>
                </a:solidFill>
                <a:effectLst/>
                <a:latin typeface="Courier New" panose="02070309020205020404" pitchFamily="49" charset="0"/>
              </a:rPr>
              <a:t>    </a:t>
            </a:r>
            <a:r>
              <a:rPr lang="en-US" sz="2800" b="0" i="1" dirty="0">
                <a:solidFill>
                  <a:srgbClr val="000000"/>
                </a:solidFill>
                <a:effectLst/>
                <a:latin typeface="system-ui"/>
              </a:rPr>
              <a:t>will be blessed through you.”</a:t>
            </a:r>
            <a:r>
              <a:rPr lang="en-US" sz="2800" b="0" i="1" baseline="30000" dirty="0">
                <a:solidFill>
                  <a:srgbClr val="000000"/>
                </a:solidFill>
                <a:effectLst/>
                <a:latin typeface="system-ui"/>
              </a:rPr>
              <a:t>[</a:t>
            </a:r>
            <a:r>
              <a:rPr lang="en-US" sz="2800" b="0" i="1" baseline="30000" dirty="0">
                <a:solidFill>
                  <a:srgbClr val="4A4A4A"/>
                </a:solidFill>
                <a:effectLst/>
                <a:latin typeface="system-ui"/>
                <a:hlinkClick r:id="rId4" tooltip="See footnote b"/>
              </a:rPr>
              <a:t>b</a:t>
            </a:r>
            <a:r>
              <a:rPr lang="en-US" sz="2800" b="0" i="1" baseline="30000" dirty="0">
                <a:solidFill>
                  <a:srgbClr val="000000"/>
                </a:solidFill>
                <a:effectLst/>
                <a:latin typeface="system-ui"/>
              </a:rPr>
              <a:t>]</a:t>
            </a:r>
            <a:endParaRPr lang="en-US" sz="2800" b="0" i="1" dirty="0">
              <a:solidFill>
                <a:srgbClr val="000000"/>
              </a:solidFill>
              <a:effectLst/>
              <a:latin typeface="system-ui"/>
            </a:endParaRPr>
          </a:p>
          <a:p>
            <a:pPr algn="ctr">
              <a:spcBef>
                <a:spcPts val="3750"/>
              </a:spcBef>
              <a:buNone/>
            </a:pPr>
            <a:r>
              <a:rPr lang="en-US" sz="2800" b="1" i="1" baseline="30000" dirty="0">
                <a:solidFill>
                  <a:srgbClr val="000000"/>
                </a:solidFill>
                <a:effectLst/>
                <a:latin typeface="system-ui"/>
              </a:rPr>
              <a:t>4 </a:t>
            </a:r>
            <a:r>
              <a:rPr lang="en-US" sz="2800" b="0" i="1" dirty="0">
                <a:solidFill>
                  <a:srgbClr val="000000"/>
                </a:solidFill>
                <a:effectLst/>
                <a:latin typeface="system-ui"/>
              </a:rPr>
              <a:t>So Abram went, as the </a:t>
            </a:r>
            <a:r>
              <a:rPr lang="en-US" sz="2800" b="0" i="1" cap="small" dirty="0">
                <a:solidFill>
                  <a:srgbClr val="000000"/>
                </a:solidFill>
                <a:effectLst/>
                <a:latin typeface="system-ui"/>
              </a:rPr>
              <a:t>Lord</a:t>
            </a:r>
            <a:r>
              <a:rPr lang="en-US" sz="2800" b="0" i="1" dirty="0">
                <a:solidFill>
                  <a:srgbClr val="000000"/>
                </a:solidFill>
                <a:effectLst/>
                <a:latin typeface="system-ui"/>
              </a:rPr>
              <a:t> had told him; and Lot went with him. Abram was seventy-five years old when he set out from Harran.</a:t>
            </a:r>
          </a:p>
        </p:txBody>
      </p:sp>
    </p:spTree>
    <p:extLst>
      <p:ext uri="{BB962C8B-B14F-4D97-AF65-F5344CB8AC3E}">
        <p14:creationId xmlns:p14="http://schemas.microsoft.com/office/powerpoint/2010/main" val="4262879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57C3A7E-AFF5-7A4A-AAE6-00A9E5E17E1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03EBCD3-635C-60B6-EA5E-358AD754ADD5}"/>
              </a:ext>
            </a:extLst>
          </p:cNvPr>
          <p:cNvSpPr txBox="1"/>
          <p:nvPr/>
        </p:nvSpPr>
        <p:spPr>
          <a:xfrm>
            <a:off x="452284" y="343053"/>
            <a:ext cx="10412361" cy="2389950"/>
          </a:xfrm>
          <a:prstGeom prst="rect">
            <a:avLst/>
          </a:prstGeom>
          <a:noFill/>
        </p:spPr>
        <p:txBody>
          <a:bodyPr wrap="square">
            <a:spAutoFit/>
          </a:bodyPr>
          <a:lstStyle/>
          <a:p>
            <a:pPr marL="0" marR="0" algn="ctr">
              <a:lnSpc>
                <a:spcPct val="115000"/>
              </a:lnSpc>
              <a:spcAft>
                <a:spcPts val="800"/>
              </a:spcAft>
              <a:buNone/>
            </a:pPr>
            <a:r>
              <a:rPr lang="en-US" sz="4400" kern="100" dirty="0">
                <a:effectLst/>
                <a:latin typeface="Aptos" panose="020B0004020202020204" pitchFamily="34" charset="0"/>
                <a:ea typeface="Aptos" panose="020B0004020202020204" pitchFamily="34" charset="0"/>
                <a:cs typeface="Times New Roman" panose="02020603050405020304" pitchFamily="18" charset="0"/>
              </a:rPr>
              <a:t>He didn’t say where.</a:t>
            </a:r>
            <a:br>
              <a:rPr lang="en-US" sz="4400" kern="100" dirty="0">
                <a:effectLst/>
                <a:latin typeface="Aptos" panose="020B0004020202020204" pitchFamily="34" charset="0"/>
                <a:ea typeface="Aptos" panose="020B0004020202020204" pitchFamily="34" charset="0"/>
                <a:cs typeface="Times New Roman" panose="02020603050405020304" pitchFamily="18" charset="0"/>
              </a:rPr>
            </a:br>
            <a:r>
              <a:rPr lang="en-US" sz="4400" kern="100" dirty="0">
                <a:effectLst/>
                <a:latin typeface="Aptos" panose="020B0004020202020204" pitchFamily="34" charset="0"/>
                <a:ea typeface="Aptos" panose="020B0004020202020204" pitchFamily="34" charset="0"/>
                <a:cs typeface="Times New Roman" panose="02020603050405020304" pitchFamily="18" charset="0"/>
              </a:rPr>
              <a:t>He didn’t say how long.</a:t>
            </a:r>
            <a:br>
              <a:rPr lang="en-US" sz="4400" kern="100" dirty="0">
                <a:effectLst/>
                <a:latin typeface="Aptos" panose="020B0004020202020204" pitchFamily="34" charset="0"/>
                <a:ea typeface="Aptos" panose="020B0004020202020204" pitchFamily="34" charset="0"/>
                <a:cs typeface="Times New Roman" panose="02020603050405020304" pitchFamily="18" charset="0"/>
              </a:rPr>
            </a:br>
            <a:r>
              <a:rPr lang="en-US" sz="4400" kern="100" dirty="0">
                <a:effectLst/>
                <a:latin typeface="Aptos" panose="020B0004020202020204" pitchFamily="34" charset="0"/>
                <a:ea typeface="Aptos" panose="020B0004020202020204" pitchFamily="34" charset="0"/>
                <a:cs typeface="Times New Roman" panose="02020603050405020304" pitchFamily="18" charset="0"/>
              </a:rPr>
              <a:t>He just said, </a:t>
            </a:r>
            <a:r>
              <a:rPr lang="en-US" sz="4400" b="1" kern="100" dirty="0">
                <a:effectLst/>
                <a:latin typeface="Aptos" panose="020B0004020202020204" pitchFamily="34" charset="0"/>
                <a:ea typeface="Aptos" panose="020B0004020202020204" pitchFamily="34" charset="0"/>
                <a:cs typeface="Times New Roman" panose="02020603050405020304" pitchFamily="18" charset="0"/>
              </a:rPr>
              <a:t>“Go.”</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8680120-4D59-D29D-71A6-6B1EBD5C374D}"/>
              </a:ext>
            </a:extLst>
          </p:cNvPr>
          <p:cNvSpPr txBox="1"/>
          <p:nvPr/>
        </p:nvSpPr>
        <p:spPr>
          <a:xfrm>
            <a:off x="707921" y="3250303"/>
            <a:ext cx="10550013" cy="1749390"/>
          </a:xfrm>
          <a:prstGeom prst="rect">
            <a:avLst/>
          </a:prstGeom>
          <a:noFill/>
        </p:spPr>
        <p:txBody>
          <a:bodyPr wrap="square">
            <a:spAutoFit/>
          </a:bodyPr>
          <a:lstStyle/>
          <a:p>
            <a:pPr marL="0" marR="0" algn="ctr">
              <a:lnSpc>
                <a:spcPct val="115000"/>
              </a:lnSpc>
              <a:spcAft>
                <a:spcPts val="800"/>
              </a:spcAft>
              <a:buNone/>
            </a:pPr>
            <a:r>
              <a:rPr lang="en-US" sz="4800" kern="100" dirty="0">
                <a:effectLst/>
                <a:latin typeface="Aptos" panose="020B0004020202020204" pitchFamily="34" charset="0"/>
                <a:ea typeface="Aptos" panose="020B0004020202020204" pitchFamily="34" charset="0"/>
                <a:cs typeface="Times New Roman" panose="02020603050405020304" pitchFamily="18" charset="0"/>
              </a:rPr>
              <a:t>Faith </a:t>
            </a:r>
            <a:r>
              <a:rPr lang="en-US" sz="4800" u="sng" kern="100" dirty="0">
                <a:effectLst/>
                <a:latin typeface="Aptos" panose="020B0004020202020204" pitchFamily="34" charset="0"/>
                <a:ea typeface="Aptos" panose="020B0004020202020204" pitchFamily="34" charset="0"/>
                <a:cs typeface="Times New Roman" panose="02020603050405020304" pitchFamily="18" charset="0"/>
              </a:rPr>
              <a:t>isn’t knowing the whole plan </a:t>
            </a:r>
            <a:r>
              <a:rPr lang="en-US" sz="4800" kern="100" dirty="0">
                <a:effectLst/>
                <a:latin typeface="Aptos" panose="020B0004020202020204" pitchFamily="34" charset="0"/>
                <a:ea typeface="Aptos" panose="020B0004020202020204" pitchFamily="34" charset="0"/>
                <a:cs typeface="Times New Roman" panose="02020603050405020304" pitchFamily="18" charset="0"/>
              </a:rPr>
              <a:t>it’s </a:t>
            </a:r>
            <a:r>
              <a:rPr lang="en-US" sz="4800" u="sng" kern="100" dirty="0">
                <a:effectLst/>
                <a:latin typeface="Aptos" panose="020B0004020202020204" pitchFamily="34" charset="0"/>
                <a:ea typeface="Aptos" panose="020B0004020202020204" pitchFamily="34" charset="0"/>
                <a:cs typeface="Times New Roman" panose="02020603050405020304" pitchFamily="18" charset="0"/>
              </a:rPr>
              <a:t>trusting God with the next step</a:t>
            </a:r>
            <a:r>
              <a:rPr lang="en-US" sz="48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4205682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275DE37-523D-8059-5418-C587445E6E0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0F73A0C-FA59-5EE3-A4AC-0ADEFF4C67E6}"/>
              </a:ext>
            </a:extLst>
          </p:cNvPr>
          <p:cNvSpPr txBox="1"/>
          <p:nvPr/>
        </p:nvSpPr>
        <p:spPr>
          <a:xfrm>
            <a:off x="117987" y="588995"/>
            <a:ext cx="11552903" cy="832600"/>
          </a:xfrm>
          <a:prstGeom prst="rect">
            <a:avLst/>
          </a:prstGeom>
          <a:noFill/>
        </p:spPr>
        <p:txBody>
          <a:bodyPr wrap="square">
            <a:spAutoFit/>
          </a:bodyPr>
          <a:lstStyle/>
          <a:p>
            <a:pPr marL="0" marR="0" algn="ctr">
              <a:lnSpc>
                <a:spcPct val="115000"/>
              </a:lnSpc>
              <a:spcAft>
                <a:spcPts val="800"/>
              </a:spcAft>
              <a:buNone/>
            </a:pPr>
            <a:r>
              <a:rPr lang="en-US" sz="4400" b="1" u="sng" kern="100" dirty="0">
                <a:effectLst/>
                <a:latin typeface="Aptos" panose="020B0004020202020204" pitchFamily="34" charset="0"/>
                <a:ea typeface="Aptos" panose="020B0004020202020204" pitchFamily="34" charset="0"/>
                <a:cs typeface="Times New Roman" panose="02020603050405020304" pitchFamily="18" charset="0"/>
              </a:rPr>
              <a:t>Waiting Is Not Wasted When God Is Working</a:t>
            </a:r>
            <a:endParaRPr lang="en-US" sz="4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DCFE15B-B11E-FE8E-96AB-7BA4CB7BD59F}"/>
              </a:ext>
            </a:extLst>
          </p:cNvPr>
          <p:cNvSpPr txBox="1"/>
          <p:nvPr/>
        </p:nvSpPr>
        <p:spPr>
          <a:xfrm>
            <a:off x="1288025" y="2113994"/>
            <a:ext cx="8839200" cy="3041858"/>
          </a:xfrm>
          <a:prstGeom prst="rect">
            <a:avLst/>
          </a:prstGeom>
          <a:noFill/>
        </p:spPr>
        <p:txBody>
          <a:bodyPr wrap="square">
            <a:spAutoFit/>
          </a:bodyPr>
          <a:lstStyle/>
          <a:p>
            <a:pPr algn="ctr">
              <a:buNone/>
            </a:pPr>
            <a:r>
              <a:rPr lang="en-US" sz="3200" b="0" i="1" dirty="0">
                <a:solidFill>
                  <a:srgbClr val="000000"/>
                </a:solidFill>
                <a:effectLst/>
                <a:latin typeface="system-ui"/>
              </a:rPr>
              <a:t>Acts 1:4</a:t>
            </a:r>
          </a:p>
          <a:p>
            <a:pPr algn="ctr">
              <a:spcBef>
                <a:spcPts val="3750"/>
              </a:spcBef>
              <a:buNone/>
            </a:pPr>
            <a:r>
              <a:rPr lang="en-US" sz="3200" b="1" i="1" baseline="30000" dirty="0">
                <a:solidFill>
                  <a:srgbClr val="000000"/>
                </a:solidFill>
                <a:effectLst/>
                <a:latin typeface="system-ui"/>
              </a:rPr>
              <a:t>4 </a:t>
            </a:r>
            <a:r>
              <a:rPr lang="en-US" sz="3200" b="0" i="1" dirty="0">
                <a:solidFill>
                  <a:srgbClr val="000000"/>
                </a:solidFill>
                <a:effectLst/>
                <a:latin typeface="system-ui"/>
              </a:rPr>
              <a:t>On one occasion, while he was eating with them, he gave them this command: “Do not leave Jerusalem, but wait for the gift my Father promised, which you have heard me speak about.</a:t>
            </a:r>
          </a:p>
        </p:txBody>
      </p:sp>
    </p:spTree>
    <p:extLst>
      <p:ext uri="{BB962C8B-B14F-4D97-AF65-F5344CB8AC3E}">
        <p14:creationId xmlns:p14="http://schemas.microsoft.com/office/powerpoint/2010/main" val="1270014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circle(in)">
                                      <p:cBhvr>
                                        <p:cTn id="15"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uild="allAtOnce"/>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TotalTime>
  <Words>1091</Words>
  <Application>Microsoft Office PowerPoint</Application>
  <PresentationFormat>Widescreen</PresentationFormat>
  <Paragraphs>80</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Aptos</vt:lpstr>
      <vt:lpstr>Aptos Display</vt:lpstr>
      <vt:lpstr>Arial</vt:lpstr>
      <vt:lpstr>Courier New</vt:lpstr>
      <vt:lpstr>Open Sans</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2</cp:revision>
  <dcterms:created xsi:type="dcterms:W3CDTF">2026-01-03T16:28:07Z</dcterms:created>
  <dcterms:modified xsi:type="dcterms:W3CDTF">2026-01-03T17:56:28Z</dcterms:modified>
</cp:coreProperties>
</file>