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4" r:id="rId3"/>
    <p:sldId id="266" r:id="rId4"/>
    <p:sldId id="267" r:id="rId5"/>
    <p:sldId id="268"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BEDA2D-F7A5-4D7F-B36B-5E5772084700}" v="135" dt="2026-07-11T17:44:37.5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6" d="100"/>
          <a:sy n="106" d="100"/>
        </p:scale>
        <p:origin x="228" y="96"/>
      </p:cViewPr>
      <p:guideLst/>
    </p:cSldViewPr>
  </p:slideViewPr>
  <p:notesTextViewPr>
    <p:cViewPr>
      <p:scale>
        <a:sx n="1" d="1"/>
        <a:sy n="1" d="1"/>
      </p:scale>
      <p:origin x="0" y="0"/>
    </p:cViewPr>
  </p:notesTextViewPr>
  <p:sorterViewPr>
    <p:cViewPr>
      <p:scale>
        <a:sx n="100" d="100"/>
        <a:sy n="100" d="100"/>
      </p:scale>
      <p:origin x="0" y="-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Tubbs" userId="b0993f8c11731488" providerId="LiveId" clId="{8C1B5D34-DD97-4D1D-912B-47F028052740}"/>
    <pc:docChg chg="undo custSel modSld">
      <pc:chgData name="Richard Tubbs" userId="b0993f8c11731488" providerId="LiveId" clId="{8C1B5D34-DD97-4D1D-912B-47F028052740}" dt="2026-07-11T17:44:37.533" v="624"/>
      <pc:docMkLst>
        <pc:docMk/>
      </pc:docMkLst>
      <pc:sldChg chg="modAnim">
        <pc:chgData name="Richard Tubbs" userId="b0993f8c11731488" providerId="LiveId" clId="{8C1B5D34-DD97-4D1D-912B-47F028052740}" dt="2026-07-11T17:38:51.834" v="503"/>
        <pc:sldMkLst>
          <pc:docMk/>
          <pc:sldMk cId="1331660035" sldId="263"/>
        </pc:sldMkLst>
      </pc:sldChg>
      <pc:sldChg chg="modAnim">
        <pc:chgData name="Richard Tubbs" userId="b0993f8c11731488" providerId="LiveId" clId="{8C1B5D34-DD97-4D1D-912B-47F028052740}" dt="2026-07-11T17:38:55.222" v="504"/>
        <pc:sldMkLst>
          <pc:docMk/>
          <pc:sldMk cId="2319964566" sldId="264"/>
        </pc:sldMkLst>
      </pc:sldChg>
      <pc:sldChg chg="modAnim">
        <pc:chgData name="Richard Tubbs" userId="b0993f8c11731488" providerId="LiveId" clId="{8C1B5D34-DD97-4D1D-912B-47F028052740}" dt="2026-07-11T17:39:05.675" v="505"/>
        <pc:sldMkLst>
          <pc:docMk/>
          <pc:sldMk cId="228696446" sldId="266"/>
        </pc:sldMkLst>
      </pc:sldChg>
      <pc:sldChg chg="modSp mod modAnim">
        <pc:chgData name="Richard Tubbs" userId="b0993f8c11731488" providerId="LiveId" clId="{8C1B5D34-DD97-4D1D-912B-47F028052740}" dt="2026-07-11T17:39:30.967" v="512"/>
        <pc:sldMkLst>
          <pc:docMk/>
          <pc:sldMk cId="1522323979" sldId="267"/>
        </pc:sldMkLst>
        <pc:spChg chg="mod">
          <ac:chgData name="Richard Tubbs" userId="b0993f8c11731488" providerId="LiveId" clId="{8C1B5D34-DD97-4D1D-912B-47F028052740}" dt="2026-07-11T17:39:27.191" v="511" actId="14100"/>
          <ac:spMkLst>
            <pc:docMk/>
            <pc:sldMk cId="1522323979" sldId="267"/>
            <ac:spMk id="4" creationId="{E09AE368-CC74-01D5-1E3C-E47A855D6CA4}"/>
          </ac:spMkLst>
        </pc:spChg>
      </pc:sldChg>
      <pc:sldChg chg="modAnim">
        <pc:chgData name="Richard Tubbs" userId="b0993f8c11731488" providerId="LiveId" clId="{8C1B5D34-DD97-4D1D-912B-47F028052740}" dt="2026-07-11T17:39:39.238" v="514"/>
        <pc:sldMkLst>
          <pc:docMk/>
          <pc:sldMk cId="2061426648" sldId="268"/>
        </pc:sldMkLst>
      </pc:sldChg>
      <pc:sldChg chg="modAnim">
        <pc:chgData name="Richard Tubbs" userId="b0993f8c11731488" providerId="LiveId" clId="{8C1B5D34-DD97-4D1D-912B-47F028052740}" dt="2026-07-11T17:39:45.358" v="515"/>
        <pc:sldMkLst>
          <pc:docMk/>
          <pc:sldMk cId="4146907427" sldId="269"/>
        </pc:sldMkLst>
      </pc:sldChg>
      <pc:sldChg chg="modAnim">
        <pc:chgData name="Richard Tubbs" userId="b0993f8c11731488" providerId="LiveId" clId="{8C1B5D34-DD97-4D1D-912B-47F028052740}" dt="2026-07-11T17:39:54.551" v="517"/>
        <pc:sldMkLst>
          <pc:docMk/>
          <pc:sldMk cId="1189421879" sldId="270"/>
        </pc:sldMkLst>
      </pc:sldChg>
      <pc:sldChg chg="modAnim">
        <pc:chgData name="Richard Tubbs" userId="b0993f8c11731488" providerId="LiveId" clId="{8C1B5D34-DD97-4D1D-912B-47F028052740}" dt="2026-07-11T17:40:02.519" v="518"/>
        <pc:sldMkLst>
          <pc:docMk/>
          <pc:sldMk cId="2440782360" sldId="271"/>
        </pc:sldMkLst>
      </pc:sldChg>
      <pc:sldChg chg="modAnim">
        <pc:chgData name="Richard Tubbs" userId="b0993f8c11731488" providerId="LiveId" clId="{8C1B5D34-DD97-4D1D-912B-47F028052740}" dt="2026-07-11T17:40:09.987" v="519"/>
        <pc:sldMkLst>
          <pc:docMk/>
          <pc:sldMk cId="2179147384" sldId="272"/>
        </pc:sldMkLst>
      </pc:sldChg>
      <pc:sldChg chg="modSp mod">
        <pc:chgData name="Richard Tubbs" userId="b0993f8c11731488" providerId="LiveId" clId="{8C1B5D34-DD97-4D1D-912B-47F028052740}" dt="2026-07-11T17:40:19.238" v="520" actId="115"/>
        <pc:sldMkLst>
          <pc:docMk/>
          <pc:sldMk cId="2295548905" sldId="273"/>
        </pc:sldMkLst>
        <pc:spChg chg="mod">
          <ac:chgData name="Richard Tubbs" userId="b0993f8c11731488" providerId="LiveId" clId="{8C1B5D34-DD97-4D1D-912B-47F028052740}" dt="2026-07-11T17:40:19.238" v="520" actId="115"/>
          <ac:spMkLst>
            <pc:docMk/>
            <pc:sldMk cId="2295548905" sldId="273"/>
            <ac:spMk id="6" creationId="{EADF61D5-9E1F-ED42-B99D-EDF68E7FAF81}"/>
          </ac:spMkLst>
        </pc:spChg>
      </pc:sldChg>
      <pc:sldChg chg="modAnim">
        <pc:chgData name="Richard Tubbs" userId="b0993f8c11731488" providerId="LiveId" clId="{8C1B5D34-DD97-4D1D-912B-47F028052740}" dt="2026-07-11T17:40:38.488" v="522"/>
        <pc:sldMkLst>
          <pc:docMk/>
          <pc:sldMk cId="287916232" sldId="274"/>
        </pc:sldMkLst>
      </pc:sldChg>
      <pc:sldChg chg="addSp delSp modSp mod modAnim">
        <pc:chgData name="Richard Tubbs" userId="b0993f8c11731488" providerId="LiveId" clId="{8C1B5D34-DD97-4D1D-912B-47F028052740}" dt="2026-07-11T17:41:07.865" v="550"/>
        <pc:sldMkLst>
          <pc:docMk/>
          <pc:sldMk cId="3079639036" sldId="275"/>
        </pc:sldMkLst>
        <pc:spChg chg="mod">
          <ac:chgData name="Richard Tubbs" userId="b0993f8c11731488" providerId="LiveId" clId="{8C1B5D34-DD97-4D1D-912B-47F028052740}" dt="2026-07-11T17:40:46.949" v="523" actId="115"/>
          <ac:spMkLst>
            <pc:docMk/>
            <pc:sldMk cId="3079639036" sldId="275"/>
            <ac:spMk id="4" creationId="{7DF303DA-5F7E-F75C-6413-DEF533E328FD}"/>
          </ac:spMkLst>
        </pc:spChg>
        <pc:spChg chg="add mod">
          <ac:chgData name="Richard Tubbs" userId="b0993f8c11731488" providerId="LiveId" clId="{8C1B5D34-DD97-4D1D-912B-47F028052740}" dt="2026-07-11T17:15:11.649" v="24" actId="1076"/>
          <ac:spMkLst>
            <pc:docMk/>
            <pc:sldMk cId="3079639036" sldId="275"/>
            <ac:spMk id="5" creationId="{4B55BFA7-0488-867D-4F91-BDC707366F60}"/>
          </ac:spMkLst>
        </pc:spChg>
        <pc:spChg chg="del mod">
          <ac:chgData name="Richard Tubbs" userId="b0993f8c11731488" providerId="LiveId" clId="{8C1B5D34-DD97-4D1D-912B-47F028052740}" dt="2026-07-11T00:48:00.919" v="3" actId="478"/>
          <ac:spMkLst>
            <pc:docMk/>
            <pc:sldMk cId="3079639036" sldId="275"/>
            <ac:spMk id="6" creationId="{441B774E-7B89-44A8-63BE-54ED72154040}"/>
          </ac:spMkLst>
        </pc:spChg>
        <pc:spChg chg="add mod">
          <ac:chgData name="Richard Tubbs" userId="b0993f8c11731488" providerId="LiveId" clId="{8C1B5D34-DD97-4D1D-912B-47F028052740}" dt="2026-07-11T17:15:41.296" v="29" actId="1076"/>
          <ac:spMkLst>
            <pc:docMk/>
            <pc:sldMk cId="3079639036" sldId="275"/>
            <ac:spMk id="7" creationId="{79E144B0-6E4D-C601-B57E-0004E2921941}"/>
          </ac:spMkLst>
        </pc:spChg>
        <pc:spChg chg="add mod">
          <ac:chgData name="Richard Tubbs" userId="b0993f8c11731488" providerId="LiveId" clId="{8C1B5D34-DD97-4D1D-912B-47F028052740}" dt="2026-07-11T17:14:37.578" v="14" actId="1076"/>
          <ac:spMkLst>
            <pc:docMk/>
            <pc:sldMk cId="3079639036" sldId="275"/>
            <ac:spMk id="9" creationId="{BEC695FD-D4BA-7D72-0881-569BEE88B311}"/>
          </ac:spMkLst>
        </pc:spChg>
      </pc:sldChg>
      <pc:sldChg chg="addSp modSp mod modAnim">
        <pc:chgData name="Richard Tubbs" userId="b0993f8c11731488" providerId="LiveId" clId="{8C1B5D34-DD97-4D1D-912B-47F028052740}" dt="2026-07-11T17:41:18.394" v="561"/>
        <pc:sldMkLst>
          <pc:docMk/>
          <pc:sldMk cId="1949290769" sldId="276"/>
        </pc:sldMkLst>
        <pc:spChg chg="add mod">
          <ac:chgData name="Richard Tubbs" userId="b0993f8c11731488" providerId="LiveId" clId="{8C1B5D34-DD97-4D1D-912B-47F028052740}" dt="2026-07-11T17:16:54.812" v="57" actId="115"/>
          <ac:spMkLst>
            <pc:docMk/>
            <pc:sldMk cId="1949290769" sldId="276"/>
            <ac:spMk id="4" creationId="{01E8F250-9E86-8956-9883-35921470867A}"/>
          </ac:spMkLst>
        </pc:spChg>
        <pc:spChg chg="add mod">
          <ac:chgData name="Richard Tubbs" userId="b0993f8c11731488" providerId="LiveId" clId="{8C1B5D34-DD97-4D1D-912B-47F028052740}" dt="2026-07-11T17:16:35.233" v="53" actId="14100"/>
          <ac:spMkLst>
            <pc:docMk/>
            <pc:sldMk cId="1949290769" sldId="276"/>
            <ac:spMk id="6" creationId="{7095A281-8228-2CF5-A686-4022ABA52DAC}"/>
          </ac:spMkLst>
        </pc:spChg>
      </pc:sldChg>
      <pc:sldChg chg="addSp modSp mod modAnim">
        <pc:chgData name="Richard Tubbs" userId="b0993f8c11731488" providerId="LiveId" clId="{8C1B5D34-DD97-4D1D-912B-47F028052740}" dt="2026-07-11T17:41:40.097" v="566"/>
        <pc:sldMkLst>
          <pc:docMk/>
          <pc:sldMk cId="3768562538" sldId="277"/>
        </pc:sldMkLst>
        <pc:spChg chg="add mod">
          <ac:chgData name="Richard Tubbs" userId="b0993f8c11731488" providerId="LiveId" clId="{8C1B5D34-DD97-4D1D-912B-47F028052740}" dt="2026-07-11T17:17:27.998" v="75" actId="21"/>
          <ac:spMkLst>
            <pc:docMk/>
            <pc:sldMk cId="3768562538" sldId="277"/>
            <ac:spMk id="4" creationId="{FC29AC3A-BFF3-CFB3-27AE-47CD0E7B6BC9}"/>
          </ac:spMkLst>
        </pc:spChg>
        <pc:spChg chg="add mod">
          <ac:chgData name="Richard Tubbs" userId="b0993f8c11731488" providerId="LiveId" clId="{8C1B5D34-DD97-4D1D-912B-47F028052740}" dt="2026-07-11T17:18:12.483" v="89" actId="404"/>
          <ac:spMkLst>
            <pc:docMk/>
            <pc:sldMk cId="3768562538" sldId="277"/>
            <ac:spMk id="6" creationId="{5174C85D-D6C7-4083-BAD2-8B84B70EE6D7}"/>
          </ac:spMkLst>
        </pc:spChg>
        <pc:spChg chg="add mod">
          <ac:chgData name="Richard Tubbs" userId="b0993f8c11731488" providerId="LiveId" clId="{8C1B5D34-DD97-4D1D-912B-47F028052740}" dt="2026-07-11T17:18:37.935" v="99" actId="1076"/>
          <ac:spMkLst>
            <pc:docMk/>
            <pc:sldMk cId="3768562538" sldId="277"/>
            <ac:spMk id="9" creationId="{2E9E0263-A498-34B3-4B6C-3D09EE3C1760}"/>
          </ac:spMkLst>
        </pc:spChg>
        <pc:spChg chg="add mod">
          <ac:chgData name="Richard Tubbs" userId="b0993f8c11731488" providerId="LiveId" clId="{8C1B5D34-DD97-4D1D-912B-47F028052740}" dt="2026-07-11T17:19:37.138" v="104" actId="14100"/>
          <ac:spMkLst>
            <pc:docMk/>
            <pc:sldMk cId="3768562538" sldId="277"/>
            <ac:spMk id="11" creationId="{EF112582-61E1-D0BB-7C31-42EB4CC87C47}"/>
          </ac:spMkLst>
        </pc:spChg>
      </pc:sldChg>
      <pc:sldChg chg="addSp modSp mod modAnim">
        <pc:chgData name="Richard Tubbs" userId="b0993f8c11731488" providerId="LiveId" clId="{8C1B5D34-DD97-4D1D-912B-47F028052740}" dt="2026-07-11T17:41:46.845" v="567"/>
        <pc:sldMkLst>
          <pc:docMk/>
          <pc:sldMk cId="1966219505" sldId="278"/>
        </pc:sldMkLst>
        <pc:spChg chg="add mod">
          <ac:chgData name="Richard Tubbs" userId="b0993f8c11731488" providerId="LiveId" clId="{8C1B5D34-DD97-4D1D-912B-47F028052740}" dt="2026-07-11T17:20:22.793" v="120" actId="1076"/>
          <ac:spMkLst>
            <pc:docMk/>
            <pc:sldMk cId="1966219505" sldId="278"/>
            <ac:spMk id="4" creationId="{67CFAAA0-0300-A561-052B-4A2A4F8590B9}"/>
          </ac:spMkLst>
        </pc:spChg>
      </pc:sldChg>
      <pc:sldChg chg="addSp modSp mod modAnim">
        <pc:chgData name="Richard Tubbs" userId="b0993f8c11731488" providerId="LiveId" clId="{8C1B5D34-DD97-4D1D-912B-47F028052740}" dt="2026-07-11T17:42:25.049" v="573"/>
        <pc:sldMkLst>
          <pc:docMk/>
          <pc:sldMk cId="480361142" sldId="279"/>
        </pc:sldMkLst>
        <pc:spChg chg="add mod">
          <ac:chgData name="Richard Tubbs" userId="b0993f8c11731488" providerId="LiveId" clId="{8C1B5D34-DD97-4D1D-912B-47F028052740}" dt="2026-07-11T17:22:26.886" v="179" actId="403"/>
          <ac:spMkLst>
            <pc:docMk/>
            <pc:sldMk cId="480361142" sldId="279"/>
            <ac:spMk id="4" creationId="{75111C22-2D76-CCDE-FC4E-EB5E825F92BB}"/>
          </ac:spMkLst>
        </pc:spChg>
        <pc:spChg chg="add mod">
          <ac:chgData name="Richard Tubbs" userId="b0993f8c11731488" providerId="LiveId" clId="{8C1B5D34-DD97-4D1D-912B-47F028052740}" dt="2026-07-11T17:41:56.080" v="568" actId="115"/>
          <ac:spMkLst>
            <pc:docMk/>
            <pc:sldMk cId="480361142" sldId="279"/>
            <ac:spMk id="6" creationId="{55EDF931-AB75-4234-AA19-4C4E885CB3FD}"/>
          </ac:spMkLst>
        </pc:spChg>
        <pc:spChg chg="add mod">
          <ac:chgData name="Richard Tubbs" userId="b0993f8c11731488" providerId="LiveId" clId="{8C1B5D34-DD97-4D1D-912B-47F028052740}" dt="2026-07-11T17:22:22.886" v="178" actId="14100"/>
          <ac:spMkLst>
            <pc:docMk/>
            <pc:sldMk cId="480361142" sldId="279"/>
            <ac:spMk id="9" creationId="{661025CA-A095-1580-26E5-025CD966D199}"/>
          </ac:spMkLst>
        </pc:spChg>
      </pc:sldChg>
      <pc:sldChg chg="addSp modSp mod modAnim">
        <pc:chgData name="Richard Tubbs" userId="b0993f8c11731488" providerId="LiveId" clId="{8C1B5D34-DD97-4D1D-912B-47F028052740}" dt="2026-07-11T17:42:30.455" v="574"/>
        <pc:sldMkLst>
          <pc:docMk/>
          <pc:sldMk cId="2387022298" sldId="280"/>
        </pc:sldMkLst>
        <pc:spChg chg="add mod">
          <ac:chgData name="Richard Tubbs" userId="b0993f8c11731488" providerId="LiveId" clId="{8C1B5D34-DD97-4D1D-912B-47F028052740}" dt="2026-07-11T17:22:58.433" v="194" actId="1076"/>
          <ac:spMkLst>
            <pc:docMk/>
            <pc:sldMk cId="2387022298" sldId="280"/>
            <ac:spMk id="4" creationId="{8C6B3634-FC1B-016C-3CB7-8794FCE9CE96}"/>
          </ac:spMkLst>
        </pc:spChg>
      </pc:sldChg>
      <pc:sldChg chg="addSp modSp mod modAnim">
        <pc:chgData name="Richard Tubbs" userId="b0993f8c11731488" providerId="LiveId" clId="{8C1B5D34-DD97-4D1D-912B-47F028052740}" dt="2026-07-11T17:42:58.784" v="577"/>
        <pc:sldMkLst>
          <pc:docMk/>
          <pc:sldMk cId="270271380" sldId="281"/>
        </pc:sldMkLst>
        <pc:spChg chg="add mod">
          <ac:chgData name="Richard Tubbs" userId="b0993f8c11731488" providerId="LiveId" clId="{8C1B5D34-DD97-4D1D-912B-47F028052740}" dt="2026-07-11T17:26:36.354" v="229" actId="1076"/>
          <ac:spMkLst>
            <pc:docMk/>
            <pc:sldMk cId="270271380" sldId="281"/>
            <ac:spMk id="4" creationId="{1D77E0B7-9059-4996-9237-A5EAD45B07EA}"/>
          </ac:spMkLst>
        </pc:spChg>
        <pc:spChg chg="add mod">
          <ac:chgData name="Richard Tubbs" userId="b0993f8c11731488" providerId="LiveId" clId="{8C1B5D34-DD97-4D1D-912B-47F028052740}" dt="2026-07-11T17:42:45.814" v="575" actId="115"/>
          <ac:spMkLst>
            <pc:docMk/>
            <pc:sldMk cId="270271380" sldId="281"/>
            <ac:spMk id="6" creationId="{0319C6DE-7322-72BD-3432-CA3E1E2C0BDA}"/>
          </ac:spMkLst>
        </pc:spChg>
        <pc:spChg chg="add mod">
          <ac:chgData name="Richard Tubbs" userId="b0993f8c11731488" providerId="LiveId" clId="{8C1B5D34-DD97-4D1D-912B-47F028052740}" dt="2026-07-11T17:26:40.025" v="230" actId="1076"/>
          <ac:spMkLst>
            <pc:docMk/>
            <pc:sldMk cId="270271380" sldId="281"/>
            <ac:spMk id="9" creationId="{1C94F465-7BA2-872E-114E-F248E602A5E4}"/>
          </ac:spMkLst>
        </pc:spChg>
        <pc:picChg chg="mod">
          <ac:chgData name="Richard Tubbs" userId="b0993f8c11731488" providerId="LiveId" clId="{8C1B5D34-DD97-4D1D-912B-47F028052740}" dt="2026-07-11T17:24:59.166" v="212" actId="1076"/>
          <ac:picMkLst>
            <pc:docMk/>
            <pc:sldMk cId="270271380" sldId="281"/>
            <ac:picMk id="3" creationId="{1C91FACF-D4FD-492F-A731-DB30602E8A57}"/>
          </ac:picMkLst>
        </pc:picChg>
      </pc:sldChg>
      <pc:sldChg chg="addSp modSp mod modAnim">
        <pc:chgData name="Richard Tubbs" userId="b0993f8c11731488" providerId="LiveId" clId="{8C1B5D34-DD97-4D1D-912B-47F028052740}" dt="2026-07-11T17:43:25.751" v="581"/>
        <pc:sldMkLst>
          <pc:docMk/>
          <pc:sldMk cId="3965826263" sldId="282"/>
        </pc:sldMkLst>
        <pc:spChg chg="add mod">
          <ac:chgData name="Richard Tubbs" userId="b0993f8c11731488" providerId="LiveId" clId="{8C1B5D34-DD97-4D1D-912B-47F028052740}" dt="2026-07-11T17:43:13.877" v="578" actId="115"/>
          <ac:spMkLst>
            <pc:docMk/>
            <pc:sldMk cId="3965826263" sldId="282"/>
            <ac:spMk id="4" creationId="{18E15F5F-72FC-E2EF-BF8B-BBE8B8ACCA34}"/>
          </ac:spMkLst>
        </pc:spChg>
        <pc:spChg chg="add mod">
          <ac:chgData name="Richard Tubbs" userId="b0993f8c11731488" providerId="LiveId" clId="{8C1B5D34-DD97-4D1D-912B-47F028052740}" dt="2026-07-11T17:28:44.821" v="274" actId="1036"/>
          <ac:spMkLst>
            <pc:docMk/>
            <pc:sldMk cId="3965826263" sldId="282"/>
            <ac:spMk id="6" creationId="{5EF33E9D-2D99-D996-1AAA-65D8D6DA6A15}"/>
          </ac:spMkLst>
        </pc:spChg>
        <pc:spChg chg="add mod">
          <ac:chgData name="Richard Tubbs" userId="b0993f8c11731488" providerId="LiveId" clId="{8C1B5D34-DD97-4D1D-912B-47F028052740}" dt="2026-07-11T17:29:29.836" v="279" actId="1076"/>
          <ac:spMkLst>
            <pc:docMk/>
            <pc:sldMk cId="3965826263" sldId="282"/>
            <ac:spMk id="9" creationId="{8C85C3F8-5979-1926-C0AB-0126544F48C7}"/>
          </ac:spMkLst>
        </pc:spChg>
      </pc:sldChg>
      <pc:sldChg chg="addSp modSp mod modAnim">
        <pc:chgData name="Richard Tubbs" userId="b0993f8c11731488" providerId="LiveId" clId="{8C1B5D34-DD97-4D1D-912B-47F028052740}" dt="2026-07-11T17:43:46.548" v="597"/>
        <pc:sldMkLst>
          <pc:docMk/>
          <pc:sldMk cId="1235454305" sldId="283"/>
        </pc:sldMkLst>
        <pc:spChg chg="add mod">
          <ac:chgData name="Richard Tubbs" userId="b0993f8c11731488" providerId="LiveId" clId="{8C1B5D34-DD97-4D1D-912B-47F028052740}" dt="2026-07-11T17:30:14.274" v="288" actId="1076"/>
          <ac:spMkLst>
            <pc:docMk/>
            <pc:sldMk cId="1235454305" sldId="283"/>
            <ac:spMk id="4" creationId="{F6DE24F4-02B4-79F0-0731-FA7D5BC29CAF}"/>
          </ac:spMkLst>
        </pc:spChg>
        <pc:spChg chg="add mod">
          <ac:chgData name="Richard Tubbs" userId="b0993f8c11731488" providerId="LiveId" clId="{8C1B5D34-DD97-4D1D-912B-47F028052740}" dt="2026-07-11T17:30:54.862" v="311" actId="20577"/>
          <ac:spMkLst>
            <pc:docMk/>
            <pc:sldMk cId="1235454305" sldId="283"/>
            <ac:spMk id="6" creationId="{82A2C66D-58C3-9F23-710A-3620D75F1120}"/>
          </ac:spMkLst>
        </pc:spChg>
        <pc:spChg chg="add mod">
          <ac:chgData name="Richard Tubbs" userId="b0993f8c11731488" providerId="LiveId" clId="{8C1B5D34-DD97-4D1D-912B-47F028052740}" dt="2026-07-11T17:31:40.002" v="328" actId="1076"/>
          <ac:spMkLst>
            <pc:docMk/>
            <pc:sldMk cId="1235454305" sldId="283"/>
            <ac:spMk id="9" creationId="{5D890D31-160C-07B1-DA9C-DB2B1B604756}"/>
          </ac:spMkLst>
        </pc:spChg>
      </pc:sldChg>
      <pc:sldChg chg="addSp modSp mod modAnim">
        <pc:chgData name="Richard Tubbs" userId="b0993f8c11731488" providerId="LiveId" clId="{8C1B5D34-DD97-4D1D-912B-47F028052740}" dt="2026-07-11T17:44:10.407" v="601" actId="115"/>
        <pc:sldMkLst>
          <pc:docMk/>
          <pc:sldMk cId="2709836120" sldId="284"/>
        </pc:sldMkLst>
        <pc:spChg chg="add mod">
          <ac:chgData name="Richard Tubbs" userId="b0993f8c11731488" providerId="LiveId" clId="{8C1B5D34-DD97-4D1D-912B-47F028052740}" dt="2026-07-11T17:32:23.123" v="380" actId="1036"/>
          <ac:spMkLst>
            <pc:docMk/>
            <pc:sldMk cId="2709836120" sldId="284"/>
            <ac:spMk id="4" creationId="{AB78F09B-6BA3-9100-080B-9014A1EB4AB3}"/>
          </ac:spMkLst>
        </pc:spChg>
        <pc:spChg chg="add mod">
          <ac:chgData name="Richard Tubbs" userId="b0993f8c11731488" providerId="LiveId" clId="{8C1B5D34-DD97-4D1D-912B-47F028052740}" dt="2026-07-11T17:44:10.407" v="601" actId="115"/>
          <ac:spMkLst>
            <pc:docMk/>
            <pc:sldMk cId="2709836120" sldId="284"/>
            <ac:spMk id="6" creationId="{821AD36E-4136-6BCD-CF66-BD3DB6406682}"/>
          </ac:spMkLst>
        </pc:spChg>
      </pc:sldChg>
      <pc:sldChg chg="addSp modSp mod modAnim">
        <pc:chgData name="Richard Tubbs" userId="b0993f8c11731488" providerId="LiveId" clId="{8C1B5D34-DD97-4D1D-912B-47F028052740}" dt="2026-07-11T17:44:24.602" v="604"/>
        <pc:sldMkLst>
          <pc:docMk/>
          <pc:sldMk cId="2115673045" sldId="285"/>
        </pc:sldMkLst>
        <pc:spChg chg="add mod">
          <ac:chgData name="Richard Tubbs" userId="b0993f8c11731488" providerId="LiveId" clId="{8C1B5D34-DD97-4D1D-912B-47F028052740}" dt="2026-07-11T17:36:12.676" v="459" actId="1076"/>
          <ac:spMkLst>
            <pc:docMk/>
            <pc:sldMk cId="2115673045" sldId="285"/>
            <ac:spMk id="2" creationId="{64E64309-A3CA-EE01-6F7C-58777DF4474E}"/>
          </ac:spMkLst>
        </pc:spChg>
        <pc:spChg chg="add mod">
          <ac:chgData name="Richard Tubbs" userId="b0993f8c11731488" providerId="LiveId" clId="{8C1B5D34-DD97-4D1D-912B-47F028052740}" dt="2026-07-11T17:34:27.584" v="438" actId="1076"/>
          <ac:spMkLst>
            <pc:docMk/>
            <pc:sldMk cId="2115673045" sldId="285"/>
            <ac:spMk id="5" creationId="{382762E8-3BC8-AA2F-921F-E3B822052ED2}"/>
          </ac:spMkLst>
        </pc:spChg>
        <pc:spChg chg="add mod">
          <ac:chgData name="Richard Tubbs" userId="b0993f8c11731488" providerId="LiveId" clId="{8C1B5D34-DD97-4D1D-912B-47F028052740}" dt="2026-07-11T17:36:39.030" v="469" actId="1076"/>
          <ac:spMkLst>
            <pc:docMk/>
            <pc:sldMk cId="2115673045" sldId="285"/>
            <ac:spMk id="7" creationId="{A8BE7653-3070-2908-7903-09F6A4DD0D8F}"/>
          </ac:spMkLst>
        </pc:spChg>
      </pc:sldChg>
      <pc:sldChg chg="addSp modSp mod modAnim">
        <pc:chgData name="Richard Tubbs" userId="b0993f8c11731488" providerId="LiveId" clId="{8C1B5D34-DD97-4D1D-912B-47F028052740}" dt="2026-07-11T17:44:37.533" v="624"/>
        <pc:sldMkLst>
          <pc:docMk/>
          <pc:sldMk cId="2647999462" sldId="286"/>
        </pc:sldMkLst>
        <pc:spChg chg="add mod">
          <ac:chgData name="Richard Tubbs" userId="b0993f8c11731488" providerId="LiveId" clId="{8C1B5D34-DD97-4D1D-912B-47F028052740}" dt="2026-07-11T17:37:12.848" v="479" actId="1076"/>
          <ac:spMkLst>
            <pc:docMk/>
            <pc:sldMk cId="2647999462" sldId="286"/>
            <ac:spMk id="4" creationId="{586F5C74-6A56-A3A2-1C79-61069F75F42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ECBF3-A15F-4F23-BA49-A5CDD0F0CD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63D908-2AE3-7EA1-7D63-CC7495A0A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A2676C-D5DD-6266-317E-9CA7BBA88CEB}"/>
              </a:ext>
            </a:extLst>
          </p:cNvPr>
          <p:cNvSpPr>
            <a:spLocks noGrp="1"/>
          </p:cNvSpPr>
          <p:nvPr>
            <p:ph type="dt" sz="half" idx="10"/>
          </p:nvPr>
        </p:nvSpPr>
        <p:spPr/>
        <p:txBody>
          <a:bodyPr/>
          <a:lstStyle/>
          <a:p>
            <a:fld id="{D32B6CE1-B1A5-4410-9A38-F7A1D479C808}" type="datetimeFigureOut">
              <a:rPr lang="en-US" smtClean="0"/>
              <a:t>7/11/2026</a:t>
            </a:fld>
            <a:endParaRPr lang="en-US"/>
          </a:p>
        </p:txBody>
      </p:sp>
      <p:sp>
        <p:nvSpPr>
          <p:cNvPr id="5" name="Footer Placeholder 4">
            <a:extLst>
              <a:ext uri="{FF2B5EF4-FFF2-40B4-BE49-F238E27FC236}">
                <a16:creationId xmlns:a16="http://schemas.microsoft.com/office/drawing/2014/main" id="{58E3241A-E044-119E-FE9C-2229E9545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0300AB-F12D-3591-69B5-97D036505E2D}"/>
              </a:ext>
            </a:extLst>
          </p:cNvPr>
          <p:cNvSpPr>
            <a:spLocks noGrp="1"/>
          </p:cNvSpPr>
          <p:nvPr>
            <p:ph type="sldNum" sz="quarter" idx="12"/>
          </p:nvPr>
        </p:nvSpPr>
        <p:spPr/>
        <p:txBody>
          <a:bodyPr/>
          <a:lstStyle/>
          <a:p>
            <a:fld id="{4C2870B8-F1D5-4184-819C-DAE0EC03717F}" type="slidenum">
              <a:rPr lang="en-US" smtClean="0"/>
              <a:t>‹#›</a:t>
            </a:fld>
            <a:endParaRPr lang="en-US"/>
          </a:p>
        </p:txBody>
      </p:sp>
    </p:spTree>
    <p:extLst>
      <p:ext uri="{BB962C8B-B14F-4D97-AF65-F5344CB8AC3E}">
        <p14:creationId xmlns:p14="http://schemas.microsoft.com/office/powerpoint/2010/main" val="2012462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E46E4-D180-9E22-F169-1959F096C4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14A12B-DC87-F1C7-9ADF-A64D67027D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8923BF-EF0B-EDC3-5E49-F4965DC5DC03}"/>
              </a:ext>
            </a:extLst>
          </p:cNvPr>
          <p:cNvSpPr>
            <a:spLocks noGrp="1"/>
          </p:cNvSpPr>
          <p:nvPr>
            <p:ph type="dt" sz="half" idx="10"/>
          </p:nvPr>
        </p:nvSpPr>
        <p:spPr/>
        <p:txBody>
          <a:bodyPr/>
          <a:lstStyle/>
          <a:p>
            <a:fld id="{D32B6CE1-B1A5-4410-9A38-F7A1D479C808}" type="datetimeFigureOut">
              <a:rPr lang="en-US" smtClean="0"/>
              <a:t>7/11/2026</a:t>
            </a:fld>
            <a:endParaRPr lang="en-US"/>
          </a:p>
        </p:txBody>
      </p:sp>
      <p:sp>
        <p:nvSpPr>
          <p:cNvPr id="5" name="Footer Placeholder 4">
            <a:extLst>
              <a:ext uri="{FF2B5EF4-FFF2-40B4-BE49-F238E27FC236}">
                <a16:creationId xmlns:a16="http://schemas.microsoft.com/office/drawing/2014/main" id="{EF4F7A57-B197-B449-7111-658367D881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FA655B-1494-916D-A9A5-EE2B1AC9838D}"/>
              </a:ext>
            </a:extLst>
          </p:cNvPr>
          <p:cNvSpPr>
            <a:spLocks noGrp="1"/>
          </p:cNvSpPr>
          <p:nvPr>
            <p:ph type="sldNum" sz="quarter" idx="12"/>
          </p:nvPr>
        </p:nvSpPr>
        <p:spPr/>
        <p:txBody>
          <a:bodyPr/>
          <a:lstStyle/>
          <a:p>
            <a:fld id="{4C2870B8-F1D5-4184-819C-DAE0EC03717F}" type="slidenum">
              <a:rPr lang="en-US" smtClean="0"/>
              <a:t>‹#›</a:t>
            </a:fld>
            <a:endParaRPr lang="en-US"/>
          </a:p>
        </p:txBody>
      </p:sp>
    </p:spTree>
    <p:extLst>
      <p:ext uri="{BB962C8B-B14F-4D97-AF65-F5344CB8AC3E}">
        <p14:creationId xmlns:p14="http://schemas.microsoft.com/office/powerpoint/2010/main" val="4001193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7C0400-B52A-247B-155F-BF4215D4EFC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36E56C-70BB-3279-4950-B4672484FB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F8317A-287C-BBD7-7A3A-B8C6B22262C1}"/>
              </a:ext>
            </a:extLst>
          </p:cNvPr>
          <p:cNvSpPr>
            <a:spLocks noGrp="1"/>
          </p:cNvSpPr>
          <p:nvPr>
            <p:ph type="dt" sz="half" idx="10"/>
          </p:nvPr>
        </p:nvSpPr>
        <p:spPr/>
        <p:txBody>
          <a:bodyPr/>
          <a:lstStyle/>
          <a:p>
            <a:fld id="{D32B6CE1-B1A5-4410-9A38-F7A1D479C808}" type="datetimeFigureOut">
              <a:rPr lang="en-US" smtClean="0"/>
              <a:t>7/11/2026</a:t>
            </a:fld>
            <a:endParaRPr lang="en-US"/>
          </a:p>
        </p:txBody>
      </p:sp>
      <p:sp>
        <p:nvSpPr>
          <p:cNvPr id="5" name="Footer Placeholder 4">
            <a:extLst>
              <a:ext uri="{FF2B5EF4-FFF2-40B4-BE49-F238E27FC236}">
                <a16:creationId xmlns:a16="http://schemas.microsoft.com/office/drawing/2014/main" id="{61B7B5A2-CEF2-3334-FDBC-581269ACD6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DAFD92-D7D4-9421-2C2C-3E9320D66B17}"/>
              </a:ext>
            </a:extLst>
          </p:cNvPr>
          <p:cNvSpPr>
            <a:spLocks noGrp="1"/>
          </p:cNvSpPr>
          <p:nvPr>
            <p:ph type="sldNum" sz="quarter" idx="12"/>
          </p:nvPr>
        </p:nvSpPr>
        <p:spPr/>
        <p:txBody>
          <a:bodyPr/>
          <a:lstStyle/>
          <a:p>
            <a:fld id="{4C2870B8-F1D5-4184-819C-DAE0EC03717F}" type="slidenum">
              <a:rPr lang="en-US" smtClean="0"/>
              <a:t>‹#›</a:t>
            </a:fld>
            <a:endParaRPr lang="en-US"/>
          </a:p>
        </p:txBody>
      </p:sp>
    </p:spTree>
    <p:extLst>
      <p:ext uri="{BB962C8B-B14F-4D97-AF65-F5344CB8AC3E}">
        <p14:creationId xmlns:p14="http://schemas.microsoft.com/office/powerpoint/2010/main" val="3161000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CC97F-3556-D8F0-196F-D3D0C04CD4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71226B-9674-090D-7404-12C81D6DCD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4B5EF1-6350-7EEA-E597-5E3576686FA8}"/>
              </a:ext>
            </a:extLst>
          </p:cNvPr>
          <p:cNvSpPr>
            <a:spLocks noGrp="1"/>
          </p:cNvSpPr>
          <p:nvPr>
            <p:ph type="dt" sz="half" idx="10"/>
          </p:nvPr>
        </p:nvSpPr>
        <p:spPr/>
        <p:txBody>
          <a:bodyPr/>
          <a:lstStyle/>
          <a:p>
            <a:fld id="{D32B6CE1-B1A5-4410-9A38-F7A1D479C808}" type="datetimeFigureOut">
              <a:rPr lang="en-US" smtClean="0"/>
              <a:t>7/11/2026</a:t>
            </a:fld>
            <a:endParaRPr lang="en-US"/>
          </a:p>
        </p:txBody>
      </p:sp>
      <p:sp>
        <p:nvSpPr>
          <p:cNvPr id="5" name="Footer Placeholder 4">
            <a:extLst>
              <a:ext uri="{FF2B5EF4-FFF2-40B4-BE49-F238E27FC236}">
                <a16:creationId xmlns:a16="http://schemas.microsoft.com/office/drawing/2014/main" id="{F4D45965-CF4D-3C06-80D2-9A1A4B551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60A495-C44E-E4EE-3AB9-8959BD8B29B1}"/>
              </a:ext>
            </a:extLst>
          </p:cNvPr>
          <p:cNvSpPr>
            <a:spLocks noGrp="1"/>
          </p:cNvSpPr>
          <p:nvPr>
            <p:ph type="sldNum" sz="quarter" idx="12"/>
          </p:nvPr>
        </p:nvSpPr>
        <p:spPr/>
        <p:txBody>
          <a:bodyPr/>
          <a:lstStyle/>
          <a:p>
            <a:fld id="{4C2870B8-F1D5-4184-819C-DAE0EC03717F}" type="slidenum">
              <a:rPr lang="en-US" smtClean="0"/>
              <a:t>‹#›</a:t>
            </a:fld>
            <a:endParaRPr lang="en-US"/>
          </a:p>
        </p:txBody>
      </p:sp>
    </p:spTree>
    <p:extLst>
      <p:ext uri="{BB962C8B-B14F-4D97-AF65-F5344CB8AC3E}">
        <p14:creationId xmlns:p14="http://schemas.microsoft.com/office/powerpoint/2010/main" val="1895876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A7113-246E-0DF1-BF0F-BC9EF60835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E2E7D5F-1B77-A9B4-8094-491C078801C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2FBD77-1A32-C0A9-5FEC-7AF91C45AAB8}"/>
              </a:ext>
            </a:extLst>
          </p:cNvPr>
          <p:cNvSpPr>
            <a:spLocks noGrp="1"/>
          </p:cNvSpPr>
          <p:nvPr>
            <p:ph type="dt" sz="half" idx="10"/>
          </p:nvPr>
        </p:nvSpPr>
        <p:spPr/>
        <p:txBody>
          <a:bodyPr/>
          <a:lstStyle/>
          <a:p>
            <a:fld id="{D32B6CE1-B1A5-4410-9A38-F7A1D479C808}" type="datetimeFigureOut">
              <a:rPr lang="en-US" smtClean="0"/>
              <a:t>7/11/2026</a:t>
            </a:fld>
            <a:endParaRPr lang="en-US"/>
          </a:p>
        </p:txBody>
      </p:sp>
      <p:sp>
        <p:nvSpPr>
          <p:cNvPr id="5" name="Footer Placeholder 4">
            <a:extLst>
              <a:ext uri="{FF2B5EF4-FFF2-40B4-BE49-F238E27FC236}">
                <a16:creationId xmlns:a16="http://schemas.microsoft.com/office/drawing/2014/main" id="{E9D097D4-0BA6-DF3C-ED88-FD86DEB6F2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7C293-F7EA-F59C-4FE2-2970F5CCF270}"/>
              </a:ext>
            </a:extLst>
          </p:cNvPr>
          <p:cNvSpPr>
            <a:spLocks noGrp="1"/>
          </p:cNvSpPr>
          <p:nvPr>
            <p:ph type="sldNum" sz="quarter" idx="12"/>
          </p:nvPr>
        </p:nvSpPr>
        <p:spPr/>
        <p:txBody>
          <a:bodyPr/>
          <a:lstStyle/>
          <a:p>
            <a:fld id="{4C2870B8-F1D5-4184-819C-DAE0EC03717F}" type="slidenum">
              <a:rPr lang="en-US" smtClean="0"/>
              <a:t>‹#›</a:t>
            </a:fld>
            <a:endParaRPr lang="en-US"/>
          </a:p>
        </p:txBody>
      </p:sp>
    </p:spTree>
    <p:extLst>
      <p:ext uri="{BB962C8B-B14F-4D97-AF65-F5344CB8AC3E}">
        <p14:creationId xmlns:p14="http://schemas.microsoft.com/office/powerpoint/2010/main" val="3790333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20505-98DB-AFD5-F5B6-C04D34D9AF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40348C-2A68-C83C-5C87-9675BE630F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87B30A-9C11-A713-131C-9BEB55E5D0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03BF942-B24C-0F62-0CF7-4942B0771900}"/>
              </a:ext>
            </a:extLst>
          </p:cNvPr>
          <p:cNvSpPr>
            <a:spLocks noGrp="1"/>
          </p:cNvSpPr>
          <p:nvPr>
            <p:ph type="dt" sz="half" idx="10"/>
          </p:nvPr>
        </p:nvSpPr>
        <p:spPr/>
        <p:txBody>
          <a:bodyPr/>
          <a:lstStyle/>
          <a:p>
            <a:fld id="{D32B6CE1-B1A5-4410-9A38-F7A1D479C808}" type="datetimeFigureOut">
              <a:rPr lang="en-US" smtClean="0"/>
              <a:t>7/11/2026</a:t>
            </a:fld>
            <a:endParaRPr lang="en-US"/>
          </a:p>
        </p:txBody>
      </p:sp>
      <p:sp>
        <p:nvSpPr>
          <p:cNvPr id="6" name="Footer Placeholder 5">
            <a:extLst>
              <a:ext uri="{FF2B5EF4-FFF2-40B4-BE49-F238E27FC236}">
                <a16:creationId xmlns:a16="http://schemas.microsoft.com/office/drawing/2014/main" id="{C6302970-D4C4-A853-41D0-719AD86252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7EAC78-04FC-3D10-4007-5CFE8960C7FC}"/>
              </a:ext>
            </a:extLst>
          </p:cNvPr>
          <p:cNvSpPr>
            <a:spLocks noGrp="1"/>
          </p:cNvSpPr>
          <p:nvPr>
            <p:ph type="sldNum" sz="quarter" idx="12"/>
          </p:nvPr>
        </p:nvSpPr>
        <p:spPr/>
        <p:txBody>
          <a:bodyPr/>
          <a:lstStyle/>
          <a:p>
            <a:fld id="{4C2870B8-F1D5-4184-819C-DAE0EC03717F}" type="slidenum">
              <a:rPr lang="en-US" smtClean="0"/>
              <a:t>‹#›</a:t>
            </a:fld>
            <a:endParaRPr lang="en-US"/>
          </a:p>
        </p:txBody>
      </p:sp>
    </p:spTree>
    <p:extLst>
      <p:ext uri="{BB962C8B-B14F-4D97-AF65-F5344CB8AC3E}">
        <p14:creationId xmlns:p14="http://schemas.microsoft.com/office/powerpoint/2010/main" val="2932812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CF166-B704-C454-D115-CF53B75106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672E56-F67F-68E8-7673-AF353F7F5E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125696-189B-13B6-FCC7-90C24A83B2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19EC62-F1CC-C20E-FB41-363B7C2F00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E0F4D6-6C67-7424-6E4B-68588AEC8B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655F74-E0A6-898A-77FC-456181811336}"/>
              </a:ext>
            </a:extLst>
          </p:cNvPr>
          <p:cNvSpPr>
            <a:spLocks noGrp="1"/>
          </p:cNvSpPr>
          <p:nvPr>
            <p:ph type="dt" sz="half" idx="10"/>
          </p:nvPr>
        </p:nvSpPr>
        <p:spPr/>
        <p:txBody>
          <a:bodyPr/>
          <a:lstStyle/>
          <a:p>
            <a:fld id="{D32B6CE1-B1A5-4410-9A38-F7A1D479C808}" type="datetimeFigureOut">
              <a:rPr lang="en-US" smtClean="0"/>
              <a:t>7/11/2026</a:t>
            </a:fld>
            <a:endParaRPr lang="en-US"/>
          </a:p>
        </p:txBody>
      </p:sp>
      <p:sp>
        <p:nvSpPr>
          <p:cNvPr id="8" name="Footer Placeholder 7">
            <a:extLst>
              <a:ext uri="{FF2B5EF4-FFF2-40B4-BE49-F238E27FC236}">
                <a16:creationId xmlns:a16="http://schemas.microsoft.com/office/drawing/2014/main" id="{AAD0F159-813D-DDFC-1AF3-08E1ABDEB4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214E6A-62E6-5598-0F3D-661C81E9BED5}"/>
              </a:ext>
            </a:extLst>
          </p:cNvPr>
          <p:cNvSpPr>
            <a:spLocks noGrp="1"/>
          </p:cNvSpPr>
          <p:nvPr>
            <p:ph type="sldNum" sz="quarter" idx="12"/>
          </p:nvPr>
        </p:nvSpPr>
        <p:spPr/>
        <p:txBody>
          <a:bodyPr/>
          <a:lstStyle/>
          <a:p>
            <a:fld id="{4C2870B8-F1D5-4184-819C-DAE0EC03717F}" type="slidenum">
              <a:rPr lang="en-US" smtClean="0"/>
              <a:t>‹#›</a:t>
            </a:fld>
            <a:endParaRPr lang="en-US"/>
          </a:p>
        </p:txBody>
      </p:sp>
    </p:spTree>
    <p:extLst>
      <p:ext uri="{BB962C8B-B14F-4D97-AF65-F5344CB8AC3E}">
        <p14:creationId xmlns:p14="http://schemas.microsoft.com/office/powerpoint/2010/main" val="1673746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D433F-633B-5240-7720-46A655D068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5243EA-02B9-3DC7-9BFD-BE29E30543B3}"/>
              </a:ext>
            </a:extLst>
          </p:cNvPr>
          <p:cNvSpPr>
            <a:spLocks noGrp="1"/>
          </p:cNvSpPr>
          <p:nvPr>
            <p:ph type="dt" sz="half" idx="10"/>
          </p:nvPr>
        </p:nvSpPr>
        <p:spPr/>
        <p:txBody>
          <a:bodyPr/>
          <a:lstStyle/>
          <a:p>
            <a:fld id="{D32B6CE1-B1A5-4410-9A38-F7A1D479C808}" type="datetimeFigureOut">
              <a:rPr lang="en-US" smtClean="0"/>
              <a:t>7/11/2026</a:t>
            </a:fld>
            <a:endParaRPr lang="en-US"/>
          </a:p>
        </p:txBody>
      </p:sp>
      <p:sp>
        <p:nvSpPr>
          <p:cNvPr id="4" name="Footer Placeholder 3">
            <a:extLst>
              <a:ext uri="{FF2B5EF4-FFF2-40B4-BE49-F238E27FC236}">
                <a16:creationId xmlns:a16="http://schemas.microsoft.com/office/drawing/2014/main" id="{38AF2042-0A98-C7C2-D878-D580AE0CEB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6F07A3-1E08-99A0-6F4B-A43DEF7CBFA4}"/>
              </a:ext>
            </a:extLst>
          </p:cNvPr>
          <p:cNvSpPr>
            <a:spLocks noGrp="1"/>
          </p:cNvSpPr>
          <p:nvPr>
            <p:ph type="sldNum" sz="quarter" idx="12"/>
          </p:nvPr>
        </p:nvSpPr>
        <p:spPr/>
        <p:txBody>
          <a:bodyPr/>
          <a:lstStyle/>
          <a:p>
            <a:fld id="{4C2870B8-F1D5-4184-819C-DAE0EC03717F}" type="slidenum">
              <a:rPr lang="en-US" smtClean="0"/>
              <a:t>‹#›</a:t>
            </a:fld>
            <a:endParaRPr lang="en-US"/>
          </a:p>
        </p:txBody>
      </p:sp>
    </p:spTree>
    <p:extLst>
      <p:ext uri="{BB962C8B-B14F-4D97-AF65-F5344CB8AC3E}">
        <p14:creationId xmlns:p14="http://schemas.microsoft.com/office/powerpoint/2010/main" val="3229379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C2783D-A4EC-D614-B871-2F121B36B7FC}"/>
              </a:ext>
            </a:extLst>
          </p:cNvPr>
          <p:cNvSpPr>
            <a:spLocks noGrp="1"/>
          </p:cNvSpPr>
          <p:nvPr>
            <p:ph type="dt" sz="half" idx="10"/>
          </p:nvPr>
        </p:nvSpPr>
        <p:spPr/>
        <p:txBody>
          <a:bodyPr/>
          <a:lstStyle/>
          <a:p>
            <a:fld id="{D32B6CE1-B1A5-4410-9A38-F7A1D479C808}" type="datetimeFigureOut">
              <a:rPr lang="en-US" smtClean="0"/>
              <a:t>7/11/2026</a:t>
            </a:fld>
            <a:endParaRPr lang="en-US"/>
          </a:p>
        </p:txBody>
      </p:sp>
      <p:sp>
        <p:nvSpPr>
          <p:cNvPr id="3" name="Footer Placeholder 2">
            <a:extLst>
              <a:ext uri="{FF2B5EF4-FFF2-40B4-BE49-F238E27FC236}">
                <a16:creationId xmlns:a16="http://schemas.microsoft.com/office/drawing/2014/main" id="{7D3C56FA-033F-6B8D-1C29-952F51E472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7906CC-2CCB-48E1-8967-201A8CB122B4}"/>
              </a:ext>
            </a:extLst>
          </p:cNvPr>
          <p:cNvSpPr>
            <a:spLocks noGrp="1"/>
          </p:cNvSpPr>
          <p:nvPr>
            <p:ph type="sldNum" sz="quarter" idx="12"/>
          </p:nvPr>
        </p:nvSpPr>
        <p:spPr/>
        <p:txBody>
          <a:bodyPr/>
          <a:lstStyle/>
          <a:p>
            <a:fld id="{4C2870B8-F1D5-4184-819C-DAE0EC03717F}" type="slidenum">
              <a:rPr lang="en-US" smtClean="0"/>
              <a:t>‹#›</a:t>
            </a:fld>
            <a:endParaRPr lang="en-US"/>
          </a:p>
        </p:txBody>
      </p:sp>
    </p:spTree>
    <p:extLst>
      <p:ext uri="{BB962C8B-B14F-4D97-AF65-F5344CB8AC3E}">
        <p14:creationId xmlns:p14="http://schemas.microsoft.com/office/powerpoint/2010/main" val="748173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2E1DD-7CB9-8541-AD4F-63EB745F97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1D8F306-32A1-68E4-30EE-00C9382F39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152E64-7BF7-3DEF-0B0A-93A73AF564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8BEF1C-398F-6912-4A9F-3CC44843763A}"/>
              </a:ext>
            </a:extLst>
          </p:cNvPr>
          <p:cNvSpPr>
            <a:spLocks noGrp="1"/>
          </p:cNvSpPr>
          <p:nvPr>
            <p:ph type="dt" sz="half" idx="10"/>
          </p:nvPr>
        </p:nvSpPr>
        <p:spPr/>
        <p:txBody>
          <a:bodyPr/>
          <a:lstStyle/>
          <a:p>
            <a:fld id="{D32B6CE1-B1A5-4410-9A38-F7A1D479C808}" type="datetimeFigureOut">
              <a:rPr lang="en-US" smtClean="0"/>
              <a:t>7/11/2026</a:t>
            </a:fld>
            <a:endParaRPr lang="en-US"/>
          </a:p>
        </p:txBody>
      </p:sp>
      <p:sp>
        <p:nvSpPr>
          <p:cNvPr id="6" name="Footer Placeholder 5">
            <a:extLst>
              <a:ext uri="{FF2B5EF4-FFF2-40B4-BE49-F238E27FC236}">
                <a16:creationId xmlns:a16="http://schemas.microsoft.com/office/drawing/2014/main" id="{43B55DA3-D2F3-8EB1-8E89-31D70845ED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5361CE-7E72-8F62-388F-E5CE6EC71F00}"/>
              </a:ext>
            </a:extLst>
          </p:cNvPr>
          <p:cNvSpPr>
            <a:spLocks noGrp="1"/>
          </p:cNvSpPr>
          <p:nvPr>
            <p:ph type="sldNum" sz="quarter" idx="12"/>
          </p:nvPr>
        </p:nvSpPr>
        <p:spPr/>
        <p:txBody>
          <a:bodyPr/>
          <a:lstStyle/>
          <a:p>
            <a:fld id="{4C2870B8-F1D5-4184-819C-DAE0EC03717F}" type="slidenum">
              <a:rPr lang="en-US" smtClean="0"/>
              <a:t>‹#›</a:t>
            </a:fld>
            <a:endParaRPr lang="en-US"/>
          </a:p>
        </p:txBody>
      </p:sp>
    </p:spTree>
    <p:extLst>
      <p:ext uri="{BB962C8B-B14F-4D97-AF65-F5344CB8AC3E}">
        <p14:creationId xmlns:p14="http://schemas.microsoft.com/office/powerpoint/2010/main" val="2955989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2DC63-342D-48F3-9161-BAA2039197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DD7F3D-918D-46A8-24F7-C51A8A1D3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D7491A-BE69-7354-F5F5-21DAFA0295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C9D789-1149-5BE6-C08F-E68ADC2DC90B}"/>
              </a:ext>
            </a:extLst>
          </p:cNvPr>
          <p:cNvSpPr>
            <a:spLocks noGrp="1"/>
          </p:cNvSpPr>
          <p:nvPr>
            <p:ph type="dt" sz="half" idx="10"/>
          </p:nvPr>
        </p:nvSpPr>
        <p:spPr/>
        <p:txBody>
          <a:bodyPr/>
          <a:lstStyle/>
          <a:p>
            <a:fld id="{D32B6CE1-B1A5-4410-9A38-F7A1D479C808}" type="datetimeFigureOut">
              <a:rPr lang="en-US" smtClean="0"/>
              <a:t>7/11/2026</a:t>
            </a:fld>
            <a:endParaRPr lang="en-US"/>
          </a:p>
        </p:txBody>
      </p:sp>
      <p:sp>
        <p:nvSpPr>
          <p:cNvPr id="6" name="Footer Placeholder 5">
            <a:extLst>
              <a:ext uri="{FF2B5EF4-FFF2-40B4-BE49-F238E27FC236}">
                <a16:creationId xmlns:a16="http://schemas.microsoft.com/office/drawing/2014/main" id="{4572F5E6-202F-0572-EDE2-CE72A56116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910D7C-CAD5-CBC9-8E65-361E2DA62225}"/>
              </a:ext>
            </a:extLst>
          </p:cNvPr>
          <p:cNvSpPr>
            <a:spLocks noGrp="1"/>
          </p:cNvSpPr>
          <p:nvPr>
            <p:ph type="sldNum" sz="quarter" idx="12"/>
          </p:nvPr>
        </p:nvSpPr>
        <p:spPr/>
        <p:txBody>
          <a:bodyPr/>
          <a:lstStyle/>
          <a:p>
            <a:fld id="{4C2870B8-F1D5-4184-819C-DAE0EC03717F}" type="slidenum">
              <a:rPr lang="en-US" smtClean="0"/>
              <a:t>‹#›</a:t>
            </a:fld>
            <a:endParaRPr lang="en-US"/>
          </a:p>
        </p:txBody>
      </p:sp>
    </p:spTree>
    <p:extLst>
      <p:ext uri="{BB962C8B-B14F-4D97-AF65-F5344CB8AC3E}">
        <p14:creationId xmlns:p14="http://schemas.microsoft.com/office/powerpoint/2010/main" val="1603635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208A23-D59F-CBD7-90B9-2AF51C8416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6A4C92-C76B-188C-C3B9-C530E9BC1A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25BCD1-8A67-6C68-002B-3EB4B8B858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32B6CE1-B1A5-4410-9A38-F7A1D479C808}" type="datetimeFigureOut">
              <a:rPr lang="en-US" smtClean="0"/>
              <a:t>7/11/2026</a:t>
            </a:fld>
            <a:endParaRPr lang="en-US"/>
          </a:p>
        </p:txBody>
      </p:sp>
      <p:sp>
        <p:nvSpPr>
          <p:cNvPr id="5" name="Footer Placeholder 4">
            <a:extLst>
              <a:ext uri="{FF2B5EF4-FFF2-40B4-BE49-F238E27FC236}">
                <a16:creationId xmlns:a16="http://schemas.microsoft.com/office/drawing/2014/main" id="{0C29A1ED-DEFD-D971-5810-1992F0B596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08D926F-77A7-C64B-1F56-54F3AB3AD0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2870B8-F1D5-4184-819C-DAE0EC03717F}" type="slidenum">
              <a:rPr lang="en-US" smtClean="0"/>
              <a:t>‹#›</a:t>
            </a:fld>
            <a:endParaRPr lang="en-US"/>
          </a:p>
        </p:txBody>
      </p:sp>
    </p:spTree>
    <p:extLst>
      <p:ext uri="{BB962C8B-B14F-4D97-AF65-F5344CB8AC3E}">
        <p14:creationId xmlns:p14="http://schemas.microsoft.com/office/powerpoint/2010/main" val="3211901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8279439-75EB-2F7E-C69D-6DCF74D2AC46}"/>
              </a:ext>
            </a:extLst>
          </p:cNvPr>
          <p:cNvPicPr>
            <a:picLocks noChangeAspect="1"/>
          </p:cNvPicPr>
          <p:nvPr/>
        </p:nvPicPr>
        <p:blipFill>
          <a:blip r:embed="rId2">
            <a:extLst>
              <a:ext uri="{28A0092B-C50C-407E-A947-70E740481C1C}">
                <a14:useLocalDpi xmlns:a14="http://schemas.microsoft.com/office/drawing/2010/main" val="0"/>
              </a:ext>
            </a:extLst>
          </a:blip>
          <a:srcRect t="507" b="15239"/>
          <a:stretch>
            <a:fillRect/>
          </a:stretch>
        </p:blipFill>
        <p:spPr>
          <a:xfrm>
            <a:off x="20" y="1282"/>
            <a:ext cx="12191980" cy="6856718"/>
          </a:xfrm>
          <a:prstGeom prst="rect">
            <a:avLst/>
          </a:prstGeom>
        </p:spPr>
      </p:pic>
    </p:spTree>
    <p:extLst>
      <p:ext uri="{BB962C8B-B14F-4D97-AF65-F5344CB8AC3E}">
        <p14:creationId xmlns:p14="http://schemas.microsoft.com/office/powerpoint/2010/main" val="1331660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6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0EC51-B0FD-AE85-3915-C8B1A2E885F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73E2D53-6DB5-A8EB-E8A1-503C79AD4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630F7D3-2118-CBD8-6A0D-ABA9568F43D4}"/>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0"/>
            <a:ext cx="12191980" cy="6856718"/>
          </a:xfrm>
          <a:prstGeom prst="rect">
            <a:avLst/>
          </a:prstGeom>
        </p:spPr>
      </p:pic>
      <p:sp>
        <p:nvSpPr>
          <p:cNvPr id="6" name="TextBox 5">
            <a:extLst>
              <a:ext uri="{FF2B5EF4-FFF2-40B4-BE49-F238E27FC236}">
                <a16:creationId xmlns:a16="http://schemas.microsoft.com/office/drawing/2014/main" id="{EADF61D5-9E1F-ED42-B99D-EDF68E7FAF81}"/>
              </a:ext>
            </a:extLst>
          </p:cNvPr>
          <p:cNvSpPr txBox="1"/>
          <p:nvPr/>
        </p:nvSpPr>
        <p:spPr>
          <a:xfrm>
            <a:off x="2417618" y="508690"/>
            <a:ext cx="7356764" cy="765338"/>
          </a:xfrm>
          <a:prstGeom prst="rect">
            <a:avLst/>
          </a:prstGeom>
          <a:noFill/>
        </p:spPr>
        <p:txBody>
          <a:bodyPr wrap="square">
            <a:spAutoFit/>
          </a:bodyPr>
          <a:lstStyle/>
          <a:p>
            <a:pPr marL="0" marR="0" algn="ctr">
              <a:lnSpc>
                <a:spcPct val="115000"/>
              </a:lnSpc>
              <a:spcAft>
                <a:spcPts val="800"/>
              </a:spcAft>
              <a:buNone/>
            </a:pPr>
            <a:r>
              <a:rPr lang="en-US" sz="4000" b="1" u="sng" kern="100" dirty="0">
                <a:effectLst/>
                <a:latin typeface="Aptos" panose="020B0004020202020204" pitchFamily="34" charset="0"/>
                <a:ea typeface="Aptos" panose="020B0004020202020204" pitchFamily="34" charset="0"/>
                <a:cs typeface="Times New Roman" panose="02020603050405020304" pitchFamily="18" charset="0"/>
              </a:rPr>
              <a:t>Delay Does Not Mean Denial</a:t>
            </a:r>
            <a:endParaRPr lang="en-US" sz="40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C2CA0F94-B5DD-3FF2-2B60-D959DBC21D9F}"/>
              </a:ext>
            </a:extLst>
          </p:cNvPr>
          <p:cNvSpPr txBox="1"/>
          <p:nvPr/>
        </p:nvSpPr>
        <p:spPr>
          <a:xfrm>
            <a:off x="304799" y="1603877"/>
            <a:ext cx="11028219" cy="4216539"/>
          </a:xfrm>
          <a:prstGeom prst="rect">
            <a:avLst/>
          </a:prstGeom>
          <a:noFill/>
        </p:spPr>
        <p:txBody>
          <a:bodyPr wrap="square">
            <a:spAutoFit/>
          </a:bodyPr>
          <a:lstStyle/>
          <a:p>
            <a:pPr marL="0" marR="152400" indent="0" algn="ctr">
              <a:buNone/>
            </a:pPr>
            <a:r>
              <a:rPr lang="en-US" sz="4400" b="0" i="0" dirty="0">
                <a:solidFill>
                  <a:srgbClr val="000000"/>
                </a:solidFill>
                <a:effectLst/>
                <a:latin typeface="system-ui"/>
              </a:rPr>
              <a:t>Daniel 10:12-13</a:t>
            </a:r>
          </a:p>
          <a:p>
            <a:pPr marL="0" marR="152400" indent="0" algn="ctr">
              <a:buNone/>
            </a:pPr>
            <a:r>
              <a:rPr lang="en-US" sz="3200" b="1" i="0" baseline="30000" dirty="0">
                <a:solidFill>
                  <a:srgbClr val="000000"/>
                </a:solidFill>
                <a:effectLst/>
                <a:latin typeface="system-ui"/>
              </a:rPr>
              <a:t>12</a:t>
            </a:r>
            <a:r>
              <a:rPr lang="en-US" sz="3200" b="0" i="0" dirty="0">
                <a:solidFill>
                  <a:srgbClr val="000000"/>
                </a:solidFill>
                <a:effectLst/>
                <a:latin typeface="system-ui"/>
              </a:rPr>
              <a:t>Then he continued, “Do not be afraid, Daniel. Since the first day that you set your mind to gain understanding and to humble yourself before your God, your words were heard, and I have come in response to them. </a:t>
            </a:r>
            <a:r>
              <a:rPr lang="en-US" sz="3200" b="1" i="0" baseline="30000" dirty="0">
                <a:solidFill>
                  <a:srgbClr val="000000"/>
                </a:solidFill>
                <a:effectLst/>
                <a:latin typeface="system-ui"/>
              </a:rPr>
              <a:t>13 </a:t>
            </a:r>
            <a:r>
              <a:rPr lang="en-US" sz="3200" b="0" i="0" dirty="0">
                <a:solidFill>
                  <a:srgbClr val="000000"/>
                </a:solidFill>
                <a:effectLst/>
                <a:latin typeface="system-ui"/>
              </a:rPr>
              <a:t>But the prince of the Persian kingdom resisted me twenty-one days. Then Michael, one of the chief princes, came to help me, because I was detained there with the king of Persia.</a:t>
            </a:r>
          </a:p>
        </p:txBody>
      </p:sp>
    </p:spTree>
    <p:extLst>
      <p:ext uri="{BB962C8B-B14F-4D97-AF65-F5344CB8AC3E}">
        <p14:creationId xmlns:p14="http://schemas.microsoft.com/office/powerpoint/2010/main" val="2295548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0D393-3647-A1DA-756C-F894F442251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CA2A8B2-82B8-DA3B-5256-71B153FC0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EE5C8E22-3A41-BF02-8731-9F981AAACC3B}"/>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0C3D015-942C-3F22-F670-F5D49AFAE31C}"/>
              </a:ext>
            </a:extLst>
          </p:cNvPr>
          <p:cNvSpPr txBox="1"/>
          <p:nvPr/>
        </p:nvSpPr>
        <p:spPr>
          <a:xfrm>
            <a:off x="-175490" y="459283"/>
            <a:ext cx="6216072" cy="5245731"/>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Daniel prayed.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For twenty-one days...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Nothing.</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Then the angel arrived.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"From the first day you prayed...your words were heard."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Not the twenty-first day...</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FIRST day.</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answer left Heaven immediately.</a:t>
            </a:r>
          </a:p>
        </p:txBody>
      </p:sp>
      <p:sp>
        <p:nvSpPr>
          <p:cNvPr id="6" name="TextBox 5">
            <a:extLst>
              <a:ext uri="{FF2B5EF4-FFF2-40B4-BE49-F238E27FC236}">
                <a16:creationId xmlns:a16="http://schemas.microsoft.com/office/drawing/2014/main" id="{0069373F-39AD-9F0D-0422-4B3F0986F227}"/>
              </a:ext>
            </a:extLst>
          </p:cNvPr>
          <p:cNvSpPr txBox="1"/>
          <p:nvPr/>
        </p:nvSpPr>
        <p:spPr>
          <a:xfrm>
            <a:off x="5974404" y="178071"/>
            <a:ext cx="6216072" cy="5536067"/>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battle happened between Heaven and Earth.</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Some breakthroughs aren't delayed because God said "No."</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They're delayed because Hell is fighting what Heaven already released.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Someone needs to hear this...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If you're under attack...</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Maybe it's because your answer is getting closer.</a:t>
            </a:r>
          </a:p>
        </p:txBody>
      </p:sp>
    </p:spTree>
    <p:extLst>
      <p:ext uri="{BB962C8B-B14F-4D97-AF65-F5344CB8AC3E}">
        <p14:creationId xmlns:p14="http://schemas.microsoft.com/office/powerpoint/2010/main" val="28791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B69F3-C967-C9D6-DA63-FADAF02EC5D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30CEA73-18A4-7BED-F1CE-B2E10220A4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D72365F-9273-F964-1614-C38F93B574DB}"/>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DF303DA-5F7E-F75C-6413-DEF533E328FD}"/>
              </a:ext>
            </a:extLst>
          </p:cNvPr>
          <p:cNvSpPr txBox="1"/>
          <p:nvPr/>
        </p:nvSpPr>
        <p:spPr>
          <a:xfrm>
            <a:off x="93306" y="194617"/>
            <a:ext cx="12316408" cy="765338"/>
          </a:xfrm>
          <a:prstGeom prst="rect">
            <a:avLst/>
          </a:prstGeom>
          <a:noFill/>
        </p:spPr>
        <p:txBody>
          <a:bodyPr wrap="square">
            <a:spAutoFit/>
          </a:bodyPr>
          <a:lstStyle/>
          <a:p>
            <a:pPr marL="0" marR="0" algn="ctr">
              <a:lnSpc>
                <a:spcPct val="115000"/>
              </a:lnSpc>
              <a:spcAft>
                <a:spcPts val="800"/>
              </a:spcAft>
              <a:buNone/>
            </a:pPr>
            <a:r>
              <a:rPr lang="en-US" sz="4000" b="1" u="sng" kern="100" dirty="0">
                <a:effectLst/>
                <a:latin typeface="Aptos" panose="020B0004020202020204" pitchFamily="34" charset="0"/>
                <a:ea typeface="Aptos" panose="020B0004020202020204" pitchFamily="34" charset="0"/>
                <a:cs typeface="Times New Roman" panose="02020603050405020304" pitchFamily="18" charset="0"/>
              </a:rPr>
              <a:t>Hannah's Old Prayer Finally Broke Through</a:t>
            </a:r>
            <a:endParaRPr lang="en-US" sz="40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BEC695FD-D4BA-7D72-0881-569BEE88B311}"/>
              </a:ext>
            </a:extLst>
          </p:cNvPr>
          <p:cNvSpPr txBox="1"/>
          <p:nvPr/>
        </p:nvSpPr>
        <p:spPr>
          <a:xfrm>
            <a:off x="2335953" y="1153290"/>
            <a:ext cx="6239164" cy="765338"/>
          </a:xfrm>
          <a:prstGeom prst="rect">
            <a:avLst/>
          </a:prstGeom>
          <a:noFill/>
        </p:spPr>
        <p:txBody>
          <a:bodyPr wrap="square">
            <a:spAutoFit/>
          </a:bodyPr>
          <a:lstStyle/>
          <a:p>
            <a:pPr marL="0" marR="0" algn="ctr">
              <a:lnSpc>
                <a:spcPct val="115000"/>
              </a:lnSpc>
              <a:spcAft>
                <a:spcPts val="800"/>
              </a:spcAft>
              <a:buNone/>
            </a:pPr>
            <a:r>
              <a:rPr lang="en-US" sz="4000" b="1" kern="100" dirty="0">
                <a:effectLst/>
                <a:latin typeface="Aptos" panose="020B0004020202020204" pitchFamily="34" charset="0"/>
                <a:ea typeface="Aptos" panose="020B0004020202020204" pitchFamily="34" charset="0"/>
                <a:cs typeface="Times New Roman" panose="02020603050405020304" pitchFamily="18" charset="0"/>
              </a:rPr>
              <a:t>1 Samuel 1</a:t>
            </a:r>
            <a:endParaRPr lang="en-US" sz="4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B55BFA7-0488-867D-4F91-BDC707366F60}"/>
              </a:ext>
            </a:extLst>
          </p:cNvPr>
          <p:cNvSpPr txBox="1"/>
          <p:nvPr/>
        </p:nvSpPr>
        <p:spPr>
          <a:xfrm>
            <a:off x="-672780" y="1421371"/>
            <a:ext cx="6237836" cy="5242012"/>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Every year...</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She prayed.</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Every year...</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She cried.</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Every year...</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People mocked her.</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Peninnah laughed.</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Eli misunderstood.</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Even her husband couldn't fix it.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But Hannah refused to stop praying.</a:t>
            </a:r>
          </a:p>
        </p:txBody>
      </p:sp>
      <p:sp>
        <p:nvSpPr>
          <p:cNvPr id="7" name="TextBox 6">
            <a:extLst>
              <a:ext uri="{FF2B5EF4-FFF2-40B4-BE49-F238E27FC236}">
                <a16:creationId xmlns:a16="http://schemas.microsoft.com/office/drawing/2014/main" id="{79E144B0-6E4D-C601-B57E-0004E2921941}"/>
              </a:ext>
            </a:extLst>
          </p:cNvPr>
          <p:cNvSpPr txBox="1"/>
          <p:nvPr/>
        </p:nvSpPr>
        <p:spPr>
          <a:xfrm>
            <a:off x="5565056" y="1226754"/>
            <a:ext cx="6541128" cy="4714689"/>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Then...</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One prayer...</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One visit...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One moment...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Everything changed.</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Samuel was born.</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Notice...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God wasn't simply giving Hannah a son.</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God was preparing a prophet to change Israel.</a:t>
            </a:r>
          </a:p>
        </p:txBody>
      </p:sp>
    </p:spTree>
    <p:extLst>
      <p:ext uri="{BB962C8B-B14F-4D97-AF65-F5344CB8AC3E}">
        <p14:creationId xmlns:p14="http://schemas.microsoft.com/office/powerpoint/2010/main" val="3079639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325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3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7F69E-A879-A997-6E4B-D692C021A88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D87A948-5CBA-FC9D-397F-A8472C51E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10EDAE66-48D7-8309-C937-3154B44DB215}"/>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1E8F250-9E86-8956-9883-35921470867A}"/>
              </a:ext>
            </a:extLst>
          </p:cNvPr>
          <p:cNvSpPr txBox="1"/>
          <p:nvPr/>
        </p:nvSpPr>
        <p:spPr>
          <a:xfrm>
            <a:off x="660903" y="109189"/>
            <a:ext cx="11054281" cy="1473224"/>
          </a:xfrm>
          <a:prstGeom prst="rect">
            <a:avLst/>
          </a:prstGeom>
          <a:noFill/>
        </p:spPr>
        <p:txBody>
          <a:bodyPr wrap="square">
            <a:spAutoFit/>
          </a:bodyPr>
          <a:lstStyle/>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Sometimes </a:t>
            </a:r>
            <a:r>
              <a:rPr lang="en-US" sz="4000" u="sng" kern="100" dirty="0">
                <a:effectLst/>
                <a:latin typeface="Aptos" panose="020B0004020202020204" pitchFamily="34" charset="0"/>
                <a:ea typeface="Aptos" panose="020B0004020202020204" pitchFamily="34" charset="0"/>
                <a:cs typeface="Times New Roman" panose="02020603050405020304" pitchFamily="18" charset="0"/>
              </a:rPr>
              <a:t>your delayed blessing </a:t>
            </a:r>
            <a:r>
              <a:rPr lang="en-US" sz="4000" kern="100" dirty="0">
                <a:effectLst/>
                <a:latin typeface="Aptos" panose="020B0004020202020204" pitchFamily="34" charset="0"/>
                <a:ea typeface="Aptos" panose="020B0004020202020204" pitchFamily="34" charset="0"/>
                <a:cs typeface="Times New Roman" panose="02020603050405020304" pitchFamily="18" charset="0"/>
              </a:rPr>
              <a:t>is because God </a:t>
            </a:r>
            <a:r>
              <a:rPr lang="en-US" sz="4000" u="sng" kern="100" dirty="0">
                <a:effectLst/>
                <a:latin typeface="Aptos" panose="020B0004020202020204" pitchFamily="34" charset="0"/>
                <a:ea typeface="Aptos" panose="020B0004020202020204" pitchFamily="34" charset="0"/>
                <a:cs typeface="Times New Roman" panose="02020603050405020304" pitchFamily="18" charset="0"/>
              </a:rPr>
              <a:t>intends</a:t>
            </a:r>
            <a:r>
              <a:rPr lang="en-US" sz="4000" kern="100" dirty="0">
                <a:effectLst/>
                <a:latin typeface="Aptos" panose="020B0004020202020204" pitchFamily="34" charset="0"/>
                <a:ea typeface="Aptos" panose="020B0004020202020204" pitchFamily="34" charset="0"/>
                <a:cs typeface="Times New Roman" panose="02020603050405020304" pitchFamily="18" charset="0"/>
              </a:rPr>
              <a:t> for your miracle to bless </a:t>
            </a:r>
            <a:r>
              <a:rPr lang="en-US" sz="4000" u="sng" kern="100" dirty="0">
                <a:effectLst/>
                <a:latin typeface="Aptos" panose="020B0004020202020204" pitchFamily="34" charset="0"/>
                <a:ea typeface="Aptos" panose="020B0004020202020204" pitchFamily="34" charset="0"/>
                <a:cs typeface="Times New Roman" panose="02020603050405020304" pitchFamily="18" charset="0"/>
              </a:rPr>
              <a:t>generations.</a:t>
            </a:r>
          </a:p>
        </p:txBody>
      </p:sp>
      <p:sp>
        <p:nvSpPr>
          <p:cNvPr id="6" name="TextBox 5">
            <a:extLst>
              <a:ext uri="{FF2B5EF4-FFF2-40B4-BE49-F238E27FC236}">
                <a16:creationId xmlns:a16="http://schemas.microsoft.com/office/drawing/2014/main" id="{7095A281-8228-2CF5-A686-4022ABA52DAC}"/>
              </a:ext>
            </a:extLst>
          </p:cNvPr>
          <p:cNvSpPr txBox="1"/>
          <p:nvPr/>
        </p:nvSpPr>
        <p:spPr>
          <a:xfrm>
            <a:off x="1692997" y="1690319"/>
            <a:ext cx="8383509" cy="5242012"/>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An artist spends months painting behind closed doors.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Nobody sees it.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People assume nothing is happening.</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Then unveiling day arrives.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Everyone says...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"It happened overnight."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No...</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It happened slowly...</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Until the right moment.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That's how God works.</a:t>
            </a:r>
          </a:p>
        </p:txBody>
      </p:sp>
    </p:spTree>
    <p:extLst>
      <p:ext uri="{BB962C8B-B14F-4D97-AF65-F5344CB8AC3E}">
        <p14:creationId xmlns:p14="http://schemas.microsoft.com/office/powerpoint/2010/main" val="1949290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7B9BE-AE80-3E4F-9381-7C098820230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4117055-331B-6AFE-540F-1816A9047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26B8A5C8-40CA-27BD-7ED0-342B839E4E67}"/>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FC29AC3A-BFF3-CFB3-27AE-47CD0E7B6BC9}"/>
              </a:ext>
            </a:extLst>
          </p:cNvPr>
          <p:cNvSpPr txBox="1"/>
          <p:nvPr/>
        </p:nvSpPr>
        <p:spPr>
          <a:xfrm>
            <a:off x="887239" y="360860"/>
            <a:ext cx="9940705" cy="832600"/>
          </a:xfrm>
          <a:prstGeom prst="rect">
            <a:avLst/>
          </a:prstGeom>
          <a:noFill/>
        </p:spPr>
        <p:txBody>
          <a:bodyPr wrap="square">
            <a:spAutoFit/>
          </a:bodyPr>
          <a:lstStyle/>
          <a:p>
            <a:pPr marL="0" marR="0" algn="ctr">
              <a:lnSpc>
                <a:spcPct val="115000"/>
              </a:lnSpc>
              <a:spcAft>
                <a:spcPts val="800"/>
              </a:spcAft>
              <a:buNone/>
            </a:pPr>
            <a:r>
              <a:rPr lang="en-US" sz="4400" b="1" u="sng" kern="100" dirty="0">
                <a:effectLst/>
                <a:latin typeface="Aptos" panose="020B0004020202020204" pitchFamily="34" charset="0"/>
                <a:ea typeface="Aptos" panose="020B0004020202020204" pitchFamily="34" charset="0"/>
                <a:cs typeface="Times New Roman" panose="02020603050405020304" pitchFamily="18" charset="0"/>
              </a:rPr>
              <a:t>The Woman with the Issue of Blood</a:t>
            </a:r>
            <a:endParaRPr lang="en-US" sz="44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174C85D-D6C7-4083-BAD2-8B84B70EE6D7}"/>
              </a:ext>
            </a:extLst>
          </p:cNvPr>
          <p:cNvSpPr txBox="1"/>
          <p:nvPr/>
        </p:nvSpPr>
        <p:spPr>
          <a:xfrm>
            <a:off x="2777150" y="1453240"/>
            <a:ext cx="6160882" cy="563424"/>
          </a:xfrm>
          <a:prstGeom prst="rect">
            <a:avLst/>
          </a:prstGeom>
          <a:noFill/>
        </p:spPr>
        <p:txBody>
          <a:bodyPr wrap="square">
            <a:spAutoFit/>
          </a:bodyPr>
          <a:lstStyle/>
          <a:p>
            <a:pPr marL="0" marR="0" algn="ctr">
              <a:lnSpc>
                <a:spcPct val="115000"/>
              </a:lnSpc>
              <a:spcAft>
                <a:spcPts val="800"/>
              </a:spcAft>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Mark 5</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2E9E0263-A498-34B3-4B6C-3D09EE3C1760}"/>
              </a:ext>
            </a:extLst>
          </p:cNvPr>
          <p:cNvSpPr txBox="1"/>
          <p:nvPr/>
        </p:nvSpPr>
        <p:spPr>
          <a:xfrm>
            <a:off x="0" y="1746929"/>
            <a:ext cx="6160882" cy="4750211"/>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Twelve years...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Twelve years of doctors.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Twelve years of disappointment.</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Twelve years of unanswered prayers.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Imagine all the nights she prayed...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"Lord...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Please heal me."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Nothing changed.</a:t>
            </a:r>
          </a:p>
        </p:txBody>
      </p:sp>
      <p:sp>
        <p:nvSpPr>
          <p:cNvPr id="11" name="TextBox 10">
            <a:extLst>
              <a:ext uri="{FF2B5EF4-FFF2-40B4-BE49-F238E27FC236}">
                <a16:creationId xmlns:a16="http://schemas.microsoft.com/office/drawing/2014/main" id="{EF112582-61E1-D0BB-7C31-42EB4CC87C47}"/>
              </a:ext>
            </a:extLst>
          </p:cNvPr>
          <p:cNvSpPr txBox="1"/>
          <p:nvPr/>
        </p:nvSpPr>
        <p:spPr>
          <a:xfrm>
            <a:off x="5975287" y="2016664"/>
            <a:ext cx="5891542" cy="3660041"/>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Until one day...</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Jesus walked into town.</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Her old prayer met a new opportunity.</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She touched His garment...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And twelve years ended in one second.</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Your miracle can take years to prepare...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But only seconds to arrive.</a:t>
            </a:r>
          </a:p>
        </p:txBody>
      </p:sp>
    </p:spTree>
    <p:extLst>
      <p:ext uri="{BB962C8B-B14F-4D97-AF65-F5344CB8AC3E}">
        <p14:creationId xmlns:p14="http://schemas.microsoft.com/office/powerpoint/2010/main" val="376856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wheel(1)">
                                      <p:cBhvr>
                                        <p:cTn id="19" dur="2000"/>
                                        <p:tgtEl>
                                          <p:spTgt spid="9">
                                            <p:txEl>
                                              <p:pRg st="0" end="0"/>
                                            </p:txEl>
                                          </p:spTgt>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wheel(1)">
                                      <p:cBhvr>
                                        <p:cTn id="22" dur="2000"/>
                                        <p:tgtEl>
                                          <p:spTgt spid="9">
                                            <p:txEl>
                                              <p:pRg st="1" end="1"/>
                                            </p:txEl>
                                          </p:spTgt>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wheel(1)">
                                      <p:cBhvr>
                                        <p:cTn id="25" dur="2000"/>
                                        <p:tgtEl>
                                          <p:spTgt spid="9">
                                            <p:txEl>
                                              <p:pRg st="2" end="2"/>
                                            </p:txEl>
                                          </p:spTgt>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wheel(1)">
                                      <p:cBhvr>
                                        <p:cTn id="28" dur="2000"/>
                                        <p:tgtEl>
                                          <p:spTgt spid="9">
                                            <p:txEl>
                                              <p:pRg st="3" end="3"/>
                                            </p:txEl>
                                          </p:spTgt>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Effect transition="in" filter="wheel(1)">
                                      <p:cBhvr>
                                        <p:cTn id="31" dur="2000"/>
                                        <p:tgtEl>
                                          <p:spTgt spid="9">
                                            <p:txEl>
                                              <p:pRg st="4" end="4"/>
                                            </p:txEl>
                                          </p:spTgt>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9">
                                            <p:txEl>
                                              <p:pRg st="5" end="5"/>
                                            </p:txEl>
                                          </p:spTgt>
                                        </p:tgtEl>
                                        <p:attrNameLst>
                                          <p:attrName>style.visibility</p:attrName>
                                        </p:attrNameLst>
                                      </p:cBhvr>
                                      <p:to>
                                        <p:strVal val="visible"/>
                                      </p:to>
                                    </p:set>
                                    <p:animEffect transition="in" filter="wheel(1)">
                                      <p:cBhvr>
                                        <p:cTn id="34" dur="2000"/>
                                        <p:tgtEl>
                                          <p:spTgt spid="9">
                                            <p:txEl>
                                              <p:pRg st="5" end="5"/>
                                            </p:txEl>
                                          </p:spTgt>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wheel(1)">
                                      <p:cBhvr>
                                        <p:cTn id="37" dur="2000"/>
                                        <p:tgtEl>
                                          <p:spTgt spid="9">
                                            <p:txEl>
                                              <p:pRg st="6" end="6"/>
                                            </p:txEl>
                                          </p:spTgt>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9">
                                            <p:txEl>
                                              <p:pRg st="7" end="7"/>
                                            </p:txEl>
                                          </p:spTgt>
                                        </p:tgtEl>
                                        <p:attrNameLst>
                                          <p:attrName>style.visibility</p:attrName>
                                        </p:attrNameLst>
                                      </p:cBhvr>
                                      <p:to>
                                        <p:strVal val="visible"/>
                                      </p:to>
                                    </p:set>
                                    <p:animEffect transition="in" filter="wheel(1)">
                                      <p:cBhvr>
                                        <p:cTn id="40" dur="2000"/>
                                        <p:tgtEl>
                                          <p:spTgt spid="9">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build="allAtOnce"/>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3CFDE-7799-43F8-2305-2963A1D4A0C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18906F4-4657-25B5-7CDC-23ECFFFFC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C4B7328-A4A1-5800-9E6C-AA256A74B446}"/>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67CFAAA0-0300-A561-052B-4A2A4F8590B9}"/>
              </a:ext>
            </a:extLst>
          </p:cNvPr>
          <p:cNvSpPr txBox="1"/>
          <p:nvPr/>
        </p:nvSpPr>
        <p:spPr>
          <a:xfrm>
            <a:off x="-117695" y="154866"/>
            <a:ext cx="11642755" cy="6548267"/>
          </a:xfrm>
          <a:prstGeom prst="rect">
            <a:avLst/>
          </a:prstGeom>
          <a:noFill/>
        </p:spPr>
        <p:txBody>
          <a:bodyPr wrap="square">
            <a:spAutoFit/>
          </a:bodyPr>
          <a:lstStyle/>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Corrie ten Boom once wrote that there is no panic in Heaven.</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She watched her family imprisoned during World War II.</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She lost loved ones.</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She suffered unimaginable pain.</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Yet later she testified...</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Every unanswered prayer had been leading her toward a greater ministry of forgiveness that touched millions worldwide.</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Sometimes God answers differently...</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Sometimes later...</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But always wisely.</a:t>
            </a:r>
          </a:p>
        </p:txBody>
      </p:sp>
    </p:spTree>
    <p:extLst>
      <p:ext uri="{BB962C8B-B14F-4D97-AF65-F5344CB8AC3E}">
        <p14:creationId xmlns:p14="http://schemas.microsoft.com/office/powerpoint/2010/main" val="1966219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EE40-A3B7-C587-FC3D-3832ECEAB70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DED05FC-5A97-DD21-238C-9E23E3B70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7FD38DDC-03ED-2F07-C327-CB17897F502E}"/>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5111C22-2D76-CCDE-FC4E-EB5E825F92BB}"/>
              </a:ext>
            </a:extLst>
          </p:cNvPr>
          <p:cNvSpPr txBox="1"/>
          <p:nvPr/>
        </p:nvSpPr>
        <p:spPr>
          <a:xfrm>
            <a:off x="851025" y="1347051"/>
            <a:ext cx="9388443" cy="1239314"/>
          </a:xfrm>
          <a:prstGeom prst="rect">
            <a:avLst/>
          </a:prstGeom>
          <a:noFill/>
        </p:spPr>
        <p:txBody>
          <a:bodyPr wrap="square">
            <a:spAutoFit/>
          </a:bodyPr>
          <a:lstStyle/>
          <a:p>
            <a:pPr marL="0" marR="0" algn="ctr">
              <a:lnSpc>
                <a:spcPct val="115000"/>
              </a:lnSpc>
              <a:spcAft>
                <a:spcPts val="800"/>
              </a:spcAft>
              <a:buNone/>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Ephesians 3:20</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"Now unto Him who is able to do exceedingly abundantly above all that we ask or think..."</a:t>
            </a:r>
          </a:p>
        </p:txBody>
      </p:sp>
      <p:sp>
        <p:nvSpPr>
          <p:cNvPr id="6" name="TextBox 5">
            <a:extLst>
              <a:ext uri="{FF2B5EF4-FFF2-40B4-BE49-F238E27FC236}">
                <a16:creationId xmlns:a16="http://schemas.microsoft.com/office/drawing/2014/main" id="{55EDF931-AB75-4234-AA19-4C4E885CB3FD}"/>
              </a:ext>
            </a:extLst>
          </p:cNvPr>
          <p:cNvSpPr txBox="1"/>
          <p:nvPr/>
        </p:nvSpPr>
        <p:spPr>
          <a:xfrm>
            <a:off x="959667" y="291498"/>
            <a:ext cx="10067454" cy="765338"/>
          </a:xfrm>
          <a:prstGeom prst="rect">
            <a:avLst/>
          </a:prstGeom>
          <a:noFill/>
        </p:spPr>
        <p:txBody>
          <a:bodyPr wrap="square">
            <a:spAutoFit/>
          </a:bodyPr>
          <a:lstStyle/>
          <a:p>
            <a:pPr marL="0" marR="0" algn="ctr">
              <a:lnSpc>
                <a:spcPct val="115000"/>
              </a:lnSpc>
              <a:spcAft>
                <a:spcPts val="800"/>
              </a:spcAft>
              <a:buNone/>
            </a:pPr>
            <a:r>
              <a:rPr lang="en-US" sz="4000" b="1" u="sng" kern="100" dirty="0">
                <a:effectLst/>
                <a:latin typeface="Aptos" panose="020B0004020202020204" pitchFamily="34" charset="0"/>
                <a:ea typeface="Aptos" panose="020B0004020202020204" pitchFamily="34" charset="0"/>
                <a:cs typeface="Times New Roman" panose="02020603050405020304" pitchFamily="18" charset="0"/>
              </a:rPr>
              <a:t>God Often Answers Bigger Than You Asked</a:t>
            </a:r>
            <a:endParaRPr lang="en-US" sz="40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661025CA-A095-1580-26E5-025CD966D199}"/>
              </a:ext>
            </a:extLst>
          </p:cNvPr>
          <p:cNvSpPr txBox="1"/>
          <p:nvPr/>
        </p:nvSpPr>
        <p:spPr>
          <a:xfrm>
            <a:off x="425513" y="2586612"/>
            <a:ext cx="10601608" cy="3553986"/>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Sometimes God waits...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Because your prayer is too small.</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prayed for a job…God planned a career.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prayed for healing….God planned a testimony.</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prayed for provision…God planned abundance.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prayed for one person…God planned an entire family.</a:t>
            </a:r>
          </a:p>
        </p:txBody>
      </p:sp>
    </p:spTree>
    <p:extLst>
      <p:ext uri="{BB962C8B-B14F-4D97-AF65-F5344CB8AC3E}">
        <p14:creationId xmlns:p14="http://schemas.microsoft.com/office/powerpoint/2010/main" val="48036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5341C-F136-DEE5-45BA-88F9152AA10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76E4BBD-B068-FFA3-BDDD-8FF10FD15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DB5FAAF-8D71-7E88-39A9-01D918101C6E}"/>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8C6B3634-FC1B-016C-3CB7-8794FCE9CE96}"/>
              </a:ext>
            </a:extLst>
          </p:cNvPr>
          <p:cNvSpPr txBox="1"/>
          <p:nvPr/>
        </p:nvSpPr>
        <p:spPr>
          <a:xfrm>
            <a:off x="443620" y="790200"/>
            <a:ext cx="10520127" cy="4817729"/>
          </a:xfrm>
          <a:prstGeom prst="rect">
            <a:avLst/>
          </a:prstGeom>
          <a:noFill/>
        </p:spPr>
        <p:txBody>
          <a:bodyPr wrap="square">
            <a:spAutoFit/>
          </a:bodyPr>
          <a:lstStyle/>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Children often ask for one cookie.</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Parents are preparing Thanksgiving dinner.</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If they eat too early...</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They'll miss the feast.</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God sometimes delays cookies...</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Because He's preparing banquets.</a:t>
            </a:r>
          </a:p>
        </p:txBody>
      </p:sp>
    </p:spTree>
    <p:extLst>
      <p:ext uri="{BB962C8B-B14F-4D97-AF65-F5344CB8AC3E}">
        <p14:creationId xmlns:p14="http://schemas.microsoft.com/office/powerpoint/2010/main" val="2387022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F0816-E8D3-8283-04BF-4E26DD35B1B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F6914AF-6F32-D842-343C-703E66E5F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1C91FACF-D4FD-492F-A731-DB30602E8A57}"/>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1504" y="1282"/>
            <a:ext cx="12191980" cy="6856718"/>
          </a:xfrm>
          <a:prstGeom prst="rect">
            <a:avLst/>
          </a:prstGeom>
        </p:spPr>
      </p:pic>
      <p:sp>
        <p:nvSpPr>
          <p:cNvPr id="4" name="TextBox 3">
            <a:extLst>
              <a:ext uri="{FF2B5EF4-FFF2-40B4-BE49-F238E27FC236}">
                <a16:creationId xmlns:a16="http://schemas.microsoft.com/office/drawing/2014/main" id="{1D77E0B7-9059-4996-9237-A5EAD45B07EA}"/>
              </a:ext>
            </a:extLst>
          </p:cNvPr>
          <p:cNvSpPr txBox="1"/>
          <p:nvPr/>
        </p:nvSpPr>
        <p:spPr>
          <a:xfrm>
            <a:off x="2490833" y="764697"/>
            <a:ext cx="6878369" cy="1299651"/>
          </a:xfrm>
          <a:prstGeom prst="rect">
            <a:avLst/>
          </a:prstGeom>
          <a:noFill/>
        </p:spPr>
        <p:txBody>
          <a:bodyPr wrap="square">
            <a:spAutoFit/>
          </a:bodyPr>
          <a:lstStyle/>
          <a:p>
            <a:pPr marL="0" marR="0" algn="ctr">
              <a:lnSpc>
                <a:spcPct val="115000"/>
              </a:lnSpc>
              <a:spcAft>
                <a:spcPts val="800"/>
              </a:spcAft>
              <a:buNone/>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Galatians 6:9</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"Do not grow weary in doing good..."</a:t>
            </a:r>
          </a:p>
        </p:txBody>
      </p:sp>
      <p:sp>
        <p:nvSpPr>
          <p:cNvPr id="6" name="TextBox 5">
            <a:extLst>
              <a:ext uri="{FF2B5EF4-FFF2-40B4-BE49-F238E27FC236}">
                <a16:creationId xmlns:a16="http://schemas.microsoft.com/office/drawing/2014/main" id="{0319C6DE-7322-72BD-3432-CA3E1E2C0BDA}"/>
              </a:ext>
            </a:extLst>
          </p:cNvPr>
          <p:cNvSpPr txBox="1"/>
          <p:nvPr/>
        </p:nvSpPr>
        <p:spPr>
          <a:xfrm>
            <a:off x="316868" y="192414"/>
            <a:ext cx="11371153" cy="698012"/>
          </a:xfrm>
          <a:prstGeom prst="rect">
            <a:avLst/>
          </a:prstGeom>
          <a:noFill/>
        </p:spPr>
        <p:txBody>
          <a:bodyPr wrap="square">
            <a:spAutoFit/>
          </a:bodyPr>
          <a:lstStyle/>
          <a:p>
            <a:pPr marL="0" marR="0" algn="ctr">
              <a:lnSpc>
                <a:spcPct val="115000"/>
              </a:lnSpc>
              <a:spcAft>
                <a:spcPts val="800"/>
              </a:spcAft>
              <a:buNone/>
            </a:pPr>
            <a:r>
              <a:rPr lang="en-US" sz="3600" b="1" u="sng" kern="100" dirty="0">
                <a:effectLst/>
                <a:latin typeface="Aptos" panose="020B0004020202020204" pitchFamily="34" charset="0"/>
                <a:ea typeface="Aptos" panose="020B0004020202020204" pitchFamily="34" charset="0"/>
                <a:cs typeface="Times New Roman" panose="02020603050405020304" pitchFamily="18" charset="0"/>
              </a:rPr>
              <a:t> Your Old Prayer Is About to Meet God's Perfect Timing</a:t>
            </a:r>
            <a:endParaRPr lang="en-US" sz="36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1C94F465-7BA2-872E-114E-F248E602A5E4}"/>
              </a:ext>
            </a:extLst>
          </p:cNvPr>
          <p:cNvSpPr txBox="1"/>
          <p:nvPr/>
        </p:nvSpPr>
        <p:spPr>
          <a:xfrm>
            <a:off x="470780" y="2367491"/>
            <a:ext cx="10710250" cy="4187365"/>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George Müller prayed for five friends to come to Christ.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One was saved quickly.</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Another years later.</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Another after decades.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 last one came to Christ after Müller had already gone to Heaven.</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Every single prayer was answered.</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Not according to George's timetable...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But according to God's.</a:t>
            </a:r>
          </a:p>
        </p:txBody>
      </p:sp>
    </p:spTree>
    <p:extLst>
      <p:ext uri="{BB962C8B-B14F-4D97-AF65-F5344CB8AC3E}">
        <p14:creationId xmlns:p14="http://schemas.microsoft.com/office/powerpoint/2010/main" val="27027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4D942-A451-83DE-EE43-535B29E52EB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F5C8120-3E5F-DD77-7AE6-E994F37289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1050979-2391-E767-1925-4D291784387E}"/>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18E15F5F-72FC-E2EF-BF8B-BBE8B8ACCA34}"/>
              </a:ext>
            </a:extLst>
          </p:cNvPr>
          <p:cNvSpPr txBox="1"/>
          <p:nvPr/>
        </p:nvSpPr>
        <p:spPr>
          <a:xfrm>
            <a:off x="325923" y="201468"/>
            <a:ext cx="11407367" cy="832600"/>
          </a:xfrm>
          <a:prstGeom prst="rect">
            <a:avLst/>
          </a:prstGeom>
          <a:noFill/>
        </p:spPr>
        <p:txBody>
          <a:bodyPr wrap="square">
            <a:spAutoFit/>
          </a:bodyPr>
          <a:lstStyle/>
          <a:p>
            <a:pPr marL="0" marR="0" algn="ctr">
              <a:lnSpc>
                <a:spcPct val="115000"/>
              </a:lnSpc>
              <a:spcAft>
                <a:spcPts val="800"/>
              </a:spcAft>
              <a:buNone/>
            </a:pPr>
            <a:r>
              <a:rPr lang="en-US" sz="4400" b="1" kern="100" dirty="0">
                <a:effectLst/>
                <a:latin typeface="Aptos" panose="020B0004020202020204" pitchFamily="34" charset="0"/>
                <a:ea typeface="Aptos" panose="020B0004020202020204" pitchFamily="34" charset="0"/>
                <a:cs typeface="Times New Roman" panose="02020603050405020304" pitchFamily="18" charset="0"/>
              </a:rPr>
              <a:t>Jesus Is Still the </a:t>
            </a:r>
            <a:r>
              <a:rPr lang="en-US" sz="4400" b="1" u="sng" kern="100" dirty="0">
                <a:effectLst/>
                <a:latin typeface="Aptos" panose="020B0004020202020204" pitchFamily="34" charset="0"/>
                <a:ea typeface="Aptos" panose="020B0004020202020204" pitchFamily="34" charset="0"/>
                <a:cs typeface="Times New Roman" panose="02020603050405020304" pitchFamily="18" charset="0"/>
              </a:rPr>
              <a:t>God of Breakthrough</a:t>
            </a:r>
            <a:endParaRPr lang="en-US" sz="44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EF33E9D-2D99-D996-1AAA-65D8D6DA6A15}"/>
              </a:ext>
            </a:extLst>
          </p:cNvPr>
          <p:cNvSpPr txBox="1"/>
          <p:nvPr/>
        </p:nvSpPr>
        <p:spPr>
          <a:xfrm>
            <a:off x="672221" y="1069567"/>
            <a:ext cx="4768912" cy="5536067"/>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Jesus raised Lazarus after four days.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 restored Peter after failure.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 healed blind Bartimaeus after years of darkness.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 delivered the demoniac everyone had given up on.</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Nothing is impossible with Him.</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same Jesus...</a:t>
            </a:r>
          </a:p>
        </p:txBody>
      </p:sp>
      <p:sp>
        <p:nvSpPr>
          <p:cNvPr id="9" name="TextBox 8">
            <a:extLst>
              <a:ext uri="{FF2B5EF4-FFF2-40B4-BE49-F238E27FC236}">
                <a16:creationId xmlns:a16="http://schemas.microsoft.com/office/drawing/2014/main" id="{8C85C3F8-5979-1926-C0AB-0126544F48C7}"/>
              </a:ext>
            </a:extLst>
          </p:cNvPr>
          <p:cNvSpPr txBox="1"/>
          <p:nvPr/>
        </p:nvSpPr>
        <p:spPr>
          <a:xfrm>
            <a:off x="5441133" y="1352950"/>
            <a:ext cx="6160882" cy="4152099"/>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Still hears old prayers.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Still opens impossible doors.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Still heals.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Still restores.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Still saves.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Still delivers.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Still performs miracles.</a:t>
            </a:r>
          </a:p>
        </p:txBody>
      </p:sp>
    </p:spTree>
    <p:extLst>
      <p:ext uri="{BB962C8B-B14F-4D97-AF65-F5344CB8AC3E}">
        <p14:creationId xmlns:p14="http://schemas.microsoft.com/office/powerpoint/2010/main" val="396582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ircle(in)">
                                      <p:cBhvr>
                                        <p:cTn id="2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E1C15EE0-3E58-7DC1-5C92-753A631EF343}"/>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5" name="TextBox 4">
            <a:extLst>
              <a:ext uri="{FF2B5EF4-FFF2-40B4-BE49-F238E27FC236}">
                <a16:creationId xmlns:a16="http://schemas.microsoft.com/office/drawing/2014/main" id="{0535E397-A398-C63C-BAD8-286CB0295E45}"/>
              </a:ext>
            </a:extLst>
          </p:cNvPr>
          <p:cNvSpPr txBox="1"/>
          <p:nvPr/>
        </p:nvSpPr>
        <p:spPr>
          <a:xfrm>
            <a:off x="1028070" y="1207724"/>
            <a:ext cx="9569513" cy="3970382"/>
          </a:xfrm>
          <a:prstGeom prst="rect">
            <a:avLst/>
          </a:prstGeom>
          <a:noFill/>
        </p:spPr>
        <p:txBody>
          <a:bodyPr wrap="square">
            <a:spAutoFit/>
          </a:bodyPr>
          <a:lstStyle/>
          <a:p>
            <a:pPr marL="0" marR="0" algn="ctr">
              <a:lnSpc>
                <a:spcPct val="115000"/>
              </a:lnSpc>
              <a:spcAft>
                <a:spcPts val="800"/>
              </a:spcAft>
              <a:buNone/>
            </a:pPr>
            <a:r>
              <a:rPr lang="en-US" sz="5400" kern="100" dirty="0">
                <a:effectLst/>
                <a:latin typeface="Aptos" panose="020B0004020202020204" pitchFamily="34" charset="0"/>
                <a:ea typeface="Aptos" panose="020B0004020202020204" pitchFamily="34" charset="0"/>
                <a:cs typeface="Times New Roman" panose="02020603050405020304" pitchFamily="18" charset="0"/>
              </a:rPr>
              <a:t>Isaiah 65:24</a:t>
            </a:r>
          </a:p>
          <a:p>
            <a:pPr marL="0" marR="0" algn="ctr">
              <a:lnSpc>
                <a:spcPct val="115000"/>
              </a:lnSpc>
              <a:spcAft>
                <a:spcPts val="800"/>
              </a:spcAft>
              <a:buNone/>
            </a:pPr>
            <a:r>
              <a:rPr lang="en-US" sz="5400" i="1" kern="100" dirty="0">
                <a:effectLst/>
                <a:latin typeface="Aptos" panose="020B0004020202020204" pitchFamily="34" charset="0"/>
                <a:ea typeface="Aptos" panose="020B0004020202020204" pitchFamily="34" charset="0"/>
                <a:cs typeface="Times New Roman" panose="02020603050405020304" pitchFamily="18" charset="0"/>
              </a:rPr>
              <a:t>"Before they call I will answer; while they are still speaking I will hear."</a:t>
            </a:r>
            <a:endParaRPr lang="en-US" sz="5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1996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5AAF4-BD4E-95A1-71C9-D29DFF11A36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77793D6-3C68-7D37-EE4F-6782CDFB28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36650C66-E4AB-1C30-CF1B-857474220155}"/>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F6DE24F4-02B4-79F0-0731-FA7D5BC29CAF}"/>
              </a:ext>
            </a:extLst>
          </p:cNvPr>
          <p:cNvSpPr txBox="1"/>
          <p:nvPr/>
        </p:nvSpPr>
        <p:spPr>
          <a:xfrm>
            <a:off x="-432302" y="187444"/>
            <a:ext cx="6160882" cy="5242012"/>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Imagine standing beside a dam.</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For years...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Water presses against it.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Nothing happens.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Then suddenly...</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One tiny crack appears.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Within moments...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 entire dam gives way.</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People think,</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 crack caused it."</a:t>
            </a:r>
          </a:p>
        </p:txBody>
      </p:sp>
      <p:sp>
        <p:nvSpPr>
          <p:cNvPr id="6" name="TextBox 5">
            <a:extLst>
              <a:ext uri="{FF2B5EF4-FFF2-40B4-BE49-F238E27FC236}">
                <a16:creationId xmlns:a16="http://schemas.microsoft.com/office/drawing/2014/main" id="{82A2C66D-58C3-9F23-710A-3620D75F1120}"/>
              </a:ext>
            </a:extLst>
          </p:cNvPr>
          <p:cNvSpPr txBox="1"/>
          <p:nvPr/>
        </p:nvSpPr>
        <p:spPr>
          <a:xfrm>
            <a:off x="4341138" y="2238497"/>
            <a:ext cx="2050609" cy="1438342"/>
          </a:xfrm>
          <a:prstGeom prst="rect">
            <a:avLst/>
          </a:prstGeom>
          <a:noFill/>
        </p:spPr>
        <p:txBody>
          <a:bodyPr wrap="square">
            <a:spAutoFit/>
          </a:bodyPr>
          <a:lstStyle/>
          <a:p>
            <a:pPr marL="0" marR="0" algn="ctr">
              <a:lnSpc>
                <a:spcPct val="115000"/>
              </a:lnSpc>
              <a:spcAft>
                <a:spcPts val="800"/>
              </a:spcAft>
              <a:buNone/>
            </a:pPr>
            <a:r>
              <a:rPr lang="en-US" sz="8000" kern="100" dirty="0">
                <a:effectLst/>
                <a:latin typeface="Aptos" panose="020B0004020202020204" pitchFamily="34" charset="0"/>
                <a:ea typeface="Aptos" panose="020B0004020202020204" pitchFamily="34" charset="0"/>
                <a:cs typeface="Times New Roman" panose="02020603050405020304" pitchFamily="18" charset="0"/>
              </a:rPr>
              <a:t>No!</a:t>
            </a:r>
          </a:p>
        </p:txBody>
      </p:sp>
      <p:sp>
        <p:nvSpPr>
          <p:cNvPr id="9" name="TextBox 8">
            <a:extLst>
              <a:ext uri="{FF2B5EF4-FFF2-40B4-BE49-F238E27FC236}">
                <a16:creationId xmlns:a16="http://schemas.microsoft.com/office/drawing/2014/main" id="{5D890D31-160C-07B1-DA9C-DB2B1B604756}"/>
              </a:ext>
            </a:extLst>
          </p:cNvPr>
          <p:cNvSpPr txBox="1"/>
          <p:nvPr/>
        </p:nvSpPr>
        <p:spPr>
          <a:xfrm>
            <a:off x="5845522" y="1265429"/>
            <a:ext cx="6346478" cy="3225498"/>
          </a:xfrm>
          <a:prstGeom prst="rect">
            <a:avLst/>
          </a:prstGeom>
          <a:noFill/>
        </p:spPr>
        <p:txBody>
          <a:bodyPr wrap="square">
            <a:spAutoFit/>
          </a:bodyPr>
          <a:lstStyle/>
          <a:p>
            <a:pPr marL="0" marR="0" algn="ctr">
              <a:lnSpc>
                <a:spcPct val="115000"/>
              </a:lnSpc>
              <a:spcAft>
                <a:spcPts val="800"/>
              </a:spcAft>
              <a:buNone/>
            </a:pPr>
            <a:r>
              <a:rPr lang="en-US" sz="6000" kern="100" dirty="0">
                <a:effectLst/>
                <a:latin typeface="Aptos" panose="020B0004020202020204" pitchFamily="34" charset="0"/>
                <a:ea typeface="Aptos" panose="020B0004020202020204" pitchFamily="34" charset="0"/>
                <a:cs typeface="Times New Roman" panose="02020603050405020304" pitchFamily="18" charset="0"/>
              </a:rPr>
              <a:t>Years of pressure caused the breakthrough.</a:t>
            </a:r>
          </a:p>
        </p:txBody>
      </p:sp>
    </p:spTree>
    <p:extLst>
      <p:ext uri="{BB962C8B-B14F-4D97-AF65-F5344CB8AC3E}">
        <p14:creationId xmlns:p14="http://schemas.microsoft.com/office/powerpoint/2010/main" val="123545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3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546FB-3375-0F61-5973-F4DB4AB7995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323BFBB-00C9-078B-7839-647D8574B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46C76FF-A40E-367A-38E6-77942369E2BD}"/>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AB78F09B-6BA3-9100-080B-9014A1EB4AB3}"/>
              </a:ext>
            </a:extLst>
          </p:cNvPr>
          <p:cNvSpPr txBox="1"/>
          <p:nvPr/>
        </p:nvSpPr>
        <p:spPr>
          <a:xfrm>
            <a:off x="273871" y="-40552"/>
            <a:ext cx="6733513" cy="6823984"/>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Your prayer life has been building holy pressure.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Every prayer...</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Every tear...</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Every act of faith...</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Every moment of obedience...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Has been pressing against the impossible.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When that old prayer finally breaks through...</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People will call it luck.</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Doctors will call it unexplainable.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Friends will call it coincidence.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But you'll know...</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It wasn't luck.</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It wasn't chance.</a:t>
            </a:r>
          </a:p>
        </p:txBody>
      </p:sp>
      <p:sp>
        <p:nvSpPr>
          <p:cNvPr id="6" name="TextBox 5">
            <a:extLst>
              <a:ext uri="{FF2B5EF4-FFF2-40B4-BE49-F238E27FC236}">
                <a16:creationId xmlns:a16="http://schemas.microsoft.com/office/drawing/2014/main" id="{821AD36E-4136-6BCD-CF66-BD3DB6406682}"/>
              </a:ext>
            </a:extLst>
          </p:cNvPr>
          <p:cNvSpPr txBox="1"/>
          <p:nvPr/>
        </p:nvSpPr>
        <p:spPr>
          <a:xfrm>
            <a:off x="7279731" y="1067388"/>
            <a:ext cx="3954100" cy="3947299"/>
          </a:xfrm>
          <a:prstGeom prst="rect">
            <a:avLst/>
          </a:prstGeom>
          <a:noFill/>
        </p:spPr>
        <p:txBody>
          <a:bodyPr wrap="square">
            <a:spAutoFit/>
          </a:bodyPr>
          <a:lstStyle/>
          <a:p>
            <a:pPr marL="0" marR="0" algn="ctr">
              <a:lnSpc>
                <a:spcPct val="115000"/>
              </a:lnSpc>
              <a:spcAft>
                <a:spcPts val="800"/>
              </a:spcAft>
              <a:buNone/>
            </a:pPr>
            <a:r>
              <a:rPr lang="en-US" sz="4400" kern="100" dirty="0">
                <a:effectLst/>
                <a:latin typeface="Aptos" panose="020B0004020202020204" pitchFamily="34" charset="0"/>
                <a:ea typeface="Aptos" panose="020B0004020202020204" pitchFamily="34" charset="0"/>
                <a:cs typeface="Times New Roman" panose="02020603050405020304" pitchFamily="18" charset="0"/>
              </a:rPr>
              <a:t>It was years of </a:t>
            </a:r>
            <a:r>
              <a:rPr lang="en-US" sz="4400" u="sng" kern="100" dirty="0">
                <a:effectLst/>
                <a:latin typeface="Aptos" panose="020B0004020202020204" pitchFamily="34" charset="0"/>
                <a:ea typeface="Aptos" panose="020B0004020202020204" pitchFamily="34" charset="0"/>
                <a:cs typeface="Times New Roman" panose="02020603050405020304" pitchFamily="18" charset="0"/>
              </a:rPr>
              <a:t>faithful praying </a:t>
            </a:r>
            <a:r>
              <a:rPr lang="en-US" sz="4400" kern="100" dirty="0">
                <a:effectLst/>
                <a:latin typeface="Aptos" panose="020B0004020202020204" pitchFamily="34" charset="0"/>
                <a:ea typeface="Aptos" panose="020B0004020202020204" pitchFamily="34" charset="0"/>
                <a:cs typeface="Times New Roman" panose="02020603050405020304" pitchFamily="18" charset="0"/>
              </a:rPr>
              <a:t>finally meeting God's </a:t>
            </a:r>
            <a:r>
              <a:rPr lang="en-US" sz="4400" u="sng" kern="100" dirty="0">
                <a:effectLst/>
                <a:latin typeface="Aptos" panose="020B0004020202020204" pitchFamily="34" charset="0"/>
                <a:ea typeface="Aptos" panose="020B0004020202020204" pitchFamily="34" charset="0"/>
                <a:cs typeface="Times New Roman" panose="02020603050405020304" pitchFamily="18" charset="0"/>
              </a:rPr>
              <a:t>perfect moment.</a:t>
            </a:r>
          </a:p>
        </p:txBody>
      </p:sp>
    </p:spTree>
    <p:extLst>
      <p:ext uri="{BB962C8B-B14F-4D97-AF65-F5344CB8AC3E}">
        <p14:creationId xmlns:p14="http://schemas.microsoft.com/office/powerpoint/2010/main" val="2709836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46BB5-3DC7-85F6-082C-7E34634D5A2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6B3E346-7BC8-827B-EDF5-8911F69255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0E92489D-72D2-1EA6-6BEA-C4623AF2679D}"/>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64E64309-A3CA-EE01-6F7C-58777DF4474E}"/>
              </a:ext>
            </a:extLst>
          </p:cNvPr>
          <p:cNvSpPr txBox="1"/>
          <p:nvPr/>
        </p:nvSpPr>
        <p:spPr>
          <a:xfrm>
            <a:off x="986827" y="52789"/>
            <a:ext cx="3947311" cy="923330"/>
          </a:xfrm>
          <a:prstGeom prst="rect">
            <a:avLst/>
          </a:prstGeom>
          <a:noFill/>
        </p:spPr>
        <p:txBody>
          <a:bodyPr wrap="square" rtlCol="0">
            <a:spAutoFit/>
          </a:bodyPr>
          <a:lstStyle/>
          <a:p>
            <a:pPr algn="ctr"/>
            <a:r>
              <a:rPr lang="en-US" sz="5400" dirty="0"/>
              <a:t>Homework</a:t>
            </a:r>
          </a:p>
        </p:txBody>
      </p:sp>
      <p:sp>
        <p:nvSpPr>
          <p:cNvPr id="5" name="TextBox 4">
            <a:extLst>
              <a:ext uri="{FF2B5EF4-FFF2-40B4-BE49-F238E27FC236}">
                <a16:creationId xmlns:a16="http://schemas.microsoft.com/office/drawing/2014/main" id="{382762E8-3BC8-AA2F-921F-E3B822052ED2}"/>
              </a:ext>
            </a:extLst>
          </p:cNvPr>
          <p:cNvSpPr txBox="1"/>
          <p:nvPr/>
        </p:nvSpPr>
        <p:spPr>
          <a:xfrm>
            <a:off x="6738042" y="226337"/>
            <a:ext cx="4787019" cy="5783699"/>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Today God is asking one question:</a:t>
            </a:r>
          </a:p>
          <a:p>
            <a:pPr marL="0" marR="0" algn="ctr">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Have you stopped praying the prayer I never stopped hearing?</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Maybe you've buried it.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Maybe you've given up.</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Maybe you've convinced yourself it's too late.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But hear the Word of the Lord today:</a:t>
            </a:r>
          </a:p>
          <a:p>
            <a:pPr marL="0" marR="0" algn="ctr">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"Before they call I will answer; while they are still speaking I will hear."</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i="1" kern="100" dirty="0">
                <a:effectLst/>
                <a:latin typeface="Aptos" panose="020B0004020202020204" pitchFamily="34" charset="0"/>
                <a:ea typeface="Aptos" panose="020B0004020202020204" pitchFamily="34" charset="0"/>
                <a:cs typeface="Times New Roman" panose="02020603050405020304" pitchFamily="18" charset="0"/>
              </a:rPr>
              <a:t>(Isaiah 65:24)</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A8BE7653-3070-2908-7903-09F6A4DD0D8F}"/>
              </a:ext>
            </a:extLst>
          </p:cNvPr>
          <p:cNvSpPr txBox="1"/>
          <p:nvPr/>
        </p:nvSpPr>
        <p:spPr>
          <a:xfrm>
            <a:off x="192386" y="976119"/>
            <a:ext cx="6160882" cy="5143139"/>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This week </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Bring that old prayer back to the altar.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Dust it off…Believe again.</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Pray again…Trust again.</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Because the God who heard it the first time...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Is still working on it today.</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Your breakthrough may be closer than you think.</a:t>
            </a:r>
          </a:p>
        </p:txBody>
      </p:sp>
    </p:spTree>
    <p:extLst>
      <p:ext uri="{BB962C8B-B14F-4D97-AF65-F5344CB8AC3E}">
        <p14:creationId xmlns:p14="http://schemas.microsoft.com/office/powerpoint/2010/main" val="2115673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738F4-AFF0-2A26-BDC5-806D4BEB8E5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61B5B12-39BF-1F13-5B0B-BEFB4FADB0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468F857-8E8F-A2E5-B68B-7C8CCA2832CF}"/>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586F5C74-6A56-A3A2-1C79-61069F75F422}"/>
              </a:ext>
            </a:extLst>
          </p:cNvPr>
          <p:cNvSpPr txBox="1"/>
          <p:nvPr/>
        </p:nvSpPr>
        <p:spPr>
          <a:xfrm>
            <a:off x="271604" y="429204"/>
            <a:ext cx="10999960" cy="5999591"/>
          </a:xfrm>
          <a:prstGeom prst="rect">
            <a:avLst/>
          </a:prstGeom>
          <a:noFill/>
        </p:spPr>
        <p:txBody>
          <a:bodyPr wrap="square">
            <a:spAutoFit/>
          </a:bodyPr>
          <a:lstStyle/>
          <a:p>
            <a:pPr marL="0" marR="0" algn="ctr">
              <a:lnSpc>
                <a:spcPct val="115000"/>
              </a:lnSpc>
              <a:spcAft>
                <a:spcPts val="800"/>
              </a:spcAft>
              <a:buNone/>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Heavenly Father,</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Today we bring before You the prayers we've carried for years—the dreams that seemed forgotten, the promises we've waited to see fulfilled, and the burdens we've wept over in secret. Thank You that You have never forgotten a single prayer or tear.</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Lord, renew our faith where disappointment has settled in. Give us strength to keep believing when we cannot yet see the answer. Help us trust Your perfect timing and remember that Your delays are never without purpose.</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For every prodigal child, bring them home. For every broken heart, bring healing. For every impossible situation, make a way where there seems to be no way. Let old prayers become fresh testimonies of Your faithfulness.</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We declare that breakthrough belongs to You, and we believe that what has been sown in tears will be reaped with songs of joy. May our lives proclaim that You are the God who hears, remembers, and answers.</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In the mighty name of Jesus Christ we pray,</a:t>
            </a:r>
          </a:p>
          <a:p>
            <a:pPr marL="0" marR="0" algn="ctr">
              <a:lnSpc>
                <a:spcPct val="115000"/>
              </a:lnSpc>
              <a:spcAft>
                <a:spcPts val="800"/>
              </a:spcAft>
              <a:buNone/>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Amen.</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4799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86ECA-65BB-783C-CDE7-8F7E0B82304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1E44A5C-97F7-5127-EB40-8A02512C3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AFF62B0-0CBF-6C7D-7F8C-F132F8172929}"/>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Tree>
    <p:extLst>
      <p:ext uri="{BB962C8B-B14F-4D97-AF65-F5344CB8AC3E}">
        <p14:creationId xmlns:p14="http://schemas.microsoft.com/office/powerpoint/2010/main" val="4034477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8AD04-D63E-64DA-F4EC-637E4136E01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D0B01B8-A358-AC87-94D9-B2A9A1157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2A95C32-61C1-EF74-A30A-2F6CAF62B9F8}"/>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Tree>
    <p:extLst>
      <p:ext uri="{BB962C8B-B14F-4D97-AF65-F5344CB8AC3E}">
        <p14:creationId xmlns:p14="http://schemas.microsoft.com/office/powerpoint/2010/main" val="615332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10DE4-85F0-F7C4-A9C0-B20C67B9E03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E39E16A-793F-E0F9-EADE-6B187B9CE5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3E4BF1F-9B6F-4A53-D2F0-EFFB1DB14D0D}"/>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58ECE2D-1BDF-93C6-8C85-DE77F3FF2EDD}"/>
              </a:ext>
            </a:extLst>
          </p:cNvPr>
          <p:cNvSpPr txBox="1"/>
          <p:nvPr/>
        </p:nvSpPr>
        <p:spPr>
          <a:xfrm>
            <a:off x="724278" y="1517090"/>
            <a:ext cx="11056544" cy="3196773"/>
          </a:xfrm>
          <a:prstGeom prst="rect">
            <a:avLst/>
          </a:prstGeom>
          <a:noFill/>
        </p:spPr>
        <p:txBody>
          <a:bodyPr wrap="square">
            <a:spAutoFit/>
          </a:bodyPr>
          <a:lstStyle/>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There are prayers you prayed yesterday.</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There are prayers you prayed last week.</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But then...there are </a:t>
            </a:r>
            <a:r>
              <a:rPr lang="en-US" sz="4000" b="1" kern="100" dirty="0">
                <a:effectLst/>
                <a:latin typeface="Aptos" panose="020B0004020202020204" pitchFamily="34" charset="0"/>
                <a:ea typeface="Aptos" panose="020B0004020202020204" pitchFamily="34" charset="0"/>
                <a:cs typeface="Times New Roman" panose="02020603050405020304" pitchFamily="18" charset="0"/>
              </a:rPr>
              <a:t>those old prayers.</a:t>
            </a:r>
            <a:endParaRPr lang="en-US" sz="4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The prayers you prayed years ago.</a:t>
            </a:r>
          </a:p>
        </p:txBody>
      </p:sp>
    </p:spTree>
    <p:extLst>
      <p:ext uri="{BB962C8B-B14F-4D97-AF65-F5344CB8AC3E}">
        <p14:creationId xmlns:p14="http://schemas.microsoft.com/office/powerpoint/2010/main" val="22869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534F1-69C3-21F1-B78D-D82BA5D75C3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1DEAB8F-36E5-CB66-981A-534CD2F17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78BAFB1-F9D5-4735-DB56-DFA97ACA5F6A}"/>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09AE368-CC74-01D5-1E3C-E47A855D6CA4}"/>
              </a:ext>
            </a:extLst>
          </p:cNvPr>
          <p:cNvSpPr txBox="1"/>
          <p:nvPr/>
        </p:nvSpPr>
        <p:spPr>
          <a:xfrm>
            <a:off x="1394233" y="328054"/>
            <a:ext cx="9533299" cy="5352427"/>
          </a:xfrm>
          <a:prstGeom prst="rect">
            <a:avLst/>
          </a:prstGeom>
          <a:noFill/>
        </p:spPr>
        <p:txBody>
          <a:bodyPr wrap="square">
            <a:spAutoFit/>
          </a:bodyPr>
          <a:lstStyle/>
          <a:p>
            <a:pPr marL="0" marR="0" algn="ctr">
              <a:lnSpc>
                <a:spcPct val="115000"/>
              </a:lnSpc>
              <a:spcAft>
                <a:spcPts val="800"/>
              </a:spcAft>
              <a:buNone/>
            </a:pPr>
            <a:r>
              <a:rPr lang="en-US" sz="4800" kern="100" dirty="0">
                <a:effectLst/>
                <a:latin typeface="Aptos" panose="020B0004020202020204" pitchFamily="34" charset="0"/>
                <a:ea typeface="Aptos" panose="020B0004020202020204" pitchFamily="34" charset="0"/>
                <a:cs typeface="Times New Roman" panose="02020603050405020304" pitchFamily="18" charset="0"/>
              </a:rPr>
              <a:t>The prayers that have become stained with tears.</a:t>
            </a:r>
          </a:p>
          <a:p>
            <a:pPr marL="0" marR="0" algn="ctr">
              <a:lnSpc>
                <a:spcPct val="115000"/>
              </a:lnSpc>
              <a:spcAft>
                <a:spcPts val="800"/>
              </a:spcAft>
              <a:buNone/>
            </a:pPr>
            <a:r>
              <a:rPr lang="en-US" sz="4800" kern="100" dirty="0">
                <a:effectLst/>
                <a:latin typeface="Aptos" panose="020B0004020202020204" pitchFamily="34" charset="0"/>
                <a:ea typeface="Aptos" panose="020B0004020202020204" pitchFamily="34" charset="0"/>
                <a:cs typeface="Times New Roman" panose="02020603050405020304" pitchFamily="18" charset="0"/>
              </a:rPr>
              <a:t>The prayers you've almost forgotten because life kept moving.</a:t>
            </a:r>
          </a:p>
          <a:p>
            <a:pPr marL="0" marR="0" algn="ctr">
              <a:lnSpc>
                <a:spcPct val="115000"/>
              </a:lnSpc>
              <a:spcAft>
                <a:spcPts val="800"/>
              </a:spcAft>
              <a:buNone/>
            </a:pPr>
            <a:r>
              <a:rPr lang="en-US" sz="4800" kern="100" dirty="0">
                <a:effectLst/>
                <a:latin typeface="Aptos" panose="020B0004020202020204" pitchFamily="34" charset="0"/>
                <a:ea typeface="Aptos" panose="020B0004020202020204" pitchFamily="34" charset="0"/>
                <a:cs typeface="Times New Roman" panose="02020603050405020304" pitchFamily="18" charset="0"/>
              </a:rPr>
              <a:t>The prayers you've whispered at hospital beds...</a:t>
            </a:r>
          </a:p>
        </p:txBody>
      </p:sp>
    </p:spTree>
    <p:extLst>
      <p:ext uri="{BB962C8B-B14F-4D97-AF65-F5344CB8AC3E}">
        <p14:creationId xmlns:p14="http://schemas.microsoft.com/office/powerpoint/2010/main" val="152232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F4020-092D-CAEF-2CF3-3D9EEF60D51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C117B4B-1EE6-EFB4-ED13-EC37508F3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AA600A4-4B7C-D406-C574-B4C8F340104A}"/>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7CE8F68-7D39-88C1-317B-F5CCA5FE55FC}"/>
              </a:ext>
            </a:extLst>
          </p:cNvPr>
          <p:cNvSpPr txBox="1"/>
          <p:nvPr/>
        </p:nvSpPr>
        <p:spPr>
          <a:xfrm>
            <a:off x="579423" y="682513"/>
            <a:ext cx="5078994" cy="4644156"/>
          </a:xfrm>
          <a:prstGeom prst="rect">
            <a:avLst/>
          </a:prstGeom>
          <a:noFill/>
        </p:spPr>
        <p:txBody>
          <a:bodyPr wrap="square">
            <a:spAutoFit/>
          </a:bodyPr>
          <a:lstStyle/>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Over broken marriages...</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For prodigal children...</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For financial miracles...</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For healing...</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For revival...</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For purpose...</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For a lost loved one.</a:t>
            </a:r>
          </a:p>
        </p:txBody>
      </p:sp>
      <p:sp>
        <p:nvSpPr>
          <p:cNvPr id="6" name="TextBox 5">
            <a:extLst>
              <a:ext uri="{FF2B5EF4-FFF2-40B4-BE49-F238E27FC236}">
                <a16:creationId xmlns:a16="http://schemas.microsoft.com/office/drawing/2014/main" id="{C3B384BF-28D3-983D-76F5-94632A1F0FDB}"/>
              </a:ext>
            </a:extLst>
          </p:cNvPr>
          <p:cNvSpPr txBox="1"/>
          <p:nvPr/>
        </p:nvSpPr>
        <p:spPr>
          <a:xfrm>
            <a:off x="4825497" y="303810"/>
            <a:ext cx="7188452" cy="6236772"/>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prayed...</a:t>
            </a:r>
            <a:br>
              <a:rPr lang="en-US" sz="2800" kern="100" dirty="0">
                <a:effectLst/>
                <a:latin typeface="Aptos" panose="020B0004020202020204" pitchFamily="34" charset="0"/>
                <a:ea typeface="Aptos" panose="020B0004020202020204" pitchFamily="34" charset="0"/>
                <a:cs typeface="Times New Roman" panose="02020603050405020304" pitchFamily="18" charset="0"/>
              </a:rPr>
            </a:b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cried...</a:t>
            </a:r>
            <a:br>
              <a:rPr lang="en-US" sz="2800" kern="100" dirty="0">
                <a:effectLst/>
                <a:latin typeface="Aptos" panose="020B0004020202020204" pitchFamily="34" charset="0"/>
                <a:ea typeface="Aptos" panose="020B0004020202020204" pitchFamily="34" charset="0"/>
                <a:cs typeface="Times New Roman" panose="02020603050405020304" pitchFamily="18" charset="0"/>
              </a:rPr>
            </a:b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fasted...</a:t>
            </a:r>
            <a:br>
              <a:rPr lang="en-US" sz="2800" kern="100" dirty="0">
                <a:effectLst/>
                <a:latin typeface="Aptos" panose="020B0004020202020204" pitchFamily="34" charset="0"/>
                <a:ea typeface="Aptos" panose="020B0004020202020204" pitchFamily="34" charset="0"/>
                <a:cs typeface="Times New Roman" panose="02020603050405020304" pitchFamily="18" charset="0"/>
              </a:rPr>
            </a:b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believed...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And then...</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Nothing.</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Or so it seemed.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enemy whispers,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"God forgot."</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People say,</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"Move on."</a:t>
            </a:r>
          </a:p>
        </p:txBody>
      </p:sp>
    </p:spTree>
    <p:extLst>
      <p:ext uri="{BB962C8B-B14F-4D97-AF65-F5344CB8AC3E}">
        <p14:creationId xmlns:p14="http://schemas.microsoft.com/office/powerpoint/2010/main" val="2061426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91EB-85B0-F808-DF91-C91B36670E4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0EBF6EE-46F1-E8CE-2DFC-84C6A00D18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728DA4EF-1360-25FB-E439-3F1D6130BD95}"/>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204A5EB4-7CF4-42A1-4821-C27BFC4FFB63}"/>
              </a:ext>
            </a:extLst>
          </p:cNvPr>
          <p:cNvSpPr txBox="1"/>
          <p:nvPr/>
        </p:nvSpPr>
        <p:spPr>
          <a:xfrm>
            <a:off x="1524377" y="838079"/>
            <a:ext cx="9143245" cy="4605556"/>
          </a:xfrm>
          <a:prstGeom prst="rect">
            <a:avLst/>
          </a:prstGeom>
          <a:noFill/>
        </p:spPr>
        <p:txBody>
          <a:bodyPr wrap="square">
            <a:spAutoFit/>
          </a:bodyPr>
          <a:lstStyle/>
          <a:p>
            <a:pPr marL="0" marR="0" algn="ctr">
              <a:lnSpc>
                <a:spcPct val="115000"/>
              </a:lnSpc>
              <a:spcAft>
                <a:spcPts val="800"/>
              </a:spcAft>
              <a:buNone/>
            </a:pPr>
            <a:r>
              <a:rPr lang="en-US" sz="4800" kern="100" dirty="0">
                <a:effectLst/>
                <a:latin typeface="Aptos" panose="020B0004020202020204" pitchFamily="34" charset="0"/>
                <a:ea typeface="Aptos" panose="020B0004020202020204" pitchFamily="34" charset="0"/>
                <a:cs typeface="Times New Roman" panose="02020603050405020304" pitchFamily="18" charset="0"/>
              </a:rPr>
              <a:t>But Heaven says...</a:t>
            </a:r>
          </a:p>
          <a:p>
            <a:pPr marL="0" marR="0" algn="ctr">
              <a:lnSpc>
                <a:spcPct val="115000"/>
              </a:lnSpc>
              <a:spcAft>
                <a:spcPts val="800"/>
              </a:spcAft>
              <a:buNone/>
            </a:pPr>
            <a:r>
              <a:rPr lang="en-US" sz="4800" b="1" kern="100" dirty="0">
                <a:effectLst/>
                <a:latin typeface="Aptos" panose="020B0004020202020204" pitchFamily="34" charset="0"/>
                <a:ea typeface="Aptos" panose="020B0004020202020204" pitchFamily="34" charset="0"/>
                <a:cs typeface="Times New Roman" panose="02020603050405020304" pitchFamily="18" charset="0"/>
              </a:rPr>
              <a:t>"I've been working all along."</a:t>
            </a:r>
            <a:endParaRPr lang="en-US" sz="4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800" kern="100" dirty="0">
                <a:effectLst/>
                <a:latin typeface="Aptos" panose="020B0004020202020204" pitchFamily="34" charset="0"/>
                <a:ea typeface="Aptos" panose="020B0004020202020204" pitchFamily="34" charset="0"/>
                <a:cs typeface="Times New Roman" panose="02020603050405020304" pitchFamily="18" charset="0"/>
              </a:rPr>
              <a:t>Sometimes the greatest miracles are not the newest prayers...</a:t>
            </a:r>
          </a:p>
          <a:p>
            <a:pPr marL="0" marR="0" algn="ctr">
              <a:lnSpc>
                <a:spcPct val="115000"/>
              </a:lnSpc>
              <a:spcAft>
                <a:spcPts val="800"/>
              </a:spcAft>
              <a:buNone/>
            </a:pPr>
            <a:r>
              <a:rPr lang="en-US" sz="4800" kern="100" dirty="0">
                <a:effectLst/>
                <a:latin typeface="Aptos" panose="020B0004020202020204" pitchFamily="34" charset="0"/>
                <a:ea typeface="Aptos" panose="020B0004020202020204" pitchFamily="34" charset="0"/>
                <a:cs typeface="Times New Roman" panose="02020603050405020304" pitchFamily="18" charset="0"/>
              </a:rPr>
              <a:t>They're the oldest ones.</a:t>
            </a:r>
          </a:p>
        </p:txBody>
      </p:sp>
    </p:spTree>
    <p:extLst>
      <p:ext uri="{BB962C8B-B14F-4D97-AF65-F5344CB8AC3E}">
        <p14:creationId xmlns:p14="http://schemas.microsoft.com/office/powerpoint/2010/main" val="414690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785B1-CF92-5739-28EF-C1F5D8A289B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9F85CB7-70A2-5AE5-6BE8-E589B7E116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2FB33B59-74C5-2D3F-98C4-3D3F67703E5D}"/>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E3B7CE0-880D-B5D7-7F0E-39EC88A33EC7}"/>
              </a:ext>
            </a:extLst>
          </p:cNvPr>
          <p:cNvSpPr txBox="1"/>
          <p:nvPr/>
        </p:nvSpPr>
        <p:spPr>
          <a:xfrm>
            <a:off x="1871051" y="230416"/>
            <a:ext cx="8338996" cy="899926"/>
          </a:xfrm>
          <a:prstGeom prst="rect">
            <a:avLst/>
          </a:prstGeom>
          <a:noFill/>
        </p:spPr>
        <p:txBody>
          <a:bodyPr wrap="square">
            <a:spAutoFit/>
          </a:bodyPr>
          <a:lstStyle/>
          <a:p>
            <a:pPr marL="0" marR="0" algn="ctr">
              <a:lnSpc>
                <a:spcPct val="115000"/>
              </a:lnSpc>
              <a:spcAft>
                <a:spcPts val="800"/>
              </a:spcAft>
              <a:buNone/>
            </a:pPr>
            <a:r>
              <a:rPr lang="en-US" sz="4800" b="1" u="sng" kern="100" dirty="0">
                <a:effectLst/>
                <a:latin typeface="Aptos" panose="020B0004020202020204" pitchFamily="34" charset="0"/>
                <a:ea typeface="Aptos" panose="020B0004020202020204" pitchFamily="34" charset="0"/>
                <a:cs typeface="Times New Roman" panose="02020603050405020304" pitchFamily="18" charset="0"/>
              </a:rPr>
              <a:t> God Never Loses a Prayer</a:t>
            </a:r>
            <a:endParaRPr lang="en-US" sz="48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911A948D-A91F-0472-9FA3-2E52A7E4201C}"/>
              </a:ext>
            </a:extLst>
          </p:cNvPr>
          <p:cNvSpPr txBox="1"/>
          <p:nvPr/>
        </p:nvSpPr>
        <p:spPr>
          <a:xfrm>
            <a:off x="935525" y="1878076"/>
            <a:ext cx="10320949" cy="2074799"/>
          </a:xfrm>
          <a:prstGeom prst="rect">
            <a:avLst/>
          </a:prstGeom>
          <a:noFill/>
        </p:spPr>
        <p:txBody>
          <a:bodyPr wrap="square">
            <a:spAutoFit/>
          </a:bodyPr>
          <a:lstStyle/>
          <a:p>
            <a:pPr marL="0" marR="0" algn="ctr">
              <a:lnSpc>
                <a:spcPct val="115000"/>
              </a:lnSpc>
              <a:spcAft>
                <a:spcPts val="800"/>
              </a:spcAft>
              <a:buNone/>
            </a:pPr>
            <a:r>
              <a:rPr lang="en-US" sz="3600" b="1" kern="100" dirty="0">
                <a:effectLst/>
                <a:latin typeface="Aptos" panose="020B0004020202020204" pitchFamily="34" charset="0"/>
                <a:ea typeface="Aptos" panose="020B0004020202020204" pitchFamily="34" charset="0"/>
                <a:cs typeface="Times New Roman" panose="02020603050405020304" pitchFamily="18" charset="0"/>
              </a:rPr>
              <a:t>Psalm 56:8</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"You keep track of all my sorrows. You have collected all my tears in your bottle."</a:t>
            </a:r>
          </a:p>
        </p:txBody>
      </p:sp>
    </p:spTree>
    <p:extLst>
      <p:ext uri="{BB962C8B-B14F-4D97-AF65-F5344CB8AC3E}">
        <p14:creationId xmlns:p14="http://schemas.microsoft.com/office/powerpoint/2010/main" val="1189421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E3F2B-42C4-44FC-8DAA-02762DD893B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479C57C-3FD8-C909-E057-E5A603DB0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E728C23-3629-85FE-5243-0C3C86F2A19E}"/>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1CA4E11-E78B-112F-306E-113B717159B4}"/>
              </a:ext>
            </a:extLst>
          </p:cNvPr>
          <p:cNvSpPr txBox="1"/>
          <p:nvPr/>
        </p:nvSpPr>
        <p:spPr>
          <a:xfrm>
            <a:off x="624689" y="216868"/>
            <a:ext cx="10909426" cy="6650860"/>
          </a:xfrm>
          <a:prstGeom prst="rect">
            <a:avLst/>
          </a:prstGeom>
          <a:noFill/>
        </p:spPr>
        <p:txBody>
          <a:bodyPr wrap="square">
            <a:spAutoFit/>
          </a:bodyPr>
          <a:lstStyle/>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God doesn't just hear prayers.</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He stores them.</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Imagine Heaven having shelves filled with prayers.</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Not one has been misplaced.</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Not one has expired.</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Not one has been ignored.</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Every tear...</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Every whisper...</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Every midnight cry...</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Is safely kept before God's throne.</a:t>
            </a:r>
          </a:p>
        </p:txBody>
      </p:sp>
    </p:spTree>
    <p:extLst>
      <p:ext uri="{BB962C8B-B14F-4D97-AF65-F5344CB8AC3E}">
        <p14:creationId xmlns:p14="http://schemas.microsoft.com/office/powerpoint/2010/main" val="2440782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07A21-E2A7-CEB6-42C4-A4DA8B86B87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712495A-893D-6841-1CC9-6CFF348E2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953406A-903A-28D1-02DE-CBB48EBE64B8}"/>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t="7646" b="8100"/>
          <a:stretch>
            <a:fillRect/>
          </a:stretch>
        </p:blipFill>
        <p:spPr>
          <a:xfrm>
            <a:off x="-1504" y="0"/>
            <a:ext cx="12191980" cy="6856718"/>
          </a:xfrm>
          <a:prstGeom prst="rect">
            <a:avLst/>
          </a:prstGeom>
        </p:spPr>
      </p:pic>
      <p:sp>
        <p:nvSpPr>
          <p:cNvPr id="4" name="TextBox 3">
            <a:extLst>
              <a:ext uri="{FF2B5EF4-FFF2-40B4-BE49-F238E27FC236}">
                <a16:creationId xmlns:a16="http://schemas.microsoft.com/office/drawing/2014/main" id="{CAB4DFC8-40AD-375E-7367-183E3AD52D32}"/>
              </a:ext>
            </a:extLst>
          </p:cNvPr>
          <p:cNvSpPr txBox="1"/>
          <p:nvPr/>
        </p:nvSpPr>
        <p:spPr>
          <a:xfrm>
            <a:off x="-1504" y="166495"/>
            <a:ext cx="11924145" cy="6296660"/>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Imagine writing a letter to someone deployed overseas.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Weeks pass.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Months pass.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No response.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You assume they never received it.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Then one day they walk through the front door...</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Holding every letter.</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They read every word.</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They treasured every page.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Sometimes Heaven feels silent...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Not because God didn't receive your prayer...</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But because He's preparing the right moment to answer.</a:t>
            </a:r>
          </a:p>
        </p:txBody>
      </p:sp>
    </p:spTree>
    <p:extLst>
      <p:ext uri="{BB962C8B-B14F-4D97-AF65-F5344CB8AC3E}">
        <p14:creationId xmlns:p14="http://schemas.microsoft.com/office/powerpoint/2010/main" val="2179147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180</TotalTime>
  <Words>1516</Words>
  <Application>Microsoft Office PowerPoint</Application>
  <PresentationFormat>Widescreen</PresentationFormat>
  <Paragraphs>216</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Aptos</vt:lpstr>
      <vt:lpstr>Aptos Display</vt:lpstr>
      <vt:lpstr>Arial</vt:lpstr>
      <vt:lpstr>system-ui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Tubbs</dc:creator>
  <cp:lastModifiedBy>Richard Tubbs</cp:lastModifiedBy>
  <cp:revision>1</cp:revision>
  <dcterms:created xsi:type="dcterms:W3CDTF">2026-07-10T22:23:56Z</dcterms:created>
  <dcterms:modified xsi:type="dcterms:W3CDTF">2026-07-11T17:44:42Z</dcterms:modified>
</cp:coreProperties>
</file>