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86" r:id="rId3"/>
    <p:sldId id="283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4" r:id="rId30"/>
    <p:sldId id="285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EC2EE12-6293-487D-9AF9-32838F732B46}" v="29" dt="2026-09-18T22:14:05.17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79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37" Type="http://schemas.microsoft.com/office/2015/10/relationships/revisionInfo" Target="revisionInfo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ichard Tubbs" userId="b0993f8c11731488" providerId="LiveId" clId="{8C1B5D34-DD97-4D1D-912B-47F028052740}"/>
    <pc:docChg chg="custSel modSld sldOrd">
      <pc:chgData name="Richard Tubbs" userId="b0993f8c11731488" providerId="LiveId" clId="{8C1B5D34-DD97-4D1D-912B-47F028052740}" dt="2026-09-18T22:14:12.415" v="342"/>
      <pc:docMkLst>
        <pc:docMk/>
      </pc:docMkLst>
      <pc:sldChg chg="addSp modSp mod modAnim">
        <pc:chgData name="Richard Tubbs" userId="b0993f8c11731488" providerId="LiveId" clId="{8C1B5D34-DD97-4D1D-912B-47F028052740}" dt="2026-09-18T21:32:52.616" v="34"/>
        <pc:sldMkLst>
          <pc:docMk/>
          <pc:sldMk cId="894157562" sldId="272"/>
        </pc:sldMkLst>
        <pc:spChg chg="add mod">
          <ac:chgData name="Richard Tubbs" userId="b0993f8c11731488" providerId="LiveId" clId="{8C1B5D34-DD97-4D1D-912B-47F028052740}" dt="2026-09-18T21:32:38.117" v="31" actId="115"/>
          <ac:spMkLst>
            <pc:docMk/>
            <pc:sldMk cId="894157562" sldId="272"/>
            <ac:spMk id="4" creationId="{3383B6E5-9E4B-1140-B744-A4DDA0214B62}"/>
          </ac:spMkLst>
        </pc:spChg>
        <pc:spChg chg="add mod">
          <ac:chgData name="Richard Tubbs" userId="b0993f8c11731488" providerId="LiveId" clId="{8C1B5D34-DD97-4D1D-912B-47F028052740}" dt="2026-09-18T21:32:00.273" v="21" actId="21"/>
          <ac:spMkLst>
            <pc:docMk/>
            <pc:sldMk cId="894157562" sldId="272"/>
            <ac:spMk id="6" creationId="{E9A6A12C-AEDE-AE99-6F45-0CC545E5E00C}"/>
          </ac:spMkLst>
        </pc:spChg>
        <pc:spChg chg="add mod">
          <ac:chgData name="Richard Tubbs" userId="b0993f8c11731488" providerId="LiveId" clId="{8C1B5D34-DD97-4D1D-912B-47F028052740}" dt="2026-09-18T21:32:30.368" v="29" actId="113"/>
          <ac:spMkLst>
            <pc:docMk/>
            <pc:sldMk cId="894157562" sldId="272"/>
            <ac:spMk id="8" creationId="{544E8E50-BA6C-7B48-BF7C-CFD10AB106A6}"/>
          </ac:spMkLst>
        </pc:spChg>
      </pc:sldChg>
      <pc:sldChg chg="addSp modSp mod modAnim">
        <pc:chgData name="Richard Tubbs" userId="b0993f8c11731488" providerId="LiveId" clId="{8C1B5D34-DD97-4D1D-912B-47F028052740}" dt="2026-09-18T21:35:53.614" v="64"/>
        <pc:sldMkLst>
          <pc:docMk/>
          <pc:sldMk cId="1426144834" sldId="273"/>
        </pc:sldMkLst>
        <pc:spChg chg="add mod">
          <ac:chgData name="Richard Tubbs" userId="b0993f8c11731488" providerId="LiveId" clId="{8C1B5D34-DD97-4D1D-912B-47F028052740}" dt="2026-09-18T21:35:22.928" v="54" actId="21"/>
          <ac:spMkLst>
            <pc:docMk/>
            <pc:sldMk cId="1426144834" sldId="273"/>
            <ac:spMk id="4" creationId="{986167C9-1D01-0C1C-5999-1F40F9F59C5E}"/>
          </ac:spMkLst>
        </pc:spChg>
        <pc:spChg chg="add mod">
          <ac:chgData name="Richard Tubbs" userId="b0993f8c11731488" providerId="LiveId" clId="{8C1B5D34-DD97-4D1D-912B-47F028052740}" dt="2026-09-18T21:35:39.818" v="61" actId="1076"/>
          <ac:spMkLst>
            <pc:docMk/>
            <pc:sldMk cId="1426144834" sldId="273"/>
            <ac:spMk id="6" creationId="{EC2B0B69-3403-D4EA-1001-FCA8AC715979}"/>
          </ac:spMkLst>
        </pc:spChg>
        <pc:picChg chg="mod">
          <ac:chgData name="Richard Tubbs" userId="b0993f8c11731488" providerId="LiveId" clId="{8C1B5D34-DD97-4D1D-912B-47F028052740}" dt="2026-09-18T21:35:29.944" v="57" actId="1076"/>
          <ac:picMkLst>
            <pc:docMk/>
            <pc:sldMk cId="1426144834" sldId="273"/>
            <ac:picMk id="3" creationId="{E7BF6913-242A-B10B-6EEB-9152DCD6780F}"/>
          </ac:picMkLst>
        </pc:picChg>
      </pc:sldChg>
      <pc:sldChg chg="addSp modSp mod modAnim">
        <pc:chgData name="Richard Tubbs" userId="b0993f8c11731488" providerId="LiveId" clId="{8C1B5D34-DD97-4D1D-912B-47F028052740}" dt="2026-09-18T21:38:16.237" v="88"/>
        <pc:sldMkLst>
          <pc:docMk/>
          <pc:sldMk cId="981823031" sldId="274"/>
        </pc:sldMkLst>
        <pc:spChg chg="add mod">
          <ac:chgData name="Richard Tubbs" userId="b0993f8c11731488" providerId="LiveId" clId="{8C1B5D34-DD97-4D1D-912B-47F028052740}" dt="2026-09-18T21:37:51.909" v="87" actId="115"/>
          <ac:spMkLst>
            <pc:docMk/>
            <pc:sldMk cId="981823031" sldId="274"/>
            <ac:spMk id="4" creationId="{61395576-0C7B-6164-B068-1DAA36B5A40D}"/>
          </ac:spMkLst>
        </pc:spChg>
      </pc:sldChg>
      <pc:sldChg chg="addSp modSp mod modAnim">
        <pc:chgData name="Richard Tubbs" userId="b0993f8c11731488" providerId="LiveId" clId="{8C1B5D34-DD97-4D1D-912B-47F028052740}" dt="2026-09-18T21:42:50.202" v="118"/>
        <pc:sldMkLst>
          <pc:docMk/>
          <pc:sldMk cId="720487564" sldId="275"/>
        </pc:sldMkLst>
        <pc:spChg chg="add mod">
          <ac:chgData name="Richard Tubbs" userId="b0993f8c11731488" providerId="LiveId" clId="{8C1B5D34-DD97-4D1D-912B-47F028052740}" dt="2026-09-18T21:42:23.202" v="111" actId="21"/>
          <ac:spMkLst>
            <pc:docMk/>
            <pc:sldMk cId="720487564" sldId="275"/>
            <ac:spMk id="4" creationId="{438003F8-CFBC-DF4B-20F2-A9377E47A675}"/>
          </ac:spMkLst>
        </pc:spChg>
        <pc:spChg chg="add mod">
          <ac:chgData name="Richard Tubbs" userId="b0993f8c11731488" providerId="LiveId" clId="{8C1B5D34-DD97-4D1D-912B-47F028052740}" dt="2026-09-18T21:39:56.486" v="109" actId="1076"/>
          <ac:spMkLst>
            <pc:docMk/>
            <pc:sldMk cId="720487564" sldId="275"/>
            <ac:spMk id="6" creationId="{EF14498E-D10B-8899-50B6-7BF6D8C2BF97}"/>
          </ac:spMkLst>
        </pc:spChg>
        <pc:spChg chg="add mod">
          <ac:chgData name="Richard Tubbs" userId="b0993f8c11731488" providerId="LiveId" clId="{8C1B5D34-DD97-4D1D-912B-47F028052740}" dt="2026-09-18T21:42:39.827" v="116" actId="1076"/>
          <ac:spMkLst>
            <pc:docMk/>
            <pc:sldMk cId="720487564" sldId="275"/>
            <ac:spMk id="8" creationId="{1459D28F-5F90-20DB-C6F1-00923549DE90}"/>
          </ac:spMkLst>
        </pc:spChg>
      </pc:sldChg>
      <pc:sldChg chg="addSp modSp mod modAnim">
        <pc:chgData name="Richard Tubbs" userId="b0993f8c11731488" providerId="LiveId" clId="{8C1B5D34-DD97-4D1D-912B-47F028052740}" dt="2026-09-18T21:45:12.450" v="162"/>
        <pc:sldMkLst>
          <pc:docMk/>
          <pc:sldMk cId="865247268" sldId="276"/>
        </pc:sldMkLst>
        <pc:spChg chg="add mod">
          <ac:chgData name="Richard Tubbs" userId="b0993f8c11731488" providerId="LiveId" clId="{8C1B5D34-DD97-4D1D-912B-47F028052740}" dt="2026-09-18T21:44:59.670" v="160" actId="113"/>
          <ac:spMkLst>
            <pc:docMk/>
            <pc:sldMk cId="865247268" sldId="276"/>
            <ac:spMk id="4" creationId="{DC1CC963-9B6B-7D12-8125-0405F45567C1}"/>
          </ac:spMkLst>
        </pc:spChg>
        <pc:spChg chg="add mod">
          <ac:chgData name="Richard Tubbs" userId="b0993f8c11731488" providerId="LiveId" clId="{8C1B5D34-DD97-4D1D-912B-47F028052740}" dt="2026-09-18T21:44:27.109" v="152" actId="1076"/>
          <ac:spMkLst>
            <pc:docMk/>
            <pc:sldMk cId="865247268" sldId="276"/>
            <ac:spMk id="6" creationId="{7E8955C1-7F5B-38E3-47DF-B96F4B64F612}"/>
          </ac:spMkLst>
        </pc:spChg>
      </pc:sldChg>
      <pc:sldChg chg="addSp modSp mod modAnim">
        <pc:chgData name="Richard Tubbs" userId="b0993f8c11731488" providerId="LiveId" clId="{8C1B5D34-DD97-4D1D-912B-47F028052740}" dt="2026-09-18T21:46:55.011" v="173"/>
        <pc:sldMkLst>
          <pc:docMk/>
          <pc:sldMk cId="722986607" sldId="277"/>
        </pc:sldMkLst>
        <pc:spChg chg="add mod">
          <ac:chgData name="Richard Tubbs" userId="b0993f8c11731488" providerId="LiveId" clId="{8C1B5D34-DD97-4D1D-912B-47F028052740}" dt="2026-09-18T21:46:42.980" v="172" actId="14100"/>
          <ac:spMkLst>
            <pc:docMk/>
            <pc:sldMk cId="722986607" sldId="277"/>
            <ac:spMk id="4" creationId="{1C98C6CD-BBA9-56C8-FEB7-401D88390288}"/>
          </ac:spMkLst>
        </pc:spChg>
      </pc:sldChg>
      <pc:sldChg chg="addSp modSp mod modAnim">
        <pc:chgData name="Richard Tubbs" userId="b0993f8c11731488" providerId="LiveId" clId="{8C1B5D34-DD97-4D1D-912B-47F028052740}" dt="2026-09-18T21:50:11.729" v="190" actId="115"/>
        <pc:sldMkLst>
          <pc:docMk/>
          <pc:sldMk cId="883650447" sldId="278"/>
        </pc:sldMkLst>
        <pc:spChg chg="add mod">
          <ac:chgData name="Richard Tubbs" userId="b0993f8c11731488" providerId="LiveId" clId="{8C1B5D34-DD97-4D1D-912B-47F028052740}" dt="2026-09-18T21:50:11.729" v="190" actId="115"/>
          <ac:spMkLst>
            <pc:docMk/>
            <pc:sldMk cId="883650447" sldId="278"/>
            <ac:spMk id="4" creationId="{492D27E0-039A-C07A-31AF-73C368DDFC20}"/>
          </ac:spMkLst>
        </pc:spChg>
      </pc:sldChg>
      <pc:sldChg chg="addSp modSp mod modAnim">
        <pc:chgData name="Richard Tubbs" userId="b0993f8c11731488" providerId="LiveId" clId="{8C1B5D34-DD97-4D1D-912B-47F028052740}" dt="2026-09-18T21:52:38.319" v="202"/>
        <pc:sldMkLst>
          <pc:docMk/>
          <pc:sldMk cId="2504475250" sldId="279"/>
        </pc:sldMkLst>
        <pc:spChg chg="add mod">
          <ac:chgData name="Richard Tubbs" userId="b0993f8c11731488" providerId="LiveId" clId="{8C1B5D34-DD97-4D1D-912B-47F028052740}" dt="2026-09-18T21:52:28.850" v="201" actId="20577"/>
          <ac:spMkLst>
            <pc:docMk/>
            <pc:sldMk cId="2504475250" sldId="279"/>
            <ac:spMk id="4" creationId="{3DD901B6-B287-F76A-440E-B5C142FDE48F}"/>
          </ac:spMkLst>
        </pc:spChg>
      </pc:sldChg>
      <pc:sldChg chg="addSp modSp mod modAnim">
        <pc:chgData name="Richard Tubbs" userId="b0993f8c11731488" providerId="LiveId" clId="{8C1B5D34-DD97-4D1D-912B-47F028052740}" dt="2026-09-18T21:55:41.457" v="253"/>
        <pc:sldMkLst>
          <pc:docMk/>
          <pc:sldMk cId="1739909286" sldId="280"/>
        </pc:sldMkLst>
        <pc:spChg chg="add mod">
          <ac:chgData name="Richard Tubbs" userId="b0993f8c11731488" providerId="LiveId" clId="{8C1B5D34-DD97-4D1D-912B-47F028052740}" dt="2026-09-18T21:52:56.678" v="218" actId="403"/>
          <ac:spMkLst>
            <pc:docMk/>
            <pc:sldMk cId="1739909286" sldId="280"/>
            <ac:spMk id="2" creationId="{EF822EEF-813F-1158-F6DE-68A9DE2BDACB}"/>
          </ac:spMkLst>
        </pc:spChg>
        <pc:spChg chg="add mod">
          <ac:chgData name="Richard Tubbs" userId="b0993f8c11731488" providerId="LiveId" clId="{8C1B5D34-DD97-4D1D-912B-47F028052740}" dt="2026-09-18T21:53:21.818" v="227" actId="1076"/>
          <ac:spMkLst>
            <pc:docMk/>
            <pc:sldMk cId="1739909286" sldId="280"/>
            <ac:spMk id="5" creationId="{1DAA61E8-C8AC-2F27-2CCD-83CF7698D6A9}"/>
          </ac:spMkLst>
        </pc:spChg>
        <pc:spChg chg="add mod">
          <ac:chgData name="Richard Tubbs" userId="b0993f8c11731488" providerId="LiveId" clId="{8C1B5D34-DD97-4D1D-912B-47F028052740}" dt="2026-09-18T21:55:07.411" v="246" actId="1076"/>
          <ac:spMkLst>
            <pc:docMk/>
            <pc:sldMk cId="1739909286" sldId="280"/>
            <ac:spMk id="7" creationId="{7B691492-E58C-49FB-2A67-924699D28E51}"/>
          </ac:spMkLst>
        </pc:spChg>
        <pc:spChg chg="add mod">
          <ac:chgData name="Richard Tubbs" userId="b0993f8c11731488" providerId="LiveId" clId="{8C1B5D34-DD97-4D1D-912B-47F028052740}" dt="2026-09-18T21:55:11.849" v="247" actId="1076"/>
          <ac:spMkLst>
            <pc:docMk/>
            <pc:sldMk cId="1739909286" sldId="280"/>
            <ac:spMk id="9" creationId="{D1091C8D-1D41-C196-9F83-D35C261FEF56}"/>
          </ac:spMkLst>
        </pc:spChg>
        <pc:spChg chg="add mod">
          <ac:chgData name="Richard Tubbs" userId="b0993f8c11731488" providerId="LiveId" clId="{8C1B5D34-DD97-4D1D-912B-47F028052740}" dt="2026-09-18T21:55:15.802" v="248" actId="1076"/>
          <ac:spMkLst>
            <pc:docMk/>
            <pc:sldMk cId="1739909286" sldId="280"/>
            <ac:spMk id="11" creationId="{24EC8EA2-7B19-3BD3-AE9C-B89FFFE0DE2B}"/>
          </ac:spMkLst>
        </pc:spChg>
        <pc:picChg chg="mod">
          <ac:chgData name="Richard Tubbs" userId="b0993f8c11731488" providerId="LiveId" clId="{8C1B5D34-DD97-4D1D-912B-47F028052740}" dt="2026-09-18T21:53:18.537" v="226" actId="1076"/>
          <ac:picMkLst>
            <pc:docMk/>
            <pc:sldMk cId="1739909286" sldId="280"/>
            <ac:picMk id="3" creationId="{A0383A2F-270B-CB94-2974-97F0EA2C6AA4}"/>
          </ac:picMkLst>
        </pc:picChg>
      </pc:sldChg>
      <pc:sldChg chg="addSp modSp mod modAnim">
        <pc:chgData name="Richard Tubbs" userId="b0993f8c11731488" providerId="LiveId" clId="{8C1B5D34-DD97-4D1D-912B-47F028052740}" dt="2026-09-18T21:57:10.348" v="260"/>
        <pc:sldMkLst>
          <pc:docMk/>
          <pc:sldMk cId="3168668300" sldId="281"/>
        </pc:sldMkLst>
        <pc:spChg chg="add mod">
          <ac:chgData name="Richard Tubbs" userId="b0993f8c11731488" providerId="LiveId" clId="{8C1B5D34-DD97-4D1D-912B-47F028052740}" dt="2026-09-18T21:56:50.082" v="259" actId="1076"/>
          <ac:spMkLst>
            <pc:docMk/>
            <pc:sldMk cId="3168668300" sldId="281"/>
            <ac:spMk id="4" creationId="{A90A2206-B893-107F-7811-AF8A6D6A6273}"/>
          </ac:spMkLst>
        </pc:spChg>
      </pc:sldChg>
      <pc:sldChg chg="addSp modSp mod modAnim">
        <pc:chgData name="Richard Tubbs" userId="b0993f8c11731488" providerId="LiveId" clId="{8C1B5D34-DD97-4D1D-912B-47F028052740}" dt="2026-09-18T21:58:26.158" v="267"/>
        <pc:sldMkLst>
          <pc:docMk/>
          <pc:sldMk cId="3184980350" sldId="282"/>
        </pc:sldMkLst>
        <pc:spChg chg="add mod">
          <ac:chgData name="Richard Tubbs" userId="b0993f8c11731488" providerId="LiveId" clId="{8C1B5D34-DD97-4D1D-912B-47F028052740}" dt="2026-09-18T21:57:38.440" v="266" actId="14100"/>
          <ac:spMkLst>
            <pc:docMk/>
            <pc:sldMk cId="3184980350" sldId="282"/>
            <ac:spMk id="4" creationId="{7F9813CA-A1EF-4471-34C7-24F32498E63F}"/>
          </ac:spMkLst>
        </pc:spChg>
      </pc:sldChg>
      <pc:sldChg chg="addSp delSp modSp mod ord modAnim">
        <pc:chgData name="Richard Tubbs" userId="b0993f8c11731488" providerId="LiveId" clId="{8C1B5D34-DD97-4D1D-912B-47F028052740}" dt="2026-09-18T22:14:12.415" v="342"/>
        <pc:sldMkLst>
          <pc:docMk/>
          <pc:sldMk cId="761441221" sldId="283"/>
        </pc:sldMkLst>
        <pc:spChg chg="add mod">
          <ac:chgData name="Richard Tubbs" userId="b0993f8c11731488" providerId="LiveId" clId="{8C1B5D34-DD97-4D1D-912B-47F028052740}" dt="2026-09-18T22:09:31.854" v="306" actId="404"/>
          <ac:spMkLst>
            <pc:docMk/>
            <pc:sldMk cId="761441221" sldId="283"/>
            <ac:spMk id="4" creationId="{265FD5B3-6DC1-D05A-9B8B-292413FA888B}"/>
          </ac:spMkLst>
        </pc:spChg>
        <pc:spChg chg="add del">
          <ac:chgData name="Richard Tubbs" userId="b0993f8c11731488" providerId="LiveId" clId="{8C1B5D34-DD97-4D1D-912B-47F028052740}" dt="2026-09-18T22:08:41.870" v="292" actId="478"/>
          <ac:spMkLst>
            <pc:docMk/>
            <pc:sldMk cId="761441221" sldId="283"/>
            <ac:spMk id="6" creationId="{0E67EBAD-EACE-0F0D-EDDD-BA6F44835661}"/>
          </ac:spMkLst>
        </pc:spChg>
        <pc:spChg chg="add mod">
          <ac:chgData name="Richard Tubbs" userId="b0993f8c11731488" providerId="LiveId" clId="{8C1B5D34-DD97-4D1D-912B-47F028052740}" dt="2026-09-18T22:09:48.260" v="310" actId="1076"/>
          <ac:spMkLst>
            <pc:docMk/>
            <pc:sldMk cId="761441221" sldId="283"/>
            <ac:spMk id="16" creationId="{EA3E5A7E-9634-2F20-83CA-9426649308DE}"/>
          </ac:spMkLst>
        </pc:spChg>
        <pc:spChg chg="add mod">
          <ac:chgData name="Richard Tubbs" userId="b0993f8c11731488" providerId="LiveId" clId="{8C1B5D34-DD97-4D1D-912B-47F028052740}" dt="2026-09-18T22:11:48.211" v="324" actId="14100"/>
          <ac:spMkLst>
            <pc:docMk/>
            <pc:sldMk cId="761441221" sldId="283"/>
            <ac:spMk id="18" creationId="{2FBF3B11-B289-E73C-2DF5-DA6AE07DAEB5}"/>
          </ac:spMkLst>
        </pc:spChg>
        <pc:spChg chg="add mod">
          <ac:chgData name="Richard Tubbs" userId="b0993f8c11731488" providerId="LiveId" clId="{8C1B5D34-DD97-4D1D-912B-47F028052740}" dt="2026-09-18T22:13:25.007" v="331" actId="1076"/>
          <ac:spMkLst>
            <pc:docMk/>
            <pc:sldMk cId="761441221" sldId="283"/>
            <ac:spMk id="20" creationId="{55D57E31-B249-7AF5-E22B-5F2154D9BDE6}"/>
          </ac:spMkLst>
        </pc:spChg>
        <pc:spChg chg="add mod">
          <ac:chgData name="Richard Tubbs" userId="b0993f8c11731488" providerId="LiveId" clId="{8C1B5D34-DD97-4D1D-912B-47F028052740}" dt="2026-09-18T22:13:43.492" v="335" actId="1076"/>
          <ac:spMkLst>
            <pc:docMk/>
            <pc:sldMk cId="761441221" sldId="283"/>
            <ac:spMk id="22" creationId="{AA6D44B8-58A0-97EB-274B-C6B49CA94B8D}"/>
          </ac:spMkLst>
        </pc:spChg>
        <pc:picChg chg="mod">
          <ac:chgData name="Richard Tubbs" userId="b0993f8c11731488" providerId="LiveId" clId="{8C1B5D34-DD97-4D1D-912B-47F028052740}" dt="2026-09-18T22:11:57.539" v="326" actId="1076"/>
          <ac:picMkLst>
            <pc:docMk/>
            <pc:sldMk cId="761441221" sldId="283"/>
            <ac:picMk id="3" creationId="{39BE1074-F4FC-02F5-BDF4-4288BD716913}"/>
          </ac:picMkLst>
        </pc:picChg>
        <pc:picChg chg="add del">
          <ac:chgData name="Richard Tubbs" userId="b0993f8c11731488" providerId="LiveId" clId="{8C1B5D34-DD97-4D1D-912B-47F028052740}" dt="2026-09-18T22:08:41.870" v="292" actId="478"/>
          <ac:picMkLst>
            <pc:docMk/>
            <pc:sldMk cId="761441221" sldId="283"/>
            <ac:picMk id="7" creationId="{8C672AA9-2D6C-EE2D-7DAF-01292ADAF483}"/>
          </ac:picMkLst>
        </pc:picChg>
        <pc:picChg chg="add del">
          <ac:chgData name="Richard Tubbs" userId="b0993f8c11731488" providerId="LiveId" clId="{8C1B5D34-DD97-4D1D-912B-47F028052740}" dt="2026-09-18T22:08:41.870" v="292" actId="478"/>
          <ac:picMkLst>
            <pc:docMk/>
            <pc:sldMk cId="761441221" sldId="283"/>
            <ac:picMk id="8" creationId="{A0A33E24-C7BA-505C-4DC5-392BEAB56171}"/>
          </ac:picMkLst>
        </pc:picChg>
        <pc:picChg chg="add del">
          <ac:chgData name="Richard Tubbs" userId="b0993f8c11731488" providerId="LiveId" clId="{8C1B5D34-DD97-4D1D-912B-47F028052740}" dt="2026-09-18T22:08:41.870" v="292" actId="478"/>
          <ac:picMkLst>
            <pc:docMk/>
            <pc:sldMk cId="761441221" sldId="283"/>
            <ac:picMk id="9" creationId="{2C2E4FDA-E357-DFF7-84DA-A6157979510F}"/>
          </ac:picMkLst>
        </pc:picChg>
        <pc:picChg chg="add del">
          <ac:chgData name="Richard Tubbs" userId="b0993f8c11731488" providerId="LiveId" clId="{8C1B5D34-DD97-4D1D-912B-47F028052740}" dt="2026-09-18T22:08:41.870" v="292" actId="478"/>
          <ac:picMkLst>
            <pc:docMk/>
            <pc:sldMk cId="761441221" sldId="283"/>
            <ac:picMk id="10" creationId="{A4B76656-0EAE-8F68-2831-6D9CAE98C7FF}"/>
          </ac:picMkLst>
        </pc:picChg>
        <pc:picChg chg="add del">
          <ac:chgData name="Richard Tubbs" userId="b0993f8c11731488" providerId="LiveId" clId="{8C1B5D34-DD97-4D1D-912B-47F028052740}" dt="2026-09-18T22:08:41.870" v="292" actId="478"/>
          <ac:picMkLst>
            <pc:docMk/>
            <pc:sldMk cId="761441221" sldId="283"/>
            <ac:picMk id="11" creationId="{F9722AA5-5C3C-26C7-5496-03B6EA0B6F92}"/>
          </ac:picMkLst>
        </pc:picChg>
        <pc:picChg chg="add del">
          <ac:chgData name="Richard Tubbs" userId="b0993f8c11731488" providerId="LiveId" clId="{8C1B5D34-DD97-4D1D-912B-47F028052740}" dt="2026-09-18T22:08:41.870" v="292" actId="478"/>
          <ac:picMkLst>
            <pc:docMk/>
            <pc:sldMk cId="761441221" sldId="283"/>
            <ac:picMk id="12" creationId="{E9FDC830-03FC-5468-8871-8C9F401AD8F4}"/>
          </ac:picMkLst>
        </pc:picChg>
        <pc:picChg chg="add del">
          <ac:chgData name="Richard Tubbs" userId="b0993f8c11731488" providerId="LiveId" clId="{8C1B5D34-DD97-4D1D-912B-47F028052740}" dt="2026-09-18T22:08:41.870" v="292" actId="478"/>
          <ac:picMkLst>
            <pc:docMk/>
            <pc:sldMk cId="761441221" sldId="283"/>
            <ac:picMk id="13" creationId="{48A7BE16-DDC3-E60F-54CC-7F8240A7AFBB}"/>
          </ac:picMkLst>
        </pc:picChg>
        <pc:picChg chg="add del">
          <ac:chgData name="Richard Tubbs" userId="b0993f8c11731488" providerId="LiveId" clId="{8C1B5D34-DD97-4D1D-912B-47F028052740}" dt="2026-09-18T22:08:41.870" v="292" actId="478"/>
          <ac:picMkLst>
            <pc:docMk/>
            <pc:sldMk cId="761441221" sldId="283"/>
            <ac:picMk id="14" creationId="{BD22E938-91B9-FC52-EB18-4DACF57B3552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45B05B-738F-D7D4-4368-CF856B6F68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A424288-A2D8-281E-374D-C613946A3E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94512B-11A3-284B-712B-EF91B08ADF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498AC-761A-4394-A353-B64C746D864D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E0B66C2-9948-D3EE-2471-A2EAE5BA32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FAA8295-487F-A525-7BE2-B1C8E18B79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11BE9-CA2D-454C-AC00-4E2011A971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9487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56F42F-8018-AE12-BCC1-679DB8960D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62E5F4-3A06-E488-5CA4-E3B88BC5BE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73BEF7-4AB7-FDCC-9EE3-7E104D6E83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498AC-761A-4394-A353-B64C746D864D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B2E6B3-229B-A387-86F1-E4BB635BDB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0AC096-10B2-E391-4762-75CDE819A6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11BE9-CA2D-454C-AC00-4E2011A971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77760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3DF442-3FE8-EFDC-D248-8BB0F25273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9017A9-D30A-EA09-E4C2-5917A69A61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719B67-EC62-9397-F0B0-177DCE54D0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498AC-761A-4394-A353-B64C746D864D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DAE8CB-2224-868A-C8A0-1EDBC7C47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42FFFE-E78A-DD08-865A-75E7F7DECD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11BE9-CA2D-454C-AC00-4E2011A971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195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6BA774-6F7F-2152-3236-E58D0C5B1D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EF0F02-7082-3B7B-9168-798F805059D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8677A50-09DA-F3FC-1A97-066F1260533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653962-2F4B-F1C6-7EC3-4C4AB9BDA9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498AC-761A-4394-A353-B64C746D864D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2ECA84-21BC-78FC-8603-8921A47B5D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AB91336-D661-DEF3-D908-47B65DE52E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11BE9-CA2D-454C-AC00-4E2011A971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89118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114C7B-E84A-CA87-6C51-78558A0753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6CFFDB-52F0-BC06-3E9B-DFC4EFBA07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3BF95E-1036-7AEE-D002-375E2803164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FBAF7ED-D329-5E7B-CDC7-591F3E91F8A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62B2DD4-FB41-2C43-09A4-D077BD50C12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7DBC39A-02C7-F582-8B61-21D5451F96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498AC-761A-4394-A353-B64C746D864D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BE75C3E-AECA-20A6-FE4F-59721746CF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C5232A5-0D52-A504-D834-1784BC8852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11BE9-CA2D-454C-AC00-4E2011A971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4432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51BF3E-D99E-F7A7-7A99-FAC096EA23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6A1F47A-FE8B-FE02-C73A-B9F07CA4CF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498AC-761A-4394-A353-B64C746D864D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010A07E-B302-DA77-30F0-A523A47623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474FA1D-DC53-2BC3-6D62-2E85E5C7D2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11BE9-CA2D-454C-AC00-4E2011A971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87040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070CD7-9968-B2BC-2A87-C41DB04010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498AC-761A-4394-A353-B64C746D864D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17CEBD-8F7D-E814-63B5-BA3C85CFC1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03AED7-BE0F-EB90-E803-657E28D904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11BE9-CA2D-454C-AC00-4E2011A971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6895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8F92DF-8718-47D6-2F5E-45A196E0A3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53A02D-4232-AA97-FD88-C1F3F33E22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C9AF04-5923-7045-1F33-37D05A61A4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2355F9E-6712-0C6B-53C6-6B56909D16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498AC-761A-4394-A353-B64C746D864D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2728AF0-3444-9509-589A-9FAF62446B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5680D5-5270-A5D9-41B3-A497D4074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11BE9-CA2D-454C-AC00-4E2011A971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54730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3BA390-D7BD-BA9C-7BE5-BD7063E49E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F8DB6C6-0725-1A8A-3603-5B63B165459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02E438-8432-09E3-86F6-4FF7CEA292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6C9389-568D-3410-C6F6-29B0E57F3F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498AC-761A-4394-A353-B64C746D864D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5CE32A-67D3-C302-649A-DE41B88EE8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707B84-C039-DCC7-7838-CC5E708550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11BE9-CA2D-454C-AC00-4E2011A971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20786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48D023-789B-6B8A-538A-388230DFC3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E5B7658-DA69-2BD0-909A-C1A38D7F890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66201A-9E21-B268-4A94-B370FA71FA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498AC-761A-4394-A353-B64C746D864D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77C50C-48D4-E687-DFB8-FA967D03CB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F27440-295A-B3EF-93D6-71FBCEFEA3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11BE9-CA2D-454C-AC00-4E2011A971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12176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F3A897F-8995-29A8-0FCD-C4745012CF7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0C2DA9-ECA2-96FA-C39F-379949C3B4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32F8E3-392E-C161-CCDE-309B8241FF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FB498AC-761A-4394-A353-B64C746D864D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77FB84-3705-F17B-549F-0A697C297D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F2F566-7DE9-20FD-A32A-EBCAD81E17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C11BE9-CA2D-454C-AC00-4E2011A971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86521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0FF60F0-8FE0-301B-2017-D42BBCC0D1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5686E4-8263-FF26-FCA3-F0C99C3E0D4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32383A-0469-EE4E-7700-5CABD5D6B7D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FB498AC-761A-4394-A353-B64C746D864D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06970A-1269-17CE-EC49-6AE37C3BE04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0CAE28-2443-4600-1464-5A6622757A2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AC11BE9-CA2D-454C-AC00-4E2011A971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13487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en.wikipedia.org/wiki/Minor_prophet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44F7ACE-345C-F10E-A565-85D2BC942C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39257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9FE5BA-71E3-1D75-A74E-289D800C06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5D9E1BD-7EA9-8C8B-9F75-ABE92476A03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92BD12A-833A-0B33-059E-AED8D1DE5866}"/>
              </a:ext>
            </a:extLst>
          </p:cNvPr>
          <p:cNvSpPr txBox="1"/>
          <p:nvPr/>
        </p:nvSpPr>
        <p:spPr>
          <a:xfrm>
            <a:off x="3015673" y="263327"/>
            <a:ext cx="616065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3600" b="1" kern="0" dirty="0">
                <a:effectLst/>
                <a:latin typeface="+mn-lt"/>
                <a:ea typeface="Times New Roman" panose="02020603050405020304" pitchFamily="18" charset="0"/>
              </a:rPr>
              <a:t>Habakkuk 1:2–5</a:t>
            </a:r>
            <a:br>
              <a:rPr lang="en-US" sz="3600" kern="0" dirty="0">
                <a:effectLst/>
                <a:latin typeface="+mn-lt"/>
                <a:ea typeface="Times New Roman" panose="02020603050405020304" pitchFamily="18" charset="0"/>
              </a:rPr>
            </a:br>
            <a:endParaRPr lang="en-US" sz="36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CA897A3-1026-4A93-5725-B57A3C465808}"/>
              </a:ext>
            </a:extLst>
          </p:cNvPr>
          <p:cNvSpPr txBox="1"/>
          <p:nvPr/>
        </p:nvSpPr>
        <p:spPr>
          <a:xfrm>
            <a:off x="1043709" y="1154983"/>
            <a:ext cx="10270836" cy="37959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 algn="ctr">
              <a:spcBef>
                <a:spcPts val="1500"/>
              </a:spcBef>
              <a:spcAft>
                <a:spcPts val="750"/>
              </a:spcAft>
              <a:buNone/>
            </a:pPr>
            <a:r>
              <a:rPr lang="en-US" b="1" i="0" dirty="0">
                <a:solidFill>
                  <a:schemeClr val="tx1"/>
                </a:solidFill>
                <a:effectLst/>
                <a:latin typeface="+mn-lt"/>
              </a:rPr>
              <a:t>Habakkuk’s Complaint</a:t>
            </a:r>
          </a:p>
          <a:p>
            <a:pPr marL="0" indent="0" algn="ctr">
              <a:buNone/>
            </a:pPr>
            <a:r>
              <a:rPr lang="en-US" sz="1800" b="1" i="0" baseline="30000" dirty="0">
                <a:solidFill>
                  <a:schemeClr val="tx1"/>
                </a:solidFill>
                <a:effectLst/>
                <a:latin typeface="+mn-lt"/>
              </a:rPr>
              <a:t>2 </a:t>
            </a:r>
            <a:r>
              <a:rPr lang="en-US" sz="1800" b="0" i="0" dirty="0">
                <a:solidFill>
                  <a:schemeClr val="tx1"/>
                </a:solidFill>
                <a:effectLst/>
                <a:latin typeface="+mn-lt"/>
              </a:rPr>
              <a:t>How long, </a:t>
            </a:r>
            <a:r>
              <a:rPr lang="en-US" sz="1800" b="0" i="0" cap="small" dirty="0">
                <a:solidFill>
                  <a:schemeClr val="tx1"/>
                </a:solidFill>
                <a:effectLst/>
                <a:latin typeface="+mn-lt"/>
              </a:rPr>
              <a:t>Lord</a:t>
            </a:r>
            <a:r>
              <a:rPr lang="en-US" sz="1800" b="0" i="0" dirty="0">
                <a:solidFill>
                  <a:schemeClr val="tx1"/>
                </a:solidFill>
                <a:effectLst/>
                <a:latin typeface="+mn-lt"/>
              </a:rPr>
              <a:t>, must I call for help,</a:t>
            </a:r>
            <a:br>
              <a:rPr lang="en-US" sz="1800" b="0" i="0" dirty="0">
                <a:solidFill>
                  <a:schemeClr val="tx1"/>
                </a:solidFill>
                <a:effectLst/>
                <a:latin typeface="+mn-lt"/>
              </a:rPr>
            </a:br>
            <a:r>
              <a:rPr lang="en-US" sz="1800" b="0" i="0" dirty="0">
                <a:solidFill>
                  <a:schemeClr val="tx1"/>
                </a:solidFill>
                <a:effectLst/>
                <a:latin typeface="+mn-lt"/>
              </a:rPr>
              <a:t>    but you do not listen?</a:t>
            </a:r>
            <a:br>
              <a:rPr lang="en-US" sz="1800" b="0" i="0" dirty="0">
                <a:solidFill>
                  <a:schemeClr val="tx1"/>
                </a:solidFill>
                <a:effectLst/>
                <a:latin typeface="+mn-lt"/>
              </a:rPr>
            </a:br>
            <a:r>
              <a:rPr lang="en-US" sz="1800" b="0" i="0" dirty="0">
                <a:solidFill>
                  <a:schemeClr val="tx1"/>
                </a:solidFill>
                <a:effectLst/>
                <a:latin typeface="+mn-lt"/>
              </a:rPr>
              <a:t>Or cry out to you, “Violence!”</a:t>
            </a:r>
            <a:br>
              <a:rPr lang="en-US" sz="1800" b="0" i="0" dirty="0">
                <a:solidFill>
                  <a:schemeClr val="tx1"/>
                </a:solidFill>
                <a:effectLst/>
                <a:latin typeface="+mn-lt"/>
              </a:rPr>
            </a:br>
            <a:r>
              <a:rPr lang="en-US" sz="1800" b="0" i="0" dirty="0">
                <a:solidFill>
                  <a:schemeClr val="tx1"/>
                </a:solidFill>
                <a:effectLst/>
                <a:latin typeface="+mn-lt"/>
              </a:rPr>
              <a:t>    but you do not save?</a:t>
            </a:r>
            <a:br>
              <a:rPr lang="en-US" sz="1800" b="0" i="0" dirty="0">
                <a:solidFill>
                  <a:schemeClr val="tx1"/>
                </a:solidFill>
                <a:effectLst/>
                <a:latin typeface="+mn-lt"/>
              </a:rPr>
            </a:br>
            <a:r>
              <a:rPr lang="en-US" sz="1800" b="1" i="0" baseline="30000" dirty="0">
                <a:solidFill>
                  <a:schemeClr val="tx1"/>
                </a:solidFill>
                <a:effectLst/>
                <a:latin typeface="+mn-lt"/>
              </a:rPr>
              <a:t>3 </a:t>
            </a:r>
            <a:r>
              <a:rPr lang="en-US" sz="1800" b="0" i="0" dirty="0">
                <a:solidFill>
                  <a:schemeClr val="tx1"/>
                </a:solidFill>
                <a:effectLst/>
                <a:latin typeface="+mn-lt"/>
              </a:rPr>
              <a:t>Why do you make me look at injustice?</a:t>
            </a:r>
            <a:br>
              <a:rPr lang="en-US" sz="1800" b="0" i="0" dirty="0">
                <a:solidFill>
                  <a:schemeClr val="tx1"/>
                </a:solidFill>
                <a:effectLst/>
                <a:latin typeface="+mn-lt"/>
              </a:rPr>
            </a:br>
            <a:r>
              <a:rPr lang="en-US" sz="1800" b="0" i="0" dirty="0">
                <a:solidFill>
                  <a:schemeClr val="tx1"/>
                </a:solidFill>
                <a:effectLst/>
                <a:latin typeface="+mn-lt"/>
              </a:rPr>
              <a:t>    Why do you tolerate wrongdoing?</a:t>
            </a:r>
            <a:br>
              <a:rPr lang="en-US" sz="1800" b="0" i="0" dirty="0">
                <a:solidFill>
                  <a:schemeClr val="tx1"/>
                </a:solidFill>
                <a:effectLst/>
                <a:latin typeface="+mn-lt"/>
              </a:rPr>
            </a:br>
            <a:r>
              <a:rPr lang="en-US" sz="1800" b="0" i="0" dirty="0">
                <a:solidFill>
                  <a:schemeClr val="tx1"/>
                </a:solidFill>
                <a:effectLst/>
                <a:latin typeface="+mn-lt"/>
              </a:rPr>
              <a:t>Destruction and violence are before me;</a:t>
            </a:r>
            <a:br>
              <a:rPr lang="en-US" sz="1800" b="0" i="0" dirty="0">
                <a:solidFill>
                  <a:schemeClr val="tx1"/>
                </a:solidFill>
                <a:effectLst/>
                <a:latin typeface="+mn-lt"/>
              </a:rPr>
            </a:br>
            <a:r>
              <a:rPr lang="en-US" sz="1800" b="0" i="0" dirty="0">
                <a:solidFill>
                  <a:schemeClr val="tx1"/>
                </a:solidFill>
                <a:effectLst/>
                <a:latin typeface="+mn-lt"/>
              </a:rPr>
              <a:t>    there is strife, and conflict abounds.</a:t>
            </a:r>
            <a:br>
              <a:rPr lang="en-US" sz="1800" b="0" i="0" dirty="0">
                <a:solidFill>
                  <a:schemeClr val="tx1"/>
                </a:solidFill>
                <a:effectLst/>
                <a:latin typeface="+mn-lt"/>
              </a:rPr>
            </a:br>
            <a:r>
              <a:rPr lang="en-US" sz="1800" b="1" i="0" baseline="30000" dirty="0">
                <a:solidFill>
                  <a:schemeClr val="tx1"/>
                </a:solidFill>
                <a:effectLst/>
                <a:latin typeface="+mn-lt"/>
              </a:rPr>
              <a:t>4 </a:t>
            </a:r>
            <a:r>
              <a:rPr lang="en-US" sz="1800" b="0" i="0" dirty="0">
                <a:solidFill>
                  <a:schemeClr val="tx1"/>
                </a:solidFill>
                <a:effectLst/>
                <a:latin typeface="+mn-lt"/>
              </a:rPr>
              <a:t>Therefore the law is paralyzed,</a:t>
            </a:r>
            <a:br>
              <a:rPr lang="en-US" sz="1800" b="0" i="0" dirty="0">
                <a:solidFill>
                  <a:schemeClr val="tx1"/>
                </a:solidFill>
                <a:effectLst/>
                <a:latin typeface="+mn-lt"/>
              </a:rPr>
            </a:br>
            <a:r>
              <a:rPr lang="en-US" sz="1800" b="0" i="0" dirty="0">
                <a:solidFill>
                  <a:schemeClr val="tx1"/>
                </a:solidFill>
                <a:effectLst/>
                <a:latin typeface="+mn-lt"/>
              </a:rPr>
              <a:t>    and justice never prevails.</a:t>
            </a:r>
            <a:br>
              <a:rPr lang="en-US" sz="1800" b="0" i="0" dirty="0">
                <a:solidFill>
                  <a:schemeClr val="tx1"/>
                </a:solidFill>
                <a:effectLst/>
                <a:latin typeface="+mn-lt"/>
              </a:rPr>
            </a:br>
            <a:r>
              <a:rPr lang="en-US" sz="1800" b="0" i="0" dirty="0">
                <a:solidFill>
                  <a:schemeClr val="tx1"/>
                </a:solidFill>
                <a:effectLst/>
                <a:latin typeface="+mn-lt"/>
              </a:rPr>
              <a:t>The wicked hem in the righteous,</a:t>
            </a:r>
            <a:br>
              <a:rPr lang="en-US" sz="1800" b="0" i="0" dirty="0">
                <a:solidFill>
                  <a:schemeClr val="tx1"/>
                </a:solidFill>
                <a:effectLst/>
                <a:latin typeface="+mn-lt"/>
              </a:rPr>
            </a:br>
            <a:r>
              <a:rPr lang="en-US" sz="1800" b="0" i="0" dirty="0">
                <a:solidFill>
                  <a:schemeClr val="tx1"/>
                </a:solidFill>
                <a:effectLst/>
                <a:latin typeface="+mn-lt"/>
              </a:rPr>
              <a:t>    so that justice is perverted.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A3B74A1-347E-3388-1531-63A6DFCE0FAD}"/>
              </a:ext>
            </a:extLst>
          </p:cNvPr>
          <p:cNvSpPr txBox="1"/>
          <p:nvPr/>
        </p:nvSpPr>
        <p:spPr>
          <a:xfrm>
            <a:off x="3015673" y="4839650"/>
            <a:ext cx="6160654" cy="18569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0" algn="ctr">
              <a:spcBef>
                <a:spcPts val="1500"/>
              </a:spcBef>
              <a:spcAft>
                <a:spcPts val="750"/>
              </a:spcAft>
              <a:buNone/>
            </a:pPr>
            <a:r>
              <a:rPr lang="en-US" sz="1800" b="1" i="0" dirty="0">
                <a:solidFill>
                  <a:schemeClr val="tx1"/>
                </a:solidFill>
                <a:effectLst/>
                <a:latin typeface="+mn-lt"/>
              </a:rPr>
              <a:t>The </a:t>
            </a:r>
            <a:r>
              <a:rPr lang="en-US" sz="1800" b="1" i="0" cap="small" dirty="0">
                <a:solidFill>
                  <a:schemeClr val="tx1"/>
                </a:solidFill>
                <a:effectLst/>
                <a:latin typeface="+mn-lt"/>
              </a:rPr>
              <a:t>Lord</a:t>
            </a:r>
            <a:r>
              <a:rPr lang="en-US" sz="1800" b="1" i="0" dirty="0">
                <a:solidFill>
                  <a:schemeClr val="tx1"/>
                </a:solidFill>
                <a:effectLst/>
                <a:latin typeface="+mn-lt"/>
              </a:rPr>
              <a:t>’s Answer</a:t>
            </a:r>
          </a:p>
          <a:p>
            <a:pPr marL="0" indent="0" algn="ctr">
              <a:buNone/>
            </a:pPr>
            <a:r>
              <a:rPr lang="en-US" sz="1800" b="1" i="0" baseline="30000" dirty="0">
                <a:solidFill>
                  <a:schemeClr val="tx1"/>
                </a:solidFill>
                <a:effectLst/>
                <a:latin typeface="+mn-lt"/>
              </a:rPr>
              <a:t>5 </a:t>
            </a:r>
            <a:r>
              <a:rPr lang="en-US" sz="1800" b="0" i="0" dirty="0">
                <a:solidFill>
                  <a:schemeClr val="tx1"/>
                </a:solidFill>
                <a:effectLst/>
                <a:latin typeface="+mn-lt"/>
              </a:rPr>
              <a:t>“Look at the nations and watch—</a:t>
            </a:r>
            <a:br>
              <a:rPr lang="en-US" sz="1800" b="0" i="0" dirty="0">
                <a:solidFill>
                  <a:schemeClr val="tx1"/>
                </a:solidFill>
                <a:effectLst/>
                <a:latin typeface="+mn-lt"/>
              </a:rPr>
            </a:br>
            <a:r>
              <a:rPr lang="en-US" sz="1800" b="0" i="0" dirty="0">
                <a:solidFill>
                  <a:schemeClr val="tx1"/>
                </a:solidFill>
                <a:effectLst/>
                <a:latin typeface="+mn-lt"/>
              </a:rPr>
              <a:t>    and be utterly amazed.</a:t>
            </a:r>
            <a:br>
              <a:rPr lang="en-US" sz="1800" b="0" i="0" dirty="0">
                <a:solidFill>
                  <a:schemeClr val="tx1"/>
                </a:solidFill>
                <a:effectLst/>
                <a:latin typeface="+mn-lt"/>
              </a:rPr>
            </a:br>
            <a:r>
              <a:rPr lang="en-US" sz="1800" b="0" i="0" dirty="0">
                <a:solidFill>
                  <a:schemeClr val="tx1"/>
                </a:solidFill>
                <a:effectLst/>
                <a:latin typeface="+mn-lt"/>
              </a:rPr>
              <a:t>For I am going to do something in your days</a:t>
            </a:r>
            <a:br>
              <a:rPr lang="en-US" sz="1800" b="0" i="0" dirty="0">
                <a:solidFill>
                  <a:schemeClr val="tx1"/>
                </a:solidFill>
                <a:effectLst/>
                <a:latin typeface="+mn-lt"/>
              </a:rPr>
            </a:br>
            <a:r>
              <a:rPr lang="en-US" sz="1800" b="0" i="0" dirty="0">
                <a:solidFill>
                  <a:schemeClr val="tx1"/>
                </a:solidFill>
                <a:effectLst/>
                <a:latin typeface="+mn-lt"/>
              </a:rPr>
              <a:t>    that you would not believe,</a:t>
            </a:r>
            <a:br>
              <a:rPr lang="en-US" sz="1800" b="0" i="0" dirty="0">
                <a:solidFill>
                  <a:schemeClr val="tx1"/>
                </a:solidFill>
                <a:effectLst/>
                <a:latin typeface="+mn-lt"/>
              </a:rPr>
            </a:br>
            <a:r>
              <a:rPr lang="en-US" sz="1800" b="0" i="0" dirty="0">
                <a:solidFill>
                  <a:schemeClr val="tx1"/>
                </a:solidFill>
                <a:effectLst/>
                <a:latin typeface="+mn-lt"/>
              </a:rPr>
              <a:t>    even if you were told.</a:t>
            </a:r>
            <a:endParaRPr lang="en-US" sz="1200" b="0" i="0" dirty="0">
              <a:solidFill>
                <a:srgbClr val="000000"/>
              </a:solidFill>
              <a:effectLst/>
              <a:latin typeface="system-ui"/>
            </a:endParaRPr>
          </a:p>
        </p:txBody>
      </p:sp>
    </p:spTree>
    <p:extLst>
      <p:ext uri="{BB962C8B-B14F-4D97-AF65-F5344CB8AC3E}">
        <p14:creationId xmlns:p14="http://schemas.microsoft.com/office/powerpoint/2010/main" val="6164247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701DC2-4A3B-0CEE-CDCA-8AB26E22BA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9BE1074-F4FC-02F5-BDF4-4288BD71691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8" y="0"/>
            <a:ext cx="12185522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65FD5B3-6DC1-D05A-9B8B-292413FA888B}"/>
              </a:ext>
            </a:extLst>
          </p:cNvPr>
          <p:cNvSpPr txBox="1"/>
          <p:nvPr/>
        </p:nvSpPr>
        <p:spPr>
          <a:xfrm>
            <a:off x="425514" y="372215"/>
            <a:ext cx="10520126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400" u="none" strike="noStrike" dirty="0">
                <a:effectLst/>
                <a:latin typeface="+mn-lt"/>
              </a:rPr>
              <a:t>Habakkuk</a:t>
            </a:r>
            <a:r>
              <a:rPr lang="en-US" sz="2400" dirty="0"/>
              <a:t> is an Old Testament prophet and the author of the eighth book of the </a:t>
            </a:r>
            <a:r>
              <a:rPr lang="en-US" sz="2400" u="sng" strike="noStrike" dirty="0">
                <a:effectLst/>
                <a:latin typeface="+mn-l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Twelve Minor Prophets</a:t>
            </a:r>
            <a:r>
              <a:rPr lang="en-US" sz="2400" u="sng" dirty="0"/>
              <a:t> </a:t>
            </a:r>
            <a:r>
              <a:rPr lang="en-US" sz="2400" dirty="0"/>
              <a:t>in the Hebrew Bible. Operating around </a:t>
            </a:r>
            <a:r>
              <a:rPr lang="en-US" sz="2400" u="none" strike="noStrike" dirty="0">
                <a:effectLst/>
                <a:latin typeface="+mn-lt"/>
              </a:rPr>
              <a:t>612 BC</a:t>
            </a:r>
            <a:r>
              <a:rPr lang="en-US" sz="2400" dirty="0"/>
              <a:t> during the decline of the Southern Kingdom of Judah, he witnessed rapid social decay, widespread injustice, and the rising threat of the Babylonian (Chaldean) Empire.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A3E5A7E-9634-2F20-83CA-9426649308DE}"/>
              </a:ext>
            </a:extLst>
          </p:cNvPr>
          <p:cNvSpPr txBox="1"/>
          <p:nvPr/>
        </p:nvSpPr>
        <p:spPr>
          <a:xfrm>
            <a:off x="0" y="2437195"/>
            <a:ext cx="11995840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0" u="none" strike="noStrike" dirty="0">
                <a:effectLst/>
                <a:latin typeface="+mn-lt"/>
              </a:rPr>
              <a:t>Habakkuk’s theology profoundly influenced the New Testament, serving as a primary theological bridge from the Old Testament Law to the Christian gospel</a:t>
            </a:r>
            <a:r>
              <a:rPr lang="en-US" sz="2800" dirty="0"/>
              <a:t>. While he is a Minor Prophet, New Testament writers rely heavily on his core statement in </a:t>
            </a:r>
            <a:r>
              <a:rPr lang="en-US" sz="2800" b="1" u="none" strike="noStrike" dirty="0">
                <a:effectLst/>
                <a:latin typeface="+mn-lt"/>
              </a:rPr>
              <a:t>Habakkuk 2:4</a:t>
            </a:r>
            <a:r>
              <a:rPr lang="en-US" sz="2800" dirty="0"/>
              <a:t>: </a:t>
            </a:r>
            <a:r>
              <a:rPr lang="en-US" sz="2800" b="0" i="1" u="none" strike="noStrike" dirty="0">
                <a:effectLst/>
                <a:latin typeface="+mn-lt"/>
              </a:rPr>
              <a:t>"The righteous shall live by his faith"</a:t>
            </a:r>
            <a:endParaRPr lang="en-US" sz="28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FBF3B11-B289-E73C-2DF5-DA6AE07DAEB5}"/>
              </a:ext>
            </a:extLst>
          </p:cNvPr>
          <p:cNvSpPr txBox="1"/>
          <p:nvPr/>
        </p:nvSpPr>
        <p:spPr>
          <a:xfrm>
            <a:off x="1412341" y="4670624"/>
            <a:ext cx="953329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/>
              <a:t>1. Romans 1:17 – The Foundation of Justification by Faith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5D57E31-B249-7AF5-E22B-5F2154D9BDE6}"/>
              </a:ext>
            </a:extLst>
          </p:cNvPr>
          <p:cNvSpPr txBox="1"/>
          <p:nvPr/>
        </p:nvSpPr>
        <p:spPr>
          <a:xfrm>
            <a:off x="1946496" y="5293928"/>
            <a:ext cx="733104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/>
              <a:t>2. Galatians 3:11 – Faith vs. The Mosaic Law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A6D44B8-58A0-97EB-274B-C6B49CA94B8D}"/>
              </a:ext>
            </a:extLst>
          </p:cNvPr>
          <p:cNvSpPr txBox="1"/>
          <p:nvPr/>
        </p:nvSpPr>
        <p:spPr>
          <a:xfrm>
            <a:off x="1213164" y="5962565"/>
            <a:ext cx="927980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/>
              <a:t>3. Hebrews 10:37–38 – Enduring Faith Through Persecution</a:t>
            </a:r>
          </a:p>
        </p:txBody>
      </p:sp>
    </p:spTree>
    <p:extLst>
      <p:ext uri="{BB962C8B-B14F-4D97-AF65-F5344CB8AC3E}">
        <p14:creationId xmlns:p14="http://schemas.microsoft.com/office/powerpoint/2010/main" val="7614412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6" grpId="0"/>
      <p:bldP spid="18" grpId="0"/>
      <p:bldP spid="2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C2AFA89-1DDB-DCFE-84D0-42DDCA248C9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B2D1E9E-6005-D48C-B09C-2A0E66128B86}"/>
              </a:ext>
            </a:extLst>
          </p:cNvPr>
          <p:cNvSpPr txBox="1"/>
          <p:nvPr/>
        </p:nvSpPr>
        <p:spPr>
          <a:xfrm>
            <a:off x="1625599" y="362303"/>
            <a:ext cx="910705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4400" b="1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Have You Ever Questioned God?</a:t>
            </a:r>
            <a:endParaRPr lang="en-US" sz="3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7CAE0FC-8449-05F0-936B-8CEBE012B9DE}"/>
              </a:ext>
            </a:extLst>
          </p:cNvPr>
          <p:cNvSpPr txBox="1"/>
          <p:nvPr/>
        </p:nvSpPr>
        <p:spPr>
          <a:xfrm>
            <a:off x="960582" y="1106136"/>
            <a:ext cx="10732653" cy="5652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28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Have you ever looked toward Heaven and said:</a:t>
            </a:r>
            <a:endParaRPr lang="en-US" sz="28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28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“Really, God?”</a:t>
            </a:r>
            <a:endParaRPr lang="en-US" sz="28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28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“After everything I have already been through this too?”</a:t>
            </a:r>
            <a:endParaRPr lang="en-US" sz="28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28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“I prayed.”</a:t>
            </a:r>
            <a:endParaRPr lang="en-US" sz="28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28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“I believed.”</a:t>
            </a:r>
            <a:endParaRPr lang="en-US" sz="28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28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“I trusted You.”</a:t>
            </a:r>
            <a:endParaRPr lang="en-US" sz="28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28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“I tried to do the right thing.”</a:t>
            </a:r>
            <a:endParaRPr lang="en-US" sz="28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28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“And this is what happened?”</a:t>
            </a:r>
            <a:endParaRPr lang="en-US" sz="28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28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Sometimes life hits you so hard that you do not have a polished prayer. You do not have church words. You do not have a praise break. All you have is one honest question:</a:t>
            </a:r>
            <a:endParaRPr lang="en-US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5D35322-F175-A3F7-EC22-D87B607B7645}"/>
              </a:ext>
            </a:extLst>
          </p:cNvPr>
          <p:cNvSpPr txBox="1"/>
          <p:nvPr/>
        </p:nvSpPr>
        <p:spPr>
          <a:xfrm rot="18973473">
            <a:off x="1136074" y="3100227"/>
            <a:ext cx="9947562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6600" b="1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“Really, God…really?”</a:t>
            </a:r>
            <a:endParaRPr lang="en-US" sz="4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47782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21D286-0226-7F6C-ADC5-63EDBFA0CD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8C045A7-27CD-87B9-B6F7-71F4E7F1DCF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5522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44CC55B-5F7B-C67C-37EB-694E8EBAED92}"/>
              </a:ext>
            </a:extLst>
          </p:cNvPr>
          <p:cNvSpPr txBox="1"/>
          <p:nvPr/>
        </p:nvSpPr>
        <p:spPr>
          <a:xfrm>
            <a:off x="475604" y="457201"/>
            <a:ext cx="11709918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32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Have you ever received bad news while you were still recovering from the last bad news?</a:t>
            </a:r>
            <a:endParaRPr lang="en-US" sz="32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5C828EF-BFF0-8F0C-7A28-8DD4D7F68F28}"/>
              </a:ext>
            </a:extLst>
          </p:cNvPr>
          <p:cNvSpPr txBox="1"/>
          <p:nvPr/>
        </p:nvSpPr>
        <p:spPr>
          <a:xfrm>
            <a:off x="-238059" y="1868785"/>
            <a:ext cx="12661639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32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Have you ever watched a door close that you were certain God was going to open?</a:t>
            </a:r>
            <a:endParaRPr lang="en-US" sz="32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CE51999-BDC6-3CAE-82C4-5C54C2658768}"/>
              </a:ext>
            </a:extLst>
          </p:cNvPr>
          <p:cNvSpPr txBox="1"/>
          <p:nvPr/>
        </p:nvSpPr>
        <p:spPr>
          <a:xfrm>
            <a:off x="293786" y="2946003"/>
            <a:ext cx="11210859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32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Have you ever prayed for healing, but the sickness became worse?</a:t>
            </a:r>
            <a:endParaRPr lang="en-US" sz="32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D313928-DD40-F142-D0E1-90085C8A9E6F}"/>
              </a:ext>
            </a:extLst>
          </p:cNvPr>
          <p:cNvSpPr txBox="1"/>
          <p:nvPr/>
        </p:nvSpPr>
        <p:spPr>
          <a:xfrm>
            <a:off x="-4665" y="5323581"/>
            <a:ext cx="1180776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32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Have you ever given your best and still watched everything fall apart?</a:t>
            </a:r>
            <a:endParaRPr lang="en-US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0C91DBE-4216-64CE-6EA2-0FB5886716B0}"/>
              </a:ext>
            </a:extLst>
          </p:cNvPr>
          <p:cNvSpPr txBox="1"/>
          <p:nvPr/>
        </p:nvSpPr>
        <p:spPr>
          <a:xfrm>
            <a:off x="723835" y="4023221"/>
            <a:ext cx="10899839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32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Have you ever trusted somebody, only to discover that they betrayed you?</a:t>
            </a:r>
            <a:endParaRPr lang="en-US" sz="32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60303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/>
      <p:bldP spid="10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0B7CE8-3CD7-9362-3CEC-76B23EE356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5F32384-8EA2-4F73-70B8-92094CBDF86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5522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6399AFA-CE0B-D333-81C0-9BDCDF2D6DD9}"/>
              </a:ext>
            </a:extLst>
          </p:cNvPr>
          <p:cNvSpPr txBox="1"/>
          <p:nvPr/>
        </p:nvSpPr>
        <p:spPr>
          <a:xfrm>
            <a:off x="757382" y="346408"/>
            <a:ext cx="10963563" cy="31700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36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You were faithful…but still frustrated.</a:t>
            </a:r>
            <a:endParaRPr lang="en-US" sz="36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36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You were praying…but still hurting.</a:t>
            </a:r>
            <a:endParaRPr lang="en-US" sz="36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36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You were believing…but still waiting.</a:t>
            </a:r>
            <a:endParaRPr lang="en-US" sz="36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36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You knew God was able, but you could not understand why He had not done it yet.</a:t>
            </a:r>
            <a:endParaRPr lang="en-US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17C2863-3416-DD36-2E0E-DA22F26B3025}"/>
              </a:ext>
            </a:extLst>
          </p:cNvPr>
          <p:cNvSpPr txBox="1"/>
          <p:nvPr/>
        </p:nvSpPr>
        <p:spPr>
          <a:xfrm>
            <a:off x="1804779" y="4351127"/>
            <a:ext cx="8575964" cy="16722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32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And deep inside your heart, you whispered:</a:t>
            </a:r>
            <a:endParaRPr lang="en-US" sz="32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3200" b="1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“Really, God? Is this really part of Your plan?”</a:t>
            </a:r>
            <a:endParaRPr lang="en-US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3709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A66F62-B8B5-7D21-BF93-3F33D2B567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677D2B1-505C-6C01-C486-3EED55A4A6B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7C86D58-9471-74DE-1111-0C05EF2C4F02}"/>
              </a:ext>
            </a:extLst>
          </p:cNvPr>
          <p:cNvSpPr txBox="1"/>
          <p:nvPr/>
        </p:nvSpPr>
        <p:spPr>
          <a:xfrm>
            <a:off x="1542473" y="421221"/>
            <a:ext cx="9513454" cy="18569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36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And deep inside your heart, you whispered:</a:t>
            </a:r>
            <a:endParaRPr lang="en-US" sz="36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3600" b="1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“Really, God? Is this really part of Your plan?”</a:t>
            </a:r>
            <a:endParaRPr lang="en-US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A1B6FB9-7FF7-A718-A1B1-1E840DED3471}"/>
              </a:ext>
            </a:extLst>
          </p:cNvPr>
          <p:cNvSpPr txBox="1"/>
          <p:nvPr/>
        </p:nvSpPr>
        <p:spPr>
          <a:xfrm>
            <a:off x="452582" y="2836565"/>
            <a:ext cx="11406909" cy="21646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32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God is not </a:t>
            </a:r>
            <a:r>
              <a:rPr lang="en-US" sz="3200" b="1" u="sng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intimidated</a:t>
            </a:r>
            <a:r>
              <a:rPr lang="en-US" sz="32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by your </a:t>
            </a:r>
            <a:r>
              <a:rPr lang="en-US" sz="3200" b="1" u="sng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confusion.</a:t>
            </a:r>
            <a:r>
              <a:rPr lang="en-US" sz="32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He is not </a:t>
            </a:r>
            <a:r>
              <a:rPr lang="en-US" sz="3200" b="1" u="sng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offended </a:t>
            </a:r>
            <a:r>
              <a:rPr lang="en-US" sz="32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by your </a:t>
            </a:r>
            <a:r>
              <a:rPr lang="en-US" sz="3200" b="1" u="sng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tears.</a:t>
            </a:r>
            <a:r>
              <a:rPr lang="en-US" sz="32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He is not </a:t>
            </a:r>
            <a:r>
              <a:rPr lang="en-US" sz="3200" b="1" u="sng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threatened b</a:t>
            </a:r>
            <a:r>
              <a:rPr lang="en-US" sz="32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y your </a:t>
            </a:r>
            <a:r>
              <a:rPr lang="en-US" sz="3200" b="1" u="sng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honest emotions.</a:t>
            </a:r>
            <a:endParaRPr lang="en-US" sz="3200" b="1" u="sng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32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God would rather hear your honest cry than your empty religious words.</a:t>
            </a:r>
            <a:endParaRPr lang="en-US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E84FA52-CFAE-C0D0-86EA-6044EBA3BE45}"/>
              </a:ext>
            </a:extLst>
          </p:cNvPr>
          <p:cNvSpPr txBox="1"/>
          <p:nvPr/>
        </p:nvSpPr>
        <p:spPr>
          <a:xfrm>
            <a:off x="1681018" y="5430376"/>
            <a:ext cx="9809018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4000" b="1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Habakkuk Asked God, “How Long?”</a:t>
            </a:r>
            <a:endParaRPr lang="en-US" sz="2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8354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build="allAtOnce"/>
      <p:bldP spid="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AD71C0-9939-CC12-5AE5-6057E87545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CF587FD-3C30-6AAE-3549-838F08122E4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8" y="0"/>
            <a:ext cx="12185522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6C03AC1-93E6-0617-D907-8249A908A121}"/>
              </a:ext>
            </a:extLst>
          </p:cNvPr>
          <p:cNvSpPr txBox="1"/>
          <p:nvPr/>
        </p:nvSpPr>
        <p:spPr>
          <a:xfrm>
            <a:off x="725055" y="933202"/>
            <a:ext cx="11042072" cy="51398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32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Habakkuk looked at the violence, injustice, pain, and confusion surrounding him and cried:</a:t>
            </a:r>
            <a:endParaRPr lang="en-US" sz="32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32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“O Lord, how long shall I cry, and thou wilt not hear!”</a:t>
            </a:r>
            <a:br>
              <a:rPr lang="en-US" sz="32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—Habakkuk 1:2</a:t>
            </a:r>
            <a:endParaRPr lang="en-US" sz="32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32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Habakkuk was essentially saying:</a:t>
            </a:r>
            <a:endParaRPr lang="en-US" sz="32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32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“God, do You see this?”</a:t>
            </a:r>
            <a:endParaRPr lang="en-US" sz="32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32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“God, do You hear me?”</a:t>
            </a:r>
            <a:endParaRPr lang="en-US" sz="32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32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“God, why are You allowing this?”</a:t>
            </a:r>
            <a:endParaRPr lang="en-US" sz="32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32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“God, when are You going to do something?”</a:t>
            </a:r>
            <a:endParaRPr lang="en-US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96241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F03A56-A642-22BE-C42C-6AA4C21D34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18FBD0D-D374-885E-F969-B7B18A02530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5522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340BEEF-1EB6-2445-1C88-CBFE6C404363}"/>
              </a:ext>
            </a:extLst>
          </p:cNvPr>
          <p:cNvSpPr txBox="1"/>
          <p:nvPr/>
        </p:nvSpPr>
        <p:spPr>
          <a:xfrm>
            <a:off x="172252" y="357719"/>
            <a:ext cx="11841017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28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But God answered:</a:t>
            </a:r>
            <a:endParaRPr lang="en-US" sz="28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28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“Behold ye among the heathen, and regard, and wonder </a:t>
            </a:r>
            <a:r>
              <a:rPr lang="en-US" sz="2800" kern="0" dirty="0" err="1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marvellously</a:t>
            </a:r>
            <a:r>
              <a:rPr lang="en-US" sz="28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: for I will work a work in your days, which ye will not believe, though it be told you.”</a:t>
            </a:r>
            <a:br>
              <a:rPr lang="en-US" sz="28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—Habakkuk 1:5</a:t>
            </a:r>
            <a:endParaRPr lang="en-US" sz="28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28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God was saying:</a:t>
            </a:r>
            <a:endParaRPr lang="en-US" sz="28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2800" b="1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“Habakkuk, I know you cannot see it, but I am already working.”</a:t>
            </a:r>
            <a:endParaRPr lang="en-US" sz="28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C6E98F2-7398-B718-6A36-A2F78A8FF69E}"/>
              </a:ext>
            </a:extLst>
          </p:cNvPr>
          <p:cNvSpPr txBox="1"/>
          <p:nvPr/>
        </p:nvSpPr>
        <p:spPr>
          <a:xfrm>
            <a:off x="480291" y="4479215"/>
            <a:ext cx="11443853" cy="20210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28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You may not see God’s hand, but that does not mean He is not moving.</a:t>
            </a:r>
            <a:endParaRPr lang="en-US" sz="28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28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You may not hear God’s voice, but that does not mean He is not speaking.</a:t>
            </a:r>
            <a:endParaRPr lang="en-US" sz="28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28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You may not understand God’s plan, but that does not mean He has abandoned you.</a:t>
            </a:r>
            <a:endParaRPr lang="en-US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12256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933F97-3C56-968D-192D-903568F253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FCCB4EE-D769-4E23-9432-3A53C1F3BCDA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0CA393D-D218-4043-AFDC-71091DFCE7B9}"/>
              </a:ext>
            </a:extLst>
          </p:cNvPr>
          <p:cNvSpPr txBox="1"/>
          <p:nvPr/>
        </p:nvSpPr>
        <p:spPr>
          <a:xfrm>
            <a:off x="129309" y="1431402"/>
            <a:ext cx="12062691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60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God is </a:t>
            </a:r>
            <a:r>
              <a:rPr lang="en-US" sz="6000" b="1" u="sng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working in places </a:t>
            </a:r>
            <a:r>
              <a:rPr lang="en-US" sz="60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you cannot see, through </a:t>
            </a:r>
            <a:r>
              <a:rPr lang="en-US" sz="6000" b="1" u="sng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people </a:t>
            </a:r>
            <a:r>
              <a:rPr lang="en-US" sz="60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you do not know, and </a:t>
            </a:r>
            <a:r>
              <a:rPr lang="en-US" sz="6000" b="1" u="sng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in ways </a:t>
            </a:r>
            <a:r>
              <a:rPr lang="en-US" sz="60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you do not yet </a:t>
            </a:r>
            <a:r>
              <a:rPr lang="en-US" sz="6000" b="1" u="sng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understand.</a:t>
            </a:r>
            <a:endParaRPr lang="en-US" sz="4400" b="1" u="sng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81860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2FFA8D-AE33-4E38-4A79-1AB865B64D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C55716D-C696-4681-C1A6-E151670A29F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8" y="0"/>
            <a:ext cx="12185522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BB4653A-15C4-CF47-6FF5-D75B7F023A7B}"/>
              </a:ext>
            </a:extLst>
          </p:cNvPr>
          <p:cNvSpPr txBox="1"/>
          <p:nvPr/>
        </p:nvSpPr>
        <p:spPr>
          <a:xfrm>
            <a:off x="757382" y="408485"/>
            <a:ext cx="110374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3600" b="1" u="sng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GOD’S SILENCE DOES NOT MEAN GOD’S ABSENCE</a:t>
            </a:r>
            <a:endParaRPr lang="en-US" sz="2400" b="1" u="sng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77927A3-E41A-C4AB-5A53-5AE62524103B}"/>
              </a:ext>
            </a:extLst>
          </p:cNvPr>
          <p:cNvSpPr txBox="1"/>
          <p:nvPr/>
        </p:nvSpPr>
        <p:spPr>
          <a:xfrm>
            <a:off x="-396080" y="2094360"/>
            <a:ext cx="12984160" cy="37240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36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One of the hardest things to endure is the silence of God.</a:t>
            </a:r>
            <a:endParaRPr lang="en-US" sz="36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36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It is hard when you pray and Heaven seems quiet.</a:t>
            </a:r>
            <a:endParaRPr lang="en-US" sz="36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36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It is hard when you ask for direction and receive no immediate answer.</a:t>
            </a:r>
            <a:endParaRPr lang="en-US" sz="36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36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It is hard when God gave you a promise, but your present circumstances look nothing like what He promised.</a:t>
            </a:r>
            <a:endParaRPr lang="en-US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5600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49CF12-8B8B-A1BE-6C8B-93600D1B4A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962EC94-7AE3-749F-CF5D-14BF2DB354DE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576" y="0"/>
            <a:ext cx="12185522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DA5FE7F-2C58-0D4E-8025-36495553E744}"/>
              </a:ext>
            </a:extLst>
          </p:cNvPr>
          <p:cNvSpPr txBox="1"/>
          <p:nvPr/>
        </p:nvSpPr>
        <p:spPr>
          <a:xfrm>
            <a:off x="189559" y="166049"/>
            <a:ext cx="11534679" cy="351891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28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David cried:</a:t>
            </a:r>
            <a:endParaRPr lang="en-US" sz="28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28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“How long wilt thou forget me, O Lord? for ever? how long wilt thou hide thy face from me?”</a:t>
            </a:r>
            <a:br>
              <a:rPr lang="en-US" sz="28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Psalm 13:1</a:t>
            </a:r>
            <a:endParaRPr lang="en-US" sz="28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28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David loved God, but David still had questions.</a:t>
            </a:r>
            <a:endParaRPr lang="en-US" sz="28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28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David trusted God, but David still experienced pain.</a:t>
            </a:r>
            <a:endParaRPr lang="en-US" sz="28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28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David worshiped God, but David still had moments when he felt forgotten.</a:t>
            </a:r>
            <a:endParaRPr lang="en-US" sz="28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E72CB0F-879A-8E92-573A-C776CBB3F6CF}"/>
              </a:ext>
            </a:extLst>
          </p:cNvPr>
          <p:cNvSpPr txBox="1"/>
          <p:nvPr/>
        </p:nvSpPr>
        <p:spPr>
          <a:xfrm>
            <a:off x="470781" y="4527687"/>
            <a:ext cx="10773624" cy="14875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800"/>
              </a:spcAft>
            </a:pPr>
            <a:r>
              <a:rPr lang="en-US" sz="28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Faith does not mean you never have </a:t>
            </a:r>
            <a:r>
              <a:rPr lang="en-US" sz="2800" b="1" u="sng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questions.</a:t>
            </a:r>
            <a:endParaRPr lang="en-US" sz="2800" b="1" u="sng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28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Faith means you continue </a:t>
            </a:r>
            <a:r>
              <a:rPr lang="en-US" sz="2800" b="1" u="sng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trusting God </a:t>
            </a:r>
            <a:r>
              <a:rPr lang="en-US" sz="28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even when your </a:t>
            </a:r>
            <a:r>
              <a:rPr lang="en-US" sz="2800" b="1" u="sng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questions </a:t>
            </a:r>
            <a:r>
              <a:rPr lang="en-US" sz="28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have </a:t>
            </a:r>
            <a:r>
              <a:rPr lang="en-US" sz="2800" b="1" u="sng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not been answered.</a:t>
            </a:r>
            <a:endParaRPr lang="en-US" sz="1800" b="1" u="sng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9766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C51209-3BE5-6D2D-4EE2-7F7B87677C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1CA373D-7211-B60C-E7E5-AFF9A93A25F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64648BC-3D85-242F-ABB2-21DF4AA95BC2}"/>
              </a:ext>
            </a:extLst>
          </p:cNvPr>
          <p:cNvSpPr txBox="1"/>
          <p:nvPr/>
        </p:nvSpPr>
        <p:spPr>
          <a:xfrm>
            <a:off x="1901228" y="311858"/>
            <a:ext cx="870943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3600" b="1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The Teacher Is Silent During the Test</a:t>
            </a:r>
            <a:endParaRPr lang="en-US" sz="2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FFA3BDF-8BB1-6F35-0DCF-E93B3D20AA86}"/>
              </a:ext>
            </a:extLst>
          </p:cNvPr>
          <p:cNvSpPr txBox="1"/>
          <p:nvPr/>
        </p:nvSpPr>
        <p:spPr>
          <a:xfrm>
            <a:off x="688063" y="2514253"/>
            <a:ext cx="10085559" cy="29649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36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The teacher knows exactly what the student is facing.</a:t>
            </a:r>
            <a:endParaRPr lang="en-US" sz="36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36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Sometimes God is </a:t>
            </a:r>
            <a:r>
              <a:rPr lang="en-US" sz="3600" b="1" u="sng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silent </a:t>
            </a:r>
            <a:r>
              <a:rPr lang="en-US" sz="36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because you are walking through a test </a:t>
            </a:r>
            <a:r>
              <a:rPr lang="en-US" sz="3600" b="1" u="sng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based on</a:t>
            </a:r>
            <a:r>
              <a:rPr lang="en-US" sz="36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what He has already </a:t>
            </a:r>
            <a:r>
              <a:rPr lang="en-US" sz="3600" b="1" u="sng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taught you.</a:t>
            </a:r>
            <a:endParaRPr lang="en-US" sz="2400" b="1" u="sng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42198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226363-40BC-258C-B20E-4113B7E6AC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5095C9C-85D8-92B2-2CCE-9FAF648E4266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684" y="0"/>
            <a:ext cx="12185522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2032890-383F-8B0E-34FE-4D1A2A373FF6}"/>
              </a:ext>
            </a:extLst>
          </p:cNvPr>
          <p:cNvSpPr txBox="1"/>
          <p:nvPr/>
        </p:nvSpPr>
        <p:spPr>
          <a:xfrm>
            <a:off x="63374" y="0"/>
            <a:ext cx="1254810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28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God has already told you:</a:t>
            </a:r>
            <a:endParaRPr lang="en-US" sz="28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453A896-4994-6C33-9408-C629C3EB1C0C}"/>
              </a:ext>
            </a:extLst>
          </p:cNvPr>
          <p:cNvSpPr txBox="1"/>
          <p:nvPr/>
        </p:nvSpPr>
        <p:spPr>
          <a:xfrm>
            <a:off x="-540410" y="523220"/>
            <a:ext cx="12729171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28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“I will never leave thee, nor forsake thee.”</a:t>
            </a:r>
            <a:br>
              <a:rPr lang="en-US" sz="28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Hebrews 13:5</a:t>
            </a:r>
            <a:endParaRPr lang="en-US" sz="28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7062953-D6B0-9FA4-EF6E-E9F7A95D1FBA}"/>
              </a:ext>
            </a:extLst>
          </p:cNvPr>
          <p:cNvSpPr txBox="1"/>
          <p:nvPr/>
        </p:nvSpPr>
        <p:spPr>
          <a:xfrm>
            <a:off x="-540410" y="1607988"/>
            <a:ext cx="12973615" cy="18671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28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God has already told you:</a:t>
            </a:r>
            <a:endParaRPr lang="en-US" sz="28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28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“No weapon that is formed against thee shall prosper.”</a:t>
            </a:r>
            <a:br>
              <a:rPr lang="en-US" sz="28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Isaiah 54:17</a:t>
            </a:r>
            <a:endParaRPr lang="en-US" sz="28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endParaRPr lang="en-US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A9184E7-0E83-0374-DB0F-122314366183}"/>
              </a:ext>
            </a:extLst>
          </p:cNvPr>
          <p:cNvSpPr txBox="1"/>
          <p:nvPr/>
        </p:nvSpPr>
        <p:spPr>
          <a:xfrm>
            <a:off x="-241205" y="4559934"/>
            <a:ext cx="12050161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28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When Heaven seems </a:t>
            </a:r>
            <a:r>
              <a:rPr lang="en-US" sz="2800" b="1" u="sng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silent</a:t>
            </a:r>
            <a:r>
              <a:rPr lang="en-US" sz="28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, stand on what God has </a:t>
            </a:r>
            <a:r>
              <a:rPr lang="en-US" sz="2800" b="1" u="sng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already spoken</a:t>
            </a:r>
            <a:r>
              <a:rPr lang="en-US" sz="28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en-US" sz="28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2800" b="1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God’s silence is not His absence.</a:t>
            </a:r>
            <a:endParaRPr lang="en-US" sz="28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2800" b="1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God’s delay is not His denial.</a:t>
            </a:r>
            <a:endParaRPr lang="en-US" sz="28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2800" b="1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God’s quietness is not His abandonment.</a:t>
            </a:r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9A9D5F4-89A4-44C9-F5B4-C313EE2D5F2B}"/>
              </a:ext>
            </a:extLst>
          </p:cNvPr>
          <p:cNvSpPr txBox="1"/>
          <p:nvPr/>
        </p:nvSpPr>
        <p:spPr>
          <a:xfrm>
            <a:off x="111879" y="3072347"/>
            <a:ext cx="11697077" cy="14875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28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God has already told you:</a:t>
            </a:r>
            <a:endParaRPr lang="en-US" sz="28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28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“Weeping may endure for a night, but joy cometh in the morning.”</a:t>
            </a:r>
            <a:br>
              <a:rPr lang="en-US" sz="28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Psalm 30:5</a:t>
            </a:r>
            <a:endParaRPr lang="en-US" sz="28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7207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 build="allAtOnce"/>
      <p:bldP spid="10" grpId="0"/>
      <p:bldP spid="1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76A219-5A66-9803-98AC-D5B63A18E7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94F410F-C922-406F-A167-D9022F1DFCA8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5522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2CF35CC-1EFB-1A8C-B394-3E0AACED6D71}"/>
              </a:ext>
            </a:extLst>
          </p:cNvPr>
          <p:cNvSpPr txBox="1"/>
          <p:nvPr/>
        </p:nvSpPr>
        <p:spPr>
          <a:xfrm>
            <a:off x="470781" y="2105561"/>
            <a:ext cx="1157032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4000" b="1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GOD MAY NOT COME WHEN YOU WANT HIM, BUT HE IS NEVER LATE</a:t>
            </a:r>
            <a:endParaRPr lang="en-US" sz="2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612225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45B64C-6DAF-D3E8-9359-AAE92DCCC5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4E8DFAE-C985-3875-C7CA-A3D4F6DCC2EC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8" y="0"/>
            <a:ext cx="12185522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E9B4459-2C9A-C719-E469-76E4A46AB239}"/>
              </a:ext>
            </a:extLst>
          </p:cNvPr>
          <p:cNvSpPr txBox="1"/>
          <p:nvPr/>
        </p:nvSpPr>
        <p:spPr>
          <a:xfrm>
            <a:off x="0" y="345429"/>
            <a:ext cx="6271788" cy="35907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8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In John 11, Lazarus became sick.</a:t>
            </a:r>
            <a:endParaRPr lang="en-US" sz="18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8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Mary and Martha sent word to Jesus:</a:t>
            </a:r>
            <a:endParaRPr lang="en-US" sz="18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8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“Lord, behold, he whom thou </a:t>
            </a:r>
            <a:r>
              <a:rPr lang="en-US" sz="1800" kern="0" dirty="0" err="1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lovest</a:t>
            </a:r>
            <a:r>
              <a:rPr lang="en-US" sz="18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is sick.”</a:t>
            </a:r>
            <a:br>
              <a:rPr lang="en-US" sz="18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8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—John 11:3</a:t>
            </a:r>
            <a:endParaRPr lang="en-US" sz="18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8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They did not ask a stranger for help. They called Jesus.</a:t>
            </a:r>
            <a:endParaRPr lang="en-US" sz="18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8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They knew Jesus loved Lazarus.</a:t>
            </a:r>
            <a:endParaRPr lang="en-US" sz="18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8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They knew Jesus had healed the sick.</a:t>
            </a:r>
            <a:endParaRPr lang="en-US" sz="18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8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They knew Jesus had performed miracles.</a:t>
            </a:r>
            <a:endParaRPr lang="en-US" sz="18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8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Surely Jesus would come immediately!</a:t>
            </a:r>
            <a:endParaRPr lang="en-US" sz="18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endParaRPr lang="en-US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027C1B3-A550-1CD8-E18B-85F75193EE1E}"/>
              </a:ext>
            </a:extLst>
          </p:cNvPr>
          <p:cNvSpPr txBox="1"/>
          <p:nvPr/>
        </p:nvSpPr>
        <p:spPr>
          <a:xfrm>
            <a:off x="5873435" y="486008"/>
            <a:ext cx="6169936" cy="47192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8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But the Bible says:</a:t>
            </a:r>
            <a:endParaRPr lang="en-US" sz="18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8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“When he had heard therefore that he was sick, he abode two days still in the same place where he was.”</a:t>
            </a:r>
            <a:br>
              <a:rPr lang="en-US" sz="18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8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—John 11:6</a:t>
            </a:r>
            <a:endParaRPr lang="en-US" sz="18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8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Jesus waited.</a:t>
            </a:r>
            <a:endParaRPr lang="en-US" sz="18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8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Can you imagine Mary and Martha looking down the road?</a:t>
            </a:r>
            <a:endParaRPr lang="en-US" sz="18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8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“Is Jesus coming?”</a:t>
            </a:r>
            <a:endParaRPr lang="en-US" sz="18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8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“Did He receive the message?”</a:t>
            </a:r>
            <a:endParaRPr lang="en-US" sz="18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8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“Does He know how serious this is?”</a:t>
            </a:r>
            <a:endParaRPr lang="en-US" sz="18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8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“Why has He not arrived?”</a:t>
            </a:r>
            <a:endParaRPr lang="en-US" sz="18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8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Lazarus died.</a:t>
            </a:r>
            <a:endParaRPr lang="en-US" sz="18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8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The funeral took place.</a:t>
            </a:r>
            <a:endParaRPr lang="en-US" sz="18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8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The stone was rolled in front of the tomb.</a:t>
            </a:r>
            <a:endParaRPr lang="en-US" sz="18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5085F44-EEF5-3F6A-FED2-FA160EFFFD92}"/>
              </a:ext>
            </a:extLst>
          </p:cNvPr>
          <p:cNvSpPr txBox="1"/>
          <p:nvPr/>
        </p:nvSpPr>
        <p:spPr>
          <a:xfrm>
            <a:off x="6478" y="4504526"/>
            <a:ext cx="6328372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8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When Jesus finally arrived, Martha said:</a:t>
            </a:r>
            <a:endParaRPr lang="en-US" sz="18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8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“Lord, if thou hadst been here, my brother had not died.”</a:t>
            </a:r>
            <a:br>
              <a:rPr lang="en-US" sz="18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8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—John 11:21</a:t>
            </a:r>
            <a:endParaRPr lang="en-US" sz="18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8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In other words:</a:t>
            </a:r>
            <a:endParaRPr lang="en-US" sz="18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800" b="1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“Really, Jesus? Now You come?”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727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2E1464-7EB4-E522-FD2B-B41C2C1B5A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0964FD5-214A-6988-4614-796F31D7FB0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54F4C37-876A-B0A0-4C4E-2AC5DA8B4539}"/>
              </a:ext>
            </a:extLst>
          </p:cNvPr>
          <p:cNvSpPr txBox="1"/>
          <p:nvPr/>
        </p:nvSpPr>
        <p:spPr>
          <a:xfrm>
            <a:off x="596020" y="80468"/>
            <a:ext cx="10999960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32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Sometimes God does not answer the way you expect because He is preparing to reveal Himself in a way you have never known Him before.</a:t>
            </a:r>
            <a:endParaRPr lang="en-US" sz="32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CE038B8-8166-50F9-759C-052FD7D401E5}"/>
              </a:ext>
            </a:extLst>
          </p:cNvPr>
          <p:cNvSpPr txBox="1"/>
          <p:nvPr/>
        </p:nvSpPr>
        <p:spPr>
          <a:xfrm>
            <a:off x="660907" y="1730596"/>
            <a:ext cx="1119008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32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You knew Him as Provider—but now you are about to know Him as Sustainer.</a:t>
            </a:r>
            <a:endParaRPr lang="en-US" sz="32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F81BDDC-1D32-BB27-A34D-F204B610BF56}"/>
              </a:ext>
            </a:extLst>
          </p:cNvPr>
          <p:cNvSpPr txBox="1"/>
          <p:nvPr/>
        </p:nvSpPr>
        <p:spPr>
          <a:xfrm>
            <a:off x="195625" y="3089126"/>
            <a:ext cx="11996375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32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You knew Him as Healer—but now you are about to know Him as Peace in the middle of pain.</a:t>
            </a:r>
            <a:endParaRPr lang="en-US" sz="32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99E351C-7404-DCBD-8DD5-5D9368B5DD31}"/>
              </a:ext>
            </a:extLst>
          </p:cNvPr>
          <p:cNvSpPr txBox="1"/>
          <p:nvPr/>
        </p:nvSpPr>
        <p:spPr>
          <a:xfrm>
            <a:off x="-110150" y="4246812"/>
            <a:ext cx="124123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32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You knew Him as Deliverer—but now you are about to know Him as the One who keeps you while you are still walking through the fire.</a:t>
            </a:r>
            <a:endParaRPr lang="en-US" sz="32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C5232DB-6C6A-2A0F-0733-46A7ED2ABD6F}"/>
              </a:ext>
            </a:extLst>
          </p:cNvPr>
          <p:cNvSpPr txBox="1"/>
          <p:nvPr/>
        </p:nvSpPr>
        <p:spPr>
          <a:xfrm>
            <a:off x="195625" y="5780782"/>
            <a:ext cx="11655365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3200" b="1" u="sng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God may not come when you want Him, but when He arrives, He is always on time!</a:t>
            </a:r>
            <a:endParaRPr lang="en-US" sz="2000" u="sng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69225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7" dur="2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D42509C-B738-4B37-32ED-D56EADD3A1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AC599F8-B3C5-B63B-6CCB-9F31AA2A259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383B6E5-9E4B-1140-B744-A4DDA0214B62}"/>
              </a:ext>
            </a:extLst>
          </p:cNvPr>
          <p:cNvSpPr txBox="1"/>
          <p:nvPr/>
        </p:nvSpPr>
        <p:spPr>
          <a:xfrm>
            <a:off x="1021533" y="205032"/>
            <a:ext cx="1014893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3600" b="1" u="sng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THE STORM DOES NOT MEAN YOU MISSED GOD</a:t>
            </a:r>
            <a:endParaRPr lang="en-US" sz="2400" u="sng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9A6A12C-AEDE-AE99-6F45-0CC545E5E00C}"/>
              </a:ext>
            </a:extLst>
          </p:cNvPr>
          <p:cNvSpPr txBox="1"/>
          <p:nvPr/>
        </p:nvSpPr>
        <p:spPr>
          <a:xfrm>
            <a:off x="407406" y="1029257"/>
            <a:ext cx="10836998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32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In Mark 4, Jesus told His disciples:</a:t>
            </a:r>
            <a:endParaRPr lang="en-US" sz="32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32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“Let us pass over unto the other side.”</a:t>
            </a:r>
            <a:br>
              <a:rPr lang="en-US" sz="32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2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Mark 4:35</a:t>
            </a:r>
            <a:endParaRPr lang="en-US" sz="32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32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The disciples obeyed Jesus and entered the boat.</a:t>
            </a:r>
            <a:endParaRPr lang="en-US" sz="32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32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Then a violent storm arose.</a:t>
            </a:r>
            <a:endParaRPr lang="en-US" sz="32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44E8E50-BA6C-7B48-BF7C-CFD10AB106A6}"/>
              </a:ext>
            </a:extLst>
          </p:cNvPr>
          <p:cNvSpPr txBox="1"/>
          <p:nvPr/>
        </p:nvSpPr>
        <p:spPr>
          <a:xfrm>
            <a:off x="1021533" y="4165107"/>
            <a:ext cx="10029729" cy="21646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32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This is important: </a:t>
            </a:r>
            <a:r>
              <a:rPr lang="en-US" sz="3200" b="1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They were in the storm because they obeyed Jesus.</a:t>
            </a:r>
            <a:endParaRPr lang="en-US" sz="32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32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We sometimes </a:t>
            </a:r>
            <a:r>
              <a:rPr lang="en-US" sz="3200" b="1" u="sng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assume</a:t>
            </a:r>
            <a:r>
              <a:rPr lang="en-US" sz="32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that every storm means we made a </a:t>
            </a:r>
            <a:r>
              <a:rPr lang="en-US" sz="3200" b="1" u="sng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wrong decision.</a:t>
            </a:r>
            <a:endParaRPr lang="en-US" sz="2000" b="1" u="sng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4157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C18378-5045-C883-959A-057D5D514D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7BF6913-242A-B10B-6EEB-9152DCD6780F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8" y="0"/>
            <a:ext cx="12185522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86167C9-1D01-0C1C-5999-1F40F9F59C5E}"/>
              </a:ext>
            </a:extLst>
          </p:cNvPr>
          <p:cNvSpPr txBox="1"/>
          <p:nvPr/>
        </p:nvSpPr>
        <p:spPr>
          <a:xfrm>
            <a:off x="796483" y="146844"/>
            <a:ext cx="10592555" cy="14055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2400" kern="0" dirty="0">
                <a:ea typeface="Times New Roman" panose="02020603050405020304" pitchFamily="18" charset="0"/>
                <a:cs typeface="Times New Roman" panose="02020603050405020304" pitchFamily="18" charset="0"/>
              </a:rPr>
              <a:t>Y</a:t>
            </a:r>
            <a:r>
              <a:rPr lang="en-US" sz="24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ou can obey God and still experience opposition.</a:t>
            </a:r>
            <a:endParaRPr lang="en-US" sz="24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24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You can be walking in God’s will and still face trouble.</a:t>
            </a:r>
            <a:endParaRPr lang="en-US" sz="24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24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You can be doing exactly what God told you to do and still encounter a storm.</a:t>
            </a:r>
            <a:endParaRPr lang="en-US" sz="24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C2B0B69-3403-D4EA-1001-FCA8AC715979}"/>
              </a:ext>
            </a:extLst>
          </p:cNvPr>
          <p:cNvSpPr txBox="1"/>
          <p:nvPr/>
        </p:nvSpPr>
        <p:spPr>
          <a:xfrm>
            <a:off x="181069" y="1628198"/>
            <a:ext cx="11669916" cy="49757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24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The disciples looked at Jesus sleeping in the boat and cried:</a:t>
            </a:r>
            <a:endParaRPr lang="en-US" sz="24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24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“Master, </a:t>
            </a:r>
            <a:r>
              <a:rPr lang="en-US" sz="2400" kern="0" dirty="0" err="1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carest</a:t>
            </a:r>
            <a:r>
              <a:rPr lang="en-US" sz="24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thou not that we perish?”</a:t>
            </a:r>
            <a:br>
              <a:rPr lang="en-US" sz="24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Mark 4:38</a:t>
            </a:r>
            <a:endParaRPr lang="en-US" sz="24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24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They were asking:</a:t>
            </a:r>
            <a:endParaRPr lang="en-US" sz="24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24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“Jesus, do You even care?”</a:t>
            </a:r>
            <a:endParaRPr lang="en-US" sz="24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24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“Do You see what is happening?”</a:t>
            </a:r>
            <a:endParaRPr lang="en-US" sz="24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24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“Are You going to let us die out here?”</a:t>
            </a:r>
            <a:endParaRPr lang="en-US" sz="24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24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Jesus stood and spoke to the storm:</a:t>
            </a:r>
            <a:endParaRPr lang="en-US" sz="24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24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“Peace, be still.”</a:t>
            </a:r>
            <a:br>
              <a:rPr lang="en-US" sz="24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Mark 4:39</a:t>
            </a:r>
            <a:endParaRPr lang="en-US" sz="24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24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Immediately, the wind stopped and the sea became calm.</a:t>
            </a:r>
            <a:endParaRPr lang="en-US" sz="1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61448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build="allAtOnce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11BE56-E955-9AAA-31D4-DCB6A5DA4D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F365C2C-4ABF-7665-A149-80F824FF789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1395576-0C7B-6164-B068-1DAA36B5A40D}"/>
              </a:ext>
            </a:extLst>
          </p:cNvPr>
          <p:cNvSpPr txBox="1"/>
          <p:nvPr/>
        </p:nvSpPr>
        <p:spPr>
          <a:xfrm>
            <a:off x="832919" y="389299"/>
            <a:ext cx="10502020" cy="63299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3200" kern="0" dirty="0">
                <a:ea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lang="en-US" sz="32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ere is the revelation:</a:t>
            </a:r>
            <a:endParaRPr lang="en-US" sz="32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32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The storm was </a:t>
            </a:r>
            <a:r>
              <a:rPr lang="en-US" sz="3200" b="1" u="sng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never </a:t>
            </a:r>
            <a:r>
              <a:rPr lang="en-US" sz="32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going to </a:t>
            </a:r>
            <a:r>
              <a:rPr lang="en-US" sz="3200" b="1" u="sng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cancel </a:t>
            </a:r>
            <a:r>
              <a:rPr lang="en-US" sz="32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the word Jesus had </a:t>
            </a:r>
            <a:r>
              <a:rPr lang="en-US" sz="3200" b="1" u="sng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already spoken</a:t>
            </a:r>
            <a:r>
              <a:rPr lang="en-US" sz="32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32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32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Jesus said, “Let us pass over unto the other side.”</a:t>
            </a:r>
            <a:endParaRPr lang="en-US" sz="32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32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He did not say, “Let us go halfway and drown.”</a:t>
            </a:r>
            <a:endParaRPr lang="en-US" sz="32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32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If God said you are going to the other side, then the storm cannot change your destination!</a:t>
            </a:r>
            <a:endParaRPr lang="en-US" sz="32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32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The storm may shake your boat.</a:t>
            </a:r>
            <a:endParaRPr lang="en-US" sz="32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32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The storm may frighten your heart.</a:t>
            </a:r>
            <a:endParaRPr lang="en-US" sz="32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32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The storm may make you question everything.</a:t>
            </a:r>
            <a:endParaRPr lang="en-US" sz="32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32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But the storm cannot overthrow the Word of God!</a:t>
            </a:r>
            <a:endParaRPr lang="en-US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1823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B2BC9F1-1B78-F016-4A0E-CFDA917C49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201447E-57E5-FC45-BB51-18B1E4B19E22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38003F8-CFBC-DF4B-20F2-A9377E47A675}"/>
              </a:ext>
            </a:extLst>
          </p:cNvPr>
          <p:cNvSpPr txBox="1"/>
          <p:nvPr/>
        </p:nvSpPr>
        <p:spPr>
          <a:xfrm>
            <a:off x="669958" y="796705"/>
            <a:ext cx="10683088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28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Job lost his wealth, his children, his health, and the support of those around him.</a:t>
            </a:r>
            <a:endParaRPr lang="en-US" sz="28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28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Job did not understand what was happening.</a:t>
            </a:r>
            <a:endParaRPr lang="en-US" sz="28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28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But the Bible says:</a:t>
            </a:r>
            <a:endParaRPr lang="en-US" sz="28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28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“Then Job arose, and rent his mantle, and shaved his head, and fell down upon the ground, and worshipped.”</a:t>
            </a:r>
            <a:br>
              <a:rPr lang="en-US" sz="28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8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Job 1:20</a:t>
            </a:r>
            <a:endParaRPr lang="en-US" sz="28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F14498E-D10B-8899-50B6-7BF6D8C2BF97}"/>
              </a:ext>
            </a:extLst>
          </p:cNvPr>
          <p:cNvSpPr txBox="1"/>
          <p:nvPr/>
        </p:nvSpPr>
        <p:spPr>
          <a:xfrm>
            <a:off x="988227" y="70204"/>
            <a:ext cx="991214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3600" b="1" u="sng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GOD CAN HANDLE YOUR HONEST QUESTIONS</a:t>
            </a:r>
            <a:endParaRPr lang="en-US" sz="3600" u="sng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459D28F-5F90-20DB-C6F1-00923549DE90}"/>
              </a:ext>
            </a:extLst>
          </p:cNvPr>
          <p:cNvSpPr txBox="1"/>
          <p:nvPr/>
        </p:nvSpPr>
        <p:spPr>
          <a:xfrm>
            <a:off x="0" y="4213025"/>
            <a:ext cx="12032055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28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Job grieved—but he worshiped.</a:t>
            </a:r>
            <a:endParaRPr lang="en-US" sz="28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28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Job cried—but he worshiped.</a:t>
            </a:r>
            <a:endParaRPr lang="en-US" sz="28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28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Job had questions—but he worshiped.</a:t>
            </a:r>
            <a:endParaRPr lang="en-US" sz="28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28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Job did not pretend that it did not hurt. He simply refused to allow the hurt to steal his worship.</a:t>
            </a:r>
            <a:endParaRPr lang="en-US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0487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E09039-7AB5-A576-5DED-A09794564E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48A0338-2907-46D0-6631-D1B4F64C094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C1CC963-9B6B-7D12-8125-0405F45567C1}"/>
              </a:ext>
            </a:extLst>
          </p:cNvPr>
          <p:cNvSpPr txBox="1"/>
          <p:nvPr/>
        </p:nvSpPr>
        <p:spPr>
          <a:xfrm>
            <a:off x="543207" y="3325691"/>
            <a:ext cx="11018067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54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There is a </a:t>
            </a:r>
            <a:r>
              <a:rPr lang="en-US" sz="5400" b="1" u="sng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difference </a:t>
            </a:r>
            <a:r>
              <a:rPr lang="en-US" sz="54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between </a:t>
            </a:r>
            <a:r>
              <a:rPr lang="en-US" sz="5400" b="1" u="sng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crying </a:t>
            </a:r>
            <a:r>
              <a:rPr lang="en-US" sz="54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in His presence and </a:t>
            </a:r>
            <a:r>
              <a:rPr lang="en-US" sz="5400" b="1" u="sng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walking away </a:t>
            </a:r>
            <a:r>
              <a:rPr lang="en-US" sz="54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from His presence.</a:t>
            </a:r>
            <a:endParaRPr lang="en-US" sz="5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E8955C1-7F5B-38E3-47DF-B96F4B64F612}"/>
              </a:ext>
            </a:extLst>
          </p:cNvPr>
          <p:cNvSpPr txBox="1"/>
          <p:nvPr/>
        </p:nvSpPr>
        <p:spPr>
          <a:xfrm>
            <a:off x="316871" y="370184"/>
            <a:ext cx="11470741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54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There is a </a:t>
            </a:r>
            <a:r>
              <a:rPr lang="en-US" sz="5400" b="1" u="sng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difference</a:t>
            </a:r>
            <a:r>
              <a:rPr lang="en-US" sz="54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between </a:t>
            </a:r>
            <a:r>
              <a:rPr lang="en-US" sz="5400" b="1" u="sng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questioning </a:t>
            </a:r>
            <a:r>
              <a:rPr lang="en-US" sz="54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God and </a:t>
            </a:r>
            <a:r>
              <a:rPr lang="en-US" sz="5400" b="1" u="sng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quitting </a:t>
            </a:r>
            <a:r>
              <a:rPr lang="en-US" sz="54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on God.</a:t>
            </a:r>
            <a:endParaRPr lang="en-US" sz="54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5247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271CCB-B733-270D-508A-BD9AED11A5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E7F306C-B20C-C734-47B8-680E6F7AABD0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C98C6CD-BBA9-56C8-FEB7-401D88390288}"/>
              </a:ext>
            </a:extLst>
          </p:cNvPr>
          <p:cNvSpPr txBox="1"/>
          <p:nvPr/>
        </p:nvSpPr>
        <p:spPr>
          <a:xfrm>
            <a:off x="289711" y="517520"/>
            <a:ext cx="11371152" cy="55502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24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There are believers who can testify:</a:t>
            </a:r>
            <a:endParaRPr lang="en-US" sz="24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24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“I thought losing that opportunity would destroy me, but God used it to redirect me.”</a:t>
            </a:r>
            <a:endParaRPr lang="en-US" sz="24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24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“I cried when that relationship ended, but later I realized God was protecting me.”</a:t>
            </a:r>
            <a:endParaRPr lang="en-US" sz="24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24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“I did not understand the season of loneliness, but God used it to heal me.”</a:t>
            </a:r>
            <a:endParaRPr lang="en-US" sz="24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24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“I thought the delay was punishment, but God was preparing something better.”</a:t>
            </a:r>
            <a:endParaRPr lang="en-US" sz="24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24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“I thought I had reached the end, but God showed me it was only a turning point.”</a:t>
            </a:r>
            <a:endParaRPr lang="en-US" sz="24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24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What looked like rejection became redirection.</a:t>
            </a:r>
            <a:endParaRPr lang="en-US" sz="24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24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What felt like isolation became preparation.</a:t>
            </a:r>
            <a:endParaRPr lang="en-US" sz="24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24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What appeared to be an ending became a new beginning.</a:t>
            </a:r>
            <a:endParaRPr lang="en-US" sz="24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24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And one day, you will look back at the season that made you ask, “Really, God?” and you will say:</a:t>
            </a:r>
            <a:endParaRPr lang="en-US" sz="24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2400" b="1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“Now I understand why You did not let me give up.”</a:t>
            </a:r>
            <a:endParaRPr lang="en-US" sz="16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2986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E6B249-E391-19CA-396D-E386843447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53D81D0-00A7-4453-7471-19C275E9779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92D27E0-039A-C07A-31AF-73C368DDFC20}"/>
              </a:ext>
            </a:extLst>
          </p:cNvPr>
          <p:cNvSpPr txBox="1"/>
          <p:nvPr/>
        </p:nvSpPr>
        <p:spPr>
          <a:xfrm>
            <a:off x="968721" y="58647"/>
            <a:ext cx="10248523" cy="68223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800" b="1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The Seed Beneath the Ground</a:t>
            </a:r>
            <a:endParaRPr lang="en-US" sz="18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8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A seed placed beneath the ground is surrounded by darkness.</a:t>
            </a:r>
            <a:endParaRPr lang="en-US" sz="18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8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It is buried…it is covered…It cannot see the sunlight.</a:t>
            </a:r>
            <a:endParaRPr lang="en-US" sz="18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8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If the seed could speak, it might say:</a:t>
            </a:r>
            <a:endParaRPr lang="en-US" sz="18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8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“Really, God?”</a:t>
            </a:r>
            <a:endParaRPr lang="en-US" sz="18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8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“Why am I down here?”</a:t>
            </a:r>
            <a:endParaRPr lang="en-US" sz="18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8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“Why am I surrounded by darkness?”</a:t>
            </a:r>
            <a:endParaRPr lang="en-US" sz="18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8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“Why does it feel like I have been buried?”</a:t>
            </a:r>
            <a:endParaRPr lang="en-US" sz="18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8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But the seed has not been buried to die.</a:t>
            </a:r>
            <a:endParaRPr lang="en-US" sz="18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8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It has been planted to grow!</a:t>
            </a:r>
            <a:endParaRPr lang="en-US" sz="18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8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There are seasons when you feel buried, but God says:</a:t>
            </a:r>
            <a:endParaRPr lang="en-US" sz="18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800" b="1" u="sng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“You are not buried. You are planted!”</a:t>
            </a:r>
            <a:endParaRPr lang="en-US" sz="1800" u="sng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8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The darkness is not your grave.</a:t>
            </a:r>
            <a:endParaRPr lang="en-US" sz="18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8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It is your growing place.</a:t>
            </a:r>
            <a:endParaRPr lang="en-US" sz="18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8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The pressure is breaking open something that has been locked inside you.</a:t>
            </a:r>
            <a:endParaRPr lang="en-US" sz="18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8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Roots are developing where nobody can see them.</a:t>
            </a:r>
            <a:endParaRPr lang="en-US" sz="18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8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Strength is growing underneath the surface.</a:t>
            </a:r>
            <a:endParaRPr lang="en-US" sz="18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8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And at the appointed time, what God placed inside you will break through!</a:t>
            </a:r>
            <a:endParaRPr lang="en-US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36504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2CF974-9E76-0EAA-BE41-4AD5F992BA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C4DEAEB-736D-B42F-8BB8-ADBE71877A71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DD901B6-B287-F76A-440E-B5C142FDE48F}"/>
              </a:ext>
            </a:extLst>
          </p:cNvPr>
          <p:cNvSpPr txBox="1"/>
          <p:nvPr/>
        </p:nvSpPr>
        <p:spPr>
          <a:xfrm>
            <a:off x="977773" y="0"/>
            <a:ext cx="10040293" cy="65659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4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Maybe you entered this season saying:</a:t>
            </a:r>
            <a:endParaRPr lang="en-US" sz="14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4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“Really, God?”</a:t>
            </a:r>
            <a:endParaRPr lang="en-US" sz="14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4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But you are going to leave declaring:</a:t>
            </a:r>
            <a:endParaRPr lang="en-US" sz="14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400" b="1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“Even now, I trust You!”</a:t>
            </a:r>
            <a:endParaRPr lang="en-US" sz="14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4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I do not understand it—but I trust You.</a:t>
            </a:r>
            <a:endParaRPr lang="en-US" sz="14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4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I cannot explain it—but I trust You.</a:t>
            </a:r>
            <a:endParaRPr lang="en-US" sz="14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4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I do not know when it will change—but I trust You.</a:t>
            </a:r>
            <a:endParaRPr lang="en-US" sz="14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4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I do not know how the door will open—but I trust You.</a:t>
            </a:r>
            <a:endParaRPr lang="en-US" sz="14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4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I do not know how the mountain will move—but I trust You.</a:t>
            </a:r>
            <a:endParaRPr lang="en-US" sz="14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4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I do not know how the story will end—but I know the Author!</a:t>
            </a:r>
            <a:endParaRPr lang="en-US" sz="14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4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“Trust in the Lord with all thine heart; and lean not unto thine own understanding.”</a:t>
            </a:r>
            <a:br>
              <a:rPr lang="en-US" sz="14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4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Proverbs 3:5</a:t>
            </a:r>
            <a:endParaRPr lang="en-US" sz="14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4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Do not lean on what you see.</a:t>
            </a:r>
            <a:endParaRPr lang="en-US" sz="14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4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Do not lean on what you feel.</a:t>
            </a:r>
            <a:endParaRPr lang="en-US" sz="14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4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Do not lean on what people are saying.</a:t>
            </a:r>
            <a:endParaRPr lang="en-US" sz="14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4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Lean on God!</a:t>
            </a:r>
            <a:endParaRPr lang="en-US" sz="14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4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The same God who carried you before will carry you again.</a:t>
            </a:r>
            <a:endParaRPr lang="en-US" sz="14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4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The same God who made a way before will make a way again.</a:t>
            </a:r>
            <a:endParaRPr lang="en-US" sz="14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4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The same God who opened one door can open another.</a:t>
            </a:r>
            <a:endParaRPr lang="en-US" sz="14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4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The same God who healed your heart before can heal it again.</a:t>
            </a:r>
            <a:endParaRPr lang="en-US" sz="14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4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The same God who brought you out of the last storm is already standing with you in this one!</a:t>
            </a:r>
            <a:endParaRPr lang="en-US" sz="105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4475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F4F3C3-B850-5A0F-9FDE-B56977C325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0383A2F-270B-CB94-2974-97F0EA2C6AA4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8" y="0"/>
            <a:ext cx="12185522" cy="6858000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F822EEF-813F-1158-F6DE-68A9DE2BDACB}"/>
              </a:ext>
            </a:extLst>
          </p:cNvPr>
          <p:cNvSpPr txBox="1"/>
          <p:nvPr/>
        </p:nvSpPr>
        <p:spPr>
          <a:xfrm>
            <a:off x="334978" y="344032"/>
            <a:ext cx="262550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/>
              <a:t>Homework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DAA61E8-C8AC-2F27-2CCD-83CF7698D6A9}"/>
              </a:ext>
            </a:extLst>
          </p:cNvPr>
          <p:cNvSpPr txBox="1"/>
          <p:nvPr/>
        </p:nvSpPr>
        <p:spPr>
          <a:xfrm>
            <a:off x="3458422" y="467143"/>
            <a:ext cx="791272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3200" b="1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Three Instructions for the Coming Week</a:t>
            </a:r>
            <a:endParaRPr lang="en-US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B691492-E58C-49FB-2A67-924699D28E51}"/>
              </a:ext>
            </a:extLst>
          </p:cNvPr>
          <p:cNvSpPr txBox="1"/>
          <p:nvPr/>
        </p:nvSpPr>
        <p:spPr>
          <a:xfrm>
            <a:off x="-4528" y="1395950"/>
            <a:ext cx="4363771" cy="41344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800" b="1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1800" b="1" u="sng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. PRAY HONESTLY</a:t>
            </a:r>
            <a:endParaRPr lang="en-US" sz="1800" u="sng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8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Stop pretending with God.</a:t>
            </a:r>
            <a:endParaRPr lang="en-US" sz="18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8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Tell Him where it hurts.</a:t>
            </a:r>
            <a:endParaRPr lang="en-US" sz="18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8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Tell Him what you fear.</a:t>
            </a:r>
            <a:endParaRPr lang="en-US" sz="18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8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Tell Him what you do not understand.</a:t>
            </a:r>
            <a:endParaRPr lang="en-US" sz="18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8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But after you pour out your questions, declare:</a:t>
            </a:r>
            <a:endParaRPr lang="en-US" sz="18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800" b="1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“God, I may not understand Your plan, but I still trust Your heart.”</a:t>
            </a:r>
            <a:endParaRPr lang="en-US" sz="18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8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“Casting all your care upon him; for he </a:t>
            </a:r>
            <a:r>
              <a:rPr lang="en-US" sz="1800" kern="0" dirty="0" err="1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careth</a:t>
            </a:r>
            <a:r>
              <a:rPr lang="en-US" sz="18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 for you.”</a:t>
            </a:r>
            <a:br>
              <a:rPr lang="en-US" sz="18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8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1 Peter 5:7</a:t>
            </a:r>
            <a:endParaRPr lang="en-US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1091C8D-1D41-C196-9F83-D35C261FEF56}"/>
              </a:ext>
            </a:extLst>
          </p:cNvPr>
          <p:cNvSpPr txBox="1"/>
          <p:nvPr/>
        </p:nvSpPr>
        <p:spPr>
          <a:xfrm>
            <a:off x="4303413" y="1321400"/>
            <a:ext cx="3585173" cy="52424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800" b="1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2. </a:t>
            </a:r>
            <a:r>
              <a:rPr lang="en-US" sz="1800" b="1" u="sng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PRAISE BEFORE THE ANSWER COMES</a:t>
            </a:r>
            <a:endParaRPr lang="en-US" sz="1800" u="sng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8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Do not wait until the battle is over to worship.</a:t>
            </a:r>
            <a:endParaRPr lang="en-US" sz="18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8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Praise God while you are waiting.</a:t>
            </a:r>
            <a:endParaRPr lang="en-US" sz="18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8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Praise Him while the door is still closed.</a:t>
            </a:r>
            <a:endParaRPr lang="en-US" sz="18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8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Praise Him while the report still looks bad.</a:t>
            </a:r>
            <a:endParaRPr lang="en-US" sz="18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8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Praise is your declaration that the problem is not greater than your God!</a:t>
            </a:r>
            <a:endParaRPr lang="en-US" sz="18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8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Every morning this week, say:</a:t>
            </a:r>
            <a:endParaRPr lang="en-US" sz="18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800" b="1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“This is the day which the Lord hath made; I will rejoice and be glad in it.”</a:t>
            </a:r>
            <a:endParaRPr lang="en-US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24EC8EA2-7B19-3BD3-AE9C-B89FFFE0DE2B}"/>
              </a:ext>
            </a:extLst>
          </p:cNvPr>
          <p:cNvSpPr txBox="1"/>
          <p:nvPr/>
        </p:nvSpPr>
        <p:spPr>
          <a:xfrm>
            <a:off x="8303537" y="1116215"/>
            <a:ext cx="3702868" cy="5652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800" b="1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US" sz="1800" b="1" u="sng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. PROCEED IN OBEDIENCE</a:t>
            </a:r>
            <a:endParaRPr lang="en-US" sz="1800" u="sng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8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Do not allow confusion to paralyze you.</a:t>
            </a:r>
            <a:endParaRPr lang="en-US" sz="18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8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Do the last thing God told you to do.</a:t>
            </a:r>
            <a:endParaRPr lang="en-US" sz="18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8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Take the next faithful step.</a:t>
            </a:r>
            <a:endParaRPr lang="en-US" sz="18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8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Make the call.</a:t>
            </a:r>
            <a:endParaRPr lang="en-US" sz="18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8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Forgive the person.</a:t>
            </a:r>
            <a:endParaRPr lang="en-US" sz="18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8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Submit the application.</a:t>
            </a:r>
            <a:endParaRPr lang="en-US" sz="18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8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Return to prayer.</a:t>
            </a:r>
            <a:endParaRPr lang="en-US" sz="18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8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Open your Bible.</a:t>
            </a:r>
            <a:endParaRPr lang="en-US" sz="18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8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Get back in position.</a:t>
            </a:r>
            <a:endParaRPr lang="en-US" sz="18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8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You do not need to see the entire staircase. You only need enough faith to take the next step.</a:t>
            </a:r>
            <a:endParaRPr lang="en-US" sz="18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800" b="1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Pray honestly. Praise expectantly. Proceed obediently.</a:t>
            </a:r>
            <a:endParaRPr lang="en-US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9909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7" grpId="0"/>
      <p:bldP spid="9" grpId="0"/>
      <p:bldP spid="1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C21762-016D-DE41-7DFB-E062DF086E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74A9BBF-B32B-50D5-3013-2A94AAC9E61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90A2206-B893-107F-7811-AF8A6D6A6273}"/>
              </a:ext>
            </a:extLst>
          </p:cNvPr>
          <p:cNvSpPr txBox="1"/>
          <p:nvPr/>
        </p:nvSpPr>
        <p:spPr>
          <a:xfrm>
            <a:off x="2162269" y="0"/>
            <a:ext cx="7867462" cy="64427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800" b="1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Final Declaration</a:t>
            </a:r>
            <a:endParaRPr lang="en-US" sz="18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8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I may have questions, but I will not quit!</a:t>
            </a:r>
            <a:endParaRPr lang="en-US" sz="18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8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I may be hurting, but I will keep believing!</a:t>
            </a:r>
            <a:endParaRPr lang="en-US" sz="18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8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I may be waiting, but I will keep worshiping!</a:t>
            </a:r>
            <a:endParaRPr lang="en-US" sz="18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8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I may not understand God’s methods, but I trust His motives.</a:t>
            </a:r>
            <a:endParaRPr lang="en-US" sz="18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8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I may not understand His timing, but I trust His wisdom.</a:t>
            </a:r>
            <a:endParaRPr lang="en-US" sz="18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8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I may not understand this chapter, but I trust the One writing my story.</a:t>
            </a:r>
            <a:endParaRPr lang="en-US" sz="18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8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So when life makes me cry:</a:t>
            </a:r>
            <a:endParaRPr lang="en-US" sz="18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800" b="1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“Really, really, God…really?”</a:t>
            </a:r>
            <a:endParaRPr lang="en-US" sz="18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8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My faith will answer:</a:t>
            </a:r>
            <a:endParaRPr lang="en-US" sz="18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800" b="1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“Yes, really! God is still faithful.”</a:t>
            </a:r>
            <a:endParaRPr lang="en-US" sz="18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800" b="1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Really—He is still working!</a:t>
            </a:r>
            <a:endParaRPr lang="en-US" sz="18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800" b="1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Really—He is still providing!</a:t>
            </a:r>
            <a:endParaRPr lang="en-US" sz="18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800" b="1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Really—He is still healing!</a:t>
            </a:r>
            <a:endParaRPr lang="en-US" sz="18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800" b="1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Really—He is still protecting!</a:t>
            </a:r>
            <a:endParaRPr lang="en-US" sz="18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800" b="1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Really—He is still making a way!</a:t>
            </a:r>
            <a:endParaRPr lang="en-US" sz="18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800" b="1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And really—God is still on the throne!</a:t>
            </a:r>
            <a:endParaRPr lang="en-US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68668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31F2C3-EB4E-6063-4205-BACAE93EB9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BE665A2-B5E9-E04F-862C-3C777E973B1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F9813CA-A1EF-4471-34C7-24F32498E63F}"/>
              </a:ext>
            </a:extLst>
          </p:cNvPr>
          <p:cNvSpPr txBox="1"/>
          <p:nvPr/>
        </p:nvSpPr>
        <p:spPr>
          <a:xfrm>
            <a:off x="-108641" y="-567"/>
            <a:ext cx="12412300" cy="72737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800" b="1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Closing Prayer</a:t>
            </a:r>
            <a:endParaRPr lang="en-US" sz="18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8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Father, in the mighty name of Jesus, we come before You with our questions, our pain, our disappointment, and our confusion.</a:t>
            </a:r>
            <a:endParaRPr lang="en-US" sz="18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8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Some of us are facing situations we do not understand. We have prayed, waited, cried, and wondered when our answer would come.</a:t>
            </a:r>
            <a:endParaRPr lang="en-US" sz="18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8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Lord, forgive us for the moments when fear became louder than our faith.</a:t>
            </a:r>
            <a:endParaRPr lang="en-US" sz="18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8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Help us trust You when we cannot trace You.</a:t>
            </a:r>
            <a:endParaRPr lang="en-US" sz="18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8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Help us worship while we wait.</a:t>
            </a:r>
            <a:endParaRPr lang="en-US" sz="18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8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Help us remember that Your silence does not mean Your absence and Your delay does not mean Your denial.</a:t>
            </a:r>
            <a:endParaRPr lang="en-US" sz="18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8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Strengthen every tired heart.</a:t>
            </a:r>
            <a:endParaRPr lang="en-US" sz="18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8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Encourage every discouraged believer.</a:t>
            </a:r>
            <a:endParaRPr lang="en-US" sz="18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8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Heal every wounded spirit.</a:t>
            </a:r>
            <a:endParaRPr lang="en-US" sz="18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8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Remind us that the storm cannot cancel Your Word, the pit cannot cancel Your promise, and the grave cannot stop Your power.</a:t>
            </a:r>
            <a:endParaRPr lang="en-US" sz="18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8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Give us the courage to pray honestly, praise expectantly, and proceed obediently.</a:t>
            </a:r>
            <a:endParaRPr lang="en-US" sz="18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8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We declare that our present pain will not destroy our future purpose. You are still working all things together for our good.</a:t>
            </a:r>
            <a:endParaRPr lang="en-US" sz="18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8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We may not understand everything You are doing, but we trust You.</a:t>
            </a:r>
            <a:endParaRPr lang="en-US" sz="18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800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In the mighty, matchless, and powerful name of Jesus Christ, we pray.</a:t>
            </a:r>
            <a:endParaRPr lang="en-US" sz="18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800" b="1" kern="0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Amen!</a:t>
            </a:r>
            <a:endParaRPr lang="en-US" sz="1800" kern="100" dirty="0">
              <a:effectLst/>
              <a:latin typeface="+mn-lt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en-US" sz="1800" kern="100" dirty="0">
                <a:effectLst/>
                <a:latin typeface="+mn-lt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  <a:endParaRPr lang="en-US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4980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7CA154-14D1-76A4-7608-A075602D7B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10BE452-23A2-55E4-F7C0-7C59DA85B5E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645728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804CAA-C43B-A706-C212-8B87A53544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B76D2BE-2FCB-D4FC-8E8F-7FBED52C82D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29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9360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302</TotalTime>
  <Words>3059</Words>
  <Application>Microsoft Office PowerPoint</Application>
  <PresentationFormat>Widescreen</PresentationFormat>
  <Paragraphs>258</Paragraphs>
  <Slides>30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6" baseType="lpstr">
      <vt:lpstr>Aptos</vt:lpstr>
      <vt:lpstr>Aptos Display</vt:lpstr>
      <vt:lpstr>Arial</vt:lpstr>
      <vt:lpstr>system-ui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Richard Tubbs</dc:creator>
  <cp:lastModifiedBy>Richard Tubbs</cp:lastModifiedBy>
  <cp:revision>1</cp:revision>
  <dcterms:created xsi:type="dcterms:W3CDTF">2026-09-18T17:11:38Z</dcterms:created>
  <dcterms:modified xsi:type="dcterms:W3CDTF">2026-09-18T22:14:14Z</dcterms:modified>
</cp:coreProperties>
</file>