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7" r:id="rId2"/>
    <p:sldId id="28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79" r:id="rId26"/>
    <p:sldId id="281" r:id="rId27"/>
    <p:sldId id="282" r:id="rId28"/>
    <p:sldId id="283" r:id="rId29"/>
    <p:sldId id="284" r:id="rId30"/>
    <p:sldId id="285" r:id="rId31"/>
    <p:sldId id="286"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950716-55B9-4065-83C7-D25D1D78EFEB}" v="90" dt="2026-08-06T15:39:50.6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6" d="100"/>
          <a:sy n="106" d="100"/>
        </p:scale>
        <p:origin x="79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Tubbs" userId="b0993f8c11731488" providerId="LiveId" clId="{82C6C4D9-AB6E-4316-847A-6AE1222493BB}"/>
    <pc:docChg chg="undo custSel modSld sldOrd">
      <pc:chgData name="Richard Tubbs" userId="b0993f8c11731488" providerId="LiveId" clId="{82C6C4D9-AB6E-4316-847A-6AE1222493BB}" dt="2026-08-06T15:39:50.680" v="829" actId="115"/>
      <pc:docMkLst>
        <pc:docMk/>
      </pc:docMkLst>
      <pc:sldChg chg="modAnim">
        <pc:chgData name="Richard Tubbs" userId="b0993f8c11731488" providerId="LiveId" clId="{82C6C4D9-AB6E-4316-847A-6AE1222493BB}" dt="2026-08-06T15:19:09.222" v="764"/>
        <pc:sldMkLst>
          <pc:docMk/>
          <pc:sldMk cId="2570538935" sldId="258"/>
        </pc:sldMkLst>
      </pc:sldChg>
      <pc:sldChg chg="modAnim">
        <pc:chgData name="Richard Tubbs" userId="b0993f8c11731488" providerId="LiveId" clId="{82C6C4D9-AB6E-4316-847A-6AE1222493BB}" dt="2026-08-06T15:19:18.394" v="767"/>
        <pc:sldMkLst>
          <pc:docMk/>
          <pc:sldMk cId="3833268078" sldId="259"/>
        </pc:sldMkLst>
      </pc:sldChg>
      <pc:sldChg chg="modAnim">
        <pc:chgData name="Richard Tubbs" userId="b0993f8c11731488" providerId="LiveId" clId="{82C6C4D9-AB6E-4316-847A-6AE1222493BB}" dt="2026-08-06T15:19:27.799" v="769"/>
        <pc:sldMkLst>
          <pc:docMk/>
          <pc:sldMk cId="2737709897" sldId="260"/>
        </pc:sldMkLst>
      </pc:sldChg>
      <pc:sldChg chg="modAnim">
        <pc:chgData name="Richard Tubbs" userId="b0993f8c11731488" providerId="LiveId" clId="{82C6C4D9-AB6E-4316-847A-6AE1222493BB}" dt="2026-08-06T15:19:32.205" v="770"/>
        <pc:sldMkLst>
          <pc:docMk/>
          <pc:sldMk cId="485236010" sldId="261"/>
        </pc:sldMkLst>
      </pc:sldChg>
      <pc:sldChg chg="modAnim">
        <pc:chgData name="Richard Tubbs" userId="b0993f8c11731488" providerId="LiveId" clId="{82C6C4D9-AB6E-4316-847A-6AE1222493BB}" dt="2026-08-06T15:19:57.080" v="775"/>
        <pc:sldMkLst>
          <pc:docMk/>
          <pc:sldMk cId="3597445809" sldId="262"/>
        </pc:sldMkLst>
      </pc:sldChg>
      <pc:sldChg chg="modAnim">
        <pc:chgData name="Richard Tubbs" userId="b0993f8c11731488" providerId="LiveId" clId="{82C6C4D9-AB6E-4316-847A-6AE1222493BB}" dt="2026-08-06T15:20:01.112" v="776"/>
        <pc:sldMkLst>
          <pc:docMk/>
          <pc:sldMk cId="4211177546" sldId="263"/>
        </pc:sldMkLst>
      </pc:sldChg>
      <pc:sldChg chg="addSp modSp mod modAnim">
        <pc:chgData name="Richard Tubbs" userId="b0993f8c11731488" providerId="LiveId" clId="{82C6C4D9-AB6E-4316-847A-6AE1222493BB}" dt="2026-08-06T15:20:52.316" v="788"/>
        <pc:sldMkLst>
          <pc:docMk/>
          <pc:sldMk cId="3437462921" sldId="264"/>
        </pc:sldMkLst>
        <pc:spChg chg="mod">
          <ac:chgData name="Richard Tubbs" userId="b0993f8c11731488" providerId="LiveId" clId="{82C6C4D9-AB6E-4316-847A-6AE1222493BB}" dt="2026-08-06T15:20:32.336" v="782"/>
          <ac:spMkLst>
            <pc:docMk/>
            <pc:sldMk cId="3437462921" sldId="264"/>
            <ac:spMk id="4" creationId="{A445BDD4-1F27-2ABA-E17A-685812CBDAD0}"/>
          </ac:spMkLst>
        </pc:spChg>
        <pc:spChg chg="add mod">
          <ac:chgData name="Richard Tubbs" userId="b0993f8c11731488" providerId="LiveId" clId="{82C6C4D9-AB6E-4316-847A-6AE1222493BB}" dt="2026-08-06T15:20:45.284" v="787" actId="1076"/>
          <ac:spMkLst>
            <pc:docMk/>
            <pc:sldMk cId="3437462921" sldId="264"/>
            <ac:spMk id="6" creationId="{7F6E85D6-44A6-CCBE-9F9B-BE385D558EE2}"/>
          </ac:spMkLst>
        </pc:spChg>
      </pc:sldChg>
      <pc:sldChg chg="addSp modSp mod modAnim">
        <pc:chgData name="Richard Tubbs" userId="b0993f8c11731488" providerId="LiveId" clId="{82C6C4D9-AB6E-4316-847A-6AE1222493BB}" dt="2026-08-06T15:24:00.018" v="820"/>
        <pc:sldMkLst>
          <pc:docMk/>
          <pc:sldMk cId="1367888722" sldId="265"/>
        </pc:sldMkLst>
        <pc:spChg chg="add mod">
          <ac:chgData name="Richard Tubbs" userId="b0993f8c11731488" providerId="LiveId" clId="{82C6C4D9-AB6E-4316-847A-6AE1222493BB}" dt="2026-08-06T14:07:45.300" v="78" actId="6549"/>
          <ac:spMkLst>
            <pc:docMk/>
            <pc:sldMk cId="1367888722" sldId="265"/>
            <ac:spMk id="4" creationId="{1F05DF63-A837-E151-7BDE-201FE72CEF64}"/>
          </ac:spMkLst>
        </pc:spChg>
        <pc:spChg chg="add mod">
          <ac:chgData name="Richard Tubbs" userId="b0993f8c11731488" providerId="LiveId" clId="{82C6C4D9-AB6E-4316-847A-6AE1222493BB}" dt="2026-08-06T14:06:29.692" v="20" actId="115"/>
          <ac:spMkLst>
            <pc:docMk/>
            <pc:sldMk cId="1367888722" sldId="265"/>
            <ac:spMk id="6" creationId="{9170BF45-A662-D17E-46B3-D5FF3D7B94EF}"/>
          </ac:spMkLst>
        </pc:spChg>
        <pc:spChg chg="add mod">
          <ac:chgData name="Richard Tubbs" userId="b0993f8c11731488" providerId="LiveId" clId="{82C6C4D9-AB6E-4316-847A-6AE1222493BB}" dt="2026-08-06T14:07:32.583" v="60" actId="1076"/>
          <ac:spMkLst>
            <pc:docMk/>
            <pc:sldMk cId="1367888722" sldId="265"/>
            <ac:spMk id="8" creationId="{4BC79356-E7D5-2010-7238-BF9D83182825}"/>
          </ac:spMkLst>
        </pc:spChg>
      </pc:sldChg>
      <pc:sldChg chg="addSp modSp mod modAnim">
        <pc:chgData name="Richard Tubbs" userId="b0993f8c11731488" providerId="LiveId" clId="{82C6C4D9-AB6E-4316-847A-6AE1222493BB}" dt="2026-08-06T15:24:20.455" v="821"/>
        <pc:sldMkLst>
          <pc:docMk/>
          <pc:sldMk cId="4153625953" sldId="266"/>
        </pc:sldMkLst>
        <pc:spChg chg="add mod">
          <ac:chgData name="Richard Tubbs" userId="b0993f8c11731488" providerId="LiveId" clId="{82C6C4D9-AB6E-4316-847A-6AE1222493BB}" dt="2026-08-06T14:09:34.861" v="111" actId="1076"/>
          <ac:spMkLst>
            <pc:docMk/>
            <pc:sldMk cId="4153625953" sldId="266"/>
            <ac:spMk id="4" creationId="{532ACE1F-B405-66B1-69B2-2B78FABF3F4B}"/>
          </ac:spMkLst>
        </pc:spChg>
        <pc:spChg chg="add mod">
          <ac:chgData name="Richard Tubbs" userId="b0993f8c11731488" providerId="LiveId" clId="{82C6C4D9-AB6E-4316-847A-6AE1222493BB}" dt="2026-08-06T14:09:38.941" v="112" actId="1076"/>
          <ac:spMkLst>
            <pc:docMk/>
            <pc:sldMk cId="4153625953" sldId="266"/>
            <ac:spMk id="6" creationId="{222B05A9-FCBD-8A70-D1A0-39A0191FBF54}"/>
          </ac:spMkLst>
        </pc:spChg>
      </pc:sldChg>
      <pc:sldChg chg="addSp modSp mod modAnim">
        <pc:chgData name="Richard Tubbs" userId="b0993f8c11731488" providerId="LiveId" clId="{82C6C4D9-AB6E-4316-847A-6AE1222493BB}" dt="2026-08-06T15:21:18.597" v="794"/>
        <pc:sldMkLst>
          <pc:docMk/>
          <pc:sldMk cId="759060961" sldId="267"/>
        </pc:sldMkLst>
        <pc:spChg chg="add mod">
          <ac:chgData name="Richard Tubbs" userId="b0993f8c11731488" providerId="LiveId" clId="{82C6C4D9-AB6E-4316-847A-6AE1222493BB}" dt="2026-08-06T14:10:23.644" v="128" actId="115"/>
          <ac:spMkLst>
            <pc:docMk/>
            <pc:sldMk cId="759060961" sldId="267"/>
            <ac:spMk id="4" creationId="{AAA89571-8BB6-C0A1-7CBE-4F85BB61E8F8}"/>
          </ac:spMkLst>
        </pc:spChg>
      </pc:sldChg>
      <pc:sldChg chg="addSp modSp mod modAnim">
        <pc:chgData name="Richard Tubbs" userId="b0993f8c11731488" providerId="LiveId" clId="{82C6C4D9-AB6E-4316-847A-6AE1222493BB}" dt="2026-08-06T15:24:44.184" v="822"/>
        <pc:sldMkLst>
          <pc:docMk/>
          <pc:sldMk cId="3652634043" sldId="268"/>
        </pc:sldMkLst>
        <pc:spChg chg="add mod">
          <ac:chgData name="Richard Tubbs" userId="b0993f8c11731488" providerId="LiveId" clId="{82C6C4D9-AB6E-4316-847A-6AE1222493BB}" dt="2026-08-06T14:13:02.612" v="182" actId="1076"/>
          <ac:spMkLst>
            <pc:docMk/>
            <pc:sldMk cId="3652634043" sldId="268"/>
            <ac:spMk id="4" creationId="{8163FD9C-CD3B-B302-D3C8-17700C503318}"/>
          </ac:spMkLst>
        </pc:spChg>
        <pc:spChg chg="add mod">
          <ac:chgData name="Richard Tubbs" userId="b0993f8c11731488" providerId="LiveId" clId="{82C6C4D9-AB6E-4316-847A-6AE1222493BB}" dt="2026-08-06T14:12:14.846" v="153" actId="115"/>
          <ac:spMkLst>
            <pc:docMk/>
            <pc:sldMk cId="3652634043" sldId="268"/>
            <ac:spMk id="6" creationId="{5E13202D-BCC9-6EA9-FDD4-5F5BDA106662}"/>
          </ac:spMkLst>
        </pc:spChg>
        <pc:spChg chg="add mod">
          <ac:chgData name="Richard Tubbs" userId="b0993f8c11731488" providerId="LiveId" clId="{82C6C4D9-AB6E-4316-847A-6AE1222493BB}" dt="2026-08-06T14:12:38.736" v="169" actId="1076"/>
          <ac:spMkLst>
            <pc:docMk/>
            <pc:sldMk cId="3652634043" sldId="268"/>
            <ac:spMk id="8" creationId="{4EBFC470-A017-22AD-A009-F0768C9D9BA9}"/>
          </ac:spMkLst>
        </pc:spChg>
      </pc:sldChg>
      <pc:sldChg chg="addSp modSp mod modAnim">
        <pc:chgData name="Richard Tubbs" userId="b0993f8c11731488" providerId="LiveId" clId="{82C6C4D9-AB6E-4316-847A-6AE1222493BB}" dt="2026-08-06T15:21:32.533" v="799"/>
        <pc:sldMkLst>
          <pc:docMk/>
          <pc:sldMk cId="1321825085" sldId="269"/>
        </pc:sldMkLst>
        <pc:spChg chg="add mod">
          <ac:chgData name="Richard Tubbs" userId="b0993f8c11731488" providerId="LiveId" clId="{82C6C4D9-AB6E-4316-847A-6AE1222493BB}" dt="2026-08-06T14:14:02.427" v="210" actId="1076"/>
          <ac:spMkLst>
            <pc:docMk/>
            <pc:sldMk cId="1321825085" sldId="269"/>
            <ac:spMk id="4" creationId="{66CE6384-7ABD-D07B-F123-E284A1DA5539}"/>
          </ac:spMkLst>
        </pc:spChg>
        <pc:spChg chg="add mod">
          <ac:chgData name="Richard Tubbs" userId="b0993f8c11731488" providerId="LiveId" clId="{82C6C4D9-AB6E-4316-847A-6AE1222493BB}" dt="2026-08-06T14:13:55.221" v="206" actId="403"/>
          <ac:spMkLst>
            <pc:docMk/>
            <pc:sldMk cId="1321825085" sldId="269"/>
            <ac:spMk id="6" creationId="{CC8029BB-5B55-EBFC-C41F-3E2B0861B9CA}"/>
          </ac:spMkLst>
        </pc:spChg>
      </pc:sldChg>
      <pc:sldChg chg="addSp modSp mod modAnim">
        <pc:chgData name="Richard Tubbs" userId="b0993f8c11731488" providerId="LiveId" clId="{82C6C4D9-AB6E-4316-847A-6AE1222493BB}" dt="2026-08-06T15:21:35.925" v="800"/>
        <pc:sldMkLst>
          <pc:docMk/>
          <pc:sldMk cId="2453295783" sldId="270"/>
        </pc:sldMkLst>
        <pc:spChg chg="add mod">
          <ac:chgData name="Richard Tubbs" userId="b0993f8c11731488" providerId="LiveId" clId="{82C6C4D9-AB6E-4316-847A-6AE1222493BB}" dt="2026-08-06T14:14:53.065" v="228" actId="1076"/>
          <ac:spMkLst>
            <pc:docMk/>
            <pc:sldMk cId="2453295783" sldId="270"/>
            <ac:spMk id="4" creationId="{ADC3574D-7574-4E32-E387-D8DD5DFB9637}"/>
          </ac:spMkLst>
        </pc:spChg>
      </pc:sldChg>
      <pc:sldChg chg="addSp modSp mod modAnim">
        <pc:chgData name="Richard Tubbs" userId="b0993f8c11731488" providerId="LiveId" clId="{82C6C4D9-AB6E-4316-847A-6AE1222493BB}" dt="2026-08-06T15:22:14.719" v="803"/>
        <pc:sldMkLst>
          <pc:docMk/>
          <pc:sldMk cId="2326071110" sldId="271"/>
        </pc:sldMkLst>
        <pc:spChg chg="add mod">
          <ac:chgData name="Richard Tubbs" userId="b0993f8c11731488" providerId="LiveId" clId="{82C6C4D9-AB6E-4316-847A-6AE1222493BB}" dt="2026-08-06T14:16:14.502" v="264" actId="1076"/>
          <ac:spMkLst>
            <pc:docMk/>
            <pc:sldMk cId="2326071110" sldId="271"/>
            <ac:spMk id="4" creationId="{B8D91F66-9DFB-6F69-93A5-AE1C4C42348B}"/>
          </ac:spMkLst>
        </pc:spChg>
        <pc:spChg chg="add mod">
          <ac:chgData name="Richard Tubbs" userId="b0993f8c11731488" providerId="LiveId" clId="{82C6C4D9-AB6E-4316-847A-6AE1222493BB}" dt="2026-08-06T14:15:40.705" v="252" actId="1076"/>
          <ac:spMkLst>
            <pc:docMk/>
            <pc:sldMk cId="2326071110" sldId="271"/>
            <ac:spMk id="6" creationId="{912F2EA2-264A-3737-6963-284DF2EF8EBE}"/>
          </ac:spMkLst>
        </pc:spChg>
      </pc:sldChg>
      <pc:sldChg chg="addSp modSp mod modAnim">
        <pc:chgData name="Richard Tubbs" userId="b0993f8c11731488" providerId="LiveId" clId="{82C6C4D9-AB6E-4316-847A-6AE1222493BB}" dt="2026-08-06T15:22:18.487" v="804"/>
        <pc:sldMkLst>
          <pc:docMk/>
          <pc:sldMk cId="1771892667" sldId="272"/>
        </pc:sldMkLst>
        <pc:spChg chg="add mod">
          <ac:chgData name="Richard Tubbs" userId="b0993f8c11731488" providerId="LiveId" clId="{82C6C4D9-AB6E-4316-847A-6AE1222493BB}" dt="2026-08-06T14:16:49.737" v="282" actId="1076"/>
          <ac:spMkLst>
            <pc:docMk/>
            <pc:sldMk cId="1771892667" sldId="272"/>
            <ac:spMk id="4" creationId="{0FF466B0-CAFE-9F20-7DED-2E89349865AA}"/>
          </ac:spMkLst>
        </pc:spChg>
      </pc:sldChg>
      <pc:sldChg chg="addSp modSp mod modAnim">
        <pc:chgData name="Richard Tubbs" userId="b0993f8c11731488" providerId="LiveId" clId="{82C6C4D9-AB6E-4316-847A-6AE1222493BB}" dt="2026-08-06T15:25:22.229" v="823"/>
        <pc:sldMkLst>
          <pc:docMk/>
          <pc:sldMk cId="368698716" sldId="273"/>
        </pc:sldMkLst>
        <pc:spChg chg="add mod">
          <ac:chgData name="Richard Tubbs" userId="b0993f8c11731488" providerId="LiveId" clId="{82C6C4D9-AB6E-4316-847A-6AE1222493BB}" dt="2026-08-06T14:17:38.549" v="304" actId="1076"/>
          <ac:spMkLst>
            <pc:docMk/>
            <pc:sldMk cId="368698716" sldId="273"/>
            <ac:spMk id="4" creationId="{46C79641-F0C4-2C38-FDC9-29B6A3028259}"/>
          </ac:spMkLst>
        </pc:spChg>
        <pc:spChg chg="add mod">
          <ac:chgData name="Richard Tubbs" userId="b0993f8c11731488" providerId="LiveId" clId="{82C6C4D9-AB6E-4316-847A-6AE1222493BB}" dt="2026-08-06T14:17:25.722" v="297" actId="403"/>
          <ac:spMkLst>
            <pc:docMk/>
            <pc:sldMk cId="368698716" sldId="273"/>
            <ac:spMk id="6" creationId="{AEBF3EE1-CD3B-CB68-DE5F-8EF625909C49}"/>
          </ac:spMkLst>
        </pc:spChg>
      </pc:sldChg>
      <pc:sldChg chg="addSp modSp mod modAnim">
        <pc:chgData name="Richard Tubbs" userId="b0993f8c11731488" providerId="LiveId" clId="{82C6C4D9-AB6E-4316-847A-6AE1222493BB}" dt="2026-08-06T15:22:28.752" v="807"/>
        <pc:sldMkLst>
          <pc:docMk/>
          <pc:sldMk cId="1242990962" sldId="274"/>
        </pc:sldMkLst>
        <pc:spChg chg="add mod">
          <ac:chgData name="Richard Tubbs" userId="b0993f8c11731488" providerId="LiveId" clId="{82C6C4D9-AB6E-4316-847A-6AE1222493BB}" dt="2026-08-06T14:18:08.940" v="317" actId="1076"/>
          <ac:spMkLst>
            <pc:docMk/>
            <pc:sldMk cId="1242990962" sldId="274"/>
            <ac:spMk id="4" creationId="{C37A6419-6D50-20FB-3E00-700268075654}"/>
          </ac:spMkLst>
        </pc:spChg>
      </pc:sldChg>
      <pc:sldChg chg="addSp modSp mod modAnim">
        <pc:chgData name="Richard Tubbs" userId="b0993f8c11731488" providerId="LiveId" clId="{82C6C4D9-AB6E-4316-847A-6AE1222493BB}" dt="2026-08-06T15:22:40.988" v="818"/>
        <pc:sldMkLst>
          <pc:docMk/>
          <pc:sldMk cId="2767737567" sldId="275"/>
        </pc:sldMkLst>
        <pc:spChg chg="add mod">
          <ac:chgData name="Richard Tubbs" userId="b0993f8c11731488" providerId="LiveId" clId="{82C6C4D9-AB6E-4316-847A-6AE1222493BB}" dt="2026-08-06T14:19:06.286" v="333" actId="6549"/>
          <ac:spMkLst>
            <pc:docMk/>
            <pc:sldMk cId="2767737567" sldId="275"/>
            <ac:spMk id="4" creationId="{10EB1C63-961E-E644-761C-A9EFE59B8921}"/>
          </ac:spMkLst>
        </pc:spChg>
        <pc:spChg chg="add mod">
          <ac:chgData name="Richard Tubbs" userId="b0993f8c11731488" providerId="LiveId" clId="{82C6C4D9-AB6E-4316-847A-6AE1222493BB}" dt="2026-08-06T14:19:43.783" v="346" actId="115"/>
          <ac:spMkLst>
            <pc:docMk/>
            <pc:sldMk cId="2767737567" sldId="275"/>
            <ac:spMk id="6" creationId="{299F0DCC-12DB-DB15-7C83-94259F3B3CB7}"/>
          </ac:spMkLst>
        </pc:spChg>
      </pc:sldChg>
      <pc:sldChg chg="addSp modSp mod modAnim">
        <pc:chgData name="Richard Tubbs" userId="b0993f8c11731488" providerId="LiveId" clId="{82C6C4D9-AB6E-4316-847A-6AE1222493BB}" dt="2026-08-06T15:26:02.315" v="824"/>
        <pc:sldMkLst>
          <pc:docMk/>
          <pc:sldMk cId="1368141058" sldId="276"/>
        </pc:sldMkLst>
        <pc:spChg chg="add mod">
          <ac:chgData name="Richard Tubbs" userId="b0993f8c11731488" providerId="LiveId" clId="{82C6C4D9-AB6E-4316-847A-6AE1222493BB}" dt="2026-08-06T15:04:45.127" v="359" actId="21"/>
          <ac:spMkLst>
            <pc:docMk/>
            <pc:sldMk cId="1368141058" sldId="276"/>
            <ac:spMk id="4" creationId="{99F30952-84EC-B7C5-6717-D72982001BDD}"/>
          </ac:spMkLst>
        </pc:spChg>
        <pc:spChg chg="add mod">
          <ac:chgData name="Richard Tubbs" userId="b0993f8c11731488" providerId="LiveId" clId="{82C6C4D9-AB6E-4316-847A-6AE1222493BB}" dt="2026-08-06T15:05:21.680" v="373" actId="113"/>
          <ac:spMkLst>
            <pc:docMk/>
            <pc:sldMk cId="1368141058" sldId="276"/>
            <ac:spMk id="6" creationId="{44BF5116-21DD-ED97-3094-22BDFE0DEC1A}"/>
          </ac:spMkLst>
        </pc:spChg>
      </pc:sldChg>
      <pc:sldChg chg="addSp modSp mod modAnim">
        <pc:chgData name="Richard Tubbs" userId="b0993f8c11731488" providerId="LiveId" clId="{82C6C4D9-AB6E-4316-847A-6AE1222493BB}" dt="2026-08-06T15:39:50.680" v="829" actId="115"/>
        <pc:sldMkLst>
          <pc:docMk/>
          <pc:sldMk cId="1101695178" sldId="277"/>
        </pc:sldMkLst>
        <pc:spChg chg="add mod">
          <ac:chgData name="Richard Tubbs" userId="b0993f8c11731488" providerId="LiveId" clId="{82C6C4D9-AB6E-4316-847A-6AE1222493BB}" dt="2026-08-06T15:39:50.680" v="829" actId="115"/>
          <ac:spMkLst>
            <pc:docMk/>
            <pc:sldMk cId="1101695178" sldId="277"/>
            <ac:spMk id="4" creationId="{63CB0F47-0651-4766-331A-0C549A3D69CB}"/>
          </ac:spMkLst>
        </pc:spChg>
        <pc:spChg chg="add mod">
          <ac:chgData name="Richard Tubbs" userId="b0993f8c11731488" providerId="LiveId" clId="{82C6C4D9-AB6E-4316-847A-6AE1222493BB}" dt="2026-08-06T15:05:55.972" v="387" actId="1076"/>
          <ac:spMkLst>
            <pc:docMk/>
            <pc:sldMk cId="1101695178" sldId="277"/>
            <ac:spMk id="6" creationId="{B7DDA22C-082F-4817-2140-5F1986F88969}"/>
          </ac:spMkLst>
        </pc:spChg>
        <pc:spChg chg="add mod">
          <ac:chgData name="Richard Tubbs" userId="b0993f8c11731488" providerId="LiveId" clId="{82C6C4D9-AB6E-4316-847A-6AE1222493BB}" dt="2026-08-06T15:39:43.221" v="827" actId="115"/>
          <ac:spMkLst>
            <pc:docMk/>
            <pc:sldMk cId="1101695178" sldId="277"/>
            <ac:spMk id="8" creationId="{56CF4C5E-DA82-ACE8-5728-E4F36699E5A1}"/>
          </ac:spMkLst>
        </pc:spChg>
        <pc:spChg chg="add mod">
          <ac:chgData name="Richard Tubbs" userId="b0993f8c11731488" providerId="LiveId" clId="{82C6C4D9-AB6E-4316-847A-6AE1222493BB}" dt="2026-08-06T15:39:47.084" v="828" actId="115"/>
          <ac:spMkLst>
            <pc:docMk/>
            <pc:sldMk cId="1101695178" sldId="277"/>
            <ac:spMk id="10" creationId="{E66FEF98-73B3-F980-1AEA-2CB8DA00734E}"/>
          </ac:spMkLst>
        </pc:spChg>
      </pc:sldChg>
      <pc:sldChg chg="addSp modSp mod addAnim delAnim modAnim">
        <pc:chgData name="Richard Tubbs" userId="b0993f8c11731488" providerId="LiveId" clId="{82C6C4D9-AB6E-4316-847A-6AE1222493BB}" dt="2026-08-06T15:12:00.566" v="477"/>
        <pc:sldMkLst>
          <pc:docMk/>
          <pc:sldMk cId="1039562039" sldId="278"/>
        </pc:sldMkLst>
        <pc:spChg chg="add mod">
          <ac:chgData name="Richard Tubbs" userId="b0993f8c11731488" providerId="LiveId" clId="{82C6C4D9-AB6E-4316-847A-6AE1222493BB}" dt="2026-08-06T15:10:29.718" v="470" actId="1076"/>
          <ac:spMkLst>
            <pc:docMk/>
            <pc:sldMk cId="1039562039" sldId="278"/>
            <ac:spMk id="4" creationId="{ABF06DF0-FE5F-D1F2-5919-B8D5892CBAAF}"/>
          </ac:spMkLst>
        </pc:spChg>
        <pc:picChg chg="add mod">
          <ac:chgData name="Richard Tubbs" userId="b0993f8c11731488" providerId="LiveId" clId="{82C6C4D9-AB6E-4316-847A-6AE1222493BB}" dt="2026-08-06T15:11:35.800" v="474" actId="1076"/>
          <ac:picMkLst>
            <pc:docMk/>
            <pc:sldMk cId="1039562039" sldId="278"/>
            <ac:picMk id="5" creationId="{006F06F2-23D2-411E-7446-B2144858FFC1}"/>
          </ac:picMkLst>
        </pc:picChg>
      </pc:sldChg>
      <pc:sldChg chg="addSp modSp mod ord">
        <pc:chgData name="Richard Tubbs" userId="b0993f8c11731488" providerId="LiveId" clId="{82C6C4D9-AB6E-4316-847A-6AE1222493BB}" dt="2026-08-06T15:13:21.346" v="622"/>
        <pc:sldMkLst>
          <pc:docMk/>
          <pc:sldMk cId="358971988" sldId="279"/>
        </pc:sldMkLst>
        <pc:spChg chg="add mod">
          <ac:chgData name="Richard Tubbs" userId="b0993f8c11731488" providerId="LiveId" clId="{82C6C4D9-AB6E-4316-847A-6AE1222493BB}" dt="2026-08-06T15:13:17.018" v="620" actId="1038"/>
          <ac:spMkLst>
            <pc:docMk/>
            <pc:sldMk cId="358971988" sldId="279"/>
            <ac:spMk id="4" creationId="{B922E46A-EE70-AC9E-E05F-A59B78838702}"/>
          </ac:spMkLst>
        </pc:spChg>
      </pc:sldChg>
      <pc:sldChg chg="addSp modSp mod modAnim">
        <pc:chgData name="Richard Tubbs" userId="b0993f8c11731488" providerId="LiveId" clId="{82C6C4D9-AB6E-4316-847A-6AE1222493BB}" dt="2026-08-06T15:18:35.768" v="762"/>
        <pc:sldMkLst>
          <pc:docMk/>
          <pc:sldMk cId="4153107927" sldId="280"/>
        </pc:sldMkLst>
        <pc:spChg chg="add mod">
          <ac:chgData name="Richard Tubbs" userId="b0993f8c11731488" providerId="LiveId" clId="{82C6C4D9-AB6E-4316-847A-6AE1222493BB}" dt="2026-08-06T15:16:02.034" v="686" actId="1076"/>
          <ac:spMkLst>
            <pc:docMk/>
            <pc:sldMk cId="4153107927" sldId="280"/>
            <ac:spMk id="2" creationId="{89E8C4A9-B671-8F93-DA41-49833A2581F1}"/>
          </ac:spMkLst>
        </pc:spChg>
        <pc:spChg chg="add mod">
          <ac:chgData name="Richard Tubbs" userId="b0993f8c11731488" providerId="LiveId" clId="{82C6C4D9-AB6E-4316-847A-6AE1222493BB}" dt="2026-08-06T15:14:51.088" v="659" actId="1076"/>
          <ac:spMkLst>
            <pc:docMk/>
            <pc:sldMk cId="4153107927" sldId="280"/>
            <ac:spMk id="5" creationId="{208FD0CA-61E4-EF6B-3714-964F5400CDF5}"/>
          </ac:spMkLst>
        </pc:spChg>
        <pc:spChg chg="add mod">
          <ac:chgData name="Richard Tubbs" userId="b0993f8c11731488" providerId="LiveId" clId="{82C6C4D9-AB6E-4316-847A-6AE1222493BB}" dt="2026-08-06T15:16:25.736" v="713" actId="14100"/>
          <ac:spMkLst>
            <pc:docMk/>
            <pc:sldMk cId="4153107927" sldId="280"/>
            <ac:spMk id="7" creationId="{5F80E95C-31C3-3FD4-0BB0-4B00F1F05FB0}"/>
          </ac:spMkLst>
        </pc:spChg>
        <pc:spChg chg="add mod">
          <ac:chgData name="Richard Tubbs" userId="b0993f8c11731488" providerId="LiveId" clId="{82C6C4D9-AB6E-4316-847A-6AE1222493BB}" dt="2026-08-06T15:18:03.550" v="753" actId="1076"/>
          <ac:spMkLst>
            <pc:docMk/>
            <pc:sldMk cId="4153107927" sldId="280"/>
            <ac:spMk id="9" creationId="{CBC876A5-F82E-DC2D-0E21-1FE1D304D4FD}"/>
          </ac:spMkLst>
        </pc:spChg>
        <pc:spChg chg="add mod">
          <ac:chgData name="Richard Tubbs" userId="b0993f8c11731488" providerId="LiveId" clId="{82C6C4D9-AB6E-4316-847A-6AE1222493BB}" dt="2026-08-06T15:18:10.221" v="757" actId="1076"/>
          <ac:spMkLst>
            <pc:docMk/>
            <pc:sldMk cId="4153107927" sldId="280"/>
            <ac:spMk id="11" creationId="{240B5757-DDF9-814B-9FB5-F2BB9CDC56B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85E7F3-4CAB-4701-8D2B-5E489027C70F}" type="datetimeFigureOut">
              <a:rPr lang="en-US" smtClean="0"/>
              <a:t>8/5/2026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C08261-2BD1-4D1F-8329-85564A977C6A}" type="slidenum">
              <a:rPr lang="en-US" smtClean="0"/>
              <a:t>‹#›</a:t>
            </a:fld>
            <a:endParaRPr lang="en-US"/>
          </a:p>
        </p:txBody>
      </p:sp>
    </p:spTree>
    <p:extLst>
      <p:ext uri="{BB962C8B-B14F-4D97-AF65-F5344CB8AC3E}">
        <p14:creationId xmlns:p14="http://schemas.microsoft.com/office/powerpoint/2010/main" val="4077028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C08261-2BD1-4D1F-8329-85564A977C6A}" type="slidenum">
              <a:rPr lang="en-US" smtClean="0"/>
              <a:t>2</a:t>
            </a:fld>
            <a:endParaRPr lang="en-US"/>
          </a:p>
        </p:txBody>
      </p:sp>
    </p:spTree>
    <p:extLst>
      <p:ext uri="{BB962C8B-B14F-4D97-AF65-F5344CB8AC3E}">
        <p14:creationId xmlns:p14="http://schemas.microsoft.com/office/powerpoint/2010/main" val="2427680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136D8-B4C2-63DC-C9F9-32EE5E1CDA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E421065-0F8D-7CB7-43F2-009570D70A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F2A89F-FD9F-5CE4-A993-44B1A5F84179}"/>
              </a:ext>
            </a:extLst>
          </p:cNvPr>
          <p:cNvSpPr>
            <a:spLocks noGrp="1"/>
          </p:cNvSpPr>
          <p:nvPr>
            <p:ph type="dt" sz="half" idx="10"/>
          </p:nvPr>
        </p:nvSpPr>
        <p:spPr/>
        <p:txBody>
          <a:bodyPr/>
          <a:lstStyle/>
          <a:p>
            <a:fld id="{B65BFCCD-ADC3-415F-84AE-798CD136D621}" type="datetimeFigureOut">
              <a:rPr lang="en-US" smtClean="0"/>
              <a:t>8/5/2026</a:t>
            </a:fld>
            <a:endParaRPr lang="en-US"/>
          </a:p>
        </p:txBody>
      </p:sp>
      <p:sp>
        <p:nvSpPr>
          <p:cNvPr id="5" name="Footer Placeholder 4">
            <a:extLst>
              <a:ext uri="{FF2B5EF4-FFF2-40B4-BE49-F238E27FC236}">
                <a16:creationId xmlns:a16="http://schemas.microsoft.com/office/drawing/2014/main" id="{43AA1424-07FA-09A2-63D6-D679EEA293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AE88C5-6FD7-2F4B-E418-EFC181138F28}"/>
              </a:ext>
            </a:extLst>
          </p:cNvPr>
          <p:cNvSpPr>
            <a:spLocks noGrp="1"/>
          </p:cNvSpPr>
          <p:nvPr>
            <p:ph type="sldNum" sz="quarter" idx="12"/>
          </p:nvPr>
        </p:nvSpPr>
        <p:spPr/>
        <p:txBody>
          <a:bodyPr/>
          <a:lstStyle/>
          <a:p>
            <a:fld id="{EEC76429-A0B9-474C-872E-D82BDAC75E22}" type="slidenum">
              <a:rPr lang="en-US" smtClean="0"/>
              <a:t>‹#›</a:t>
            </a:fld>
            <a:endParaRPr lang="en-US"/>
          </a:p>
        </p:txBody>
      </p:sp>
    </p:spTree>
    <p:extLst>
      <p:ext uri="{BB962C8B-B14F-4D97-AF65-F5344CB8AC3E}">
        <p14:creationId xmlns:p14="http://schemas.microsoft.com/office/powerpoint/2010/main" val="1390993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C67C5-640E-0282-7BEE-33CC86A8DF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55DAD53-9BB2-9FB8-92D5-09A11B91497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2FED7D-3DF1-8068-B9CC-88E6F2C87B15}"/>
              </a:ext>
            </a:extLst>
          </p:cNvPr>
          <p:cNvSpPr>
            <a:spLocks noGrp="1"/>
          </p:cNvSpPr>
          <p:nvPr>
            <p:ph type="dt" sz="half" idx="10"/>
          </p:nvPr>
        </p:nvSpPr>
        <p:spPr/>
        <p:txBody>
          <a:bodyPr/>
          <a:lstStyle/>
          <a:p>
            <a:fld id="{B65BFCCD-ADC3-415F-84AE-798CD136D621}" type="datetimeFigureOut">
              <a:rPr lang="en-US" smtClean="0"/>
              <a:t>8/5/2026</a:t>
            </a:fld>
            <a:endParaRPr lang="en-US"/>
          </a:p>
        </p:txBody>
      </p:sp>
      <p:sp>
        <p:nvSpPr>
          <p:cNvPr id="5" name="Footer Placeholder 4">
            <a:extLst>
              <a:ext uri="{FF2B5EF4-FFF2-40B4-BE49-F238E27FC236}">
                <a16:creationId xmlns:a16="http://schemas.microsoft.com/office/drawing/2014/main" id="{3FB1AE13-E0E0-7AEA-2D05-1BF5FD9E53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3D8D74-3753-681E-8F6D-2CCED3B73056}"/>
              </a:ext>
            </a:extLst>
          </p:cNvPr>
          <p:cNvSpPr>
            <a:spLocks noGrp="1"/>
          </p:cNvSpPr>
          <p:nvPr>
            <p:ph type="sldNum" sz="quarter" idx="12"/>
          </p:nvPr>
        </p:nvSpPr>
        <p:spPr/>
        <p:txBody>
          <a:bodyPr/>
          <a:lstStyle/>
          <a:p>
            <a:fld id="{EEC76429-A0B9-474C-872E-D82BDAC75E22}" type="slidenum">
              <a:rPr lang="en-US" smtClean="0"/>
              <a:t>‹#›</a:t>
            </a:fld>
            <a:endParaRPr lang="en-US"/>
          </a:p>
        </p:txBody>
      </p:sp>
    </p:spTree>
    <p:extLst>
      <p:ext uri="{BB962C8B-B14F-4D97-AF65-F5344CB8AC3E}">
        <p14:creationId xmlns:p14="http://schemas.microsoft.com/office/powerpoint/2010/main" val="1738905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324730-0F12-C8C7-2321-C65EF6BAA55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FAEAA7-D1EF-F1DF-16C9-D676154F306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878378-44F7-D160-9ECB-CC0BDEFC514C}"/>
              </a:ext>
            </a:extLst>
          </p:cNvPr>
          <p:cNvSpPr>
            <a:spLocks noGrp="1"/>
          </p:cNvSpPr>
          <p:nvPr>
            <p:ph type="dt" sz="half" idx="10"/>
          </p:nvPr>
        </p:nvSpPr>
        <p:spPr/>
        <p:txBody>
          <a:bodyPr/>
          <a:lstStyle/>
          <a:p>
            <a:fld id="{B65BFCCD-ADC3-415F-84AE-798CD136D621}" type="datetimeFigureOut">
              <a:rPr lang="en-US" smtClean="0"/>
              <a:t>8/5/2026</a:t>
            </a:fld>
            <a:endParaRPr lang="en-US"/>
          </a:p>
        </p:txBody>
      </p:sp>
      <p:sp>
        <p:nvSpPr>
          <p:cNvPr id="5" name="Footer Placeholder 4">
            <a:extLst>
              <a:ext uri="{FF2B5EF4-FFF2-40B4-BE49-F238E27FC236}">
                <a16:creationId xmlns:a16="http://schemas.microsoft.com/office/drawing/2014/main" id="{E7D24577-06F3-B465-C301-731F9FE99F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AE7D6C-7A1A-7E68-8708-952689EFEC18}"/>
              </a:ext>
            </a:extLst>
          </p:cNvPr>
          <p:cNvSpPr>
            <a:spLocks noGrp="1"/>
          </p:cNvSpPr>
          <p:nvPr>
            <p:ph type="sldNum" sz="quarter" idx="12"/>
          </p:nvPr>
        </p:nvSpPr>
        <p:spPr/>
        <p:txBody>
          <a:bodyPr/>
          <a:lstStyle/>
          <a:p>
            <a:fld id="{EEC76429-A0B9-474C-872E-D82BDAC75E22}" type="slidenum">
              <a:rPr lang="en-US" smtClean="0"/>
              <a:t>‹#›</a:t>
            </a:fld>
            <a:endParaRPr lang="en-US"/>
          </a:p>
        </p:txBody>
      </p:sp>
    </p:spTree>
    <p:extLst>
      <p:ext uri="{BB962C8B-B14F-4D97-AF65-F5344CB8AC3E}">
        <p14:creationId xmlns:p14="http://schemas.microsoft.com/office/powerpoint/2010/main" val="3825528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CA270-A057-661B-FB77-FE7AE67867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DE2930-3162-9F84-33DF-C1840C52276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D2E255-A0FF-EE5E-58C0-B12B8FDCA935}"/>
              </a:ext>
            </a:extLst>
          </p:cNvPr>
          <p:cNvSpPr>
            <a:spLocks noGrp="1"/>
          </p:cNvSpPr>
          <p:nvPr>
            <p:ph type="dt" sz="half" idx="10"/>
          </p:nvPr>
        </p:nvSpPr>
        <p:spPr/>
        <p:txBody>
          <a:bodyPr/>
          <a:lstStyle/>
          <a:p>
            <a:fld id="{B65BFCCD-ADC3-415F-84AE-798CD136D621}" type="datetimeFigureOut">
              <a:rPr lang="en-US" smtClean="0"/>
              <a:t>8/5/2026</a:t>
            </a:fld>
            <a:endParaRPr lang="en-US"/>
          </a:p>
        </p:txBody>
      </p:sp>
      <p:sp>
        <p:nvSpPr>
          <p:cNvPr id="5" name="Footer Placeholder 4">
            <a:extLst>
              <a:ext uri="{FF2B5EF4-FFF2-40B4-BE49-F238E27FC236}">
                <a16:creationId xmlns:a16="http://schemas.microsoft.com/office/drawing/2014/main" id="{E1C07DE0-7984-B09F-2BA4-828443D1D7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FA6935-B748-D893-EC32-08D9CFC9F71C}"/>
              </a:ext>
            </a:extLst>
          </p:cNvPr>
          <p:cNvSpPr>
            <a:spLocks noGrp="1"/>
          </p:cNvSpPr>
          <p:nvPr>
            <p:ph type="sldNum" sz="quarter" idx="12"/>
          </p:nvPr>
        </p:nvSpPr>
        <p:spPr/>
        <p:txBody>
          <a:bodyPr/>
          <a:lstStyle/>
          <a:p>
            <a:fld id="{EEC76429-A0B9-474C-872E-D82BDAC75E22}" type="slidenum">
              <a:rPr lang="en-US" smtClean="0"/>
              <a:t>‹#›</a:t>
            </a:fld>
            <a:endParaRPr lang="en-US"/>
          </a:p>
        </p:txBody>
      </p:sp>
    </p:spTree>
    <p:extLst>
      <p:ext uri="{BB962C8B-B14F-4D97-AF65-F5344CB8AC3E}">
        <p14:creationId xmlns:p14="http://schemas.microsoft.com/office/powerpoint/2010/main" val="2622609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BC00C-B8B6-7D75-ECE3-B7442B5083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9D4A398-89A9-5A9A-90F7-9FD5A2D1FF0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237CD27-CD26-D2BB-F6C8-DD28D5B172B7}"/>
              </a:ext>
            </a:extLst>
          </p:cNvPr>
          <p:cNvSpPr>
            <a:spLocks noGrp="1"/>
          </p:cNvSpPr>
          <p:nvPr>
            <p:ph type="dt" sz="half" idx="10"/>
          </p:nvPr>
        </p:nvSpPr>
        <p:spPr/>
        <p:txBody>
          <a:bodyPr/>
          <a:lstStyle/>
          <a:p>
            <a:fld id="{B65BFCCD-ADC3-415F-84AE-798CD136D621}" type="datetimeFigureOut">
              <a:rPr lang="en-US" smtClean="0"/>
              <a:t>8/5/2026</a:t>
            </a:fld>
            <a:endParaRPr lang="en-US"/>
          </a:p>
        </p:txBody>
      </p:sp>
      <p:sp>
        <p:nvSpPr>
          <p:cNvPr id="5" name="Footer Placeholder 4">
            <a:extLst>
              <a:ext uri="{FF2B5EF4-FFF2-40B4-BE49-F238E27FC236}">
                <a16:creationId xmlns:a16="http://schemas.microsoft.com/office/drawing/2014/main" id="{D1AACA98-A90B-DEA4-235A-DBA0B69B3F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76EC13-AAC3-CD64-5658-B49BFDD5545A}"/>
              </a:ext>
            </a:extLst>
          </p:cNvPr>
          <p:cNvSpPr>
            <a:spLocks noGrp="1"/>
          </p:cNvSpPr>
          <p:nvPr>
            <p:ph type="sldNum" sz="quarter" idx="12"/>
          </p:nvPr>
        </p:nvSpPr>
        <p:spPr/>
        <p:txBody>
          <a:bodyPr/>
          <a:lstStyle/>
          <a:p>
            <a:fld id="{EEC76429-A0B9-474C-872E-D82BDAC75E22}" type="slidenum">
              <a:rPr lang="en-US" smtClean="0"/>
              <a:t>‹#›</a:t>
            </a:fld>
            <a:endParaRPr lang="en-US"/>
          </a:p>
        </p:txBody>
      </p:sp>
    </p:spTree>
    <p:extLst>
      <p:ext uri="{BB962C8B-B14F-4D97-AF65-F5344CB8AC3E}">
        <p14:creationId xmlns:p14="http://schemas.microsoft.com/office/powerpoint/2010/main" val="811828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238AA-C165-330A-551C-075F3EE85E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F50DE8-9863-B453-F457-F1B47AD1F67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AC5162-D50A-5680-ACD8-613735AA666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06A7F1E-900B-3B66-C2D5-EA296F0A360B}"/>
              </a:ext>
            </a:extLst>
          </p:cNvPr>
          <p:cNvSpPr>
            <a:spLocks noGrp="1"/>
          </p:cNvSpPr>
          <p:nvPr>
            <p:ph type="dt" sz="half" idx="10"/>
          </p:nvPr>
        </p:nvSpPr>
        <p:spPr/>
        <p:txBody>
          <a:bodyPr/>
          <a:lstStyle/>
          <a:p>
            <a:fld id="{B65BFCCD-ADC3-415F-84AE-798CD136D621}" type="datetimeFigureOut">
              <a:rPr lang="en-US" smtClean="0"/>
              <a:t>8/5/2026</a:t>
            </a:fld>
            <a:endParaRPr lang="en-US"/>
          </a:p>
        </p:txBody>
      </p:sp>
      <p:sp>
        <p:nvSpPr>
          <p:cNvPr id="6" name="Footer Placeholder 5">
            <a:extLst>
              <a:ext uri="{FF2B5EF4-FFF2-40B4-BE49-F238E27FC236}">
                <a16:creationId xmlns:a16="http://schemas.microsoft.com/office/drawing/2014/main" id="{BAEBA5C4-3B8F-AC99-B64C-8E8F910E73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92B89E-5A5B-DBFC-A2F5-369443E7A615}"/>
              </a:ext>
            </a:extLst>
          </p:cNvPr>
          <p:cNvSpPr>
            <a:spLocks noGrp="1"/>
          </p:cNvSpPr>
          <p:nvPr>
            <p:ph type="sldNum" sz="quarter" idx="12"/>
          </p:nvPr>
        </p:nvSpPr>
        <p:spPr/>
        <p:txBody>
          <a:bodyPr/>
          <a:lstStyle/>
          <a:p>
            <a:fld id="{EEC76429-A0B9-474C-872E-D82BDAC75E22}" type="slidenum">
              <a:rPr lang="en-US" smtClean="0"/>
              <a:t>‹#›</a:t>
            </a:fld>
            <a:endParaRPr lang="en-US"/>
          </a:p>
        </p:txBody>
      </p:sp>
    </p:spTree>
    <p:extLst>
      <p:ext uri="{BB962C8B-B14F-4D97-AF65-F5344CB8AC3E}">
        <p14:creationId xmlns:p14="http://schemas.microsoft.com/office/powerpoint/2010/main" val="3400215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C0774-3950-6B20-4F25-45587A948B1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AE7981D-8F48-70B2-0CF6-4E10919C39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4DFD4B-9D20-96AA-4056-724B164A96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48F4F33-ED97-675B-5717-3B82895A68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29327C-9531-635B-BF99-29F0EF2892E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7AB3BD1-3823-16BF-7379-4B21AAE2F139}"/>
              </a:ext>
            </a:extLst>
          </p:cNvPr>
          <p:cNvSpPr>
            <a:spLocks noGrp="1"/>
          </p:cNvSpPr>
          <p:nvPr>
            <p:ph type="dt" sz="half" idx="10"/>
          </p:nvPr>
        </p:nvSpPr>
        <p:spPr/>
        <p:txBody>
          <a:bodyPr/>
          <a:lstStyle/>
          <a:p>
            <a:fld id="{B65BFCCD-ADC3-415F-84AE-798CD136D621}" type="datetimeFigureOut">
              <a:rPr lang="en-US" smtClean="0"/>
              <a:t>8/5/2026</a:t>
            </a:fld>
            <a:endParaRPr lang="en-US"/>
          </a:p>
        </p:txBody>
      </p:sp>
      <p:sp>
        <p:nvSpPr>
          <p:cNvPr id="8" name="Footer Placeholder 7">
            <a:extLst>
              <a:ext uri="{FF2B5EF4-FFF2-40B4-BE49-F238E27FC236}">
                <a16:creationId xmlns:a16="http://schemas.microsoft.com/office/drawing/2014/main" id="{E0201C64-7CE1-C44D-BB00-F5AC066EA7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E6AE262-4EB0-E94E-EA2C-38EAE50E03A7}"/>
              </a:ext>
            </a:extLst>
          </p:cNvPr>
          <p:cNvSpPr>
            <a:spLocks noGrp="1"/>
          </p:cNvSpPr>
          <p:nvPr>
            <p:ph type="sldNum" sz="quarter" idx="12"/>
          </p:nvPr>
        </p:nvSpPr>
        <p:spPr/>
        <p:txBody>
          <a:bodyPr/>
          <a:lstStyle/>
          <a:p>
            <a:fld id="{EEC76429-A0B9-474C-872E-D82BDAC75E22}" type="slidenum">
              <a:rPr lang="en-US" smtClean="0"/>
              <a:t>‹#›</a:t>
            </a:fld>
            <a:endParaRPr lang="en-US"/>
          </a:p>
        </p:txBody>
      </p:sp>
    </p:spTree>
    <p:extLst>
      <p:ext uri="{BB962C8B-B14F-4D97-AF65-F5344CB8AC3E}">
        <p14:creationId xmlns:p14="http://schemas.microsoft.com/office/powerpoint/2010/main" val="2837558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0921F-5508-3FCD-4A53-3EA119203E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C20CC8-6E5C-C202-C071-02FCFA7F4BFF}"/>
              </a:ext>
            </a:extLst>
          </p:cNvPr>
          <p:cNvSpPr>
            <a:spLocks noGrp="1"/>
          </p:cNvSpPr>
          <p:nvPr>
            <p:ph type="dt" sz="half" idx="10"/>
          </p:nvPr>
        </p:nvSpPr>
        <p:spPr/>
        <p:txBody>
          <a:bodyPr/>
          <a:lstStyle/>
          <a:p>
            <a:fld id="{B65BFCCD-ADC3-415F-84AE-798CD136D621}" type="datetimeFigureOut">
              <a:rPr lang="en-US" smtClean="0"/>
              <a:t>8/5/2026</a:t>
            </a:fld>
            <a:endParaRPr lang="en-US"/>
          </a:p>
        </p:txBody>
      </p:sp>
      <p:sp>
        <p:nvSpPr>
          <p:cNvPr id="4" name="Footer Placeholder 3">
            <a:extLst>
              <a:ext uri="{FF2B5EF4-FFF2-40B4-BE49-F238E27FC236}">
                <a16:creationId xmlns:a16="http://schemas.microsoft.com/office/drawing/2014/main" id="{37489C06-016C-C448-CC1E-424172684E4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0B3F542-6BDC-4655-19D7-A669D225FBDF}"/>
              </a:ext>
            </a:extLst>
          </p:cNvPr>
          <p:cNvSpPr>
            <a:spLocks noGrp="1"/>
          </p:cNvSpPr>
          <p:nvPr>
            <p:ph type="sldNum" sz="quarter" idx="12"/>
          </p:nvPr>
        </p:nvSpPr>
        <p:spPr/>
        <p:txBody>
          <a:bodyPr/>
          <a:lstStyle/>
          <a:p>
            <a:fld id="{EEC76429-A0B9-474C-872E-D82BDAC75E22}" type="slidenum">
              <a:rPr lang="en-US" smtClean="0"/>
              <a:t>‹#›</a:t>
            </a:fld>
            <a:endParaRPr lang="en-US"/>
          </a:p>
        </p:txBody>
      </p:sp>
    </p:spTree>
    <p:extLst>
      <p:ext uri="{BB962C8B-B14F-4D97-AF65-F5344CB8AC3E}">
        <p14:creationId xmlns:p14="http://schemas.microsoft.com/office/powerpoint/2010/main" val="1341926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0F7280-FEFB-F322-714C-16341F2BF50F}"/>
              </a:ext>
            </a:extLst>
          </p:cNvPr>
          <p:cNvSpPr>
            <a:spLocks noGrp="1"/>
          </p:cNvSpPr>
          <p:nvPr>
            <p:ph type="dt" sz="half" idx="10"/>
          </p:nvPr>
        </p:nvSpPr>
        <p:spPr/>
        <p:txBody>
          <a:bodyPr/>
          <a:lstStyle/>
          <a:p>
            <a:fld id="{B65BFCCD-ADC3-415F-84AE-798CD136D621}" type="datetimeFigureOut">
              <a:rPr lang="en-US" smtClean="0"/>
              <a:t>8/5/2026</a:t>
            </a:fld>
            <a:endParaRPr lang="en-US"/>
          </a:p>
        </p:txBody>
      </p:sp>
      <p:sp>
        <p:nvSpPr>
          <p:cNvPr id="3" name="Footer Placeholder 2">
            <a:extLst>
              <a:ext uri="{FF2B5EF4-FFF2-40B4-BE49-F238E27FC236}">
                <a16:creationId xmlns:a16="http://schemas.microsoft.com/office/drawing/2014/main" id="{D262BC9F-35F0-01FF-3B92-33E1916BD58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F05257-C464-805E-B9CE-41E4F04A2AEE}"/>
              </a:ext>
            </a:extLst>
          </p:cNvPr>
          <p:cNvSpPr>
            <a:spLocks noGrp="1"/>
          </p:cNvSpPr>
          <p:nvPr>
            <p:ph type="sldNum" sz="quarter" idx="12"/>
          </p:nvPr>
        </p:nvSpPr>
        <p:spPr/>
        <p:txBody>
          <a:bodyPr/>
          <a:lstStyle/>
          <a:p>
            <a:fld id="{EEC76429-A0B9-474C-872E-D82BDAC75E22}" type="slidenum">
              <a:rPr lang="en-US" smtClean="0"/>
              <a:t>‹#›</a:t>
            </a:fld>
            <a:endParaRPr lang="en-US"/>
          </a:p>
        </p:txBody>
      </p:sp>
    </p:spTree>
    <p:extLst>
      <p:ext uri="{BB962C8B-B14F-4D97-AF65-F5344CB8AC3E}">
        <p14:creationId xmlns:p14="http://schemas.microsoft.com/office/powerpoint/2010/main" val="3293973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5F451-869C-945F-EB7B-9172B75C1C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641DE92-C608-A71C-A0C5-8C3F79E7AD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5D6800A-E58E-D78A-55E9-1A485DE6A8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AE6920-531A-C3D1-D884-2ECDF2238025}"/>
              </a:ext>
            </a:extLst>
          </p:cNvPr>
          <p:cNvSpPr>
            <a:spLocks noGrp="1"/>
          </p:cNvSpPr>
          <p:nvPr>
            <p:ph type="dt" sz="half" idx="10"/>
          </p:nvPr>
        </p:nvSpPr>
        <p:spPr/>
        <p:txBody>
          <a:bodyPr/>
          <a:lstStyle/>
          <a:p>
            <a:fld id="{B65BFCCD-ADC3-415F-84AE-798CD136D621}" type="datetimeFigureOut">
              <a:rPr lang="en-US" smtClean="0"/>
              <a:t>8/5/2026</a:t>
            </a:fld>
            <a:endParaRPr lang="en-US"/>
          </a:p>
        </p:txBody>
      </p:sp>
      <p:sp>
        <p:nvSpPr>
          <p:cNvPr id="6" name="Footer Placeholder 5">
            <a:extLst>
              <a:ext uri="{FF2B5EF4-FFF2-40B4-BE49-F238E27FC236}">
                <a16:creationId xmlns:a16="http://schemas.microsoft.com/office/drawing/2014/main" id="{1C0A6B52-08FA-9A44-F486-47DF4FC0B0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8BA0B7-E8C9-9751-3389-30FC6AEC0871}"/>
              </a:ext>
            </a:extLst>
          </p:cNvPr>
          <p:cNvSpPr>
            <a:spLocks noGrp="1"/>
          </p:cNvSpPr>
          <p:nvPr>
            <p:ph type="sldNum" sz="quarter" idx="12"/>
          </p:nvPr>
        </p:nvSpPr>
        <p:spPr/>
        <p:txBody>
          <a:bodyPr/>
          <a:lstStyle/>
          <a:p>
            <a:fld id="{EEC76429-A0B9-474C-872E-D82BDAC75E22}" type="slidenum">
              <a:rPr lang="en-US" smtClean="0"/>
              <a:t>‹#›</a:t>
            </a:fld>
            <a:endParaRPr lang="en-US"/>
          </a:p>
        </p:txBody>
      </p:sp>
    </p:spTree>
    <p:extLst>
      <p:ext uri="{BB962C8B-B14F-4D97-AF65-F5344CB8AC3E}">
        <p14:creationId xmlns:p14="http://schemas.microsoft.com/office/powerpoint/2010/main" val="308466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DED3B-C68A-FD80-38F9-BC7E968D4B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1912D0E-D72C-DBCA-951C-F6FDC3BE48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B521AB1-F995-CD39-6B64-2E164364BF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7F2DD6-D49C-1D8D-7B66-D976C7F36F40}"/>
              </a:ext>
            </a:extLst>
          </p:cNvPr>
          <p:cNvSpPr>
            <a:spLocks noGrp="1"/>
          </p:cNvSpPr>
          <p:nvPr>
            <p:ph type="dt" sz="half" idx="10"/>
          </p:nvPr>
        </p:nvSpPr>
        <p:spPr/>
        <p:txBody>
          <a:bodyPr/>
          <a:lstStyle/>
          <a:p>
            <a:fld id="{B65BFCCD-ADC3-415F-84AE-798CD136D621}" type="datetimeFigureOut">
              <a:rPr lang="en-US" smtClean="0"/>
              <a:t>8/5/2026</a:t>
            </a:fld>
            <a:endParaRPr lang="en-US"/>
          </a:p>
        </p:txBody>
      </p:sp>
      <p:sp>
        <p:nvSpPr>
          <p:cNvPr id="6" name="Footer Placeholder 5">
            <a:extLst>
              <a:ext uri="{FF2B5EF4-FFF2-40B4-BE49-F238E27FC236}">
                <a16:creationId xmlns:a16="http://schemas.microsoft.com/office/drawing/2014/main" id="{44A3F37C-71E4-61FE-E030-367E1B7F39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C17E9B-5635-CDA8-704A-BD1AC49E7540}"/>
              </a:ext>
            </a:extLst>
          </p:cNvPr>
          <p:cNvSpPr>
            <a:spLocks noGrp="1"/>
          </p:cNvSpPr>
          <p:nvPr>
            <p:ph type="sldNum" sz="quarter" idx="12"/>
          </p:nvPr>
        </p:nvSpPr>
        <p:spPr/>
        <p:txBody>
          <a:bodyPr/>
          <a:lstStyle/>
          <a:p>
            <a:fld id="{EEC76429-A0B9-474C-872E-D82BDAC75E22}" type="slidenum">
              <a:rPr lang="en-US" smtClean="0"/>
              <a:t>‹#›</a:t>
            </a:fld>
            <a:endParaRPr lang="en-US"/>
          </a:p>
        </p:txBody>
      </p:sp>
    </p:spTree>
    <p:extLst>
      <p:ext uri="{BB962C8B-B14F-4D97-AF65-F5344CB8AC3E}">
        <p14:creationId xmlns:p14="http://schemas.microsoft.com/office/powerpoint/2010/main" val="4073845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4B171D-2B26-D49F-3F7B-FCF154909A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0323D1C-78F4-BF65-A9AD-FA4E442183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4A4CE3-A05E-D7F8-FC09-D2871CD465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65BFCCD-ADC3-415F-84AE-798CD136D621}" type="datetimeFigureOut">
              <a:rPr lang="en-US" smtClean="0"/>
              <a:t>8/5/2026</a:t>
            </a:fld>
            <a:endParaRPr lang="en-US"/>
          </a:p>
        </p:txBody>
      </p:sp>
      <p:sp>
        <p:nvSpPr>
          <p:cNvPr id="5" name="Footer Placeholder 4">
            <a:extLst>
              <a:ext uri="{FF2B5EF4-FFF2-40B4-BE49-F238E27FC236}">
                <a16:creationId xmlns:a16="http://schemas.microsoft.com/office/drawing/2014/main" id="{934E9C2A-F06D-A0F8-AABF-29216BCCC6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CF5642F-795B-03A8-C860-AB482C79AF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EC76429-A0B9-474C-872E-D82BDAC75E22}" type="slidenum">
              <a:rPr lang="en-US" smtClean="0"/>
              <a:t>‹#›</a:t>
            </a:fld>
            <a:endParaRPr lang="en-US"/>
          </a:p>
        </p:txBody>
      </p:sp>
    </p:spTree>
    <p:extLst>
      <p:ext uri="{BB962C8B-B14F-4D97-AF65-F5344CB8AC3E}">
        <p14:creationId xmlns:p14="http://schemas.microsoft.com/office/powerpoint/2010/main" val="26041542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957CE1E-3437-13B0-D74C-3218D1D880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89818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B58C1-FC8D-4DA4-A166-0E2BAEC68D8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19A6279-C406-4718-1F86-70510771D2B5}"/>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1F05DF63-A837-E151-7BDE-201FE72CEF64}"/>
              </a:ext>
            </a:extLst>
          </p:cNvPr>
          <p:cNvSpPr txBox="1"/>
          <p:nvPr/>
        </p:nvSpPr>
        <p:spPr>
          <a:xfrm>
            <a:off x="470781" y="3720877"/>
            <a:ext cx="11099548" cy="2078069"/>
          </a:xfrm>
          <a:prstGeom prst="rect">
            <a:avLst/>
          </a:prstGeom>
          <a:noFill/>
        </p:spPr>
        <p:txBody>
          <a:bodyPr wrap="square">
            <a:spAutoFit/>
          </a:bodyPr>
          <a:lstStyle/>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Jesus wasn't talking about beverages.</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He was talking about people.</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God refuses to pour something new into a life that refuses to change.</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New wine demands new containers.</a:t>
            </a:r>
          </a:p>
        </p:txBody>
      </p:sp>
      <p:sp>
        <p:nvSpPr>
          <p:cNvPr id="6" name="TextBox 5">
            <a:extLst>
              <a:ext uri="{FF2B5EF4-FFF2-40B4-BE49-F238E27FC236}">
                <a16:creationId xmlns:a16="http://schemas.microsoft.com/office/drawing/2014/main" id="{9170BF45-A662-D17E-46B3-D5FF3D7B94EF}"/>
              </a:ext>
            </a:extLst>
          </p:cNvPr>
          <p:cNvSpPr txBox="1"/>
          <p:nvPr/>
        </p:nvSpPr>
        <p:spPr>
          <a:xfrm>
            <a:off x="1204111" y="548656"/>
            <a:ext cx="8836182" cy="698012"/>
          </a:xfrm>
          <a:prstGeom prst="rect">
            <a:avLst/>
          </a:prstGeom>
          <a:noFill/>
        </p:spPr>
        <p:txBody>
          <a:bodyPr wrap="square">
            <a:spAutoFit/>
          </a:bodyPr>
          <a:lstStyle/>
          <a:p>
            <a:pPr marL="0" marR="0" algn="ctr">
              <a:lnSpc>
                <a:spcPct val="115000"/>
              </a:lnSpc>
              <a:spcAft>
                <a:spcPts val="80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New </a:t>
            </a:r>
            <a:r>
              <a:rPr lang="en-US" sz="3600" u="sng" kern="100" dirty="0">
                <a:effectLst/>
                <a:latin typeface="Aptos" panose="020B0004020202020204" pitchFamily="34" charset="0"/>
                <a:ea typeface="Aptos" panose="020B0004020202020204" pitchFamily="34" charset="0"/>
                <a:cs typeface="Times New Roman" panose="02020603050405020304" pitchFamily="18" charset="0"/>
              </a:rPr>
              <a:t>Wine</a:t>
            </a:r>
            <a:r>
              <a:rPr lang="en-US" sz="3600" kern="100" dirty="0">
                <a:effectLst/>
                <a:latin typeface="Aptos" panose="020B0004020202020204" pitchFamily="34" charset="0"/>
                <a:ea typeface="Aptos" panose="020B0004020202020204" pitchFamily="34" charset="0"/>
                <a:cs typeface="Times New Roman" panose="02020603050405020304" pitchFamily="18" charset="0"/>
              </a:rPr>
              <a:t> Cannot Live in Old </a:t>
            </a:r>
            <a:r>
              <a:rPr lang="en-US" sz="3600" u="sng" kern="100" dirty="0">
                <a:effectLst/>
                <a:latin typeface="Aptos" panose="020B0004020202020204" pitchFamily="34" charset="0"/>
                <a:ea typeface="Aptos" panose="020B0004020202020204" pitchFamily="34" charset="0"/>
                <a:cs typeface="Times New Roman" panose="02020603050405020304" pitchFamily="18" charset="0"/>
              </a:rPr>
              <a:t>Wineskins</a:t>
            </a:r>
          </a:p>
        </p:txBody>
      </p:sp>
      <p:sp>
        <p:nvSpPr>
          <p:cNvPr id="8" name="TextBox 7">
            <a:extLst>
              <a:ext uri="{FF2B5EF4-FFF2-40B4-BE49-F238E27FC236}">
                <a16:creationId xmlns:a16="http://schemas.microsoft.com/office/drawing/2014/main" id="{4BC79356-E7D5-2010-7238-BF9D83182825}"/>
              </a:ext>
            </a:extLst>
          </p:cNvPr>
          <p:cNvSpPr txBox="1"/>
          <p:nvPr/>
        </p:nvSpPr>
        <p:spPr>
          <a:xfrm>
            <a:off x="706170" y="1564402"/>
            <a:ext cx="10483913" cy="1754326"/>
          </a:xfrm>
          <a:prstGeom prst="rect">
            <a:avLst/>
          </a:prstGeom>
          <a:noFill/>
        </p:spPr>
        <p:txBody>
          <a:bodyPr wrap="square">
            <a:spAutoFit/>
          </a:bodyPr>
          <a:lstStyle/>
          <a:p>
            <a:pPr marL="0" marR="152400" indent="0" algn="ctr">
              <a:buNone/>
            </a:pPr>
            <a:r>
              <a:rPr lang="en-US" sz="3600" b="0" i="0" dirty="0">
                <a:solidFill>
                  <a:srgbClr val="000000"/>
                </a:solidFill>
                <a:effectLst/>
                <a:latin typeface="system-ui"/>
              </a:rPr>
              <a:t>Luke 5:37-38</a:t>
            </a:r>
          </a:p>
          <a:p>
            <a:pPr marL="0" marR="152400" indent="0" algn="ctr">
              <a:buNone/>
            </a:pPr>
            <a:r>
              <a:rPr lang="en-US" sz="2400" b="1" i="0" baseline="30000" dirty="0">
                <a:solidFill>
                  <a:srgbClr val="000000"/>
                </a:solidFill>
                <a:effectLst/>
                <a:latin typeface="system-ui"/>
              </a:rPr>
              <a:t>37 </a:t>
            </a:r>
            <a:r>
              <a:rPr lang="en-US" sz="2400" b="0" i="0" dirty="0">
                <a:solidFill>
                  <a:srgbClr val="000000"/>
                </a:solidFill>
                <a:effectLst/>
                <a:latin typeface="system-ui"/>
              </a:rPr>
              <a:t>And no one pours new wine into old wineskins. Otherwise, the new wine will burst the skins; the wine will run out and the wineskins will be ruined. </a:t>
            </a:r>
            <a:r>
              <a:rPr lang="en-US" sz="2400" b="1" i="0" baseline="30000" dirty="0">
                <a:solidFill>
                  <a:srgbClr val="000000"/>
                </a:solidFill>
                <a:effectLst/>
                <a:latin typeface="system-ui"/>
              </a:rPr>
              <a:t>38 </a:t>
            </a:r>
            <a:r>
              <a:rPr lang="en-US" sz="2400" b="0" i="0" dirty="0">
                <a:solidFill>
                  <a:srgbClr val="000000"/>
                </a:solidFill>
                <a:effectLst/>
                <a:latin typeface="system-ui"/>
              </a:rPr>
              <a:t>No, new wine must be poured into new wineskins.</a:t>
            </a:r>
          </a:p>
        </p:txBody>
      </p:sp>
    </p:spTree>
    <p:extLst>
      <p:ext uri="{BB962C8B-B14F-4D97-AF65-F5344CB8AC3E}">
        <p14:creationId xmlns:p14="http://schemas.microsoft.com/office/powerpoint/2010/main" val="136788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heel(1)">
                                      <p:cBhvr>
                                        <p:cTn id="12" dur="2000"/>
                                        <p:tgtEl>
                                          <p:spTgt spid="8">
                                            <p:txEl>
                                              <p:pRg st="0" end="0"/>
                                            </p:txEl>
                                          </p:spTgt>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wheel(1)">
                                      <p:cBhvr>
                                        <p:cTn id="15" dur="2000"/>
                                        <p:tgtEl>
                                          <p:spTgt spid="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circle(in)">
                                      <p:cBhvr>
                                        <p:cTn id="2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55E6C-9ECE-E10C-75AB-29A23755401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39AC5DB-8F0E-021C-B8EB-6034B5DEA558}"/>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532ACE1F-B405-66B1-69B2-2B78FABF3F4B}"/>
              </a:ext>
            </a:extLst>
          </p:cNvPr>
          <p:cNvSpPr txBox="1"/>
          <p:nvPr/>
        </p:nvSpPr>
        <p:spPr>
          <a:xfrm>
            <a:off x="371192" y="-108642"/>
            <a:ext cx="10176095" cy="5348324"/>
          </a:xfrm>
          <a:prstGeom prst="rect">
            <a:avLst/>
          </a:prstGeom>
          <a:noFill/>
        </p:spPr>
        <p:txBody>
          <a:bodyPr wrap="square">
            <a:spAutoFit/>
          </a:bodyPr>
          <a:lstStyle/>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Some people pray...</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"Lord...Bless my marriage."</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Yet continue speaking with disrespect.</a:t>
            </a:r>
          </a:p>
          <a:p>
            <a:pPr marL="0" marR="0" algn="ctr">
              <a:lnSpc>
                <a:spcPct val="115000"/>
              </a:lnSpc>
              <a:spcAft>
                <a:spcPts val="800"/>
              </a:spcAft>
              <a:buNone/>
            </a:pP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Some pray..."Lord...Bless my finances."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Yet continue wasting every paycheck.</a:t>
            </a:r>
          </a:p>
          <a:p>
            <a:pPr marL="0" marR="0" algn="ctr">
              <a:lnSpc>
                <a:spcPct val="115000"/>
              </a:lnSpc>
              <a:spcAft>
                <a:spcPts val="800"/>
              </a:spcAft>
              <a:buNone/>
            </a:pP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Some pray..."Lord...Use me."</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Yet never open their Bible.</a:t>
            </a:r>
          </a:p>
        </p:txBody>
      </p:sp>
      <p:sp>
        <p:nvSpPr>
          <p:cNvPr id="6" name="TextBox 5">
            <a:extLst>
              <a:ext uri="{FF2B5EF4-FFF2-40B4-BE49-F238E27FC236}">
                <a16:creationId xmlns:a16="http://schemas.microsoft.com/office/drawing/2014/main" id="{222B05A9-FCBD-8A70-D1A0-39A0191FBF54}"/>
              </a:ext>
            </a:extLst>
          </p:cNvPr>
          <p:cNvSpPr txBox="1"/>
          <p:nvPr/>
        </p:nvSpPr>
        <p:spPr>
          <a:xfrm>
            <a:off x="651850" y="5348324"/>
            <a:ext cx="9804903" cy="1299651"/>
          </a:xfrm>
          <a:prstGeom prst="rect">
            <a:avLst/>
          </a:prstGeom>
          <a:noFill/>
        </p:spPr>
        <p:txBody>
          <a:bodyPr wrap="square">
            <a:spAutoFit/>
          </a:bodyPr>
          <a:lstStyle/>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God says...</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"I'm waiting for your container to match your prayer."</a:t>
            </a:r>
          </a:p>
        </p:txBody>
      </p:sp>
    </p:spTree>
    <p:extLst>
      <p:ext uri="{BB962C8B-B14F-4D97-AF65-F5344CB8AC3E}">
        <p14:creationId xmlns:p14="http://schemas.microsoft.com/office/powerpoint/2010/main" val="4153625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heel(1)">
                                      <p:cBhvr>
                                        <p:cTn id="12" dur="2000"/>
                                        <p:tgtEl>
                                          <p:spTgt spid="6">
                                            <p:txEl>
                                              <p:pRg st="0" end="0"/>
                                            </p:txEl>
                                          </p:spTgt>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wheel(1)">
                                      <p:cBhvr>
                                        <p:cTn id="15" dur="2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2BA54-7DE6-1AFD-3360-E98EB73C3EB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CEA99EE-E7FF-D351-F30F-AF6C2A960685}"/>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AAA89571-8BB6-C0A1-7CBE-4F85BB61E8F8}"/>
              </a:ext>
            </a:extLst>
          </p:cNvPr>
          <p:cNvSpPr txBox="1"/>
          <p:nvPr/>
        </p:nvSpPr>
        <p:spPr>
          <a:xfrm>
            <a:off x="869133" y="717488"/>
            <a:ext cx="9976918" cy="5423023"/>
          </a:xfrm>
          <a:prstGeom prst="rect">
            <a:avLst/>
          </a:prstGeom>
          <a:noFill/>
        </p:spPr>
        <p:txBody>
          <a:bodyPr wrap="square">
            <a:spAutoFit/>
          </a:bodyPr>
          <a:lstStyle/>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Imagine pouring fresh coffee into yesterday's dirty cup.</a:t>
            </a: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No matter how fresh the coffee is...</a:t>
            </a: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the old residue contaminates it.</a:t>
            </a: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God </a:t>
            </a:r>
            <a:r>
              <a:rPr lang="en-US" sz="4000" u="sng" kern="100" dirty="0">
                <a:effectLst/>
                <a:latin typeface="Aptos" panose="020B0004020202020204" pitchFamily="34" charset="0"/>
                <a:ea typeface="Aptos" panose="020B0004020202020204" pitchFamily="34" charset="0"/>
                <a:cs typeface="Times New Roman" panose="02020603050405020304" pitchFamily="18" charset="0"/>
              </a:rPr>
              <a:t>wants clean vessels</a:t>
            </a:r>
            <a:r>
              <a:rPr lang="en-US" sz="4000" kern="100" dirty="0">
                <a:effectLst/>
                <a:latin typeface="Aptos" panose="020B0004020202020204" pitchFamily="34" charset="0"/>
                <a:ea typeface="Aptos" panose="020B0004020202020204" pitchFamily="34" charset="0"/>
                <a:cs typeface="Times New Roman" panose="02020603050405020304" pitchFamily="18" charset="0"/>
              </a:rPr>
              <a:t>.</a:t>
            </a:r>
          </a:p>
          <a:p>
            <a:pPr marL="0" marR="0" algn="ctr">
              <a:lnSpc>
                <a:spcPct val="115000"/>
              </a:lnSpc>
              <a:spcAft>
                <a:spcPts val="800"/>
              </a:spcAft>
              <a:buNone/>
            </a:pPr>
            <a:br>
              <a:rPr lang="en-US" sz="4000" kern="100" dirty="0">
                <a:effectLst/>
                <a:latin typeface="Aptos" panose="020B0004020202020204" pitchFamily="34" charset="0"/>
                <a:ea typeface="Aptos" panose="020B0004020202020204" pitchFamily="34" charset="0"/>
                <a:cs typeface="Times New Roman" panose="02020603050405020304" pitchFamily="18" charset="0"/>
              </a:rPr>
            </a:br>
            <a:endParaRPr lang="en-US" sz="4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759060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9A841-3625-7560-90E4-477F6DABED9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211B535-2387-64FE-16D0-0B9C5A0C88E1}"/>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8163FD9C-CD3B-B302-D3C8-17700C503318}"/>
              </a:ext>
            </a:extLst>
          </p:cNvPr>
          <p:cNvSpPr txBox="1"/>
          <p:nvPr/>
        </p:nvSpPr>
        <p:spPr>
          <a:xfrm>
            <a:off x="1032095" y="4271075"/>
            <a:ext cx="9714368" cy="2853282"/>
          </a:xfrm>
          <a:prstGeom prst="rect">
            <a:avLst/>
          </a:prstGeom>
          <a:noFill/>
        </p:spPr>
        <p:txBody>
          <a:bodyPr wrap="square">
            <a:spAutoFit/>
          </a:bodyPr>
          <a:lstStyle/>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Notice Paul never said..."Change your circumstances."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He said...Renew your mind.</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Because wherever your mind goes...your life follows.</a:t>
            </a:r>
          </a:p>
          <a:p>
            <a:pPr marL="0" marR="0" algn="ctr">
              <a:lnSpc>
                <a:spcPct val="115000"/>
              </a:lnSpc>
              <a:spcAft>
                <a:spcPts val="800"/>
              </a:spcAft>
              <a:buNone/>
            </a:pPr>
            <a:br>
              <a:rPr lang="en-US" sz="2800" kern="100" dirty="0">
                <a:effectLst/>
                <a:latin typeface="Aptos" panose="020B0004020202020204" pitchFamily="34" charset="0"/>
                <a:ea typeface="Aptos" panose="020B0004020202020204" pitchFamily="34" charset="0"/>
                <a:cs typeface="Times New Roman" panose="02020603050405020304" pitchFamily="18" charset="0"/>
              </a:rPr>
            </a:b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5E13202D-BCC9-6EA9-FDD4-5F5BDA106662}"/>
              </a:ext>
            </a:extLst>
          </p:cNvPr>
          <p:cNvSpPr txBox="1"/>
          <p:nvPr/>
        </p:nvSpPr>
        <p:spPr>
          <a:xfrm>
            <a:off x="1213164" y="311810"/>
            <a:ext cx="9533299" cy="899926"/>
          </a:xfrm>
          <a:prstGeom prst="rect">
            <a:avLst/>
          </a:prstGeom>
          <a:noFill/>
        </p:spPr>
        <p:txBody>
          <a:bodyPr wrap="square">
            <a:spAutoFit/>
          </a:bodyPr>
          <a:lstStyle/>
          <a:p>
            <a:pPr marL="0" marR="0" algn="ctr">
              <a:lnSpc>
                <a:spcPct val="115000"/>
              </a:lnSpc>
              <a:spcAft>
                <a:spcPts val="800"/>
              </a:spcAft>
              <a:buNone/>
            </a:pPr>
            <a:r>
              <a:rPr lang="en-US" sz="4800" u="sng" kern="100" dirty="0">
                <a:effectLst/>
                <a:latin typeface="Aptos" panose="020B0004020202020204" pitchFamily="34" charset="0"/>
                <a:ea typeface="Aptos" panose="020B0004020202020204" pitchFamily="34" charset="0"/>
                <a:cs typeface="Times New Roman" panose="02020603050405020304" pitchFamily="18" charset="0"/>
              </a:rPr>
              <a:t>Transformation Begins in the Mind</a:t>
            </a:r>
          </a:p>
        </p:txBody>
      </p:sp>
      <p:sp>
        <p:nvSpPr>
          <p:cNvPr id="8" name="TextBox 7">
            <a:extLst>
              <a:ext uri="{FF2B5EF4-FFF2-40B4-BE49-F238E27FC236}">
                <a16:creationId xmlns:a16="http://schemas.microsoft.com/office/drawing/2014/main" id="{4EBFC470-A017-22AD-A009-F0768C9D9BA9}"/>
              </a:ext>
            </a:extLst>
          </p:cNvPr>
          <p:cNvSpPr txBox="1"/>
          <p:nvPr/>
        </p:nvSpPr>
        <p:spPr>
          <a:xfrm>
            <a:off x="-371192" y="1471456"/>
            <a:ext cx="11923413" cy="2000548"/>
          </a:xfrm>
          <a:prstGeom prst="rect">
            <a:avLst/>
          </a:prstGeom>
          <a:noFill/>
        </p:spPr>
        <p:txBody>
          <a:bodyPr wrap="square">
            <a:spAutoFit/>
          </a:bodyPr>
          <a:lstStyle/>
          <a:p>
            <a:pPr marL="0" marR="152400" indent="0" algn="ctr">
              <a:buNone/>
            </a:pPr>
            <a:r>
              <a:rPr lang="en-US" sz="4000" b="0" i="0" dirty="0">
                <a:solidFill>
                  <a:srgbClr val="000000"/>
                </a:solidFill>
                <a:effectLst/>
                <a:latin typeface="system-ui"/>
              </a:rPr>
              <a:t>Romans 12:2</a:t>
            </a:r>
          </a:p>
          <a:p>
            <a:pPr marL="0" marR="152400" indent="0" algn="ctr">
              <a:buNone/>
            </a:pPr>
            <a:r>
              <a:rPr lang="en-US" sz="2800" b="1" i="0" baseline="30000" dirty="0">
                <a:solidFill>
                  <a:srgbClr val="000000"/>
                </a:solidFill>
                <a:effectLst/>
                <a:latin typeface="system-ui"/>
              </a:rPr>
              <a:t>2 </a:t>
            </a:r>
            <a:r>
              <a:rPr lang="en-US" sz="2800" b="0" i="0" dirty="0">
                <a:solidFill>
                  <a:srgbClr val="000000"/>
                </a:solidFill>
                <a:effectLst/>
                <a:latin typeface="system-ui"/>
              </a:rPr>
              <a:t>Do not conform to the pattern of this world, but be transformed by the renewing of your mind. Then you will be able to test and approve what God’s will is—his good, pleasing and perfect will.</a:t>
            </a:r>
          </a:p>
        </p:txBody>
      </p:sp>
    </p:spTree>
    <p:extLst>
      <p:ext uri="{BB962C8B-B14F-4D97-AF65-F5344CB8AC3E}">
        <p14:creationId xmlns:p14="http://schemas.microsoft.com/office/powerpoint/2010/main" val="3652634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1)">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heel(1)">
                                      <p:cBhvr>
                                        <p:cTn id="17" dur="2000"/>
                                        <p:tgtEl>
                                          <p:spTgt spid="4">
                                            <p:txEl>
                                              <p:pRg st="0" end="0"/>
                                            </p:txEl>
                                          </p:spTgt>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wheel(1)">
                                      <p:cBhvr>
                                        <p:cTn id="20" dur="2000"/>
                                        <p:tgtEl>
                                          <p:spTgt spid="4">
                                            <p:txEl>
                                              <p:pRg st="1" end="1"/>
                                            </p:txEl>
                                          </p:spTgt>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wheel(1)">
                                      <p:cBhvr>
                                        <p:cTn id="23" dur="2000"/>
                                        <p:tgtEl>
                                          <p:spTgt spid="4">
                                            <p:txEl>
                                              <p:pRg st="2" end="2"/>
                                            </p:txEl>
                                          </p:spTgt>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Effect transition="in" filter="wheel(1)">
                                      <p:cBhvr>
                                        <p:cTn id="26" dur="2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6"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3CC7D-74AB-9D9C-D6A4-9D3F88B004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0379EF2-5061-C906-C748-267AC614CF6F}"/>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66CE6384-7ABD-D07B-F123-E284A1DA5539}"/>
              </a:ext>
            </a:extLst>
          </p:cNvPr>
          <p:cNvSpPr txBox="1"/>
          <p:nvPr/>
        </p:nvSpPr>
        <p:spPr>
          <a:xfrm>
            <a:off x="1591146" y="3855714"/>
            <a:ext cx="8544207" cy="1749390"/>
          </a:xfrm>
          <a:prstGeom prst="rect">
            <a:avLst/>
          </a:prstGeom>
          <a:noFill/>
        </p:spPr>
        <p:txBody>
          <a:bodyPr wrap="square">
            <a:spAutoFit/>
          </a:bodyPr>
          <a:lstStyle/>
          <a:p>
            <a:pPr marL="0" marR="0" algn="ctr">
              <a:lnSpc>
                <a:spcPct val="115000"/>
              </a:lnSpc>
              <a:spcAft>
                <a:spcPts val="800"/>
              </a:spcAft>
              <a:buNone/>
            </a:pPr>
            <a:r>
              <a:rPr lang="en-US" sz="4800" kern="100" dirty="0">
                <a:effectLst/>
                <a:latin typeface="Aptos" panose="020B0004020202020204" pitchFamily="34" charset="0"/>
                <a:ea typeface="Aptos" panose="020B0004020202020204" pitchFamily="34" charset="0"/>
                <a:cs typeface="Times New Roman" panose="02020603050405020304" pitchFamily="18" charset="0"/>
              </a:rPr>
              <a:t>God </a:t>
            </a:r>
            <a:r>
              <a:rPr lang="en-US" sz="4800" kern="100" dirty="0" err="1">
                <a:effectLst/>
                <a:latin typeface="Aptos" panose="020B0004020202020204" pitchFamily="34" charset="0"/>
                <a:ea typeface="Aptos" panose="020B0004020202020204" pitchFamily="34" charset="0"/>
                <a:cs typeface="Times New Roman" panose="02020603050405020304" pitchFamily="18" charset="0"/>
              </a:rPr>
              <a:t>says,"Let</a:t>
            </a:r>
            <a:r>
              <a:rPr lang="en-US" sz="4800" kern="100" dirty="0">
                <a:effectLst/>
                <a:latin typeface="Aptos" panose="020B0004020202020204" pitchFamily="34" charset="0"/>
                <a:ea typeface="Aptos" panose="020B0004020202020204" pitchFamily="34" charset="0"/>
                <a:cs typeface="Times New Roman" panose="02020603050405020304" pitchFamily="18" charset="0"/>
              </a:rPr>
              <a:t> Me change your thinking."</a:t>
            </a:r>
          </a:p>
        </p:txBody>
      </p:sp>
      <p:sp>
        <p:nvSpPr>
          <p:cNvPr id="6" name="TextBox 5">
            <a:extLst>
              <a:ext uri="{FF2B5EF4-FFF2-40B4-BE49-F238E27FC236}">
                <a16:creationId xmlns:a16="http://schemas.microsoft.com/office/drawing/2014/main" id="{CC8029BB-5B55-EBFC-C41F-3E2B0861B9CA}"/>
              </a:ext>
            </a:extLst>
          </p:cNvPr>
          <p:cNvSpPr txBox="1"/>
          <p:nvPr/>
        </p:nvSpPr>
        <p:spPr>
          <a:xfrm>
            <a:off x="1591146" y="853428"/>
            <a:ext cx="8082480" cy="1749390"/>
          </a:xfrm>
          <a:prstGeom prst="rect">
            <a:avLst/>
          </a:prstGeom>
          <a:noFill/>
        </p:spPr>
        <p:txBody>
          <a:bodyPr wrap="square">
            <a:spAutoFit/>
          </a:bodyPr>
          <a:lstStyle/>
          <a:p>
            <a:pPr marL="0" marR="0" algn="ctr">
              <a:lnSpc>
                <a:spcPct val="115000"/>
              </a:lnSpc>
              <a:spcAft>
                <a:spcPts val="800"/>
              </a:spcAft>
              <a:buNone/>
            </a:pPr>
            <a:r>
              <a:rPr lang="en-US" sz="4800" kern="100" dirty="0">
                <a:effectLst/>
                <a:latin typeface="Aptos" panose="020B0004020202020204" pitchFamily="34" charset="0"/>
                <a:ea typeface="Aptos" panose="020B0004020202020204" pitchFamily="34" charset="0"/>
                <a:cs typeface="Times New Roman" panose="02020603050405020304" pitchFamily="18" charset="0"/>
              </a:rPr>
              <a:t>People often </a:t>
            </a:r>
            <a:r>
              <a:rPr lang="en-US" sz="4800" kern="100" dirty="0" err="1">
                <a:effectLst/>
                <a:latin typeface="Aptos" panose="020B0004020202020204" pitchFamily="34" charset="0"/>
                <a:ea typeface="Aptos" panose="020B0004020202020204" pitchFamily="34" charset="0"/>
                <a:cs typeface="Times New Roman" panose="02020603050405020304" pitchFamily="18" charset="0"/>
              </a:rPr>
              <a:t>pray,"God</a:t>
            </a:r>
            <a:r>
              <a:rPr lang="en-US" sz="4800" kern="100" dirty="0">
                <a:effectLst/>
                <a:latin typeface="Aptos" panose="020B0004020202020204" pitchFamily="34" charset="0"/>
                <a:ea typeface="Aptos" panose="020B0004020202020204" pitchFamily="34" charset="0"/>
                <a:cs typeface="Times New Roman" panose="02020603050405020304" pitchFamily="18" charset="0"/>
              </a:rPr>
              <a:t> change my life."</a:t>
            </a:r>
          </a:p>
        </p:txBody>
      </p:sp>
    </p:spTree>
    <p:extLst>
      <p:ext uri="{BB962C8B-B14F-4D97-AF65-F5344CB8AC3E}">
        <p14:creationId xmlns:p14="http://schemas.microsoft.com/office/powerpoint/2010/main" val="1321825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55FB6-3F2C-7E59-D392-A5AFBF12475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DB6B6CD-9497-6CB7-7DB5-550044D6A1C0}"/>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ADC3574D-7574-4E32-E387-D8DD5DFB9637}"/>
              </a:ext>
            </a:extLst>
          </p:cNvPr>
          <p:cNvSpPr txBox="1"/>
          <p:nvPr/>
        </p:nvSpPr>
        <p:spPr>
          <a:xfrm>
            <a:off x="959668" y="503904"/>
            <a:ext cx="9976918" cy="5238935"/>
          </a:xfrm>
          <a:prstGeom prst="rect">
            <a:avLst/>
          </a:prstGeom>
          <a:noFill/>
        </p:spPr>
        <p:txBody>
          <a:bodyPr wrap="square">
            <a:spAutoFit/>
          </a:bodyPr>
          <a:lstStyle/>
          <a:p>
            <a:pPr marL="0" marR="0" algn="ctr">
              <a:lnSpc>
                <a:spcPct val="115000"/>
              </a:lnSpc>
              <a:spcAft>
                <a:spcPts val="800"/>
              </a:spcAft>
              <a:buNone/>
            </a:pPr>
            <a:r>
              <a:rPr lang="en-US" sz="4400" kern="100" dirty="0">
                <a:effectLst/>
                <a:latin typeface="Aptos" panose="020B0004020202020204" pitchFamily="34" charset="0"/>
                <a:ea typeface="Aptos" panose="020B0004020202020204" pitchFamily="34" charset="0"/>
                <a:cs typeface="Times New Roman" panose="02020603050405020304" pitchFamily="18" charset="0"/>
              </a:rPr>
              <a:t>A thermostat changes the temperature.</a:t>
            </a:r>
          </a:p>
          <a:p>
            <a:pPr marL="0" marR="0" algn="ctr">
              <a:lnSpc>
                <a:spcPct val="115000"/>
              </a:lnSpc>
              <a:spcAft>
                <a:spcPts val="800"/>
              </a:spcAft>
              <a:buNone/>
            </a:pPr>
            <a:r>
              <a:rPr lang="en-US" sz="4400" kern="100" dirty="0">
                <a:effectLst/>
                <a:latin typeface="Aptos" panose="020B0004020202020204" pitchFamily="34" charset="0"/>
                <a:ea typeface="Aptos" panose="020B0004020202020204" pitchFamily="34" charset="0"/>
                <a:cs typeface="Times New Roman" panose="02020603050405020304" pitchFamily="18" charset="0"/>
              </a:rPr>
              <a:t>A thermometer only reports it.</a:t>
            </a:r>
          </a:p>
          <a:p>
            <a:pPr marL="0" marR="0" algn="ctr">
              <a:lnSpc>
                <a:spcPct val="115000"/>
              </a:lnSpc>
              <a:spcAft>
                <a:spcPts val="800"/>
              </a:spcAft>
              <a:buNone/>
            </a:pPr>
            <a:r>
              <a:rPr lang="en-US" sz="4400" kern="100" dirty="0">
                <a:effectLst/>
                <a:latin typeface="Aptos" panose="020B0004020202020204" pitchFamily="34" charset="0"/>
                <a:ea typeface="Aptos" panose="020B0004020202020204" pitchFamily="34" charset="0"/>
                <a:cs typeface="Times New Roman" panose="02020603050405020304" pitchFamily="18" charset="0"/>
              </a:rPr>
              <a:t>Too many Christians are thermometers.</a:t>
            </a:r>
          </a:p>
          <a:p>
            <a:pPr marL="0" marR="0" algn="ctr">
              <a:lnSpc>
                <a:spcPct val="115000"/>
              </a:lnSpc>
              <a:spcAft>
                <a:spcPts val="800"/>
              </a:spcAft>
              <a:buNone/>
            </a:pPr>
            <a:r>
              <a:rPr lang="en-US" sz="4400" kern="100" dirty="0">
                <a:effectLst/>
                <a:latin typeface="Aptos" panose="020B0004020202020204" pitchFamily="34" charset="0"/>
                <a:ea typeface="Aptos" panose="020B0004020202020204" pitchFamily="34" charset="0"/>
                <a:cs typeface="Times New Roman" panose="02020603050405020304" pitchFamily="18" charset="0"/>
              </a:rPr>
              <a:t>They simply react.</a:t>
            </a:r>
          </a:p>
          <a:p>
            <a:pPr marL="0" marR="0" algn="ctr">
              <a:lnSpc>
                <a:spcPct val="115000"/>
              </a:lnSpc>
              <a:spcAft>
                <a:spcPts val="800"/>
              </a:spcAft>
              <a:buNone/>
            </a:pPr>
            <a:r>
              <a:rPr lang="en-US" sz="4400" kern="100" dirty="0">
                <a:effectLst/>
                <a:latin typeface="Aptos" panose="020B0004020202020204" pitchFamily="34" charset="0"/>
                <a:ea typeface="Aptos" panose="020B0004020202020204" pitchFamily="34" charset="0"/>
                <a:cs typeface="Times New Roman" panose="02020603050405020304" pitchFamily="18" charset="0"/>
              </a:rPr>
              <a:t>God wants thermostats...</a:t>
            </a:r>
          </a:p>
          <a:p>
            <a:pPr marL="0" marR="0" algn="ctr">
              <a:lnSpc>
                <a:spcPct val="115000"/>
              </a:lnSpc>
              <a:spcAft>
                <a:spcPts val="800"/>
              </a:spcAft>
              <a:buNone/>
            </a:pPr>
            <a:r>
              <a:rPr lang="en-US" sz="4400" kern="100" dirty="0">
                <a:effectLst/>
                <a:latin typeface="Aptos" panose="020B0004020202020204" pitchFamily="34" charset="0"/>
                <a:ea typeface="Aptos" panose="020B0004020202020204" pitchFamily="34" charset="0"/>
                <a:cs typeface="Times New Roman" panose="02020603050405020304" pitchFamily="18" charset="0"/>
              </a:rPr>
              <a:t>people who set the atmosphere.</a:t>
            </a:r>
          </a:p>
        </p:txBody>
      </p:sp>
    </p:spTree>
    <p:extLst>
      <p:ext uri="{BB962C8B-B14F-4D97-AF65-F5344CB8AC3E}">
        <p14:creationId xmlns:p14="http://schemas.microsoft.com/office/powerpoint/2010/main" val="2453295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11E29-2239-26C7-E388-ADE38A369B2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F89E193-170D-6E50-34D0-C2B629D66906}"/>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B8D91F66-9DFB-6F69-93A5-AE1C4C42348B}"/>
              </a:ext>
            </a:extLst>
          </p:cNvPr>
          <p:cNvSpPr txBox="1"/>
          <p:nvPr/>
        </p:nvSpPr>
        <p:spPr>
          <a:xfrm>
            <a:off x="1801640" y="1079566"/>
            <a:ext cx="7776925" cy="6441956"/>
          </a:xfrm>
          <a:prstGeom prst="rect">
            <a:avLst/>
          </a:prstGeom>
          <a:noFill/>
        </p:spPr>
        <p:txBody>
          <a:bodyPr wrap="square">
            <a:spAutoFit/>
          </a:bodyPr>
          <a:lstStyle/>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Ephesians 4</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Paul says...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Take off...Then put on.</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Notice the order.</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Some want to wear holiness over hidden sin.</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Joy over unforgiveness.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Faith over fear.</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Peace over bitterness.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It doesn't work.</a:t>
            </a:r>
          </a:p>
          <a:p>
            <a:pPr marL="0" marR="0" algn="ctr">
              <a:lnSpc>
                <a:spcPct val="115000"/>
              </a:lnSpc>
              <a:spcAft>
                <a:spcPts val="800"/>
              </a:spcAft>
              <a:buNone/>
            </a:pPr>
            <a:br>
              <a:rPr lang="en-US" sz="2800" kern="100" dirty="0">
                <a:effectLst/>
                <a:latin typeface="Aptos" panose="020B0004020202020204" pitchFamily="34" charset="0"/>
                <a:ea typeface="Aptos" panose="020B0004020202020204" pitchFamily="34" charset="0"/>
                <a:cs typeface="Times New Roman" panose="02020603050405020304" pitchFamily="18" charset="0"/>
              </a:rPr>
            </a:b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912F2EA2-264A-3737-6963-284DF2EF8EBE}"/>
              </a:ext>
            </a:extLst>
          </p:cNvPr>
          <p:cNvSpPr txBox="1"/>
          <p:nvPr/>
        </p:nvSpPr>
        <p:spPr>
          <a:xfrm>
            <a:off x="433057" y="198956"/>
            <a:ext cx="11054282" cy="765338"/>
          </a:xfrm>
          <a:prstGeom prst="rect">
            <a:avLst/>
          </a:prstGeom>
          <a:noFill/>
        </p:spPr>
        <p:txBody>
          <a:bodyPr wrap="square">
            <a:spAutoFit/>
          </a:bodyPr>
          <a:lstStyle/>
          <a:p>
            <a:pPr marL="0" marR="0" algn="ctr">
              <a:lnSpc>
                <a:spcPct val="115000"/>
              </a:lnSpc>
              <a:spcAft>
                <a:spcPts val="800"/>
              </a:spcAft>
              <a:buNone/>
            </a:pPr>
            <a:r>
              <a:rPr lang="en-US" sz="4000" u="sng" kern="100" dirty="0">
                <a:effectLst/>
                <a:latin typeface="Aptos" panose="020B0004020202020204" pitchFamily="34" charset="0"/>
                <a:ea typeface="Aptos" panose="020B0004020202020204" pitchFamily="34" charset="0"/>
                <a:cs typeface="Times New Roman" panose="02020603050405020304" pitchFamily="18" charset="0"/>
              </a:rPr>
              <a:t>You Cannot Wear New Clothes Over the Old Man</a:t>
            </a:r>
          </a:p>
        </p:txBody>
      </p:sp>
    </p:spTree>
    <p:extLst>
      <p:ext uri="{BB962C8B-B14F-4D97-AF65-F5344CB8AC3E}">
        <p14:creationId xmlns:p14="http://schemas.microsoft.com/office/powerpoint/2010/main" val="23260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D3356-034D-9DF6-EB59-9CB7015B769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23EF71D-5170-0F21-3C15-E049E5F7F16C}"/>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0FF466B0-CAFE-9F20-7DED-2E89349865AA}"/>
              </a:ext>
            </a:extLst>
          </p:cNvPr>
          <p:cNvSpPr txBox="1"/>
          <p:nvPr/>
        </p:nvSpPr>
        <p:spPr>
          <a:xfrm>
            <a:off x="506993" y="416459"/>
            <a:ext cx="10402432" cy="5557612"/>
          </a:xfrm>
          <a:prstGeom prst="rect">
            <a:avLst/>
          </a:prstGeom>
          <a:noFill/>
        </p:spPr>
        <p:txBody>
          <a:bodyPr wrap="square">
            <a:spAutoFit/>
          </a:bodyPr>
          <a:lstStyle/>
          <a:p>
            <a:pPr marL="0" marR="0" algn="ctr">
              <a:lnSpc>
                <a:spcPct val="115000"/>
              </a:lnSpc>
              <a:spcAft>
                <a:spcPts val="800"/>
              </a:spcAft>
              <a:buNone/>
            </a:pPr>
            <a:r>
              <a:rPr lang="en-US" sz="4800" kern="100" dirty="0">
                <a:effectLst/>
                <a:latin typeface="Aptos" panose="020B0004020202020204" pitchFamily="34" charset="0"/>
                <a:ea typeface="Aptos" panose="020B0004020202020204" pitchFamily="34" charset="0"/>
                <a:cs typeface="Times New Roman" panose="02020603050405020304" pitchFamily="18" charset="0"/>
              </a:rPr>
              <a:t>Imagine putting a brand-new suit over filthy work clothes.</a:t>
            </a:r>
          </a:p>
          <a:p>
            <a:pPr marL="0" marR="0" algn="ctr">
              <a:lnSpc>
                <a:spcPct val="115000"/>
              </a:lnSpc>
              <a:spcAft>
                <a:spcPts val="800"/>
              </a:spcAft>
              <a:buNone/>
            </a:pPr>
            <a:r>
              <a:rPr lang="en-US" sz="4800" kern="100" dirty="0">
                <a:effectLst/>
                <a:latin typeface="Aptos" panose="020B0004020202020204" pitchFamily="34" charset="0"/>
                <a:ea typeface="Aptos" panose="020B0004020202020204" pitchFamily="34" charset="0"/>
                <a:cs typeface="Times New Roman" panose="02020603050405020304" pitchFamily="18" charset="0"/>
              </a:rPr>
              <a:t>The outside may look impressive...</a:t>
            </a:r>
          </a:p>
          <a:p>
            <a:pPr marL="0" marR="0" algn="ctr">
              <a:lnSpc>
                <a:spcPct val="115000"/>
              </a:lnSpc>
              <a:spcAft>
                <a:spcPts val="800"/>
              </a:spcAft>
              <a:buNone/>
            </a:pPr>
            <a:r>
              <a:rPr lang="en-US" sz="4800" kern="100" dirty="0">
                <a:effectLst/>
                <a:latin typeface="Aptos" panose="020B0004020202020204" pitchFamily="34" charset="0"/>
                <a:ea typeface="Aptos" panose="020B0004020202020204" pitchFamily="34" charset="0"/>
                <a:cs typeface="Times New Roman" panose="02020603050405020304" pitchFamily="18" charset="0"/>
              </a:rPr>
              <a:t>but underneath...</a:t>
            </a:r>
          </a:p>
          <a:p>
            <a:pPr marL="0" marR="0" algn="ctr">
              <a:lnSpc>
                <a:spcPct val="115000"/>
              </a:lnSpc>
              <a:spcAft>
                <a:spcPts val="800"/>
              </a:spcAft>
              <a:buNone/>
            </a:pPr>
            <a:r>
              <a:rPr lang="en-US" sz="4800" kern="100" dirty="0">
                <a:effectLst/>
                <a:latin typeface="Aptos" panose="020B0004020202020204" pitchFamily="34" charset="0"/>
                <a:ea typeface="Aptos" panose="020B0004020202020204" pitchFamily="34" charset="0"/>
                <a:cs typeface="Times New Roman" panose="02020603050405020304" pitchFamily="18" charset="0"/>
              </a:rPr>
              <a:t>nothing changed.</a:t>
            </a:r>
          </a:p>
          <a:p>
            <a:pPr marL="0" marR="0" algn="ctr">
              <a:lnSpc>
                <a:spcPct val="115000"/>
              </a:lnSpc>
              <a:spcAft>
                <a:spcPts val="800"/>
              </a:spcAft>
              <a:buNone/>
            </a:pPr>
            <a:r>
              <a:rPr lang="en-US" sz="4800" kern="100" dirty="0">
                <a:effectLst/>
                <a:latin typeface="Aptos" panose="020B0004020202020204" pitchFamily="34" charset="0"/>
                <a:ea typeface="Aptos" panose="020B0004020202020204" pitchFamily="34" charset="0"/>
                <a:cs typeface="Times New Roman" panose="02020603050405020304" pitchFamily="18" charset="0"/>
              </a:rPr>
              <a:t>Religion changes appearances.</a:t>
            </a:r>
          </a:p>
        </p:txBody>
      </p:sp>
    </p:spTree>
    <p:extLst>
      <p:ext uri="{BB962C8B-B14F-4D97-AF65-F5344CB8AC3E}">
        <p14:creationId xmlns:p14="http://schemas.microsoft.com/office/powerpoint/2010/main" val="1771892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13D4E-374F-67BA-883D-5C0985E12C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F6BBA4F-F1A7-61E6-3F9E-76650C390F92}"/>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6C79641-F0C4-2C38-FDC9-29B6A3028259}"/>
              </a:ext>
            </a:extLst>
          </p:cNvPr>
          <p:cNvSpPr txBox="1"/>
          <p:nvPr/>
        </p:nvSpPr>
        <p:spPr>
          <a:xfrm>
            <a:off x="649774" y="1470164"/>
            <a:ext cx="10026336" cy="4817729"/>
          </a:xfrm>
          <a:prstGeom prst="rect">
            <a:avLst/>
          </a:prstGeom>
          <a:noFill/>
        </p:spPr>
        <p:txBody>
          <a:bodyPr wrap="square">
            <a:spAutoFit/>
          </a:bodyPr>
          <a:lstStyle/>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After denying Jesus three times...</a:t>
            </a: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Peter believed he had failed forever.</a:t>
            </a: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Yet after the resurrection...</a:t>
            </a: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Jesus didn't remind Peter of his failure.</a:t>
            </a: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He asked,</a:t>
            </a: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"Do you love Me?"</a:t>
            </a:r>
          </a:p>
        </p:txBody>
      </p:sp>
      <p:sp>
        <p:nvSpPr>
          <p:cNvPr id="6" name="TextBox 5">
            <a:extLst>
              <a:ext uri="{FF2B5EF4-FFF2-40B4-BE49-F238E27FC236}">
                <a16:creationId xmlns:a16="http://schemas.microsoft.com/office/drawing/2014/main" id="{AEBF3EE1-CD3B-CB68-DE5F-8EF625909C49}"/>
              </a:ext>
            </a:extLst>
          </p:cNvPr>
          <p:cNvSpPr txBox="1"/>
          <p:nvPr/>
        </p:nvSpPr>
        <p:spPr>
          <a:xfrm>
            <a:off x="2582501" y="286680"/>
            <a:ext cx="6160882" cy="765338"/>
          </a:xfrm>
          <a:prstGeom prst="rect">
            <a:avLst/>
          </a:prstGeom>
          <a:noFill/>
        </p:spPr>
        <p:txBody>
          <a:bodyPr wrap="square">
            <a:spAutoFit/>
          </a:bodyPr>
          <a:lstStyle/>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Peter's New Beginning</a:t>
            </a:r>
          </a:p>
        </p:txBody>
      </p:sp>
    </p:spTree>
    <p:extLst>
      <p:ext uri="{BB962C8B-B14F-4D97-AF65-F5344CB8AC3E}">
        <p14:creationId xmlns:p14="http://schemas.microsoft.com/office/powerpoint/2010/main" val="368698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heel(1)">
                                      <p:cBhvr>
                                        <p:cTn id="12" dur="2000"/>
                                        <p:tgtEl>
                                          <p:spTgt spid="4">
                                            <p:txEl>
                                              <p:pRg st="0" end="0"/>
                                            </p:txEl>
                                          </p:spTgt>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wheel(1)">
                                      <p:cBhvr>
                                        <p:cTn id="15" dur="2000"/>
                                        <p:tgtEl>
                                          <p:spTgt spid="4">
                                            <p:txEl>
                                              <p:pRg st="1" end="1"/>
                                            </p:txEl>
                                          </p:spTgt>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wheel(1)">
                                      <p:cBhvr>
                                        <p:cTn id="18" dur="2000"/>
                                        <p:tgtEl>
                                          <p:spTgt spid="4">
                                            <p:txEl>
                                              <p:pRg st="2" end="2"/>
                                            </p:txEl>
                                          </p:spTgt>
                                        </p:tgtEl>
                                      </p:cBhvr>
                                    </p:animEffect>
                                  </p:childTnLst>
                                </p:cTn>
                              </p:par>
                              <p:par>
                                <p:cTn id="19" presetID="21" presetClass="entr" presetSubtype="1" fill="hold" grpId="0"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wheel(1)">
                                      <p:cBhvr>
                                        <p:cTn id="21" dur="2000"/>
                                        <p:tgtEl>
                                          <p:spTgt spid="4">
                                            <p:txEl>
                                              <p:pRg st="3" end="3"/>
                                            </p:txEl>
                                          </p:spTgt>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Effect transition="in" filter="wheel(1)">
                                      <p:cBhvr>
                                        <p:cTn id="24" dur="2000"/>
                                        <p:tgtEl>
                                          <p:spTgt spid="4">
                                            <p:txEl>
                                              <p:pRg st="4" end="4"/>
                                            </p:txEl>
                                          </p:spTgt>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wheel(1)">
                                      <p:cBhvr>
                                        <p:cTn id="27" dur="20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9D6DB-45A4-5F5F-F165-F9782CBE4C8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8B976DF-C4ED-E909-C4A9-200B05C2EA74}"/>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C37A6419-6D50-20FB-3E00-700268075654}"/>
              </a:ext>
            </a:extLst>
          </p:cNvPr>
          <p:cNvSpPr txBox="1"/>
          <p:nvPr/>
        </p:nvSpPr>
        <p:spPr>
          <a:xfrm>
            <a:off x="2653421" y="122000"/>
            <a:ext cx="6160882" cy="7783477"/>
          </a:xfrm>
          <a:prstGeom prst="rect">
            <a:avLst/>
          </a:prstGeom>
          <a:noFill/>
        </p:spPr>
        <p:txBody>
          <a:bodyPr wrap="square">
            <a:spAutoFit/>
          </a:bodyPr>
          <a:lstStyle/>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Three questions...</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Three restorations.</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Peter received a new beginning.</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But notice...</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Peter never went back to denying Christ.</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His habits changed.</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His courage changed.</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His life changed.</a:t>
            </a:r>
          </a:p>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His purpose changed.</a:t>
            </a:r>
          </a:p>
          <a:p>
            <a:pPr marL="0" marR="0" algn="ctr">
              <a:lnSpc>
                <a:spcPct val="115000"/>
              </a:lnSpc>
              <a:spcAft>
                <a:spcPts val="800"/>
              </a:spcAft>
              <a:buNone/>
            </a:pPr>
            <a:br>
              <a:rPr lang="en-US" sz="3200" kern="100" dirty="0">
                <a:effectLst/>
                <a:latin typeface="Aptos" panose="020B0004020202020204" pitchFamily="34" charset="0"/>
                <a:ea typeface="Aptos" panose="020B0004020202020204" pitchFamily="34" charset="0"/>
                <a:cs typeface="Times New Roman" panose="02020603050405020304" pitchFamily="18" charset="0"/>
              </a:rPr>
            </a:b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242990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1ACF5-D26A-9FB7-78DD-C9D11C5FE39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012A1D4-616A-472A-EC08-983946FBC481}"/>
              </a:ext>
            </a:extLst>
          </p:cNvPr>
          <p:cNvPicPr>
            <a:picLocks noChangeAspect="1"/>
          </p:cNvPicPr>
          <p:nvPr/>
        </p:nvPicPr>
        <p:blipFill>
          <a:blip r:embed="rId3">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C48EBFB-68BC-7C33-5E6B-B113B9B28007}"/>
              </a:ext>
            </a:extLst>
          </p:cNvPr>
          <p:cNvSpPr txBox="1"/>
          <p:nvPr/>
        </p:nvSpPr>
        <p:spPr>
          <a:xfrm>
            <a:off x="258618" y="244162"/>
            <a:ext cx="11240655" cy="1197059"/>
          </a:xfrm>
          <a:prstGeom prst="rect">
            <a:avLst/>
          </a:prstGeom>
          <a:noFill/>
        </p:spPr>
        <p:txBody>
          <a:bodyPr wrap="square">
            <a:spAutoFit/>
          </a:bodyPr>
          <a:lstStyle/>
          <a:p>
            <a:pPr marR="0" lvl="0" algn="ctr">
              <a:lnSpc>
                <a:spcPct val="115000"/>
              </a:lnSpc>
              <a:spcAft>
                <a:spcPts val="800"/>
              </a:spcAft>
              <a:buSzPts val="1000"/>
              <a:tabLst>
                <a:tab pos="457200" algn="l"/>
              </a:tabLst>
            </a:pPr>
            <a:r>
              <a:rPr lang="en-US" sz="3200" b="1" kern="100" dirty="0">
                <a:effectLst/>
                <a:latin typeface="Aptos" panose="020B0004020202020204" pitchFamily="34" charset="0"/>
                <a:ea typeface="Aptos" panose="020B0004020202020204" pitchFamily="34" charset="0"/>
                <a:cs typeface="Times New Roman" panose="02020603050405020304" pitchFamily="18" charset="0"/>
              </a:rPr>
              <a:t>2 Corinthians 5:17</a:t>
            </a:r>
            <a:r>
              <a:rPr lang="en-US" sz="3200" kern="100" dirty="0">
                <a:effectLst/>
                <a:latin typeface="Aptos" panose="020B0004020202020204" pitchFamily="34" charset="0"/>
                <a:ea typeface="Aptos" panose="020B0004020202020204" pitchFamily="34" charset="0"/>
                <a:cs typeface="Times New Roman" panose="02020603050405020304" pitchFamily="18" charset="0"/>
              </a:rPr>
              <a:t> – "Therefore, if anyone is in Christ, he is a new creation; the old has gone, the new has come!"</a:t>
            </a:r>
          </a:p>
        </p:txBody>
      </p:sp>
      <p:sp>
        <p:nvSpPr>
          <p:cNvPr id="6" name="TextBox 5">
            <a:extLst>
              <a:ext uri="{FF2B5EF4-FFF2-40B4-BE49-F238E27FC236}">
                <a16:creationId xmlns:a16="http://schemas.microsoft.com/office/drawing/2014/main" id="{3F74768E-2DB9-2CBB-0A9F-0DD2AACFCD5B}"/>
              </a:ext>
            </a:extLst>
          </p:cNvPr>
          <p:cNvSpPr txBox="1"/>
          <p:nvPr/>
        </p:nvSpPr>
        <p:spPr>
          <a:xfrm>
            <a:off x="568036" y="5518473"/>
            <a:ext cx="10621818" cy="1197059"/>
          </a:xfrm>
          <a:prstGeom prst="rect">
            <a:avLst/>
          </a:prstGeom>
          <a:noFill/>
        </p:spPr>
        <p:txBody>
          <a:bodyPr wrap="square">
            <a:spAutoFit/>
          </a:bodyPr>
          <a:lstStyle/>
          <a:p>
            <a:pPr marR="0" lvl="0" algn="ctr">
              <a:lnSpc>
                <a:spcPct val="115000"/>
              </a:lnSpc>
              <a:spcAft>
                <a:spcPts val="800"/>
              </a:spcAft>
              <a:buSzPts val="1000"/>
              <a:tabLst>
                <a:tab pos="457200" algn="l"/>
              </a:tabLst>
            </a:pPr>
            <a:r>
              <a:rPr lang="en-US" sz="3200" b="1" kern="100" dirty="0">
                <a:effectLst/>
                <a:latin typeface="Aptos" panose="020B0004020202020204" pitchFamily="34" charset="0"/>
                <a:ea typeface="Aptos" panose="020B0004020202020204" pitchFamily="34" charset="0"/>
                <a:cs typeface="Times New Roman" panose="02020603050405020304" pitchFamily="18" charset="0"/>
              </a:rPr>
              <a:t>Ephesians 4:22-24</a:t>
            </a:r>
            <a:r>
              <a:rPr lang="en-US" sz="3200" kern="100" dirty="0">
                <a:effectLst/>
                <a:latin typeface="Aptos" panose="020B0004020202020204" pitchFamily="34" charset="0"/>
                <a:ea typeface="Aptos" panose="020B0004020202020204" pitchFamily="34" charset="0"/>
                <a:cs typeface="Times New Roman" panose="02020603050405020304" pitchFamily="18" charset="0"/>
              </a:rPr>
              <a:t> – "...put off your old self...and put on the new self."</a:t>
            </a:r>
          </a:p>
        </p:txBody>
      </p:sp>
      <p:sp>
        <p:nvSpPr>
          <p:cNvPr id="8" name="TextBox 7">
            <a:extLst>
              <a:ext uri="{FF2B5EF4-FFF2-40B4-BE49-F238E27FC236}">
                <a16:creationId xmlns:a16="http://schemas.microsoft.com/office/drawing/2014/main" id="{CD588A71-1B61-F691-02EF-F9109B90A8C7}"/>
              </a:ext>
            </a:extLst>
          </p:cNvPr>
          <p:cNvSpPr txBox="1"/>
          <p:nvPr/>
        </p:nvSpPr>
        <p:spPr>
          <a:xfrm>
            <a:off x="886691" y="1522943"/>
            <a:ext cx="10196945" cy="1197059"/>
          </a:xfrm>
          <a:prstGeom prst="rect">
            <a:avLst/>
          </a:prstGeom>
          <a:noFill/>
        </p:spPr>
        <p:txBody>
          <a:bodyPr wrap="square">
            <a:spAutoFit/>
          </a:bodyPr>
          <a:lstStyle/>
          <a:p>
            <a:pPr marR="0" lvl="0" algn="ctr">
              <a:lnSpc>
                <a:spcPct val="115000"/>
              </a:lnSpc>
              <a:spcAft>
                <a:spcPts val="800"/>
              </a:spcAft>
              <a:buSzPts val="1000"/>
              <a:tabLst>
                <a:tab pos="457200" algn="l"/>
              </a:tabLst>
            </a:pPr>
            <a:r>
              <a:rPr lang="en-US" sz="3200" b="1" kern="100" dirty="0">
                <a:effectLst/>
                <a:latin typeface="Aptos" panose="020B0004020202020204" pitchFamily="34" charset="0"/>
                <a:ea typeface="Aptos" panose="020B0004020202020204" pitchFamily="34" charset="0"/>
                <a:cs typeface="Times New Roman" panose="02020603050405020304" pitchFamily="18" charset="0"/>
              </a:rPr>
              <a:t>Romans 12:2</a:t>
            </a:r>
            <a:r>
              <a:rPr lang="en-US" sz="3200" kern="100" dirty="0">
                <a:effectLst/>
                <a:latin typeface="Aptos" panose="020B0004020202020204" pitchFamily="34" charset="0"/>
                <a:ea typeface="Aptos" panose="020B0004020202020204" pitchFamily="34" charset="0"/>
                <a:cs typeface="Times New Roman" panose="02020603050405020304" pitchFamily="18" charset="0"/>
              </a:rPr>
              <a:t> – "Do not conform to the pattern of this world, but be transformed by the renewing of your mind."</a:t>
            </a:r>
          </a:p>
        </p:txBody>
      </p:sp>
      <p:sp>
        <p:nvSpPr>
          <p:cNvPr id="10" name="TextBox 9">
            <a:extLst>
              <a:ext uri="{FF2B5EF4-FFF2-40B4-BE49-F238E27FC236}">
                <a16:creationId xmlns:a16="http://schemas.microsoft.com/office/drawing/2014/main" id="{701DF9D9-CC1A-3FB3-E108-0FF005A2B7A9}"/>
              </a:ext>
            </a:extLst>
          </p:cNvPr>
          <p:cNvSpPr txBox="1"/>
          <p:nvPr/>
        </p:nvSpPr>
        <p:spPr>
          <a:xfrm>
            <a:off x="519545" y="3993886"/>
            <a:ext cx="10931235" cy="1197059"/>
          </a:xfrm>
          <a:prstGeom prst="rect">
            <a:avLst/>
          </a:prstGeom>
          <a:noFill/>
        </p:spPr>
        <p:txBody>
          <a:bodyPr wrap="square">
            <a:spAutoFit/>
          </a:bodyPr>
          <a:lstStyle/>
          <a:p>
            <a:pPr marR="0" lvl="0" algn="ctr">
              <a:lnSpc>
                <a:spcPct val="115000"/>
              </a:lnSpc>
              <a:spcAft>
                <a:spcPts val="800"/>
              </a:spcAft>
              <a:buSzPts val="1000"/>
              <a:tabLst>
                <a:tab pos="457200" algn="l"/>
              </a:tabLst>
            </a:pPr>
            <a:r>
              <a:rPr lang="en-US" sz="3200" b="1" kern="100" dirty="0">
                <a:effectLst/>
                <a:latin typeface="Aptos" panose="020B0004020202020204" pitchFamily="34" charset="0"/>
                <a:ea typeface="Aptos" panose="020B0004020202020204" pitchFamily="34" charset="0"/>
                <a:cs typeface="Times New Roman" panose="02020603050405020304" pitchFamily="18" charset="0"/>
              </a:rPr>
              <a:t>Isaiah 43:18-19</a:t>
            </a:r>
            <a:r>
              <a:rPr lang="en-US" sz="3200" kern="100" dirty="0">
                <a:effectLst/>
                <a:latin typeface="Aptos" panose="020B0004020202020204" pitchFamily="34" charset="0"/>
                <a:ea typeface="Aptos" panose="020B0004020202020204" pitchFamily="34" charset="0"/>
                <a:cs typeface="Times New Roman" panose="02020603050405020304" pitchFamily="18" charset="0"/>
              </a:rPr>
              <a:t> – "Forget the former things; do not dwell on the past. See, I am doing a new thing!"</a:t>
            </a:r>
          </a:p>
        </p:txBody>
      </p:sp>
      <p:sp>
        <p:nvSpPr>
          <p:cNvPr id="12" name="TextBox 11">
            <a:extLst>
              <a:ext uri="{FF2B5EF4-FFF2-40B4-BE49-F238E27FC236}">
                <a16:creationId xmlns:a16="http://schemas.microsoft.com/office/drawing/2014/main" id="{803BC4D2-42F7-923D-7324-FEB99D85E11D}"/>
              </a:ext>
            </a:extLst>
          </p:cNvPr>
          <p:cNvSpPr txBox="1"/>
          <p:nvPr/>
        </p:nvSpPr>
        <p:spPr>
          <a:xfrm>
            <a:off x="630382" y="3113625"/>
            <a:ext cx="10931235" cy="630750"/>
          </a:xfrm>
          <a:prstGeom prst="rect">
            <a:avLst/>
          </a:prstGeom>
          <a:noFill/>
        </p:spPr>
        <p:txBody>
          <a:bodyPr wrap="square">
            <a:spAutoFit/>
          </a:bodyPr>
          <a:lstStyle/>
          <a:p>
            <a:pPr marR="0" lvl="0" algn="ctr">
              <a:lnSpc>
                <a:spcPct val="115000"/>
              </a:lnSpc>
              <a:spcAft>
                <a:spcPts val="800"/>
              </a:spcAft>
              <a:buSzPts val="1000"/>
              <a:tabLst>
                <a:tab pos="457200" algn="l"/>
              </a:tabLst>
            </a:pPr>
            <a:r>
              <a:rPr lang="en-US" sz="3200" b="1" kern="100" dirty="0">
                <a:effectLst/>
                <a:latin typeface="Aptos" panose="020B0004020202020204" pitchFamily="34" charset="0"/>
                <a:ea typeface="Aptos" panose="020B0004020202020204" pitchFamily="34" charset="0"/>
                <a:cs typeface="Times New Roman" panose="02020603050405020304" pitchFamily="18" charset="0"/>
              </a:rPr>
              <a:t>Luke 5:37-38</a:t>
            </a:r>
            <a:r>
              <a:rPr lang="en-US" sz="3200" kern="100" dirty="0">
                <a:effectLst/>
                <a:latin typeface="Aptos" panose="020B0004020202020204" pitchFamily="34" charset="0"/>
                <a:ea typeface="Aptos" panose="020B0004020202020204" pitchFamily="34" charset="0"/>
                <a:cs typeface="Times New Roman" panose="02020603050405020304" pitchFamily="18" charset="0"/>
              </a:rPr>
              <a:t> – "No one pours new wine into old wineskins..."</a:t>
            </a:r>
          </a:p>
        </p:txBody>
      </p:sp>
    </p:spTree>
    <p:extLst>
      <p:ext uri="{BB962C8B-B14F-4D97-AF65-F5344CB8AC3E}">
        <p14:creationId xmlns:p14="http://schemas.microsoft.com/office/powerpoint/2010/main" val="3179910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circle(in)">
                                      <p:cBhvr>
                                        <p:cTn id="22" dur="20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circle(in)">
                                      <p:cBhvr>
                                        <p:cTn id="2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A640B-B987-ED00-83D8-7805A0B3B89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9586D51-ED59-FDF0-54FC-247F5BBE003F}"/>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10EB1C63-961E-E644-761C-A9EFE59B8921}"/>
              </a:ext>
            </a:extLst>
          </p:cNvPr>
          <p:cNvSpPr txBox="1"/>
          <p:nvPr/>
        </p:nvSpPr>
        <p:spPr>
          <a:xfrm>
            <a:off x="932507" y="253497"/>
            <a:ext cx="9216428" cy="5348131"/>
          </a:xfrm>
          <a:prstGeom prst="rect">
            <a:avLst/>
          </a:prstGeom>
          <a:noFill/>
        </p:spPr>
        <p:txBody>
          <a:bodyPr wrap="square">
            <a:spAutoFit/>
          </a:bodyPr>
          <a:lstStyle/>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There was once a farmer whose horse continually escaped because of a broken gate.</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Every morning...</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he prayed,</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"Lord, keep my horse home."</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Every afternoon...the horse escaped.</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A neighbor finally asked,</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"Have you fixed the gate?"</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The farmer replied,</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"No...I'm believing God."</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Sometimes...the miracle isn't another prayer.</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Sometimes...the miracle begins with repairing the gate.</a:t>
            </a:r>
          </a:p>
        </p:txBody>
      </p:sp>
      <p:sp>
        <p:nvSpPr>
          <p:cNvPr id="6" name="TextBox 5">
            <a:extLst>
              <a:ext uri="{FF2B5EF4-FFF2-40B4-BE49-F238E27FC236}">
                <a16:creationId xmlns:a16="http://schemas.microsoft.com/office/drawing/2014/main" id="{299F0DCC-12DB-DB15-7C83-94259F3B3CB7}"/>
              </a:ext>
            </a:extLst>
          </p:cNvPr>
          <p:cNvSpPr txBox="1"/>
          <p:nvPr/>
        </p:nvSpPr>
        <p:spPr>
          <a:xfrm>
            <a:off x="126749" y="5601628"/>
            <a:ext cx="11340973" cy="1058944"/>
          </a:xfrm>
          <a:prstGeom prst="rect">
            <a:avLst/>
          </a:prstGeom>
          <a:noFill/>
        </p:spPr>
        <p:txBody>
          <a:bodyPr wrap="square">
            <a:spAutoFit/>
          </a:bodyPr>
          <a:lstStyle/>
          <a:p>
            <a:pPr marL="0" marR="0" algn="ctr">
              <a:lnSpc>
                <a:spcPct val="115000"/>
              </a:lnSpc>
              <a:spcAft>
                <a:spcPts val="800"/>
              </a:spcAft>
              <a:buNone/>
            </a:pPr>
            <a:r>
              <a:rPr lang="en-US" sz="2800" b="1" kern="100" dirty="0">
                <a:effectLst/>
                <a:latin typeface="Aptos" panose="020B0004020202020204" pitchFamily="34" charset="0"/>
                <a:ea typeface="Aptos" panose="020B0004020202020204" pitchFamily="34" charset="0"/>
                <a:cs typeface="Times New Roman" panose="02020603050405020304" pitchFamily="18" charset="0"/>
              </a:rPr>
              <a:t>Some of us keep asking God to </a:t>
            </a:r>
            <a:r>
              <a:rPr lang="en-US" sz="2800" b="1" u="sng" kern="100" dirty="0">
                <a:effectLst/>
                <a:latin typeface="Aptos" panose="020B0004020202020204" pitchFamily="34" charset="0"/>
                <a:ea typeface="Aptos" panose="020B0004020202020204" pitchFamily="34" charset="0"/>
                <a:cs typeface="Times New Roman" panose="02020603050405020304" pitchFamily="18" charset="0"/>
              </a:rPr>
              <a:t>remove temptation</a:t>
            </a:r>
            <a:r>
              <a:rPr lang="en-US" sz="2800" b="1" kern="100" dirty="0">
                <a:effectLst/>
                <a:latin typeface="Aptos" panose="020B0004020202020204" pitchFamily="34" charset="0"/>
                <a:ea typeface="Aptos" panose="020B0004020202020204" pitchFamily="34" charset="0"/>
                <a:cs typeface="Times New Roman" panose="02020603050405020304" pitchFamily="18" charset="0"/>
              </a:rPr>
              <a:t>...while leaving </a:t>
            </a:r>
            <a:r>
              <a:rPr lang="en-US" sz="2800" b="1" u="sng" kern="100" dirty="0">
                <a:effectLst/>
                <a:latin typeface="Aptos" panose="020B0004020202020204" pitchFamily="34" charset="0"/>
                <a:ea typeface="Aptos" panose="020B0004020202020204" pitchFamily="34" charset="0"/>
                <a:cs typeface="Times New Roman" panose="02020603050405020304" pitchFamily="18" charset="0"/>
              </a:rPr>
              <a:t>every gate open</a:t>
            </a:r>
            <a:r>
              <a:rPr lang="en-US" sz="2800" b="1" kern="100" dirty="0">
                <a:effectLst/>
                <a:latin typeface="Aptos" panose="020B0004020202020204" pitchFamily="34" charset="0"/>
                <a:ea typeface="Aptos" panose="020B0004020202020204" pitchFamily="34" charset="0"/>
                <a:cs typeface="Times New Roman" panose="02020603050405020304" pitchFamily="18" charset="0"/>
              </a:rPr>
              <a:t>.</a:t>
            </a:r>
          </a:p>
        </p:txBody>
      </p:sp>
    </p:spTree>
    <p:extLst>
      <p:ext uri="{BB962C8B-B14F-4D97-AF65-F5344CB8AC3E}">
        <p14:creationId xmlns:p14="http://schemas.microsoft.com/office/powerpoint/2010/main" val="2767737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750"/>
                                        <p:tgtEl>
                                          <p:spTgt spid="4"/>
                                        </p:tgtEl>
                                      </p:cBhvr>
                                    </p:animEffect>
                                    <p:anim calcmode="lin" valueType="num">
                                      <p:cBhvr>
                                        <p:cTn id="8" dur="1750" fill="hold"/>
                                        <p:tgtEl>
                                          <p:spTgt spid="4"/>
                                        </p:tgtEl>
                                        <p:attrNameLst>
                                          <p:attrName>ppt_x</p:attrName>
                                        </p:attrNameLst>
                                      </p:cBhvr>
                                      <p:tavLst>
                                        <p:tav tm="0">
                                          <p:val>
                                            <p:strVal val="#ppt_x"/>
                                          </p:val>
                                        </p:tav>
                                        <p:tav tm="100000">
                                          <p:val>
                                            <p:strVal val="#ppt_x"/>
                                          </p:val>
                                        </p:tav>
                                      </p:tavLst>
                                    </p:anim>
                                    <p:anim calcmode="lin" valueType="num">
                                      <p:cBhvr>
                                        <p:cTn id="9" dur="175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2500"/>
                                        <p:tgtEl>
                                          <p:spTgt spid="6"/>
                                        </p:tgtEl>
                                      </p:cBhvr>
                                    </p:animEffect>
                                    <p:anim calcmode="lin" valueType="num">
                                      <p:cBhvr>
                                        <p:cTn id="15" dur="2500" fill="hold"/>
                                        <p:tgtEl>
                                          <p:spTgt spid="6"/>
                                        </p:tgtEl>
                                        <p:attrNameLst>
                                          <p:attrName>ppt_x</p:attrName>
                                        </p:attrNameLst>
                                      </p:cBhvr>
                                      <p:tavLst>
                                        <p:tav tm="0">
                                          <p:val>
                                            <p:strVal val="#ppt_x"/>
                                          </p:val>
                                        </p:tav>
                                        <p:tav tm="100000">
                                          <p:val>
                                            <p:strVal val="#ppt_x"/>
                                          </p:val>
                                        </p:tav>
                                      </p:tavLst>
                                    </p:anim>
                                    <p:anim calcmode="lin" valueType="num">
                                      <p:cBhvr>
                                        <p:cTn id="16" dur="2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ED10A-7A0B-7BA6-9594-FD3511DD808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A321A17-F900-9A85-FBC1-964C076FF1FB}"/>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99F30952-84EC-B7C5-6717-D72982001BDD}"/>
              </a:ext>
            </a:extLst>
          </p:cNvPr>
          <p:cNvSpPr txBox="1"/>
          <p:nvPr/>
        </p:nvSpPr>
        <p:spPr>
          <a:xfrm>
            <a:off x="787652" y="-74149"/>
            <a:ext cx="9750582" cy="5843844"/>
          </a:xfrm>
          <a:prstGeom prst="rect">
            <a:avLst/>
          </a:prstGeom>
          <a:noFill/>
        </p:spPr>
        <p:txBody>
          <a:bodyPr wrap="square">
            <a:spAutoFit/>
          </a:bodyPr>
          <a:lstStyle/>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A woman struggled with alcoholism for years.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Every Sunday she cried at the altar.</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Every Monday she drove the same route home...</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past the same liquor store.</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One day she decided,</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"I'm taking a different road."</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That small decision became the beginning of complete freedom.</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God delivered her...</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but she also changed her habits.</a:t>
            </a:r>
          </a:p>
        </p:txBody>
      </p:sp>
      <p:sp>
        <p:nvSpPr>
          <p:cNvPr id="6" name="TextBox 5">
            <a:extLst>
              <a:ext uri="{FF2B5EF4-FFF2-40B4-BE49-F238E27FC236}">
                <a16:creationId xmlns:a16="http://schemas.microsoft.com/office/drawing/2014/main" id="{44BF5116-21DD-ED97-3094-22BDFE0DEC1A}"/>
              </a:ext>
            </a:extLst>
          </p:cNvPr>
          <p:cNvSpPr txBox="1"/>
          <p:nvPr/>
        </p:nvSpPr>
        <p:spPr>
          <a:xfrm>
            <a:off x="787652" y="6032135"/>
            <a:ext cx="9884120" cy="563424"/>
          </a:xfrm>
          <a:prstGeom prst="rect">
            <a:avLst/>
          </a:prstGeom>
          <a:noFill/>
        </p:spPr>
        <p:txBody>
          <a:bodyPr wrap="square">
            <a:spAutoFit/>
          </a:bodyPr>
          <a:lstStyle/>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Faith </a:t>
            </a:r>
            <a:r>
              <a:rPr lang="en-US" sz="2800" u="sng" kern="100" dirty="0">
                <a:effectLst/>
                <a:latin typeface="Aptos" panose="020B0004020202020204" pitchFamily="34" charset="0"/>
                <a:ea typeface="Aptos" panose="020B0004020202020204" pitchFamily="34" charset="0"/>
                <a:cs typeface="Times New Roman" panose="02020603050405020304" pitchFamily="18" charset="0"/>
              </a:rPr>
              <a:t>moved her heart</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…Wisdom </a:t>
            </a:r>
            <a:r>
              <a:rPr lang="en-US" sz="2800" u="sng" kern="100" dirty="0">
                <a:effectLst/>
                <a:latin typeface="Aptos" panose="020B0004020202020204" pitchFamily="34" charset="0"/>
                <a:ea typeface="Aptos" panose="020B0004020202020204" pitchFamily="34" charset="0"/>
                <a:cs typeface="Times New Roman" panose="02020603050405020304" pitchFamily="18" charset="0"/>
              </a:rPr>
              <a:t>moved her feet.</a:t>
            </a:r>
          </a:p>
        </p:txBody>
      </p:sp>
    </p:spTree>
    <p:extLst>
      <p:ext uri="{BB962C8B-B14F-4D97-AF65-F5344CB8AC3E}">
        <p14:creationId xmlns:p14="http://schemas.microsoft.com/office/powerpoint/2010/main" val="1368141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0DAF1-2C73-BBF8-8B1E-81B9A48BB82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37862CF-9C6D-0FC6-0C9F-6539603913B3}"/>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63CB0F47-0651-4766-331A-0C549A3D69CB}"/>
              </a:ext>
            </a:extLst>
          </p:cNvPr>
          <p:cNvSpPr txBox="1"/>
          <p:nvPr/>
        </p:nvSpPr>
        <p:spPr>
          <a:xfrm>
            <a:off x="7734677" y="1159755"/>
            <a:ext cx="4191755" cy="3996543"/>
          </a:xfrm>
          <a:prstGeom prst="rect">
            <a:avLst/>
          </a:prstGeom>
          <a:noFill/>
        </p:spPr>
        <p:txBody>
          <a:bodyPr wrap="square">
            <a:spAutoFit/>
          </a:bodyPr>
          <a:lstStyle/>
          <a:p>
            <a:pPr marL="0" marR="0" algn="ctr">
              <a:lnSpc>
                <a:spcPct val="115000"/>
              </a:lnSpc>
              <a:spcAft>
                <a:spcPts val="8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3. </a:t>
            </a:r>
            <a:r>
              <a:rPr lang="en-US" sz="2400" b="1" u="sng" kern="100" dirty="0">
                <a:effectLst/>
                <a:latin typeface="Aptos" panose="020B0004020202020204" pitchFamily="34" charset="0"/>
                <a:ea typeface="Aptos" panose="020B0004020202020204" pitchFamily="34" charset="0"/>
                <a:cs typeface="Times New Roman" panose="02020603050405020304" pitchFamily="18" charset="0"/>
              </a:rPr>
              <a:t>Replace the Old with Godly Discipline</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Do not just stop the habit—replace it. Fill your life with prayer, Scripture, accountability, and new righteous routines. Empty spaces will always be filled, so fill them with God.</a:t>
            </a:r>
          </a:p>
        </p:txBody>
      </p:sp>
      <p:sp>
        <p:nvSpPr>
          <p:cNvPr id="6" name="TextBox 5">
            <a:extLst>
              <a:ext uri="{FF2B5EF4-FFF2-40B4-BE49-F238E27FC236}">
                <a16:creationId xmlns:a16="http://schemas.microsoft.com/office/drawing/2014/main" id="{B7DDA22C-082F-4817-2140-5F1986F88969}"/>
              </a:ext>
            </a:extLst>
          </p:cNvPr>
          <p:cNvSpPr txBox="1"/>
          <p:nvPr/>
        </p:nvSpPr>
        <p:spPr>
          <a:xfrm>
            <a:off x="1718649" y="79246"/>
            <a:ext cx="8754701" cy="630750"/>
          </a:xfrm>
          <a:prstGeom prst="rect">
            <a:avLst/>
          </a:prstGeom>
          <a:noFill/>
        </p:spPr>
        <p:txBody>
          <a:bodyPr wrap="square">
            <a:spAutoFit/>
          </a:bodyPr>
          <a:lstStyle/>
          <a:p>
            <a:pPr marL="0" marR="0">
              <a:lnSpc>
                <a:spcPct val="115000"/>
              </a:lnSpc>
              <a:spcAft>
                <a:spcPts val="800"/>
              </a:spcAft>
              <a:buNone/>
            </a:pPr>
            <a:r>
              <a:rPr lang="en-US" sz="3200" b="1" kern="100" dirty="0">
                <a:effectLst/>
                <a:latin typeface="Aptos" panose="020B0004020202020204" pitchFamily="34" charset="0"/>
                <a:ea typeface="Aptos" panose="020B0004020202020204" pitchFamily="34" charset="0"/>
                <a:cs typeface="Times New Roman" panose="02020603050405020304" pitchFamily="18" charset="0"/>
              </a:rPr>
              <a:t>Three Steps to Help Us Put Away Old Habits</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56CF4C5E-DA82-ACE8-5728-E4F36699E5A1}"/>
              </a:ext>
            </a:extLst>
          </p:cNvPr>
          <p:cNvSpPr txBox="1"/>
          <p:nvPr/>
        </p:nvSpPr>
        <p:spPr>
          <a:xfrm>
            <a:off x="110905" y="1159755"/>
            <a:ext cx="3673443" cy="3996543"/>
          </a:xfrm>
          <a:prstGeom prst="rect">
            <a:avLst/>
          </a:prstGeom>
          <a:noFill/>
        </p:spPr>
        <p:txBody>
          <a:bodyPr wrap="square">
            <a:spAutoFit/>
          </a:bodyPr>
          <a:lstStyle/>
          <a:p>
            <a:pPr marL="0" marR="0" algn="ctr">
              <a:lnSpc>
                <a:spcPct val="115000"/>
              </a:lnSpc>
              <a:spcAft>
                <a:spcPts val="8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1. </a:t>
            </a:r>
            <a:r>
              <a:rPr lang="en-US" sz="2400" b="1" u="sng" kern="100" dirty="0">
                <a:effectLst/>
                <a:latin typeface="Aptos" panose="020B0004020202020204" pitchFamily="34" charset="0"/>
                <a:ea typeface="Aptos" panose="020B0004020202020204" pitchFamily="34" charset="0"/>
                <a:cs typeface="Times New Roman" panose="02020603050405020304" pitchFamily="18" charset="0"/>
              </a:rPr>
              <a:t>Identify What Must Be Left Behind</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Be honest before God. Name the habits, patterns, and environments that keep pulling you backward. You cannot defeat what you refuse to acknowledge.</a:t>
            </a:r>
          </a:p>
        </p:txBody>
      </p:sp>
      <p:sp>
        <p:nvSpPr>
          <p:cNvPr id="10" name="TextBox 9">
            <a:extLst>
              <a:ext uri="{FF2B5EF4-FFF2-40B4-BE49-F238E27FC236}">
                <a16:creationId xmlns:a16="http://schemas.microsoft.com/office/drawing/2014/main" id="{E66FEF98-73B3-F980-1AEA-2CB8DA00734E}"/>
              </a:ext>
            </a:extLst>
          </p:cNvPr>
          <p:cNvSpPr txBox="1"/>
          <p:nvPr/>
        </p:nvSpPr>
        <p:spPr>
          <a:xfrm>
            <a:off x="4022756" y="1090767"/>
            <a:ext cx="3473513" cy="3996543"/>
          </a:xfrm>
          <a:prstGeom prst="rect">
            <a:avLst/>
          </a:prstGeom>
          <a:noFill/>
        </p:spPr>
        <p:txBody>
          <a:bodyPr wrap="square">
            <a:spAutoFit/>
          </a:bodyPr>
          <a:lstStyle/>
          <a:p>
            <a:pPr marL="0" marR="0" algn="ctr">
              <a:lnSpc>
                <a:spcPct val="115000"/>
              </a:lnSpc>
              <a:spcAft>
                <a:spcPts val="8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2. </a:t>
            </a:r>
            <a:r>
              <a:rPr lang="en-US" sz="2400" b="1" u="sng" kern="100" dirty="0">
                <a:effectLst/>
                <a:latin typeface="Aptos" panose="020B0004020202020204" pitchFamily="34" charset="0"/>
                <a:ea typeface="Aptos" panose="020B0004020202020204" pitchFamily="34" charset="0"/>
                <a:cs typeface="Times New Roman" panose="02020603050405020304" pitchFamily="18" charset="0"/>
              </a:rPr>
              <a:t>Remove Access and Create Boundaries</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Old habits survive through access. Change your routines, your associations, and your triggers. What you don’t feed will eventually lose strength.</a:t>
            </a:r>
          </a:p>
        </p:txBody>
      </p:sp>
    </p:spTree>
    <p:extLst>
      <p:ext uri="{BB962C8B-B14F-4D97-AF65-F5344CB8AC3E}">
        <p14:creationId xmlns:p14="http://schemas.microsoft.com/office/powerpoint/2010/main" val="1101695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wipe(down)">
                                      <p:cBhvr>
                                        <p:cTn id="15" dur="500"/>
                                        <p:tgtEl>
                                          <p:spTgt spid="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2500"/>
                                        <p:tgtEl>
                                          <p:spTgt spid="10"/>
                                        </p:tgtEl>
                                      </p:cBhvr>
                                    </p:animEffect>
                                    <p:anim calcmode="lin" valueType="num">
                                      <p:cBhvr>
                                        <p:cTn id="21" dur="2500" fill="hold"/>
                                        <p:tgtEl>
                                          <p:spTgt spid="10"/>
                                        </p:tgtEl>
                                        <p:attrNameLst>
                                          <p:attrName>ppt_x</p:attrName>
                                        </p:attrNameLst>
                                      </p:cBhvr>
                                      <p:tavLst>
                                        <p:tav tm="0">
                                          <p:val>
                                            <p:strVal val="#ppt_x"/>
                                          </p:val>
                                        </p:tav>
                                        <p:tav tm="100000">
                                          <p:val>
                                            <p:strVal val="#ppt_x"/>
                                          </p:val>
                                        </p:tav>
                                      </p:tavLst>
                                    </p:anim>
                                    <p:anim calcmode="lin" valueType="num">
                                      <p:cBhvr>
                                        <p:cTn id="22" dur="2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2500"/>
                                        <p:tgtEl>
                                          <p:spTgt spid="4"/>
                                        </p:tgtEl>
                                      </p:cBhvr>
                                    </p:animEffect>
                                    <p:anim calcmode="lin" valueType="num">
                                      <p:cBhvr>
                                        <p:cTn id="28" dur="2500" fill="hold"/>
                                        <p:tgtEl>
                                          <p:spTgt spid="4"/>
                                        </p:tgtEl>
                                        <p:attrNameLst>
                                          <p:attrName>ppt_x</p:attrName>
                                        </p:attrNameLst>
                                      </p:cBhvr>
                                      <p:tavLst>
                                        <p:tav tm="0">
                                          <p:val>
                                            <p:strVal val="#ppt_x"/>
                                          </p:val>
                                        </p:tav>
                                        <p:tav tm="100000">
                                          <p:val>
                                            <p:strVal val="#ppt_x"/>
                                          </p:val>
                                        </p:tav>
                                      </p:tavLst>
                                    </p:anim>
                                    <p:anim calcmode="lin" valueType="num">
                                      <p:cBhvr>
                                        <p:cTn id="29" dur="2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build="allAtOnce"/>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7973E-6179-06CA-E8B9-4FDF1BCEC51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EC5A78B-AD5C-C69E-1CA0-66DEBE970663}"/>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ABF06DF0-FE5F-D1F2-5919-B8D5892CBAAF}"/>
              </a:ext>
            </a:extLst>
          </p:cNvPr>
          <p:cNvSpPr txBox="1"/>
          <p:nvPr/>
        </p:nvSpPr>
        <p:spPr>
          <a:xfrm>
            <a:off x="727295" y="1365094"/>
            <a:ext cx="10737410" cy="4396460"/>
          </a:xfrm>
          <a:prstGeom prst="rect">
            <a:avLst/>
          </a:prstGeom>
          <a:noFill/>
        </p:spPr>
        <p:txBody>
          <a:bodyPr wrap="square">
            <a:spAutoFit/>
          </a:bodyPr>
          <a:lstStyle/>
          <a:p>
            <a:pPr marL="0" marR="0" algn="ctr">
              <a:lnSpc>
                <a:spcPct val="115000"/>
              </a:lnSpc>
              <a:spcAft>
                <a:spcPts val="80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A butterfly can never return to becoming a caterpillar.</a:t>
            </a:r>
          </a:p>
          <a:p>
            <a:pPr marL="0" marR="0" algn="ctr">
              <a:lnSpc>
                <a:spcPct val="115000"/>
              </a:lnSpc>
              <a:spcAft>
                <a:spcPts val="80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Transformation is permanent.</a:t>
            </a:r>
          </a:p>
          <a:p>
            <a:pPr marL="0" marR="0" algn="ctr">
              <a:lnSpc>
                <a:spcPct val="115000"/>
              </a:lnSpc>
              <a:spcAft>
                <a:spcPts val="80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Yet many Christians try to crawl...</a:t>
            </a:r>
          </a:p>
          <a:p>
            <a:pPr marL="0" marR="0" algn="ctr">
              <a:lnSpc>
                <a:spcPct val="115000"/>
              </a:lnSpc>
              <a:spcAft>
                <a:spcPts val="80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after God has given them wings.</a:t>
            </a:r>
          </a:p>
          <a:p>
            <a:pPr marL="0" marR="0" algn="ctr">
              <a:lnSpc>
                <a:spcPct val="115000"/>
              </a:lnSpc>
              <a:spcAft>
                <a:spcPts val="80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Stop crawling.</a:t>
            </a:r>
          </a:p>
          <a:p>
            <a:pPr marL="0" marR="0" algn="ctr">
              <a:lnSpc>
                <a:spcPct val="115000"/>
              </a:lnSpc>
              <a:spcAft>
                <a:spcPts val="80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God created you to fly.</a:t>
            </a:r>
          </a:p>
        </p:txBody>
      </p:sp>
      <p:pic>
        <p:nvPicPr>
          <p:cNvPr id="5" name="Picture 4" descr="Monarch Butterfly on Make a GIF">
            <a:extLst>
              <a:ext uri="{FF2B5EF4-FFF2-40B4-BE49-F238E27FC236}">
                <a16:creationId xmlns:a16="http://schemas.microsoft.com/office/drawing/2014/main" id="{006F06F2-23D2-411E-7446-B2144858FFC1}"/>
              </a:ext>
            </a:extLst>
          </p:cNvPr>
          <p:cNvPicPr>
            <a:picLocks noChangeAspect="1"/>
          </p:cNvPicPr>
          <p:nvPr/>
        </p:nvPicPr>
        <p:blipFill>
          <a:blip r:embed="rId3"/>
          <a:stretch>
            <a:fillRect/>
          </a:stretch>
        </p:blipFill>
        <p:spPr>
          <a:xfrm>
            <a:off x="8874046" y="4454674"/>
            <a:ext cx="2851229" cy="1855103"/>
          </a:xfrm>
          <a:prstGeom prst="rect">
            <a:avLst/>
          </a:prstGeom>
        </p:spPr>
      </p:pic>
    </p:spTree>
    <p:extLst>
      <p:ext uri="{BB962C8B-B14F-4D97-AF65-F5344CB8AC3E}">
        <p14:creationId xmlns:p14="http://schemas.microsoft.com/office/powerpoint/2010/main" val="1039562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circle(in)">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2EF7B-E246-8579-16AA-802A881FA4D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C7E0FF6-D1D3-541E-2603-C98A3DFC6D56}"/>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89E8C4A9-B671-8F93-DA41-49833A2581F1}"/>
              </a:ext>
            </a:extLst>
          </p:cNvPr>
          <p:cNvSpPr txBox="1"/>
          <p:nvPr/>
        </p:nvSpPr>
        <p:spPr>
          <a:xfrm>
            <a:off x="945711" y="5418"/>
            <a:ext cx="2616451" cy="707886"/>
          </a:xfrm>
          <a:prstGeom prst="rect">
            <a:avLst/>
          </a:prstGeom>
          <a:noFill/>
        </p:spPr>
        <p:txBody>
          <a:bodyPr wrap="square" rtlCol="0">
            <a:spAutoFit/>
          </a:bodyPr>
          <a:lstStyle/>
          <a:p>
            <a:pPr algn="ctr"/>
            <a:r>
              <a:rPr lang="en-US" sz="4000" dirty="0"/>
              <a:t>Homework</a:t>
            </a:r>
          </a:p>
        </p:txBody>
      </p:sp>
      <p:sp>
        <p:nvSpPr>
          <p:cNvPr id="5" name="TextBox 4">
            <a:extLst>
              <a:ext uri="{FF2B5EF4-FFF2-40B4-BE49-F238E27FC236}">
                <a16:creationId xmlns:a16="http://schemas.microsoft.com/office/drawing/2014/main" id="{208FD0CA-61E4-EF6B-3714-964F5400CDF5}"/>
              </a:ext>
            </a:extLst>
          </p:cNvPr>
          <p:cNvSpPr txBox="1"/>
          <p:nvPr/>
        </p:nvSpPr>
        <p:spPr>
          <a:xfrm>
            <a:off x="5570145" y="86899"/>
            <a:ext cx="5909649" cy="2079737"/>
          </a:xfrm>
          <a:prstGeom prst="rect">
            <a:avLst/>
          </a:prstGeom>
          <a:noFill/>
        </p:spPr>
        <p:txBody>
          <a:bodyPr wrap="square">
            <a:spAutoFit/>
          </a:bodyPr>
          <a:lstStyle/>
          <a:p>
            <a:pPr marL="0" marR="0" algn="ctr">
              <a:lnSpc>
                <a:spcPct val="115000"/>
              </a:lnSpc>
              <a:spcAft>
                <a:spcPts val="800"/>
              </a:spcAft>
              <a:buNone/>
            </a:pPr>
            <a:r>
              <a:rPr lang="en-US" kern="100" dirty="0">
                <a:effectLst/>
                <a:latin typeface="Aptos" panose="020B0004020202020204" pitchFamily="34" charset="0"/>
                <a:ea typeface="Aptos" panose="020B0004020202020204" pitchFamily="34" charset="0"/>
                <a:cs typeface="Times New Roman" panose="02020603050405020304" pitchFamily="18" charset="0"/>
              </a:rPr>
              <a:t>Maybe you've been asking God...</a:t>
            </a:r>
          </a:p>
          <a:p>
            <a:pPr marL="0" marR="0" algn="ctr">
              <a:lnSpc>
                <a:spcPct val="115000"/>
              </a:lnSpc>
              <a:spcAft>
                <a:spcPts val="800"/>
              </a:spcAft>
              <a:buNone/>
            </a:pPr>
            <a:r>
              <a:rPr lang="en-US" kern="100" dirty="0">
                <a:effectLst/>
                <a:latin typeface="Aptos" panose="020B0004020202020204" pitchFamily="34" charset="0"/>
                <a:ea typeface="Aptos" panose="020B0004020202020204" pitchFamily="34" charset="0"/>
                <a:cs typeface="Times New Roman" panose="02020603050405020304" pitchFamily="18" charset="0"/>
              </a:rPr>
              <a:t>"Give me another chance.“ God says..."I already have."</a:t>
            </a:r>
          </a:p>
          <a:p>
            <a:pPr marL="0" marR="0" algn="ctr">
              <a:lnSpc>
                <a:spcPct val="115000"/>
              </a:lnSpc>
              <a:spcAft>
                <a:spcPts val="800"/>
              </a:spcAft>
              <a:buNone/>
            </a:pPr>
            <a:r>
              <a:rPr lang="en-US" kern="100" dirty="0">
                <a:effectLst/>
                <a:latin typeface="Aptos" panose="020B0004020202020204" pitchFamily="34" charset="0"/>
                <a:ea typeface="Aptos" panose="020B0004020202020204" pitchFamily="34" charset="0"/>
                <a:cs typeface="Times New Roman" panose="02020603050405020304" pitchFamily="18" charset="0"/>
              </a:rPr>
              <a:t>Maybe you've been praying..."Lord, start something new."</a:t>
            </a:r>
          </a:p>
          <a:p>
            <a:pPr marL="0" marR="0" algn="ctr">
              <a:lnSpc>
                <a:spcPct val="115000"/>
              </a:lnSpc>
              <a:spcAft>
                <a:spcPts val="800"/>
              </a:spcAft>
              <a:buNone/>
            </a:pPr>
            <a:r>
              <a:rPr lang="en-US" kern="100" dirty="0">
                <a:effectLst/>
                <a:latin typeface="Aptos" panose="020B0004020202020204" pitchFamily="34" charset="0"/>
                <a:ea typeface="Aptos" panose="020B0004020202020204" pitchFamily="34" charset="0"/>
                <a:cs typeface="Times New Roman" panose="02020603050405020304" pitchFamily="18" charset="0"/>
              </a:rPr>
              <a:t>God says..."I will...</a:t>
            </a:r>
          </a:p>
          <a:p>
            <a:pPr marL="0" marR="0" algn="ctr">
              <a:lnSpc>
                <a:spcPct val="115000"/>
              </a:lnSpc>
              <a:spcAft>
                <a:spcPts val="800"/>
              </a:spcAft>
              <a:buNone/>
            </a:pPr>
            <a:r>
              <a:rPr lang="en-US" kern="100" dirty="0">
                <a:effectLst/>
                <a:latin typeface="Aptos" panose="020B0004020202020204" pitchFamily="34" charset="0"/>
                <a:ea typeface="Aptos" panose="020B0004020202020204" pitchFamily="34" charset="0"/>
                <a:cs typeface="Times New Roman" panose="02020603050405020304" pitchFamily="18" charset="0"/>
              </a:rPr>
              <a:t>when you let go of what keeps pulling you backward."</a:t>
            </a:r>
          </a:p>
        </p:txBody>
      </p:sp>
      <p:sp>
        <p:nvSpPr>
          <p:cNvPr id="7" name="TextBox 6">
            <a:extLst>
              <a:ext uri="{FF2B5EF4-FFF2-40B4-BE49-F238E27FC236}">
                <a16:creationId xmlns:a16="http://schemas.microsoft.com/office/drawing/2014/main" id="{5F80E95C-31C3-3FD4-0BB0-4B00F1F05FB0}"/>
              </a:ext>
            </a:extLst>
          </p:cNvPr>
          <p:cNvSpPr txBox="1"/>
          <p:nvPr/>
        </p:nvSpPr>
        <p:spPr>
          <a:xfrm>
            <a:off x="207099" y="670970"/>
            <a:ext cx="4392061" cy="5940088"/>
          </a:xfrm>
          <a:prstGeom prst="rect">
            <a:avLst/>
          </a:prstGeom>
          <a:noFill/>
        </p:spPr>
        <p:txBody>
          <a:bodyPr wrap="square">
            <a:spAutoFit/>
          </a:bodyPr>
          <a:lstStyle/>
          <a:p>
            <a:pPr marL="0" marR="0" algn="ctr">
              <a:lnSpc>
                <a:spcPct val="115000"/>
              </a:lnSpc>
              <a:spcAft>
                <a:spcPts val="800"/>
              </a:spcAft>
              <a:buNone/>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This week I challenge You!</a:t>
            </a:r>
          </a:p>
          <a:p>
            <a:pPr marL="0" marR="0" algn="ctr">
              <a:lnSpc>
                <a:spcPct val="115000"/>
              </a:lnSpc>
              <a:spcAft>
                <a:spcPts val="800"/>
              </a:spcAft>
              <a:buNone/>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Lay down the bitterness.</a:t>
            </a:r>
          </a:p>
          <a:p>
            <a:pPr marL="0" marR="0" algn="ctr">
              <a:lnSpc>
                <a:spcPct val="115000"/>
              </a:lnSpc>
              <a:spcAft>
                <a:spcPts val="800"/>
              </a:spcAft>
              <a:buNone/>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Lay down the addiction.</a:t>
            </a:r>
          </a:p>
          <a:p>
            <a:pPr marL="0" marR="0" algn="ctr">
              <a:lnSpc>
                <a:spcPct val="115000"/>
              </a:lnSpc>
              <a:spcAft>
                <a:spcPts val="800"/>
              </a:spcAft>
              <a:buNone/>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Lay down the excuses.</a:t>
            </a:r>
          </a:p>
          <a:p>
            <a:pPr marL="0" marR="0" algn="ctr">
              <a:lnSpc>
                <a:spcPct val="115000"/>
              </a:lnSpc>
              <a:spcAft>
                <a:spcPts val="800"/>
              </a:spcAft>
              <a:buNone/>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Lay down the secret sin.</a:t>
            </a:r>
          </a:p>
          <a:p>
            <a:pPr marL="0" marR="0" algn="ctr">
              <a:lnSpc>
                <a:spcPct val="115000"/>
              </a:lnSpc>
              <a:spcAft>
                <a:spcPts val="800"/>
              </a:spcAft>
              <a:buNone/>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Lay down the old relationships that keep dragging you away from God.</a:t>
            </a:r>
          </a:p>
          <a:p>
            <a:pPr marL="0" marR="0" algn="ctr">
              <a:lnSpc>
                <a:spcPct val="115000"/>
              </a:lnSpc>
              <a:spcAft>
                <a:spcPts val="800"/>
              </a:spcAft>
              <a:buNone/>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Lay down the old mindset.</a:t>
            </a:r>
          </a:p>
          <a:p>
            <a:pPr marL="0" marR="0" algn="ctr">
              <a:lnSpc>
                <a:spcPct val="115000"/>
              </a:lnSpc>
              <a:spcAft>
                <a:spcPts val="800"/>
              </a:spcAft>
              <a:buNone/>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Stop asking for a new beginning while protecting the habits that destroyed the last one.</a:t>
            </a:r>
          </a:p>
          <a:p>
            <a:pPr marL="0" marR="0" algn="ctr">
              <a:lnSpc>
                <a:spcPct val="115000"/>
              </a:lnSpc>
              <a:spcAft>
                <a:spcPts val="800"/>
              </a:spcAft>
              <a:buNone/>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Jesus is standing here today saying,</a:t>
            </a:r>
          </a:p>
          <a:p>
            <a:pPr marL="0" marR="0" algn="ctr">
              <a:lnSpc>
                <a:spcPct val="115000"/>
              </a:lnSpc>
              <a:spcAft>
                <a:spcPts val="800"/>
              </a:spcAft>
              <a:buNone/>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"Behold, I make all things new." </a:t>
            </a:r>
            <a:r>
              <a:rPr lang="en-US" sz="1600" b="1" i="1" kern="100" dirty="0">
                <a:effectLst/>
                <a:latin typeface="Aptos" panose="020B0004020202020204" pitchFamily="34" charset="0"/>
                <a:ea typeface="Aptos" panose="020B0004020202020204" pitchFamily="34" charset="0"/>
                <a:cs typeface="Times New Roman" panose="02020603050405020304" pitchFamily="18" charset="0"/>
              </a:rPr>
              <a:t>(Revelation 21:5)</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Not some things.</a:t>
            </a:r>
          </a:p>
          <a:p>
            <a:pPr marL="0" marR="0" algn="ctr">
              <a:lnSpc>
                <a:spcPct val="115000"/>
              </a:lnSpc>
              <a:spcAft>
                <a:spcPts val="800"/>
              </a:spcAft>
              <a:buNone/>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Not a few things.</a:t>
            </a:r>
          </a:p>
          <a:p>
            <a:pPr algn="ctr">
              <a:buNone/>
            </a:pPr>
            <a:r>
              <a:rPr lang="en-US" sz="2400" b="1" dirty="0">
                <a:effectLst/>
                <a:latin typeface="Aptos" panose="020B0004020202020204" pitchFamily="34" charset="0"/>
                <a:ea typeface="Aptos" panose="020B0004020202020204" pitchFamily="34" charset="0"/>
                <a:cs typeface="Times New Roman" panose="02020603050405020304" pitchFamily="18" charset="0"/>
              </a:rPr>
              <a:t>All things</a:t>
            </a:r>
            <a:endParaRPr lang="en-US" sz="3600" dirty="0"/>
          </a:p>
        </p:txBody>
      </p:sp>
      <p:sp>
        <p:nvSpPr>
          <p:cNvPr id="9" name="TextBox 8">
            <a:extLst>
              <a:ext uri="{FF2B5EF4-FFF2-40B4-BE49-F238E27FC236}">
                <a16:creationId xmlns:a16="http://schemas.microsoft.com/office/drawing/2014/main" id="{CBC876A5-F82E-DC2D-0E21-1FE1D304D4FD}"/>
              </a:ext>
            </a:extLst>
          </p:cNvPr>
          <p:cNvSpPr txBox="1"/>
          <p:nvPr/>
        </p:nvSpPr>
        <p:spPr>
          <a:xfrm>
            <a:off x="4599160" y="2529779"/>
            <a:ext cx="7674321" cy="1798441"/>
          </a:xfrm>
          <a:prstGeom prst="rect">
            <a:avLst/>
          </a:prstGeom>
          <a:noFill/>
        </p:spPr>
        <p:txBody>
          <a:bodyPr wrap="square">
            <a:spAutoFit/>
          </a:bodyPr>
          <a:lstStyle/>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Today can be the first day of the rest of your life.</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Walk out of this building differently than you walked in.</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Leave your old habits at the altar and walk into God's new beginning.</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Because God isn't just changing your destination...</a:t>
            </a:r>
          </a:p>
        </p:txBody>
      </p:sp>
      <p:sp>
        <p:nvSpPr>
          <p:cNvPr id="11" name="TextBox 10">
            <a:extLst>
              <a:ext uri="{FF2B5EF4-FFF2-40B4-BE49-F238E27FC236}">
                <a16:creationId xmlns:a16="http://schemas.microsoft.com/office/drawing/2014/main" id="{240B5757-DDF9-814B-9FB5-F2BB9CDC56B6}"/>
              </a:ext>
            </a:extLst>
          </p:cNvPr>
          <p:cNvSpPr txBox="1"/>
          <p:nvPr/>
        </p:nvSpPr>
        <p:spPr>
          <a:xfrm>
            <a:off x="5355879" y="4691363"/>
            <a:ext cx="6160882" cy="1657057"/>
          </a:xfrm>
          <a:prstGeom prst="rect">
            <a:avLst/>
          </a:prstGeom>
          <a:noFill/>
        </p:spPr>
        <p:txBody>
          <a:bodyPr wrap="square">
            <a:spAutoFit/>
          </a:bodyPr>
          <a:lstStyle/>
          <a:p>
            <a:pPr marL="0" marR="0" algn="ctr">
              <a:lnSpc>
                <a:spcPct val="115000"/>
              </a:lnSpc>
              <a:spcAft>
                <a:spcPts val="800"/>
              </a:spcAft>
              <a:buNone/>
            </a:pPr>
            <a:r>
              <a:rPr lang="en-US" sz="2800" b="1" kern="100" dirty="0">
                <a:effectLst/>
                <a:latin typeface="Aptos" panose="020B0004020202020204" pitchFamily="34" charset="0"/>
                <a:ea typeface="Aptos" panose="020B0004020202020204" pitchFamily="34" charset="0"/>
                <a:cs typeface="Times New Roman" panose="02020603050405020304" pitchFamily="18" charset="0"/>
              </a:rPr>
              <a:t>He's changing you.</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b="1" kern="100" dirty="0">
                <a:effectLst/>
                <a:latin typeface="Aptos" panose="020B0004020202020204" pitchFamily="34" charset="0"/>
                <a:ea typeface="Aptos" panose="020B0004020202020204" pitchFamily="34" charset="0"/>
                <a:cs typeface="Times New Roman" panose="02020603050405020304" pitchFamily="18" charset="0"/>
              </a:rPr>
              <a:t>And when He changes you, your future changes too.</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153107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heel(1)">
                                      <p:cBhvr>
                                        <p:cTn id="2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9"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84862-9C88-E707-19E8-A7DEFDE5515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FDEBBE6-C03C-17B9-B6A0-5BDBD2C58E49}"/>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B922E46A-EE70-AC9E-E05F-A59B78838702}"/>
              </a:ext>
            </a:extLst>
          </p:cNvPr>
          <p:cNvSpPr txBox="1"/>
          <p:nvPr/>
        </p:nvSpPr>
        <p:spPr>
          <a:xfrm>
            <a:off x="18102" y="146992"/>
            <a:ext cx="11688024" cy="6555641"/>
          </a:xfrm>
          <a:prstGeom prst="rect">
            <a:avLst/>
          </a:prstGeom>
          <a:noFill/>
        </p:spPr>
        <p:txBody>
          <a:bodyPr wrap="square">
            <a:spAutoFit/>
          </a:bodyPr>
          <a:lstStyle/>
          <a:p>
            <a:pPr algn="ctr">
              <a:buNone/>
            </a:pPr>
            <a:r>
              <a:rPr lang="en-US" sz="1400" b="1" dirty="0"/>
              <a:t>Heavenly Father,</a:t>
            </a:r>
            <a:endParaRPr lang="en-US" sz="1400" dirty="0"/>
          </a:p>
          <a:p>
            <a:pPr algn="ctr">
              <a:buNone/>
            </a:pPr>
            <a:r>
              <a:rPr lang="en-US" sz="1400" dirty="0"/>
              <a:t>Today we come before You with humble hearts, grateful that You are the God of second chances, fresh starts, and new beginnings. Your Word reminds us that if anyone is in Christ, he is a new creation; the old has passed away, and the new has come. Lord, we thank You that Your mercy is new every morning and that Your grace is greater than every mistake we have ever made.</a:t>
            </a:r>
          </a:p>
          <a:p>
            <a:pPr algn="ctr">
              <a:buNone/>
            </a:pPr>
            <a:r>
              <a:rPr lang="en-US" sz="1400" dirty="0"/>
              <a:t>Father, many of us have been asking You for a new beginning while holding on to old habits, old hurts, old fears, old excuses, and old ways of thinking. Forgive us for expecting new blessings while refusing to release what has been keeping us bound. Search our hearts today, Lord. Reveal anything that is not pleasing to You, and give us the courage to surrender it completely.</a:t>
            </a:r>
          </a:p>
          <a:p>
            <a:pPr algn="ctr">
              <a:buNone/>
            </a:pPr>
            <a:r>
              <a:rPr lang="en-US" sz="1400" dirty="0"/>
              <a:t>Holy Spirit, break every chain that has held us captive. Break the chains of addiction, pride, unforgiveness, bitterness, fear, anger, compromise, spiritual complacency, and every habit that keeps us from becoming the men and women You have called us to be. Replace our old desires with a hunger for righteousness. Replace our anxiety with Your peace, our weakness with Your strength, and our doubt with unwavering faith.</a:t>
            </a:r>
          </a:p>
          <a:p>
            <a:pPr algn="ctr">
              <a:buNone/>
            </a:pPr>
            <a:r>
              <a:rPr lang="en-US" sz="1400" dirty="0"/>
              <a:t>Renew our minds, Lord. Help us to think differently, speak differently, love differently, and live differently. May our lives reflect the transformation that only Jesus Christ can accomplish. Teach us not to return to the things from which You have delivered us. Give us wisdom to avoid temptation, strength to resist the enemy, and perseverance to walk faithfully with You every day.</a:t>
            </a:r>
          </a:p>
          <a:p>
            <a:pPr algn="ctr">
              <a:buNone/>
            </a:pPr>
            <a:r>
              <a:rPr lang="en-US" sz="1400" dirty="0"/>
              <a:t>Father, for those who feel like they have failed too many times, remind them that Your grace is greater than their past. For those who feel broken beyond repair, remind them that You are the Master Builder who restores what has been shattered. For those standing at the doorway of a new season, give them the courage to leave the baggage of yesterday behind and step boldly into the future You have prepared.</a:t>
            </a:r>
          </a:p>
          <a:p>
            <a:pPr algn="ctr">
              <a:buNone/>
            </a:pPr>
            <a:r>
              <a:rPr lang="en-US" sz="1400" dirty="0"/>
              <a:t>We pray for every family represented here today. Let our homes become places of peace, forgiveness, prayer, and love. Strengthen marriages. Restore broken relationships. Guide our children and grandchildren to walk in Your truth. Let our churches become places where lives are transformed and where Your presence is welcomed above all else.</a:t>
            </a:r>
          </a:p>
          <a:p>
            <a:pPr algn="ctr">
              <a:buNone/>
            </a:pPr>
            <a:r>
              <a:rPr lang="en-US" sz="1400" dirty="0"/>
              <a:t>Lord Jesus, we surrender our habits, our plans, our dreams, and our future into Your hands. We choose today not merely to ask for a new beginning—but to embrace a new way of living. Help us to walk each day in obedience, trusting that the good work You have begun in us, You will faithfully complete.</a:t>
            </a:r>
          </a:p>
          <a:p>
            <a:pPr algn="ctr">
              <a:buNone/>
            </a:pPr>
            <a:r>
              <a:rPr lang="en-US" sz="1400" dirty="0"/>
              <a:t>As we leave this place, may we not leave Your presence. Let us walk in the power of the Holy Spirit, carrying the light of Christ into our homes, workplaces, schools, and communities. May others see the evidence of a changed life and be drawn to You because of the transformation they witness in us.</a:t>
            </a:r>
          </a:p>
          <a:p>
            <a:pPr algn="ctr">
              <a:buNone/>
            </a:pPr>
            <a:r>
              <a:rPr lang="en-US" sz="1400" dirty="0"/>
              <a:t>We declare that our past no longer defines us. Our failures no longer control us. Our habits no longer own us. Through the blood of Jesus Christ, we are forgiven, redeemed, restored, and made new.</a:t>
            </a:r>
          </a:p>
          <a:p>
            <a:pPr algn="ctr">
              <a:buNone/>
            </a:pPr>
            <a:r>
              <a:rPr lang="en-US" sz="1400" dirty="0"/>
              <a:t>We receive Your new beginning today with thankful hearts, and we give You all the honor, all the glory, and all the praise.</a:t>
            </a:r>
          </a:p>
          <a:p>
            <a:pPr algn="ctr">
              <a:buNone/>
            </a:pPr>
            <a:r>
              <a:rPr lang="en-US" sz="1400" b="1" dirty="0"/>
              <a:t>In the mighty, matchless, and powerful name of Jesus Christ we pray,</a:t>
            </a:r>
            <a:endParaRPr lang="en-US" sz="1400" dirty="0"/>
          </a:p>
          <a:p>
            <a:pPr algn="ctr">
              <a:buNone/>
            </a:pPr>
            <a:r>
              <a:rPr lang="en-US" sz="1400" b="1" dirty="0"/>
              <a:t>Amen.</a:t>
            </a:r>
            <a:endParaRPr lang="en-US" sz="1400" dirty="0"/>
          </a:p>
        </p:txBody>
      </p:sp>
    </p:spTree>
    <p:extLst>
      <p:ext uri="{BB962C8B-B14F-4D97-AF65-F5344CB8AC3E}">
        <p14:creationId xmlns:p14="http://schemas.microsoft.com/office/powerpoint/2010/main" val="3589719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F3ADB-FA33-2575-3EA4-B42C7A88E6A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CF0E99E-A2E0-2415-1027-EAB36CB90B3F}"/>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885764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1C9FB-F9C6-6739-2742-CBCB65334CC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C967685-FCE9-253A-A6BD-64C1948E47BA}"/>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584543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718E4-998C-918E-A833-0D337D2EE9A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0527413-4A16-7A15-2B25-CE8BF568A89C}"/>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838524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5F5E9-692F-5171-A6E4-8C54981E61D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78422BB-4106-0EA7-EF41-DBA2CF074A7F}"/>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59587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A69FCAC-1A78-5DDA-3D3D-D08CFD11F010}"/>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C528161-ECA0-4C58-F11A-0A210DCD1EDB}"/>
              </a:ext>
            </a:extLst>
          </p:cNvPr>
          <p:cNvSpPr txBox="1"/>
          <p:nvPr/>
        </p:nvSpPr>
        <p:spPr>
          <a:xfrm>
            <a:off x="535709" y="74617"/>
            <a:ext cx="10788073" cy="1763368"/>
          </a:xfrm>
          <a:prstGeom prst="rect">
            <a:avLst/>
          </a:prstGeom>
          <a:noFill/>
        </p:spPr>
        <p:txBody>
          <a:bodyPr wrap="square">
            <a:spAutoFit/>
          </a:bodyPr>
          <a:lstStyle/>
          <a:p>
            <a:pPr marL="0" marR="0" algn="ctr">
              <a:lnSpc>
                <a:spcPct val="115000"/>
              </a:lnSpc>
              <a:spcAft>
                <a:spcPts val="800"/>
              </a:spcAft>
              <a:buNone/>
            </a:pPr>
            <a:r>
              <a:rPr lang="en-US" sz="3200" kern="100" dirty="0">
                <a:effectLst/>
                <a:latin typeface="Aptos" panose="020B0004020202020204" pitchFamily="34" charset="0"/>
                <a:ea typeface="Aptos" panose="020B0004020202020204" pitchFamily="34" charset="0"/>
                <a:cs typeface="Times New Roman" panose="02020603050405020304" pitchFamily="18" charset="0"/>
              </a:rPr>
              <a:t>One of the greatest contradictions in Christianity is that many people sincerely pray for a new beginning while refusing to let go of their old habits.</a:t>
            </a:r>
          </a:p>
        </p:txBody>
      </p:sp>
      <p:sp>
        <p:nvSpPr>
          <p:cNvPr id="7" name="TextBox 6">
            <a:extLst>
              <a:ext uri="{FF2B5EF4-FFF2-40B4-BE49-F238E27FC236}">
                <a16:creationId xmlns:a16="http://schemas.microsoft.com/office/drawing/2014/main" id="{7A1AA6FD-9854-6108-4F8C-B028F861D3A8}"/>
              </a:ext>
            </a:extLst>
          </p:cNvPr>
          <p:cNvSpPr txBox="1"/>
          <p:nvPr/>
        </p:nvSpPr>
        <p:spPr>
          <a:xfrm>
            <a:off x="-166255" y="2386446"/>
            <a:ext cx="12191999" cy="3240759"/>
          </a:xfrm>
          <a:prstGeom prst="rect">
            <a:avLst/>
          </a:prstGeom>
          <a:noFill/>
        </p:spPr>
        <p:txBody>
          <a:bodyPr wrap="square">
            <a:spAutoFit/>
          </a:bodyPr>
          <a:lstStyle/>
          <a:p>
            <a:pPr marL="0" marR="0" algn="ctr">
              <a:lnSpc>
                <a:spcPct val="115000"/>
              </a:lnSpc>
              <a:spcAft>
                <a:spcPts val="800"/>
              </a:spcAft>
              <a:buNone/>
            </a:pPr>
            <a:r>
              <a:rPr lang="en-US" sz="2600" kern="100" dirty="0">
                <a:effectLst/>
                <a:latin typeface="Aptos" panose="020B0004020202020204" pitchFamily="34" charset="0"/>
                <a:ea typeface="Aptos" panose="020B0004020202020204" pitchFamily="34" charset="0"/>
                <a:cs typeface="Times New Roman" panose="02020603050405020304" pitchFamily="18" charset="0"/>
              </a:rPr>
              <a:t>They ask God for a new marriage but continue speaking with the same bitterness.</a:t>
            </a:r>
          </a:p>
          <a:p>
            <a:pPr marL="0" marR="0" algn="ctr">
              <a:lnSpc>
                <a:spcPct val="115000"/>
              </a:lnSpc>
              <a:spcAft>
                <a:spcPts val="800"/>
              </a:spcAft>
              <a:buNone/>
            </a:pPr>
            <a:r>
              <a:rPr lang="en-US" sz="2600" kern="100" dirty="0">
                <a:effectLst/>
                <a:latin typeface="Aptos" panose="020B0004020202020204" pitchFamily="34" charset="0"/>
                <a:ea typeface="Aptos" panose="020B0004020202020204" pitchFamily="34" charset="0"/>
                <a:cs typeface="Times New Roman" panose="02020603050405020304" pitchFamily="18" charset="0"/>
              </a:rPr>
              <a:t>They ask for financial breakthrough but continue spending without wisdom.</a:t>
            </a:r>
          </a:p>
          <a:p>
            <a:pPr marL="0" marR="0" algn="ctr">
              <a:lnSpc>
                <a:spcPct val="115000"/>
              </a:lnSpc>
              <a:spcAft>
                <a:spcPts val="800"/>
              </a:spcAft>
              <a:buNone/>
            </a:pPr>
            <a:r>
              <a:rPr lang="en-US" sz="2600" kern="100" dirty="0">
                <a:effectLst/>
                <a:latin typeface="Aptos" panose="020B0004020202020204" pitchFamily="34" charset="0"/>
                <a:ea typeface="Aptos" panose="020B0004020202020204" pitchFamily="34" charset="0"/>
                <a:cs typeface="Times New Roman" panose="02020603050405020304" pitchFamily="18" charset="0"/>
              </a:rPr>
              <a:t>They ask for peace while entertaining chaos.</a:t>
            </a:r>
          </a:p>
          <a:p>
            <a:pPr marL="0" marR="0" algn="ctr">
              <a:lnSpc>
                <a:spcPct val="115000"/>
              </a:lnSpc>
              <a:spcAft>
                <a:spcPts val="800"/>
              </a:spcAft>
              <a:buNone/>
            </a:pPr>
            <a:r>
              <a:rPr lang="en-US" sz="2600" kern="100" dirty="0">
                <a:effectLst/>
                <a:latin typeface="Aptos" panose="020B0004020202020204" pitchFamily="34" charset="0"/>
                <a:ea typeface="Aptos" panose="020B0004020202020204" pitchFamily="34" charset="0"/>
                <a:cs typeface="Times New Roman" panose="02020603050405020304" pitchFamily="18" charset="0"/>
              </a:rPr>
              <a:t>They ask for revival while living spiritually asleep.</a:t>
            </a:r>
          </a:p>
          <a:p>
            <a:pPr marL="0" marR="0" algn="ctr">
              <a:lnSpc>
                <a:spcPct val="115000"/>
              </a:lnSpc>
              <a:spcAft>
                <a:spcPts val="800"/>
              </a:spcAft>
              <a:buNone/>
            </a:pPr>
            <a:r>
              <a:rPr lang="en-US" sz="2600" kern="100" dirty="0">
                <a:effectLst/>
                <a:latin typeface="Aptos" panose="020B0004020202020204" pitchFamily="34" charset="0"/>
                <a:ea typeface="Aptos" panose="020B0004020202020204" pitchFamily="34" charset="0"/>
                <a:cs typeface="Times New Roman" panose="02020603050405020304" pitchFamily="18" charset="0"/>
              </a:rPr>
              <a:t>They ask God to move mountains while continuing to build them with their own decisions.</a:t>
            </a:r>
          </a:p>
        </p:txBody>
      </p:sp>
    </p:spTree>
    <p:extLst>
      <p:ext uri="{BB962C8B-B14F-4D97-AF65-F5344CB8AC3E}">
        <p14:creationId xmlns:p14="http://schemas.microsoft.com/office/powerpoint/2010/main" val="2570538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475FF-BC71-477E-0C99-81AB803D768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E1CB6D4-4F63-8E05-EC10-9BFDB753249C}"/>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473222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99C3A-C7C1-2AB9-8F38-2158E0DE69E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3C06EFD-2F88-3231-C9A4-D3E8BFBAA4AF}"/>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04836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2946F-B6FF-DE3D-E6EA-7C05190748E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16D40A5-E3F3-82C0-F7FB-A6716911FD39}"/>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55CCF568-B997-865C-A5A0-594DF9FA2D87}"/>
              </a:ext>
            </a:extLst>
          </p:cNvPr>
          <p:cNvSpPr txBox="1"/>
          <p:nvPr/>
        </p:nvSpPr>
        <p:spPr>
          <a:xfrm>
            <a:off x="300182" y="433541"/>
            <a:ext cx="11591635" cy="1335109"/>
          </a:xfrm>
          <a:prstGeom prst="rect">
            <a:avLst/>
          </a:prstGeom>
          <a:noFill/>
        </p:spPr>
        <p:txBody>
          <a:bodyPr wrap="square">
            <a:spAutoFit/>
          </a:bodyPr>
          <a:lstStyle/>
          <a:p>
            <a:pPr marL="0" marR="0" algn="ctr">
              <a:lnSpc>
                <a:spcPct val="115000"/>
              </a:lnSpc>
              <a:spcAft>
                <a:spcPts val="80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We often want new blessings without </a:t>
            </a:r>
            <a:r>
              <a:rPr lang="en-US" sz="3600" u="sng" kern="100" dirty="0">
                <a:effectLst/>
                <a:latin typeface="Aptos" panose="020B0004020202020204" pitchFamily="34" charset="0"/>
                <a:ea typeface="Aptos" panose="020B0004020202020204" pitchFamily="34" charset="0"/>
                <a:cs typeface="Times New Roman" panose="02020603050405020304" pitchFamily="18" charset="0"/>
              </a:rPr>
              <a:t>embracing new behavior.</a:t>
            </a:r>
          </a:p>
        </p:txBody>
      </p:sp>
      <p:sp>
        <p:nvSpPr>
          <p:cNvPr id="6" name="TextBox 5">
            <a:extLst>
              <a:ext uri="{FF2B5EF4-FFF2-40B4-BE49-F238E27FC236}">
                <a16:creationId xmlns:a16="http://schemas.microsoft.com/office/drawing/2014/main" id="{8F6F1F6D-D3DC-92D4-C94E-FB4A50E26392}"/>
              </a:ext>
            </a:extLst>
          </p:cNvPr>
          <p:cNvSpPr txBox="1"/>
          <p:nvPr/>
        </p:nvSpPr>
        <p:spPr>
          <a:xfrm>
            <a:off x="397164" y="4718513"/>
            <a:ext cx="11591635" cy="1335109"/>
          </a:xfrm>
          <a:prstGeom prst="rect">
            <a:avLst/>
          </a:prstGeom>
          <a:noFill/>
        </p:spPr>
        <p:txBody>
          <a:bodyPr wrap="square">
            <a:spAutoFit/>
          </a:bodyPr>
          <a:lstStyle/>
          <a:p>
            <a:pPr marL="0" marR="0" algn="ctr">
              <a:lnSpc>
                <a:spcPct val="115000"/>
              </a:lnSpc>
              <a:spcAft>
                <a:spcPts val="80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You cannot expect God to </a:t>
            </a:r>
            <a:r>
              <a:rPr lang="en-US" sz="3600" u="sng" kern="100" dirty="0">
                <a:effectLst/>
                <a:latin typeface="Aptos" panose="020B0004020202020204" pitchFamily="34" charset="0"/>
                <a:ea typeface="Aptos" panose="020B0004020202020204" pitchFamily="34" charset="0"/>
                <a:cs typeface="Times New Roman" panose="02020603050405020304" pitchFamily="18" charset="0"/>
              </a:rPr>
              <a:t>write a new chapter </a:t>
            </a:r>
            <a:r>
              <a:rPr lang="en-US" sz="3600" kern="100" dirty="0">
                <a:effectLst/>
                <a:latin typeface="Aptos" panose="020B0004020202020204" pitchFamily="34" charset="0"/>
                <a:ea typeface="Aptos" panose="020B0004020202020204" pitchFamily="34" charset="0"/>
                <a:cs typeface="Times New Roman" panose="02020603050405020304" pitchFamily="18" charset="0"/>
              </a:rPr>
              <a:t>while you're still </a:t>
            </a:r>
            <a:r>
              <a:rPr lang="en-US" sz="3600" u="sng" kern="100" dirty="0">
                <a:effectLst/>
                <a:latin typeface="Aptos" panose="020B0004020202020204" pitchFamily="34" charset="0"/>
                <a:ea typeface="Aptos" panose="020B0004020202020204" pitchFamily="34" charset="0"/>
                <a:cs typeface="Times New Roman" panose="02020603050405020304" pitchFamily="18" charset="0"/>
              </a:rPr>
              <a:t>rereading the old one</a:t>
            </a:r>
            <a:r>
              <a:rPr lang="en-US" sz="3600" kern="100" dirty="0">
                <a:effectLst/>
                <a:latin typeface="Aptos" panose="020B0004020202020204" pitchFamily="34" charset="0"/>
                <a:ea typeface="Aptos" panose="020B0004020202020204" pitchFamily="34" charset="0"/>
                <a:cs typeface="Times New Roman" panose="02020603050405020304" pitchFamily="18" charset="0"/>
              </a:rPr>
              <a:t>.</a:t>
            </a:r>
          </a:p>
        </p:txBody>
      </p:sp>
      <p:sp>
        <p:nvSpPr>
          <p:cNvPr id="8" name="TextBox 7">
            <a:extLst>
              <a:ext uri="{FF2B5EF4-FFF2-40B4-BE49-F238E27FC236}">
                <a16:creationId xmlns:a16="http://schemas.microsoft.com/office/drawing/2014/main" id="{01196484-684E-8892-D484-950CDE773FFC}"/>
              </a:ext>
            </a:extLst>
          </p:cNvPr>
          <p:cNvSpPr txBox="1"/>
          <p:nvPr/>
        </p:nvSpPr>
        <p:spPr>
          <a:xfrm>
            <a:off x="1981201" y="2257478"/>
            <a:ext cx="7772400" cy="1972207"/>
          </a:xfrm>
          <a:prstGeom prst="rect">
            <a:avLst/>
          </a:prstGeom>
          <a:noFill/>
        </p:spPr>
        <p:txBody>
          <a:bodyPr wrap="square">
            <a:spAutoFit/>
          </a:bodyPr>
          <a:lstStyle/>
          <a:p>
            <a:pPr marL="0" marR="0" algn="ctr">
              <a:lnSpc>
                <a:spcPct val="115000"/>
              </a:lnSpc>
              <a:spcAft>
                <a:spcPts val="80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Many people are standing at the door of a new season carrying luggage from the last one.</a:t>
            </a:r>
          </a:p>
        </p:txBody>
      </p:sp>
    </p:spTree>
    <p:extLst>
      <p:ext uri="{BB962C8B-B14F-4D97-AF65-F5344CB8AC3E}">
        <p14:creationId xmlns:p14="http://schemas.microsoft.com/office/powerpoint/2010/main" val="3833268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circle(in)">
                                      <p:cBhvr>
                                        <p:cTn id="12" dur="20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circle(in)">
                                      <p:cBhvr>
                                        <p:cTn id="1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DE414-672F-C006-4A56-BAA317C57BB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06D5D83-63BD-5E2E-DD83-4EC1158837FC}"/>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ED6B7599-ED8C-33D2-ECB5-35E661C31539}"/>
              </a:ext>
            </a:extLst>
          </p:cNvPr>
          <p:cNvSpPr txBox="1"/>
          <p:nvPr/>
        </p:nvSpPr>
        <p:spPr>
          <a:xfrm>
            <a:off x="107086" y="282205"/>
            <a:ext cx="11813309" cy="3175421"/>
          </a:xfrm>
          <a:prstGeom prst="rect">
            <a:avLst/>
          </a:prstGeom>
          <a:noFill/>
        </p:spPr>
        <p:txBody>
          <a:bodyPr wrap="square">
            <a:spAutoFit/>
          </a:bodyPr>
          <a:lstStyle/>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God Gives </a:t>
            </a:r>
            <a:r>
              <a:rPr lang="en-US" sz="4000" u="sng" kern="100" dirty="0">
                <a:effectLst/>
                <a:latin typeface="Aptos" panose="020B0004020202020204" pitchFamily="34" charset="0"/>
                <a:ea typeface="Aptos" panose="020B0004020202020204" pitchFamily="34" charset="0"/>
                <a:cs typeface="Times New Roman" panose="02020603050405020304" pitchFamily="18" charset="0"/>
              </a:rPr>
              <a:t>New Beginnings</a:t>
            </a:r>
            <a:r>
              <a:rPr lang="en-US" sz="4000" kern="100" dirty="0">
                <a:effectLst/>
                <a:latin typeface="Aptos" panose="020B0004020202020204" pitchFamily="34" charset="0"/>
                <a:ea typeface="Aptos" panose="020B0004020202020204" pitchFamily="34" charset="0"/>
                <a:cs typeface="Times New Roman" panose="02020603050405020304" pitchFamily="18" charset="0"/>
              </a:rPr>
              <a:t>... But We Must Leave the </a:t>
            </a:r>
            <a:r>
              <a:rPr lang="en-US" sz="4000" u="sng" kern="100" dirty="0">
                <a:effectLst/>
                <a:latin typeface="Aptos" panose="020B0004020202020204" pitchFamily="34" charset="0"/>
                <a:ea typeface="Aptos" panose="020B0004020202020204" pitchFamily="34" charset="0"/>
                <a:cs typeface="Times New Roman" panose="02020603050405020304" pitchFamily="18" charset="0"/>
              </a:rPr>
              <a:t>Old Behind</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Isaiah 43:18-19</a:t>
            </a:r>
          </a:p>
          <a:p>
            <a:pPr algn="ctr">
              <a:lnSpc>
                <a:spcPct val="115000"/>
              </a:lnSpc>
              <a:spcAft>
                <a:spcPts val="800"/>
              </a:spcAf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"Forget the former things; do not dwell on the past. See, I am doing a new thing!"</a:t>
            </a:r>
          </a:p>
        </p:txBody>
      </p:sp>
      <p:sp>
        <p:nvSpPr>
          <p:cNvPr id="6" name="TextBox 5">
            <a:extLst>
              <a:ext uri="{FF2B5EF4-FFF2-40B4-BE49-F238E27FC236}">
                <a16:creationId xmlns:a16="http://schemas.microsoft.com/office/drawing/2014/main" id="{0669975E-CFFB-E1D3-93CA-645630D414FF}"/>
              </a:ext>
            </a:extLst>
          </p:cNvPr>
          <p:cNvSpPr txBox="1"/>
          <p:nvPr/>
        </p:nvSpPr>
        <p:spPr>
          <a:xfrm>
            <a:off x="470780" y="3845178"/>
            <a:ext cx="11144815" cy="3454857"/>
          </a:xfrm>
          <a:prstGeom prst="rect">
            <a:avLst/>
          </a:prstGeom>
          <a:noFill/>
        </p:spPr>
        <p:txBody>
          <a:bodyPr wrap="square">
            <a:spAutoFit/>
          </a:bodyPr>
          <a:lstStyle/>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Before God talks about the new thing...</a:t>
            </a:r>
            <a:br>
              <a:rPr lang="en-US" sz="2400" kern="100" dirty="0">
                <a:effectLst/>
                <a:latin typeface="Aptos" panose="020B0004020202020204" pitchFamily="34" charset="0"/>
                <a:ea typeface="Aptos" panose="020B0004020202020204" pitchFamily="34" charset="0"/>
                <a:cs typeface="Times New Roman" panose="02020603050405020304" pitchFamily="18" charset="0"/>
              </a:rPr>
            </a:br>
            <a:r>
              <a:rPr lang="en-US" sz="2400" kern="100" dirty="0">
                <a:effectLst/>
                <a:latin typeface="Aptos" panose="020B0004020202020204" pitchFamily="34" charset="0"/>
                <a:ea typeface="Aptos" panose="020B0004020202020204" pitchFamily="34" charset="0"/>
                <a:cs typeface="Times New Roman" panose="02020603050405020304" pitchFamily="18" charset="0"/>
              </a:rPr>
              <a:t>He first tells Israel to stop living in yesterday.</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Many people are so focused on what happened...</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they cannot see what God is doing.</a:t>
            </a:r>
          </a:p>
          <a:p>
            <a:pPr marL="0" marR="0" algn="ctr">
              <a:lnSpc>
                <a:spcPct val="115000"/>
              </a:lnSpc>
              <a:spcAft>
                <a:spcPts val="800"/>
              </a:spcAft>
              <a:buNone/>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You cannot drive toward your future while staring into the rearview mirror.</a:t>
            </a:r>
          </a:p>
          <a:p>
            <a:pPr marL="0" marR="0" algn="ctr">
              <a:lnSpc>
                <a:spcPct val="115000"/>
              </a:lnSpc>
              <a:spcAft>
                <a:spcPts val="800"/>
              </a:spcAft>
              <a:buNone/>
            </a:pPr>
            <a:br>
              <a:rPr lang="en-US" sz="2400" kern="100" dirty="0">
                <a:effectLst/>
                <a:latin typeface="Aptos" panose="020B0004020202020204" pitchFamily="34" charset="0"/>
                <a:ea typeface="Aptos" panose="020B0004020202020204" pitchFamily="34" charset="0"/>
                <a:cs typeface="Times New Roman" panose="02020603050405020304" pitchFamily="18" charset="0"/>
              </a:rPr>
            </a:b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737709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0F51C-E1DE-E6A6-DAED-97C9AA1E2DA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24B9F74-9521-D138-052F-5F0923F5EFE9}"/>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751D0E7-7C1D-60F9-C779-53B33A6672F1}"/>
              </a:ext>
            </a:extLst>
          </p:cNvPr>
          <p:cNvSpPr txBox="1"/>
          <p:nvPr/>
        </p:nvSpPr>
        <p:spPr>
          <a:xfrm>
            <a:off x="0" y="156725"/>
            <a:ext cx="11805718" cy="6544549"/>
          </a:xfrm>
          <a:prstGeom prst="rect">
            <a:avLst/>
          </a:prstGeom>
          <a:noFill/>
        </p:spPr>
        <p:txBody>
          <a:bodyPr wrap="square">
            <a:spAutoFit/>
          </a:bodyPr>
          <a:lstStyle/>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Imagine buying a brand-new luxury car.</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It has zero miles.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Beautiful leather seats.</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Latest technology.</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But every day...</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you continue driving your twenty-year-old broken-down vehicle.</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The new car is sitting in the garage...</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waiting.</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That's exactly how many Christians live.</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God has already provided the new life...</a:t>
            </a:r>
          </a:p>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but they're still driving the old one.</a:t>
            </a:r>
          </a:p>
        </p:txBody>
      </p:sp>
    </p:spTree>
    <p:extLst>
      <p:ext uri="{BB962C8B-B14F-4D97-AF65-F5344CB8AC3E}">
        <p14:creationId xmlns:p14="http://schemas.microsoft.com/office/powerpoint/2010/main" val="485236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9AD14-8138-4A69-896A-DDD77D76DF6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6D3181A-3A71-734E-DCC6-9DDD82569955}"/>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CFC6CC57-7556-3F63-9D95-01D98C37E4EE}"/>
              </a:ext>
            </a:extLst>
          </p:cNvPr>
          <p:cNvSpPr txBox="1"/>
          <p:nvPr/>
        </p:nvSpPr>
        <p:spPr>
          <a:xfrm>
            <a:off x="-64882" y="601096"/>
            <a:ext cx="11490355" cy="4994188"/>
          </a:xfrm>
          <a:prstGeom prst="rect">
            <a:avLst/>
          </a:prstGeom>
          <a:noFill/>
        </p:spPr>
        <p:txBody>
          <a:bodyPr wrap="square">
            <a:spAutoFit/>
          </a:bodyPr>
          <a:lstStyle/>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Israel left Egypt...</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but Egypt never left Israel.</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They complained...</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They doubted...</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They longed to go back.</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They literally said,</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"We were better off in Egypt."</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Imagine that.</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They had freedom...</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yet missed slavery.</a:t>
            </a:r>
          </a:p>
          <a:p>
            <a:pPr marL="0" marR="0" algn="ct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Because habits are stronger than locations.</a:t>
            </a:r>
          </a:p>
        </p:txBody>
      </p:sp>
      <p:sp>
        <p:nvSpPr>
          <p:cNvPr id="6" name="TextBox 5">
            <a:extLst>
              <a:ext uri="{FF2B5EF4-FFF2-40B4-BE49-F238E27FC236}">
                <a16:creationId xmlns:a16="http://schemas.microsoft.com/office/drawing/2014/main" id="{21A8EDFE-5EDF-2DA6-EB79-A5D1B94FA2CC}"/>
              </a:ext>
            </a:extLst>
          </p:cNvPr>
          <p:cNvSpPr txBox="1"/>
          <p:nvPr/>
        </p:nvSpPr>
        <p:spPr>
          <a:xfrm>
            <a:off x="1638300" y="-84269"/>
            <a:ext cx="8915399" cy="765338"/>
          </a:xfrm>
          <a:prstGeom prst="rect">
            <a:avLst/>
          </a:prstGeom>
          <a:noFill/>
        </p:spPr>
        <p:txBody>
          <a:bodyPr wrap="square">
            <a:spAutoFit/>
          </a:bodyPr>
          <a:lstStyle/>
          <a:p>
            <a:pPr marL="0" marR="0" algn="ctr">
              <a:lnSpc>
                <a:spcPct val="115000"/>
              </a:lnSpc>
              <a:spcAft>
                <a:spcPts val="800"/>
              </a:spcAft>
              <a:buNone/>
            </a:pPr>
            <a:r>
              <a:rPr lang="en-US" sz="4000" u="sng" kern="100" dirty="0">
                <a:effectLst/>
                <a:latin typeface="Aptos" panose="020B0004020202020204" pitchFamily="34" charset="0"/>
                <a:ea typeface="Aptos" panose="020B0004020202020204" pitchFamily="34" charset="0"/>
                <a:cs typeface="Times New Roman" panose="02020603050405020304" pitchFamily="18" charset="0"/>
              </a:rPr>
              <a:t>Old Habits Always Fight New Seasons</a:t>
            </a:r>
          </a:p>
        </p:txBody>
      </p:sp>
      <p:sp>
        <p:nvSpPr>
          <p:cNvPr id="8" name="TextBox 7">
            <a:extLst>
              <a:ext uri="{FF2B5EF4-FFF2-40B4-BE49-F238E27FC236}">
                <a16:creationId xmlns:a16="http://schemas.microsoft.com/office/drawing/2014/main" id="{0713D9B3-7F48-720C-969D-FB1FFC9120EB}"/>
              </a:ext>
            </a:extLst>
          </p:cNvPr>
          <p:cNvSpPr txBox="1"/>
          <p:nvPr/>
        </p:nvSpPr>
        <p:spPr>
          <a:xfrm rot="20382234">
            <a:off x="-813302" y="1852532"/>
            <a:ext cx="6183516" cy="698012"/>
          </a:xfrm>
          <a:prstGeom prst="rect">
            <a:avLst/>
          </a:prstGeom>
          <a:noFill/>
        </p:spPr>
        <p:txBody>
          <a:bodyPr wrap="square">
            <a:spAutoFit/>
          </a:bodyPr>
          <a:lstStyle/>
          <a:p>
            <a:pPr marL="0" marR="0" algn="ctr">
              <a:lnSpc>
                <a:spcPct val="115000"/>
              </a:lnSpc>
              <a:spcAft>
                <a:spcPts val="80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Exodus 16</a:t>
            </a:r>
          </a:p>
        </p:txBody>
      </p:sp>
      <p:sp>
        <p:nvSpPr>
          <p:cNvPr id="10" name="TextBox 9">
            <a:extLst>
              <a:ext uri="{FF2B5EF4-FFF2-40B4-BE49-F238E27FC236}">
                <a16:creationId xmlns:a16="http://schemas.microsoft.com/office/drawing/2014/main" id="{D7B5DD9C-397C-6B43-E083-644B847AF6EA}"/>
              </a:ext>
            </a:extLst>
          </p:cNvPr>
          <p:cNvSpPr txBox="1"/>
          <p:nvPr/>
        </p:nvSpPr>
        <p:spPr>
          <a:xfrm>
            <a:off x="-64882" y="5944930"/>
            <a:ext cx="11950574" cy="563424"/>
          </a:xfrm>
          <a:prstGeom prst="rect">
            <a:avLst/>
          </a:prstGeom>
          <a:noFill/>
        </p:spPr>
        <p:txBody>
          <a:bodyPr wrap="square">
            <a:spAutoFit/>
          </a:bodyPr>
          <a:lstStyle/>
          <a:p>
            <a:pPr marL="0" marR="0" algn="ctr">
              <a:lnSpc>
                <a:spcPct val="115000"/>
              </a:lnSpc>
              <a:spcAft>
                <a:spcPts val="800"/>
              </a:spcAft>
              <a:buNone/>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Changing your </a:t>
            </a:r>
            <a:r>
              <a:rPr lang="en-US" sz="2800" u="sng" kern="100" dirty="0">
                <a:effectLst/>
                <a:latin typeface="Aptos" panose="020B0004020202020204" pitchFamily="34" charset="0"/>
                <a:ea typeface="Aptos" panose="020B0004020202020204" pitchFamily="34" charset="0"/>
                <a:cs typeface="Times New Roman" panose="02020603050405020304" pitchFamily="18" charset="0"/>
              </a:rPr>
              <a:t>address </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does not automatically </a:t>
            </a:r>
            <a:r>
              <a:rPr lang="en-US" sz="2800" u="sng" kern="100" dirty="0">
                <a:effectLst/>
                <a:latin typeface="Aptos" panose="020B0004020202020204" pitchFamily="34" charset="0"/>
                <a:ea typeface="Aptos" panose="020B0004020202020204" pitchFamily="34" charset="0"/>
                <a:cs typeface="Times New Roman" panose="02020603050405020304" pitchFamily="18" charset="0"/>
              </a:rPr>
              <a:t>change your appetite.</a:t>
            </a:r>
          </a:p>
        </p:txBody>
      </p:sp>
    </p:spTree>
    <p:extLst>
      <p:ext uri="{BB962C8B-B14F-4D97-AF65-F5344CB8AC3E}">
        <p14:creationId xmlns:p14="http://schemas.microsoft.com/office/powerpoint/2010/main" val="3597445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p:cTn id="1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8"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19"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20" dur="1000"/>
                                        <p:tgtEl>
                                          <p:spTgt spid="4">
                                            <p:txEl>
                                              <p:pRg st="0" end="0"/>
                                            </p:txEl>
                                          </p:spTgt>
                                        </p:tgtEl>
                                      </p:cBhvr>
                                    </p:animEffect>
                                  </p:childTnLst>
                                </p:cTn>
                              </p:par>
                              <p:par>
                                <p:cTn id="21" presetID="31" presetClass="entr" presetSubtype="0" fill="hold" grpId="0" nodeType="with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 calcmode="lin" valueType="num">
                                      <p:cBhvr>
                                        <p:cTn id="23"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4">
                                            <p:txEl>
                                              <p:pRg st="1" end="1"/>
                                            </p:txEl>
                                          </p:spTgt>
                                        </p:tgtEl>
                                        <p:attrNameLst>
                                          <p:attrName>style.rotation</p:attrName>
                                        </p:attrNameLst>
                                      </p:cBhvr>
                                      <p:tavLst>
                                        <p:tav tm="0">
                                          <p:val>
                                            <p:fltVal val="90"/>
                                          </p:val>
                                        </p:tav>
                                        <p:tav tm="100000">
                                          <p:val>
                                            <p:fltVal val="0"/>
                                          </p:val>
                                        </p:tav>
                                      </p:tavLst>
                                    </p:anim>
                                    <p:animEffect transition="in" filter="fade">
                                      <p:cBhvr>
                                        <p:cTn id="26" dur="1000"/>
                                        <p:tgtEl>
                                          <p:spTgt spid="4">
                                            <p:txEl>
                                              <p:pRg st="1" end="1"/>
                                            </p:txEl>
                                          </p:spTgt>
                                        </p:tgtEl>
                                      </p:cBhvr>
                                    </p:animEffect>
                                  </p:childTnLst>
                                </p:cTn>
                              </p:par>
                              <p:par>
                                <p:cTn id="27" presetID="31" presetClass="entr" presetSubtype="0" fill="hold" grpId="0" nodeType="with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 calcmode="lin" valueType="num">
                                      <p:cBhvr>
                                        <p:cTn id="29"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30"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31" dur="1000" fill="hold"/>
                                        <p:tgtEl>
                                          <p:spTgt spid="4">
                                            <p:txEl>
                                              <p:pRg st="2" end="2"/>
                                            </p:txEl>
                                          </p:spTgt>
                                        </p:tgtEl>
                                        <p:attrNameLst>
                                          <p:attrName>style.rotation</p:attrName>
                                        </p:attrNameLst>
                                      </p:cBhvr>
                                      <p:tavLst>
                                        <p:tav tm="0">
                                          <p:val>
                                            <p:fltVal val="90"/>
                                          </p:val>
                                        </p:tav>
                                        <p:tav tm="100000">
                                          <p:val>
                                            <p:fltVal val="0"/>
                                          </p:val>
                                        </p:tav>
                                      </p:tavLst>
                                    </p:anim>
                                    <p:animEffect transition="in" filter="fade">
                                      <p:cBhvr>
                                        <p:cTn id="32" dur="1000"/>
                                        <p:tgtEl>
                                          <p:spTgt spid="4">
                                            <p:txEl>
                                              <p:pRg st="2" end="2"/>
                                            </p:txEl>
                                          </p:spTgt>
                                        </p:tgtEl>
                                      </p:cBhvr>
                                    </p:animEffect>
                                  </p:childTnLst>
                                </p:cTn>
                              </p:par>
                              <p:par>
                                <p:cTn id="33" presetID="31" presetClass="entr" presetSubtype="0" fill="hold" grpId="0" nodeType="with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anim calcmode="lin" valueType="num">
                                      <p:cBhvr>
                                        <p:cTn id="35" dur="1000" fill="hold"/>
                                        <p:tgtEl>
                                          <p:spTgt spid="4">
                                            <p:txEl>
                                              <p:pRg st="3" end="3"/>
                                            </p:txEl>
                                          </p:spTgt>
                                        </p:tgtEl>
                                        <p:attrNameLst>
                                          <p:attrName>ppt_w</p:attrName>
                                        </p:attrNameLst>
                                      </p:cBhvr>
                                      <p:tavLst>
                                        <p:tav tm="0">
                                          <p:val>
                                            <p:fltVal val="0"/>
                                          </p:val>
                                        </p:tav>
                                        <p:tav tm="100000">
                                          <p:val>
                                            <p:strVal val="#ppt_w"/>
                                          </p:val>
                                        </p:tav>
                                      </p:tavLst>
                                    </p:anim>
                                    <p:anim calcmode="lin" valueType="num">
                                      <p:cBhvr>
                                        <p:cTn id="36" dur="1000" fill="hold"/>
                                        <p:tgtEl>
                                          <p:spTgt spid="4">
                                            <p:txEl>
                                              <p:pRg st="3" end="3"/>
                                            </p:txEl>
                                          </p:spTgt>
                                        </p:tgtEl>
                                        <p:attrNameLst>
                                          <p:attrName>ppt_h</p:attrName>
                                        </p:attrNameLst>
                                      </p:cBhvr>
                                      <p:tavLst>
                                        <p:tav tm="0">
                                          <p:val>
                                            <p:fltVal val="0"/>
                                          </p:val>
                                        </p:tav>
                                        <p:tav tm="100000">
                                          <p:val>
                                            <p:strVal val="#ppt_h"/>
                                          </p:val>
                                        </p:tav>
                                      </p:tavLst>
                                    </p:anim>
                                    <p:anim calcmode="lin" valueType="num">
                                      <p:cBhvr>
                                        <p:cTn id="37" dur="1000" fill="hold"/>
                                        <p:tgtEl>
                                          <p:spTgt spid="4">
                                            <p:txEl>
                                              <p:pRg st="3" end="3"/>
                                            </p:txEl>
                                          </p:spTgt>
                                        </p:tgtEl>
                                        <p:attrNameLst>
                                          <p:attrName>style.rotation</p:attrName>
                                        </p:attrNameLst>
                                      </p:cBhvr>
                                      <p:tavLst>
                                        <p:tav tm="0">
                                          <p:val>
                                            <p:fltVal val="90"/>
                                          </p:val>
                                        </p:tav>
                                        <p:tav tm="100000">
                                          <p:val>
                                            <p:fltVal val="0"/>
                                          </p:val>
                                        </p:tav>
                                      </p:tavLst>
                                    </p:anim>
                                    <p:animEffect transition="in" filter="fade">
                                      <p:cBhvr>
                                        <p:cTn id="38" dur="1000"/>
                                        <p:tgtEl>
                                          <p:spTgt spid="4">
                                            <p:txEl>
                                              <p:pRg st="3" end="3"/>
                                            </p:txEl>
                                          </p:spTgt>
                                        </p:tgtEl>
                                      </p:cBhvr>
                                    </p:animEffect>
                                  </p:childTnLst>
                                </p:cTn>
                              </p:par>
                              <p:par>
                                <p:cTn id="39" presetID="31" presetClass="entr" presetSubtype="0" fill="hold" grpId="0" nodeType="withEffect">
                                  <p:stCondLst>
                                    <p:cond delay="0"/>
                                  </p:stCondLst>
                                  <p:childTnLst>
                                    <p:set>
                                      <p:cBhvr>
                                        <p:cTn id="40" dur="1" fill="hold">
                                          <p:stCondLst>
                                            <p:cond delay="0"/>
                                          </p:stCondLst>
                                        </p:cTn>
                                        <p:tgtEl>
                                          <p:spTgt spid="4">
                                            <p:txEl>
                                              <p:pRg st="4" end="4"/>
                                            </p:txEl>
                                          </p:spTgt>
                                        </p:tgtEl>
                                        <p:attrNameLst>
                                          <p:attrName>style.visibility</p:attrName>
                                        </p:attrNameLst>
                                      </p:cBhvr>
                                      <p:to>
                                        <p:strVal val="visible"/>
                                      </p:to>
                                    </p:set>
                                    <p:anim calcmode="lin" valueType="num">
                                      <p:cBhvr>
                                        <p:cTn id="41" dur="1000" fill="hold"/>
                                        <p:tgtEl>
                                          <p:spTgt spid="4">
                                            <p:txEl>
                                              <p:pRg st="4" end="4"/>
                                            </p:txEl>
                                          </p:spTgt>
                                        </p:tgtEl>
                                        <p:attrNameLst>
                                          <p:attrName>ppt_w</p:attrName>
                                        </p:attrNameLst>
                                      </p:cBhvr>
                                      <p:tavLst>
                                        <p:tav tm="0">
                                          <p:val>
                                            <p:fltVal val="0"/>
                                          </p:val>
                                        </p:tav>
                                        <p:tav tm="100000">
                                          <p:val>
                                            <p:strVal val="#ppt_w"/>
                                          </p:val>
                                        </p:tav>
                                      </p:tavLst>
                                    </p:anim>
                                    <p:anim calcmode="lin" valueType="num">
                                      <p:cBhvr>
                                        <p:cTn id="42" dur="1000" fill="hold"/>
                                        <p:tgtEl>
                                          <p:spTgt spid="4">
                                            <p:txEl>
                                              <p:pRg st="4" end="4"/>
                                            </p:txEl>
                                          </p:spTgt>
                                        </p:tgtEl>
                                        <p:attrNameLst>
                                          <p:attrName>ppt_h</p:attrName>
                                        </p:attrNameLst>
                                      </p:cBhvr>
                                      <p:tavLst>
                                        <p:tav tm="0">
                                          <p:val>
                                            <p:fltVal val="0"/>
                                          </p:val>
                                        </p:tav>
                                        <p:tav tm="100000">
                                          <p:val>
                                            <p:strVal val="#ppt_h"/>
                                          </p:val>
                                        </p:tav>
                                      </p:tavLst>
                                    </p:anim>
                                    <p:anim calcmode="lin" valueType="num">
                                      <p:cBhvr>
                                        <p:cTn id="43" dur="1000" fill="hold"/>
                                        <p:tgtEl>
                                          <p:spTgt spid="4">
                                            <p:txEl>
                                              <p:pRg st="4" end="4"/>
                                            </p:txEl>
                                          </p:spTgt>
                                        </p:tgtEl>
                                        <p:attrNameLst>
                                          <p:attrName>style.rotation</p:attrName>
                                        </p:attrNameLst>
                                      </p:cBhvr>
                                      <p:tavLst>
                                        <p:tav tm="0">
                                          <p:val>
                                            <p:fltVal val="90"/>
                                          </p:val>
                                        </p:tav>
                                        <p:tav tm="100000">
                                          <p:val>
                                            <p:fltVal val="0"/>
                                          </p:val>
                                        </p:tav>
                                      </p:tavLst>
                                    </p:anim>
                                    <p:animEffect transition="in" filter="fade">
                                      <p:cBhvr>
                                        <p:cTn id="44" dur="1000"/>
                                        <p:tgtEl>
                                          <p:spTgt spid="4">
                                            <p:txEl>
                                              <p:pRg st="4" end="4"/>
                                            </p:txEl>
                                          </p:spTgt>
                                        </p:tgtEl>
                                      </p:cBhvr>
                                    </p:animEffect>
                                  </p:childTnLst>
                                </p:cTn>
                              </p:par>
                              <p:par>
                                <p:cTn id="45" presetID="31" presetClass="entr" presetSubtype="0" fill="hold" grpId="0" nodeType="withEffect">
                                  <p:stCondLst>
                                    <p:cond delay="0"/>
                                  </p:stCondLst>
                                  <p:childTnLst>
                                    <p:set>
                                      <p:cBhvr>
                                        <p:cTn id="46" dur="1" fill="hold">
                                          <p:stCondLst>
                                            <p:cond delay="0"/>
                                          </p:stCondLst>
                                        </p:cTn>
                                        <p:tgtEl>
                                          <p:spTgt spid="4">
                                            <p:txEl>
                                              <p:pRg st="5" end="5"/>
                                            </p:txEl>
                                          </p:spTgt>
                                        </p:tgtEl>
                                        <p:attrNameLst>
                                          <p:attrName>style.visibility</p:attrName>
                                        </p:attrNameLst>
                                      </p:cBhvr>
                                      <p:to>
                                        <p:strVal val="visible"/>
                                      </p:to>
                                    </p:set>
                                    <p:anim calcmode="lin" valueType="num">
                                      <p:cBhvr>
                                        <p:cTn id="47" dur="1000" fill="hold"/>
                                        <p:tgtEl>
                                          <p:spTgt spid="4">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4">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4">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4">
                                            <p:txEl>
                                              <p:pRg st="5" end="5"/>
                                            </p:txEl>
                                          </p:spTgt>
                                        </p:tgtEl>
                                      </p:cBhvr>
                                    </p:animEffect>
                                  </p:childTnLst>
                                </p:cTn>
                              </p:par>
                              <p:par>
                                <p:cTn id="51" presetID="31" presetClass="entr" presetSubtype="0" fill="hold" grpId="0" nodeType="withEffect">
                                  <p:stCondLst>
                                    <p:cond delay="0"/>
                                  </p:stCondLst>
                                  <p:childTnLst>
                                    <p:set>
                                      <p:cBhvr>
                                        <p:cTn id="52" dur="1" fill="hold">
                                          <p:stCondLst>
                                            <p:cond delay="0"/>
                                          </p:stCondLst>
                                        </p:cTn>
                                        <p:tgtEl>
                                          <p:spTgt spid="4">
                                            <p:txEl>
                                              <p:pRg st="6" end="6"/>
                                            </p:txEl>
                                          </p:spTgt>
                                        </p:tgtEl>
                                        <p:attrNameLst>
                                          <p:attrName>style.visibility</p:attrName>
                                        </p:attrNameLst>
                                      </p:cBhvr>
                                      <p:to>
                                        <p:strVal val="visible"/>
                                      </p:to>
                                    </p:set>
                                    <p:anim calcmode="lin" valueType="num">
                                      <p:cBhvr>
                                        <p:cTn id="53" dur="1000" fill="hold"/>
                                        <p:tgtEl>
                                          <p:spTgt spid="4">
                                            <p:txEl>
                                              <p:pRg st="6" end="6"/>
                                            </p:txEl>
                                          </p:spTgt>
                                        </p:tgtEl>
                                        <p:attrNameLst>
                                          <p:attrName>ppt_w</p:attrName>
                                        </p:attrNameLst>
                                      </p:cBhvr>
                                      <p:tavLst>
                                        <p:tav tm="0">
                                          <p:val>
                                            <p:fltVal val="0"/>
                                          </p:val>
                                        </p:tav>
                                        <p:tav tm="100000">
                                          <p:val>
                                            <p:strVal val="#ppt_w"/>
                                          </p:val>
                                        </p:tav>
                                      </p:tavLst>
                                    </p:anim>
                                    <p:anim calcmode="lin" valueType="num">
                                      <p:cBhvr>
                                        <p:cTn id="54" dur="1000" fill="hold"/>
                                        <p:tgtEl>
                                          <p:spTgt spid="4">
                                            <p:txEl>
                                              <p:pRg st="6" end="6"/>
                                            </p:txEl>
                                          </p:spTgt>
                                        </p:tgtEl>
                                        <p:attrNameLst>
                                          <p:attrName>ppt_h</p:attrName>
                                        </p:attrNameLst>
                                      </p:cBhvr>
                                      <p:tavLst>
                                        <p:tav tm="0">
                                          <p:val>
                                            <p:fltVal val="0"/>
                                          </p:val>
                                        </p:tav>
                                        <p:tav tm="100000">
                                          <p:val>
                                            <p:strVal val="#ppt_h"/>
                                          </p:val>
                                        </p:tav>
                                      </p:tavLst>
                                    </p:anim>
                                    <p:anim calcmode="lin" valueType="num">
                                      <p:cBhvr>
                                        <p:cTn id="55" dur="1000" fill="hold"/>
                                        <p:tgtEl>
                                          <p:spTgt spid="4">
                                            <p:txEl>
                                              <p:pRg st="6" end="6"/>
                                            </p:txEl>
                                          </p:spTgt>
                                        </p:tgtEl>
                                        <p:attrNameLst>
                                          <p:attrName>style.rotation</p:attrName>
                                        </p:attrNameLst>
                                      </p:cBhvr>
                                      <p:tavLst>
                                        <p:tav tm="0">
                                          <p:val>
                                            <p:fltVal val="90"/>
                                          </p:val>
                                        </p:tav>
                                        <p:tav tm="100000">
                                          <p:val>
                                            <p:fltVal val="0"/>
                                          </p:val>
                                        </p:tav>
                                      </p:tavLst>
                                    </p:anim>
                                    <p:animEffect transition="in" filter="fade">
                                      <p:cBhvr>
                                        <p:cTn id="56" dur="1000"/>
                                        <p:tgtEl>
                                          <p:spTgt spid="4">
                                            <p:txEl>
                                              <p:pRg st="6" end="6"/>
                                            </p:txEl>
                                          </p:spTgt>
                                        </p:tgtEl>
                                      </p:cBhvr>
                                    </p:animEffect>
                                  </p:childTnLst>
                                </p:cTn>
                              </p:par>
                              <p:par>
                                <p:cTn id="57" presetID="31" presetClass="entr" presetSubtype="0" fill="hold" grpId="0" nodeType="withEffect">
                                  <p:stCondLst>
                                    <p:cond delay="0"/>
                                  </p:stCondLst>
                                  <p:childTnLst>
                                    <p:set>
                                      <p:cBhvr>
                                        <p:cTn id="58" dur="1" fill="hold">
                                          <p:stCondLst>
                                            <p:cond delay="0"/>
                                          </p:stCondLst>
                                        </p:cTn>
                                        <p:tgtEl>
                                          <p:spTgt spid="4">
                                            <p:txEl>
                                              <p:pRg st="7" end="7"/>
                                            </p:txEl>
                                          </p:spTgt>
                                        </p:tgtEl>
                                        <p:attrNameLst>
                                          <p:attrName>style.visibility</p:attrName>
                                        </p:attrNameLst>
                                      </p:cBhvr>
                                      <p:to>
                                        <p:strVal val="visible"/>
                                      </p:to>
                                    </p:set>
                                    <p:anim calcmode="lin" valueType="num">
                                      <p:cBhvr>
                                        <p:cTn id="59" dur="1000" fill="hold"/>
                                        <p:tgtEl>
                                          <p:spTgt spid="4">
                                            <p:txEl>
                                              <p:pRg st="7" end="7"/>
                                            </p:txEl>
                                          </p:spTgt>
                                        </p:tgtEl>
                                        <p:attrNameLst>
                                          <p:attrName>ppt_w</p:attrName>
                                        </p:attrNameLst>
                                      </p:cBhvr>
                                      <p:tavLst>
                                        <p:tav tm="0">
                                          <p:val>
                                            <p:fltVal val="0"/>
                                          </p:val>
                                        </p:tav>
                                        <p:tav tm="100000">
                                          <p:val>
                                            <p:strVal val="#ppt_w"/>
                                          </p:val>
                                        </p:tav>
                                      </p:tavLst>
                                    </p:anim>
                                    <p:anim calcmode="lin" valueType="num">
                                      <p:cBhvr>
                                        <p:cTn id="60" dur="1000" fill="hold"/>
                                        <p:tgtEl>
                                          <p:spTgt spid="4">
                                            <p:txEl>
                                              <p:pRg st="7" end="7"/>
                                            </p:txEl>
                                          </p:spTgt>
                                        </p:tgtEl>
                                        <p:attrNameLst>
                                          <p:attrName>ppt_h</p:attrName>
                                        </p:attrNameLst>
                                      </p:cBhvr>
                                      <p:tavLst>
                                        <p:tav tm="0">
                                          <p:val>
                                            <p:fltVal val="0"/>
                                          </p:val>
                                        </p:tav>
                                        <p:tav tm="100000">
                                          <p:val>
                                            <p:strVal val="#ppt_h"/>
                                          </p:val>
                                        </p:tav>
                                      </p:tavLst>
                                    </p:anim>
                                    <p:anim calcmode="lin" valueType="num">
                                      <p:cBhvr>
                                        <p:cTn id="61" dur="1000" fill="hold"/>
                                        <p:tgtEl>
                                          <p:spTgt spid="4">
                                            <p:txEl>
                                              <p:pRg st="7" end="7"/>
                                            </p:txEl>
                                          </p:spTgt>
                                        </p:tgtEl>
                                        <p:attrNameLst>
                                          <p:attrName>style.rotation</p:attrName>
                                        </p:attrNameLst>
                                      </p:cBhvr>
                                      <p:tavLst>
                                        <p:tav tm="0">
                                          <p:val>
                                            <p:fltVal val="90"/>
                                          </p:val>
                                        </p:tav>
                                        <p:tav tm="100000">
                                          <p:val>
                                            <p:fltVal val="0"/>
                                          </p:val>
                                        </p:tav>
                                      </p:tavLst>
                                    </p:anim>
                                    <p:animEffect transition="in" filter="fade">
                                      <p:cBhvr>
                                        <p:cTn id="62" dur="1000"/>
                                        <p:tgtEl>
                                          <p:spTgt spid="4">
                                            <p:txEl>
                                              <p:pRg st="7" end="7"/>
                                            </p:txEl>
                                          </p:spTgt>
                                        </p:tgtEl>
                                      </p:cBhvr>
                                    </p:animEffect>
                                  </p:childTnLst>
                                </p:cTn>
                              </p:par>
                              <p:par>
                                <p:cTn id="63" presetID="31" presetClass="entr" presetSubtype="0" fill="hold" grpId="0" nodeType="withEffect">
                                  <p:stCondLst>
                                    <p:cond delay="0"/>
                                  </p:stCondLst>
                                  <p:childTnLst>
                                    <p:set>
                                      <p:cBhvr>
                                        <p:cTn id="64" dur="1" fill="hold">
                                          <p:stCondLst>
                                            <p:cond delay="0"/>
                                          </p:stCondLst>
                                        </p:cTn>
                                        <p:tgtEl>
                                          <p:spTgt spid="4">
                                            <p:txEl>
                                              <p:pRg st="8" end="8"/>
                                            </p:txEl>
                                          </p:spTgt>
                                        </p:tgtEl>
                                        <p:attrNameLst>
                                          <p:attrName>style.visibility</p:attrName>
                                        </p:attrNameLst>
                                      </p:cBhvr>
                                      <p:to>
                                        <p:strVal val="visible"/>
                                      </p:to>
                                    </p:set>
                                    <p:anim calcmode="lin" valueType="num">
                                      <p:cBhvr>
                                        <p:cTn id="65" dur="1000" fill="hold"/>
                                        <p:tgtEl>
                                          <p:spTgt spid="4">
                                            <p:txEl>
                                              <p:pRg st="8" end="8"/>
                                            </p:txEl>
                                          </p:spTgt>
                                        </p:tgtEl>
                                        <p:attrNameLst>
                                          <p:attrName>ppt_w</p:attrName>
                                        </p:attrNameLst>
                                      </p:cBhvr>
                                      <p:tavLst>
                                        <p:tav tm="0">
                                          <p:val>
                                            <p:fltVal val="0"/>
                                          </p:val>
                                        </p:tav>
                                        <p:tav tm="100000">
                                          <p:val>
                                            <p:strVal val="#ppt_w"/>
                                          </p:val>
                                        </p:tav>
                                      </p:tavLst>
                                    </p:anim>
                                    <p:anim calcmode="lin" valueType="num">
                                      <p:cBhvr>
                                        <p:cTn id="66" dur="1000" fill="hold"/>
                                        <p:tgtEl>
                                          <p:spTgt spid="4">
                                            <p:txEl>
                                              <p:pRg st="8" end="8"/>
                                            </p:txEl>
                                          </p:spTgt>
                                        </p:tgtEl>
                                        <p:attrNameLst>
                                          <p:attrName>ppt_h</p:attrName>
                                        </p:attrNameLst>
                                      </p:cBhvr>
                                      <p:tavLst>
                                        <p:tav tm="0">
                                          <p:val>
                                            <p:fltVal val="0"/>
                                          </p:val>
                                        </p:tav>
                                        <p:tav tm="100000">
                                          <p:val>
                                            <p:strVal val="#ppt_h"/>
                                          </p:val>
                                        </p:tav>
                                      </p:tavLst>
                                    </p:anim>
                                    <p:anim calcmode="lin" valueType="num">
                                      <p:cBhvr>
                                        <p:cTn id="67" dur="1000" fill="hold"/>
                                        <p:tgtEl>
                                          <p:spTgt spid="4">
                                            <p:txEl>
                                              <p:pRg st="8" end="8"/>
                                            </p:txEl>
                                          </p:spTgt>
                                        </p:tgtEl>
                                        <p:attrNameLst>
                                          <p:attrName>style.rotation</p:attrName>
                                        </p:attrNameLst>
                                      </p:cBhvr>
                                      <p:tavLst>
                                        <p:tav tm="0">
                                          <p:val>
                                            <p:fltVal val="90"/>
                                          </p:val>
                                        </p:tav>
                                        <p:tav tm="100000">
                                          <p:val>
                                            <p:fltVal val="0"/>
                                          </p:val>
                                        </p:tav>
                                      </p:tavLst>
                                    </p:anim>
                                    <p:animEffect transition="in" filter="fade">
                                      <p:cBhvr>
                                        <p:cTn id="68" dur="1000"/>
                                        <p:tgtEl>
                                          <p:spTgt spid="4">
                                            <p:txEl>
                                              <p:pRg st="8" end="8"/>
                                            </p:txEl>
                                          </p:spTgt>
                                        </p:tgtEl>
                                      </p:cBhvr>
                                    </p:animEffect>
                                  </p:childTnLst>
                                </p:cTn>
                              </p:par>
                              <p:par>
                                <p:cTn id="69" presetID="31" presetClass="entr" presetSubtype="0" fill="hold" grpId="0" nodeType="withEffect">
                                  <p:stCondLst>
                                    <p:cond delay="0"/>
                                  </p:stCondLst>
                                  <p:childTnLst>
                                    <p:set>
                                      <p:cBhvr>
                                        <p:cTn id="70" dur="1" fill="hold">
                                          <p:stCondLst>
                                            <p:cond delay="0"/>
                                          </p:stCondLst>
                                        </p:cTn>
                                        <p:tgtEl>
                                          <p:spTgt spid="4">
                                            <p:txEl>
                                              <p:pRg st="9" end="9"/>
                                            </p:txEl>
                                          </p:spTgt>
                                        </p:tgtEl>
                                        <p:attrNameLst>
                                          <p:attrName>style.visibility</p:attrName>
                                        </p:attrNameLst>
                                      </p:cBhvr>
                                      <p:to>
                                        <p:strVal val="visible"/>
                                      </p:to>
                                    </p:set>
                                    <p:anim calcmode="lin" valueType="num">
                                      <p:cBhvr>
                                        <p:cTn id="71" dur="1000" fill="hold"/>
                                        <p:tgtEl>
                                          <p:spTgt spid="4">
                                            <p:txEl>
                                              <p:pRg st="9" end="9"/>
                                            </p:txEl>
                                          </p:spTgt>
                                        </p:tgtEl>
                                        <p:attrNameLst>
                                          <p:attrName>ppt_w</p:attrName>
                                        </p:attrNameLst>
                                      </p:cBhvr>
                                      <p:tavLst>
                                        <p:tav tm="0">
                                          <p:val>
                                            <p:fltVal val="0"/>
                                          </p:val>
                                        </p:tav>
                                        <p:tav tm="100000">
                                          <p:val>
                                            <p:strVal val="#ppt_w"/>
                                          </p:val>
                                        </p:tav>
                                      </p:tavLst>
                                    </p:anim>
                                    <p:anim calcmode="lin" valueType="num">
                                      <p:cBhvr>
                                        <p:cTn id="72" dur="1000" fill="hold"/>
                                        <p:tgtEl>
                                          <p:spTgt spid="4">
                                            <p:txEl>
                                              <p:pRg st="9" end="9"/>
                                            </p:txEl>
                                          </p:spTgt>
                                        </p:tgtEl>
                                        <p:attrNameLst>
                                          <p:attrName>ppt_h</p:attrName>
                                        </p:attrNameLst>
                                      </p:cBhvr>
                                      <p:tavLst>
                                        <p:tav tm="0">
                                          <p:val>
                                            <p:fltVal val="0"/>
                                          </p:val>
                                        </p:tav>
                                        <p:tav tm="100000">
                                          <p:val>
                                            <p:strVal val="#ppt_h"/>
                                          </p:val>
                                        </p:tav>
                                      </p:tavLst>
                                    </p:anim>
                                    <p:anim calcmode="lin" valueType="num">
                                      <p:cBhvr>
                                        <p:cTn id="73" dur="1000" fill="hold"/>
                                        <p:tgtEl>
                                          <p:spTgt spid="4">
                                            <p:txEl>
                                              <p:pRg st="9" end="9"/>
                                            </p:txEl>
                                          </p:spTgt>
                                        </p:tgtEl>
                                        <p:attrNameLst>
                                          <p:attrName>style.rotation</p:attrName>
                                        </p:attrNameLst>
                                      </p:cBhvr>
                                      <p:tavLst>
                                        <p:tav tm="0">
                                          <p:val>
                                            <p:fltVal val="90"/>
                                          </p:val>
                                        </p:tav>
                                        <p:tav tm="100000">
                                          <p:val>
                                            <p:fltVal val="0"/>
                                          </p:val>
                                        </p:tav>
                                      </p:tavLst>
                                    </p:anim>
                                    <p:animEffect transition="in" filter="fade">
                                      <p:cBhvr>
                                        <p:cTn id="74" dur="1000"/>
                                        <p:tgtEl>
                                          <p:spTgt spid="4">
                                            <p:txEl>
                                              <p:pRg st="9" end="9"/>
                                            </p:txEl>
                                          </p:spTgt>
                                        </p:tgtEl>
                                      </p:cBhvr>
                                    </p:animEffect>
                                  </p:childTnLst>
                                </p:cTn>
                              </p:par>
                              <p:par>
                                <p:cTn id="75" presetID="31" presetClass="entr" presetSubtype="0" fill="hold" grpId="0" nodeType="withEffect">
                                  <p:stCondLst>
                                    <p:cond delay="0"/>
                                  </p:stCondLst>
                                  <p:childTnLst>
                                    <p:set>
                                      <p:cBhvr>
                                        <p:cTn id="76" dur="1" fill="hold">
                                          <p:stCondLst>
                                            <p:cond delay="0"/>
                                          </p:stCondLst>
                                        </p:cTn>
                                        <p:tgtEl>
                                          <p:spTgt spid="4">
                                            <p:txEl>
                                              <p:pRg st="10" end="10"/>
                                            </p:txEl>
                                          </p:spTgt>
                                        </p:tgtEl>
                                        <p:attrNameLst>
                                          <p:attrName>style.visibility</p:attrName>
                                        </p:attrNameLst>
                                      </p:cBhvr>
                                      <p:to>
                                        <p:strVal val="visible"/>
                                      </p:to>
                                    </p:set>
                                    <p:anim calcmode="lin" valueType="num">
                                      <p:cBhvr>
                                        <p:cTn id="77" dur="1000" fill="hold"/>
                                        <p:tgtEl>
                                          <p:spTgt spid="4">
                                            <p:txEl>
                                              <p:pRg st="10" end="10"/>
                                            </p:txEl>
                                          </p:spTgt>
                                        </p:tgtEl>
                                        <p:attrNameLst>
                                          <p:attrName>ppt_w</p:attrName>
                                        </p:attrNameLst>
                                      </p:cBhvr>
                                      <p:tavLst>
                                        <p:tav tm="0">
                                          <p:val>
                                            <p:fltVal val="0"/>
                                          </p:val>
                                        </p:tav>
                                        <p:tav tm="100000">
                                          <p:val>
                                            <p:strVal val="#ppt_w"/>
                                          </p:val>
                                        </p:tav>
                                      </p:tavLst>
                                    </p:anim>
                                    <p:anim calcmode="lin" valueType="num">
                                      <p:cBhvr>
                                        <p:cTn id="78" dur="1000" fill="hold"/>
                                        <p:tgtEl>
                                          <p:spTgt spid="4">
                                            <p:txEl>
                                              <p:pRg st="10" end="10"/>
                                            </p:txEl>
                                          </p:spTgt>
                                        </p:tgtEl>
                                        <p:attrNameLst>
                                          <p:attrName>ppt_h</p:attrName>
                                        </p:attrNameLst>
                                      </p:cBhvr>
                                      <p:tavLst>
                                        <p:tav tm="0">
                                          <p:val>
                                            <p:fltVal val="0"/>
                                          </p:val>
                                        </p:tav>
                                        <p:tav tm="100000">
                                          <p:val>
                                            <p:strVal val="#ppt_h"/>
                                          </p:val>
                                        </p:tav>
                                      </p:tavLst>
                                    </p:anim>
                                    <p:anim calcmode="lin" valueType="num">
                                      <p:cBhvr>
                                        <p:cTn id="79" dur="1000" fill="hold"/>
                                        <p:tgtEl>
                                          <p:spTgt spid="4">
                                            <p:txEl>
                                              <p:pRg st="10" end="10"/>
                                            </p:txEl>
                                          </p:spTgt>
                                        </p:tgtEl>
                                        <p:attrNameLst>
                                          <p:attrName>style.rotation</p:attrName>
                                        </p:attrNameLst>
                                      </p:cBhvr>
                                      <p:tavLst>
                                        <p:tav tm="0">
                                          <p:val>
                                            <p:fltVal val="90"/>
                                          </p:val>
                                        </p:tav>
                                        <p:tav tm="100000">
                                          <p:val>
                                            <p:fltVal val="0"/>
                                          </p:val>
                                        </p:tav>
                                      </p:tavLst>
                                    </p:anim>
                                    <p:animEffect transition="in" filter="fade">
                                      <p:cBhvr>
                                        <p:cTn id="80" dur="1000"/>
                                        <p:tgtEl>
                                          <p:spTgt spid="4">
                                            <p:txEl>
                                              <p:pRg st="10" end="10"/>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26" presetClass="entr" presetSubtype="0" fill="hold" grpId="0" nodeType="clickEffect">
                                  <p:stCondLst>
                                    <p:cond delay="0"/>
                                  </p:stCondLst>
                                  <p:childTnLst>
                                    <p:set>
                                      <p:cBhvr>
                                        <p:cTn id="84" dur="1" fill="hold">
                                          <p:stCondLst>
                                            <p:cond delay="0"/>
                                          </p:stCondLst>
                                        </p:cTn>
                                        <p:tgtEl>
                                          <p:spTgt spid="10"/>
                                        </p:tgtEl>
                                        <p:attrNameLst>
                                          <p:attrName>style.visibility</p:attrName>
                                        </p:attrNameLst>
                                      </p:cBhvr>
                                      <p:to>
                                        <p:strVal val="visible"/>
                                      </p:to>
                                    </p:set>
                                    <p:animEffect transition="in" filter="wipe(down)">
                                      <p:cBhvr>
                                        <p:cTn id="85" dur="580">
                                          <p:stCondLst>
                                            <p:cond delay="0"/>
                                          </p:stCondLst>
                                        </p:cTn>
                                        <p:tgtEl>
                                          <p:spTgt spid="10"/>
                                        </p:tgtEl>
                                      </p:cBhvr>
                                    </p:animEffect>
                                    <p:anim calcmode="lin" valueType="num">
                                      <p:cBhvr>
                                        <p:cTn id="8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91" dur="26">
                                          <p:stCondLst>
                                            <p:cond delay="650"/>
                                          </p:stCondLst>
                                        </p:cTn>
                                        <p:tgtEl>
                                          <p:spTgt spid="10"/>
                                        </p:tgtEl>
                                      </p:cBhvr>
                                      <p:to x="100000" y="60000"/>
                                    </p:animScale>
                                    <p:animScale>
                                      <p:cBhvr>
                                        <p:cTn id="92" dur="166" decel="50000">
                                          <p:stCondLst>
                                            <p:cond delay="676"/>
                                          </p:stCondLst>
                                        </p:cTn>
                                        <p:tgtEl>
                                          <p:spTgt spid="10"/>
                                        </p:tgtEl>
                                      </p:cBhvr>
                                      <p:to x="100000" y="100000"/>
                                    </p:animScale>
                                    <p:animScale>
                                      <p:cBhvr>
                                        <p:cTn id="93" dur="26">
                                          <p:stCondLst>
                                            <p:cond delay="1312"/>
                                          </p:stCondLst>
                                        </p:cTn>
                                        <p:tgtEl>
                                          <p:spTgt spid="10"/>
                                        </p:tgtEl>
                                      </p:cBhvr>
                                      <p:to x="100000" y="80000"/>
                                    </p:animScale>
                                    <p:animScale>
                                      <p:cBhvr>
                                        <p:cTn id="94" dur="166" decel="50000">
                                          <p:stCondLst>
                                            <p:cond delay="1338"/>
                                          </p:stCondLst>
                                        </p:cTn>
                                        <p:tgtEl>
                                          <p:spTgt spid="10"/>
                                        </p:tgtEl>
                                      </p:cBhvr>
                                      <p:to x="100000" y="100000"/>
                                    </p:animScale>
                                    <p:animScale>
                                      <p:cBhvr>
                                        <p:cTn id="95" dur="26">
                                          <p:stCondLst>
                                            <p:cond delay="1642"/>
                                          </p:stCondLst>
                                        </p:cTn>
                                        <p:tgtEl>
                                          <p:spTgt spid="10"/>
                                        </p:tgtEl>
                                      </p:cBhvr>
                                      <p:to x="100000" y="90000"/>
                                    </p:animScale>
                                    <p:animScale>
                                      <p:cBhvr>
                                        <p:cTn id="96" dur="166" decel="50000">
                                          <p:stCondLst>
                                            <p:cond delay="1668"/>
                                          </p:stCondLst>
                                        </p:cTn>
                                        <p:tgtEl>
                                          <p:spTgt spid="10"/>
                                        </p:tgtEl>
                                      </p:cBhvr>
                                      <p:to x="100000" y="100000"/>
                                    </p:animScale>
                                    <p:animScale>
                                      <p:cBhvr>
                                        <p:cTn id="97" dur="26">
                                          <p:stCondLst>
                                            <p:cond delay="1808"/>
                                          </p:stCondLst>
                                        </p:cTn>
                                        <p:tgtEl>
                                          <p:spTgt spid="10"/>
                                        </p:tgtEl>
                                      </p:cBhvr>
                                      <p:to x="100000" y="95000"/>
                                    </p:animScale>
                                    <p:animScale>
                                      <p:cBhvr>
                                        <p:cTn id="98"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6" grpId="0"/>
      <p:bldP spid="8"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93923-1537-DCBE-0C43-ACE525A4EC7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C8A8200-7BDC-DC10-E899-244C60B05AC0}"/>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DF032360-18A1-3529-F55C-88CA2A127F66}"/>
              </a:ext>
            </a:extLst>
          </p:cNvPr>
          <p:cNvSpPr txBox="1"/>
          <p:nvPr/>
        </p:nvSpPr>
        <p:spPr>
          <a:xfrm>
            <a:off x="0" y="679009"/>
            <a:ext cx="11697077" cy="4817729"/>
          </a:xfrm>
          <a:prstGeom prst="rect">
            <a:avLst/>
          </a:prstGeom>
          <a:noFill/>
        </p:spPr>
        <p:txBody>
          <a:bodyPr wrap="square">
            <a:spAutoFit/>
          </a:bodyPr>
          <a:lstStyle/>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You can remove someone from addiction...</a:t>
            </a: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without removing addiction from someone's heart.</a:t>
            </a: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You can leave the neighborhood...</a:t>
            </a: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while the neighborhood still lives inside you.</a:t>
            </a: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You can leave prison...</a:t>
            </a:r>
          </a:p>
          <a:p>
            <a:pPr marL="0" marR="0" algn="ctr">
              <a:lnSpc>
                <a:spcPct val="115000"/>
              </a:lnSpc>
              <a:spcAft>
                <a:spcPts val="800"/>
              </a:spcAft>
              <a:buNone/>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while prison thinking still controls you.</a:t>
            </a:r>
          </a:p>
        </p:txBody>
      </p:sp>
    </p:spTree>
    <p:extLst>
      <p:ext uri="{BB962C8B-B14F-4D97-AF65-F5344CB8AC3E}">
        <p14:creationId xmlns:p14="http://schemas.microsoft.com/office/powerpoint/2010/main" val="4211177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BC182-521A-D441-CF84-6B48E2843EB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5C8B4E0-6265-CEE8-F464-FFFB76AE566C}"/>
              </a:ext>
            </a:extLst>
          </p:cNvPr>
          <p:cNvPicPr>
            <a:picLocks noChangeAspect="1"/>
          </p:cNvPicPr>
          <p:nvPr/>
        </p:nvPicPr>
        <p:blipFill>
          <a:blip r:embed="rId2">
            <a:alphaModFix amt="47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A445BDD4-1F27-2ABA-E17A-685812CBDAD0}"/>
              </a:ext>
            </a:extLst>
          </p:cNvPr>
          <p:cNvSpPr txBox="1"/>
          <p:nvPr/>
        </p:nvSpPr>
        <p:spPr>
          <a:xfrm>
            <a:off x="0" y="-135066"/>
            <a:ext cx="11561274" cy="7023333"/>
          </a:xfrm>
          <a:prstGeom prst="rect">
            <a:avLst/>
          </a:prstGeom>
          <a:noFill/>
        </p:spPr>
        <p:txBody>
          <a:bodyPr wrap="square">
            <a:spAutoFit/>
          </a:bodyPr>
          <a:lstStyle/>
          <a:p>
            <a:pPr marL="0" marR="0" algn="ctr">
              <a:lnSpc>
                <a:spcPct val="115000"/>
              </a:lnSpc>
              <a:spcAft>
                <a:spcPts val="800"/>
              </a:spcAft>
              <a:buNone/>
            </a:pPr>
            <a:r>
              <a:rPr lang="en-US" sz="3100" kern="100" dirty="0">
                <a:effectLst/>
                <a:latin typeface="Aptos" panose="020B0004020202020204" pitchFamily="34" charset="0"/>
                <a:ea typeface="Aptos" panose="020B0004020202020204" pitchFamily="34" charset="0"/>
                <a:cs typeface="Times New Roman" panose="02020603050405020304" pitchFamily="18" charset="0"/>
              </a:rPr>
              <a:t>A man spent thirty years in prison.</a:t>
            </a:r>
          </a:p>
          <a:p>
            <a:pPr marL="0" marR="0" algn="ctr">
              <a:lnSpc>
                <a:spcPct val="115000"/>
              </a:lnSpc>
              <a:spcAft>
                <a:spcPts val="800"/>
              </a:spcAft>
              <a:buNone/>
            </a:pPr>
            <a:r>
              <a:rPr lang="en-US" sz="3100" kern="100" dirty="0">
                <a:effectLst/>
                <a:latin typeface="Aptos" panose="020B0004020202020204" pitchFamily="34" charset="0"/>
                <a:ea typeface="Aptos" panose="020B0004020202020204" pitchFamily="34" charset="0"/>
                <a:cs typeface="Times New Roman" panose="02020603050405020304" pitchFamily="18" charset="0"/>
              </a:rPr>
              <a:t>The day he was released everyone celebrated.</a:t>
            </a:r>
          </a:p>
          <a:p>
            <a:pPr marL="0" marR="0" algn="ctr">
              <a:lnSpc>
                <a:spcPct val="115000"/>
              </a:lnSpc>
              <a:spcAft>
                <a:spcPts val="800"/>
              </a:spcAft>
              <a:buNone/>
            </a:pPr>
            <a:r>
              <a:rPr lang="en-US" sz="3100" kern="100" dirty="0">
                <a:effectLst/>
                <a:latin typeface="Aptos" panose="020B0004020202020204" pitchFamily="34" charset="0"/>
                <a:ea typeface="Aptos" panose="020B0004020202020204" pitchFamily="34" charset="0"/>
                <a:cs typeface="Times New Roman" panose="02020603050405020304" pitchFamily="18" charset="0"/>
              </a:rPr>
              <a:t>But after only two weeks...</a:t>
            </a:r>
          </a:p>
          <a:p>
            <a:pPr marL="0" marR="0" algn="ctr">
              <a:lnSpc>
                <a:spcPct val="115000"/>
              </a:lnSpc>
              <a:spcAft>
                <a:spcPts val="800"/>
              </a:spcAft>
              <a:buNone/>
            </a:pPr>
            <a:r>
              <a:rPr lang="en-US" sz="3100" kern="100" dirty="0">
                <a:effectLst/>
                <a:latin typeface="Aptos" panose="020B0004020202020204" pitchFamily="34" charset="0"/>
                <a:ea typeface="Aptos" panose="020B0004020202020204" pitchFamily="34" charset="0"/>
                <a:cs typeface="Times New Roman" panose="02020603050405020304" pitchFamily="18" charset="0"/>
              </a:rPr>
              <a:t>he voluntarily committed another crime.</a:t>
            </a:r>
          </a:p>
          <a:p>
            <a:pPr marL="0" marR="0" algn="ctr">
              <a:lnSpc>
                <a:spcPct val="115000"/>
              </a:lnSpc>
              <a:spcAft>
                <a:spcPts val="800"/>
              </a:spcAft>
              <a:buNone/>
            </a:pPr>
            <a:r>
              <a:rPr lang="en-US" sz="3100" kern="100" dirty="0">
                <a:effectLst/>
                <a:latin typeface="Aptos" panose="020B0004020202020204" pitchFamily="34" charset="0"/>
                <a:ea typeface="Aptos" panose="020B0004020202020204" pitchFamily="34" charset="0"/>
                <a:cs typeface="Times New Roman" panose="02020603050405020304" pitchFamily="18" charset="0"/>
              </a:rPr>
              <a:t>When asked why...</a:t>
            </a:r>
          </a:p>
          <a:p>
            <a:pPr marL="0" marR="0" algn="ctr">
              <a:lnSpc>
                <a:spcPct val="115000"/>
              </a:lnSpc>
              <a:spcAft>
                <a:spcPts val="800"/>
              </a:spcAft>
              <a:buNone/>
            </a:pPr>
            <a:r>
              <a:rPr lang="en-US" sz="3100" kern="100" dirty="0">
                <a:effectLst/>
                <a:latin typeface="Aptos" panose="020B0004020202020204" pitchFamily="34" charset="0"/>
                <a:ea typeface="Aptos" panose="020B0004020202020204" pitchFamily="34" charset="0"/>
                <a:cs typeface="Times New Roman" panose="02020603050405020304" pitchFamily="18" charset="0"/>
              </a:rPr>
              <a:t>he said,</a:t>
            </a:r>
          </a:p>
          <a:p>
            <a:pPr marL="0" marR="0" algn="ctr">
              <a:lnSpc>
                <a:spcPct val="115000"/>
              </a:lnSpc>
              <a:spcAft>
                <a:spcPts val="800"/>
              </a:spcAft>
              <a:buNone/>
            </a:pPr>
            <a:r>
              <a:rPr lang="en-US" sz="3100" kern="100" dirty="0">
                <a:effectLst/>
                <a:latin typeface="Aptos" panose="020B0004020202020204" pitchFamily="34" charset="0"/>
                <a:ea typeface="Aptos" panose="020B0004020202020204" pitchFamily="34" charset="0"/>
                <a:cs typeface="Times New Roman" panose="02020603050405020304" pitchFamily="18" charset="0"/>
              </a:rPr>
              <a:t>"Prison had become normal."</a:t>
            </a:r>
          </a:p>
          <a:p>
            <a:pPr marL="0" marR="0" algn="ctr">
              <a:lnSpc>
                <a:spcPct val="115000"/>
              </a:lnSpc>
              <a:spcAft>
                <a:spcPts val="800"/>
              </a:spcAft>
              <a:buNone/>
            </a:pPr>
            <a:r>
              <a:rPr lang="en-US" sz="3100" kern="100" dirty="0">
                <a:effectLst/>
                <a:latin typeface="Aptos" panose="020B0004020202020204" pitchFamily="34" charset="0"/>
                <a:ea typeface="Aptos" panose="020B0004020202020204" pitchFamily="34" charset="0"/>
                <a:cs typeface="Times New Roman" panose="02020603050405020304" pitchFamily="18" charset="0"/>
              </a:rPr>
              <a:t>Freedom scared him.</a:t>
            </a:r>
          </a:p>
          <a:p>
            <a:pPr marL="0" marR="0" algn="ctr">
              <a:lnSpc>
                <a:spcPct val="115000"/>
              </a:lnSpc>
              <a:spcAft>
                <a:spcPts val="800"/>
              </a:spcAft>
              <a:buNone/>
            </a:pPr>
            <a:r>
              <a:rPr lang="en-US" sz="3100" b="1" kern="100" dirty="0">
                <a:effectLst/>
                <a:latin typeface="Aptos" panose="020B0004020202020204" pitchFamily="34" charset="0"/>
                <a:ea typeface="Aptos" panose="020B0004020202020204" pitchFamily="34" charset="0"/>
                <a:cs typeface="Times New Roman" panose="02020603050405020304" pitchFamily="18" charset="0"/>
              </a:rPr>
              <a:t>Sometimes familiar pain feels safer than unfamiliar freedom</a:t>
            </a:r>
            <a:r>
              <a:rPr lang="en-US" sz="3100" kern="100" dirty="0">
                <a:effectLst/>
                <a:latin typeface="Aptos" panose="020B0004020202020204" pitchFamily="34" charset="0"/>
                <a:ea typeface="Aptos" panose="020B0004020202020204" pitchFamily="34" charset="0"/>
                <a:cs typeface="Times New Roman" panose="02020603050405020304" pitchFamily="18" charset="0"/>
              </a:rPr>
              <a:t>.</a:t>
            </a:r>
          </a:p>
          <a:p>
            <a:pPr marL="0" marR="0" algn="ctr">
              <a:lnSpc>
                <a:spcPct val="115000"/>
              </a:lnSpc>
              <a:spcAft>
                <a:spcPts val="800"/>
              </a:spcAft>
              <a:buNone/>
            </a:pPr>
            <a:br>
              <a:rPr lang="en-US" sz="3100" kern="100" dirty="0">
                <a:effectLst/>
                <a:latin typeface="Aptos" panose="020B0004020202020204" pitchFamily="34" charset="0"/>
                <a:ea typeface="Aptos" panose="020B0004020202020204" pitchFamily="34" charset="0"/>
                <a:cs typeface="Times New Roman" panose="02020603050405020304" pitchFamily="18" charset="0"/>
              </a:rPr>
            </a:br>
            <a:endParaRPr lang="en-US" sz="31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7F6E85D6-44A6-CCBE-9F9B-BE385D558EE2}"/>
              </a:ext>
            </a:extLst>
          </p:cNvPr>
          <p:cNvSpPr txBox="1"/>
          <p:nvPr/>
        </p:nvSpPr>
        <p:spPr>
          <a:xfrm>
            <a:off x="630726" y="5695502"/>
            <a:ext cx="11156886" cy="1162498"/>
          </a:xfrm>
          <a:prstGeom prst="rect">
            <a:avLst/>
          </a:prstGeom>
          <a:noFill/>
        </p:spPr>
        <p:txBody>
          <a:bodyPr wrap="square">
            <a:spAutoFit/>
          </a:bodyPr>
          <a:lstStyle/>
          <a:p>
            <a:pPr marL="0" marR="0" algn="ctr">
              <a:lnSpc>
                <a:spcPct val="115000"/>
              </a:lnSpc>
              <a:spcAft>
                <a:spcPts val="800"/>
              </a:spcAft>
              <a:buNone/>
            </a:pPr>
            <a:r>
              <a:rPr lang="en-US" sz="3100" kern="100" dirty="0">
                <a:effectLst/>
                <a:latin typeface="Aptos" panose="020B0004020202020204" pitchFamily="34" charset="0"/>
                <a:ea typeface="Aptos" panose="020B0004020202020204" pitchFamily="34" charset="0"/>
                <a:cs typeface="Times New Roman" panose="02020603050405020304" pitchFamily="18" charset="0"/>
              </a:rPr>
              <a:t>That's exactly why so many Christians </a:t>
            </a:r>
            <a:r>
              <a:rPr lang="en-US" sz="3100" u="sng" kern="100" dirty="0">
                <a:effectLst/>
                <a:latin typeface="Aptos" panose="020B0004020202020204" pitchFamily="34" charset="0"/>
                <a:ea typeface="Aptos" panose="020B0004020202020204" pitchFamily="34" charset="0"/>
                <a:cs typeface="Times New Roman" panose="02020603050405020304" pitchFamily="18" charset="0"/>
              </a:rPr>
              <a:t>sabotage </a:t>
            </a:r>
            <a:r>
              <a:rPr lang="en-US" sz="3100" kern="100" dirty="0">
                <a:effectLst/>
                <a:latin typeface="Aptos" panose="020B0004020202020204" pitchFamily="34" charset="0"/>
                <a:ea typeface="Aptos" panose="020B0004020202020204" pitchFamily="34" charset="0"/>
                <a:cs typeface="Times New Roman" panose="02020603050405020304" pitchFamily="18" charset="0"/>
              </a:rPr>
              <a:t>the very </a:t>
            </a:r>
            <a:r>
              <a:rPr lang="en-US" sz="3100" u="sng" kern="100" dirty="0">
                <a:effectLst/>
                <a:latin typeface="Aptos" panose="020B0004020202020204" pitchFamily="34" charset="0"/>
                <a:ea typeface="Aptos" panose="020B0004020202020204" pitchFamily="34" charset="0"/>
                <a:cs typeface="Times New Roman" panose="02020603050405020304" pitchFamily="18" charset="0"/>
              </a:rPr>
              <a:t>blessings</a:t>
            </a:r>
            <a:r>
              <a:rPr lang="en-US" sz="3100" kern="100" dirty="0">
                <a:effectLst/>
                <a:latin typeface="Aptos" panose="020B0004020202020204" pitchFamily="34" charset="0"/>
                <a:ea typeface="Aptos" panose="020B0004020202020204" pitchFamily="34" charset="0"/>
                <a:cs typeface="Times New Roman" panose="02020603050405020304" pitchFamily="18" charset="0"/>
              </a:rPr>
              <a:t> they prayed for.</a:t>
            </a:r>
          </a:p>
        </p:txBody>
      </p:sp>
    </p:spTree>
    <p:extLst>
      <p:ext uri="{BB962C8B-B14F-4D97-AF65-F5344CB8AC3E}">
        <p14:creationId xmlns:p14="http://schemas.microsoft.com/office/powerpoint/2010/main" val="3437462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1508</TotalTime>
  <Words>2232</Words>
  <Application>Microsoft Office PowerPoint</Application>
  <PresentationFormat>Widescreen</PresentationFormat>
  <Paragraphs>209</Paragraphs>
  <Slides>31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Aptos</vt:lpstr>
      <vt:lpstr>Aptos Display</vt:lpstr>
      <vt:lpstr>Arial</vt:lpstr>
      <vt:lpstr>system-ui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Tubbs</dc:creator>
  <cp:lastModifiedBy>Richard Tubbs</cp:lastModifiedBy>
  <cp:revision>1</cp:revision>
  <dcterms:created xsi:type="dcterms:W3CDTF">2026-08-05T14:31:35Z</dcterms:created>
  <dcterms:modified xsi:type="dcterms:W3CDTF">2026-08-06T15:39:52Z</dcterms:modified>
</cp:coreProperties>
</file>