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75" r:id="rId3"/>
    <p:sldId id="256" r:id="rId4"/>
    <p:sldId id="277" r:id="rId5"/>
    <p:sldId id="278" r:id="rId6"/>
    <p:sldId id="266" r:id="rId7"/>
    <p:sldId id="264" r:id="rId8"/>
    <p:sldId id="260" r:id="rId9"/>
    <p:sldId id="27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8AC8"/>
    <a:srgbClr val="12204F"/>
    <a:srgbClr val="8191D1"/>
    <a:srgbClr val="172765"/>
    <a:srgbClr val="454D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0" autoAdjust="0"/>
    <p:restoredTop sz="94660"/>
  </p:normalViewPr>
  <p:slideViewPr>
    <p:cSldViewPr snapToGrid="0">
      <p:cViewPr>
        <p:scale>
          <a:sx n="50" d="100"/>
          <a:sy n="50" d="100"/>
        </p:scale>
        <p:origin x="2100" y="12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B5040-AB00-4274-93D6-4D502E9FBCC5}" type="datetimeFigureOut">
              <a:rPr lang="en-US" smtClean="0"/>
              <a:t>5/18/2024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4307D-72D7-4A28-9C0F-A9C75E898150}" type="slidenum">
              <a:rPr lang="en-US" smtClean="0"/>
              <a:t>‹#›</a:t>
            </a:fld>
            <a:endParaRPr lang="en-US"/>
          </a:p>
        </p:txBody>
      </p:sp>
    </p:spTree>
    <p:extLst>
      <p:ext uri="{BB962C8B-B14F-4D97-AF65-F5344CB8AC3E}">
        <p14:creationId xmlns:p14="http://schemas.microsoft.com/office/powerpoint/2010/main" val="424271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e6afeaa5f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e6afeaa5f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1561-7772-2C08-291E-9C93F35B0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3953E4-D39D-89E4-7D6F-1E9EC00E5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8EB72-B8A5-C5C9-57D6-C5351FB120DA}"/>
              </a:ext>
            </a:extLst>
          </p:cNvPr>
          <p:cNvSpPr>
            <a:spLocks noGrp="1"/>
          </p:cNvSpPr>
          <p:nvPr>
            <p:ph type="dt" sz="half" idx="10"/>
          </p:nvPr>
        </p:nvSpPr>
        <p:spPr/>
        <p:txBody>
          <a:bodyPr/>
          <a:lstStyle/>
          <a:p>
            <a:fld id="{467F4EC0-FE0C-4996-A178-B748C114FCF1}" type="datetimeFigureOut">
              <a:rPr lang="en-US" smtClean="0"/>
              <a:t>5/18/2024</a:t>
            </a:fld>
            <a:endParaRPr lang="en-US"/>
          </a:p>
        </p:txBody>
      </p:sp>
      <p:sp>
        <p:nvSpPr>
          <p:cNvPr id="5" name="Footer Placeholder 4">
            <a:extLst>
              <a:ext uri="{FF2B5EF4-FFF2-40B4-BE49-F238E27FC236}">
                <a16:creationId xmlns:a16="http://schemas.microsoft.com/office/drawing/2014/main" id="{1003CB31-ECB8-D34E-5C53-CA5E9870B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83A2-A8F2-0168-E601-F49D7CE0DBA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65291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7431-7DBE-38FB-E8ED-CE47B52616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53F994-F8CF-68ED-19B8-19C03FEFF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0295C-8CA9-4D95-120C-0CF84F1053FE}"/>
              </a:ext>
            </a:extLst>
          </p:cNvPr>
          <p:cNvSpPr>
            <a:spLocks noGrp="1"/>
          </p:cNvSpPr>
          <p:nvPr>
            <p:ph type="dt" sz="half" idx="10"/>
          </p:nvPr>
        </p:nvSpPr>
        <p:spPr/>
        <p:txBody>
          <a:bodyPr/>
          <a:lstStyle/>
          <a:p>
            <a:fld id="{467F4EC0-FE0C-4996-A178-B748C114FCF1}" type="datetimeFigureOut">
              <a:rPr lang="en-US" smtClean="0"/>
              <a:t>5/18/2024</a:t>
            </a:fld>
            <a:endParaRPr lang="en-US"/>
          </a:p>
        </p:txBody>
      </p:sp>
      <p:sp>
        <p:nvSpPr>
          <p:cNvPr id="5" name="Footer Placeholder 4">
            <a:extLst>
              <a:ext uri="{FF2B5EF4-FFF2-40B4-BE49-F238E27FC236}">
                <a16:creationId xmlns:a16="http://schemas.microsoft.com/office/drawing/2014/main" id="{28DCED04-0FE7-1DB3-41C7-F2D4E53B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3D831-F3A8-1421-FEB7-1E7EFDB70B6C}"/>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75683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5FBCF-C26B-76B7-7D68-2C14A2758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2751B-9F10-66A0-153F-C75D314A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46530-061B-2498-C670-40C1E6C6E792}"/>
              </a:ext>
            </a:extLst>
          </p:cNvPr>
          <p:cNvSpPr>
            <a:spLocks noGrp="1"/>
          </p:cNvSpPr>
          <p:nvPr>
            <p:ph type="dt" sz="half" idx="10"/>
          </p:nvPr>
        </p:nvSpPr>
        <p:spPr/>
        <p:txBody>
          <a:bodyPr/>
          <a:lstStyle/>
          <a:p>
            <a:fld id="{467F4EC0-FE0C-4996-A178-B748C114FCF1}" type="datetimeFigureOut">
              <a:rPr lang="en-US" smtClean="0"/>
              <a:t>5/18/2024</a:t>
            </a:fld>
            <a:endParaRPr lang="en-US"/>
          </a:p>
        </p:txBody>
      </p:sp>
      <p:sp>
        <p:nvSpPr>
          <p:cNvPr id="5" name="Footer Placeholder 4">
            <a:extLst>
              <a:ext uri="{FF2B5EF4-FFF2-40B4-BE49-F238E27FC236}">
                <a16:creationId xmlns:a16="http://schemas.microsoft.com/office/drawing/2014/main" id="{4C8AB495-849D-0E8E-EC39-8E0A3F431D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DEF4-AA86-A6FF-CFD8-91C1EA9BE4E9}"/>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202055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7049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D7F5-1BDD-EAF5-B54B-2E5792B64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5755F-4A24-0BF4-D987-AFE9F872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2165A-049A-1E12-5D81-E509FCD0C2A1}"/>
              </a:ext>
            </a:extLst>
          </p:cNvPr>
          <p:cNvSpPr>
            <a:spLocks noGrp="1"/>
          </p:cNvSpPr>
          <p:nvPr>
            <p:ph type="dt" sz="half" idx="10"/>
          </p:nvPr>
        </p:nvSpPr>
        <p:spPr/>
        <p:txBody>
          <a:bodyPr/>
          <a:lstStyle/>
          <a:p>
            <a:fld id="{467F4EC0-FE0C-4996-A178-B748C114FCF1}" type="datetimeFigureOut">
              <a:rPr lang="en-US" smtClean="0"/>
              <a:t>5/18/2024</a:t>
            </a:fld>
            <a:endParaRPr lang="en-US"/>
          </a:p>
        </p:txBody>
      </p:sp>
      <p:sp>
        <p:nvSpPr>
          <p:cNvPr id="5" name="Footer Placeholder 4">
            <a:extLst>
              <a:ext uri="{FF2B5EF4-FFF2-40B4-BE49-F238E27FC236}">
                <a16:creationId xmlns:a16="http://schemas.microsoft.com/office/drawing/2014/main" id="{B4F685B8-89F1-5994-DBFB-19F102E0E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CB4D-FF43-CDBA-E1E6-48368DB5C48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69737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225-A588-8A43-BF44-38BE6FC55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6A3C8-B5AE-F06F-7B5A-1AAF8DC245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CCD7A3-8386-6391-9840-10A0E8D98F0F}"/>
              </a:ext>
            </a:extLst>
          </p:cNvPr>
          <p:cNvSpPr>
            <a:spLocks noGrp="1"/>
          </p:cNvSpPr>
          <p:nvPr>
            <p:ph type="dt" sz="half" idx="10"/>
          </p:nvPr>
        </p:nvSpPr>
        <p:spPr/>
        <p:txBody>
          <a:bodyPr/>
          <a:lstStyle/>
          <a:p>
            <a:fld id="{467F4EC0-FE0C-4996-A178-B748C114FCF1}" type="datetimeFigureOut">
              <a:rPr lang="en-US" smtClean="0"/>
              <a:t>5/18/2024</a:t>
            </a:fld>
            <a:endParaRPr lang="en-US"/>
          </a:p>
        </p:txBody>
      </p:sp>
      <p:sp>
        <p:nvSpPr>
          <p:cNvPr id="5" name="Footer Placeholder 4">
            <a:extLst>
              <a:ext uri="{FF2B5EF4-FFF2-40B4-BE49-F238E27FC236}">
                <a16:creationId xmlns:a16="http://schemas.microsoft.com/office/drawing/2014/main" id="{8AD5D3EB-0226-E3E2-594F-3CF2BE887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C390E-F34F-4F9A-1273-8015CDA16F72}"/>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58493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192A-2447-DF94-CB9B-0DF5D10E0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2AB1A-F441-DEFE-2AEC-B050BA79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C98B3-4B29-4279-142F-8577A420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FD947-E24E-EACD-EB70-8065E02B6AA4}"/>
              </a:ext>
            </a:extLst>
          </p:cNvPr>
          <p:cNvSpPr>
            <a:spLocks noGrp="1"/>
          </p:cNvSpPr>
          <p:nvPr>
            <p:ph type="dt" sz="half" idx="10"/>
          </p:nvPr>
        </p:nvSpPr>
        <p:spPr/>
        <p:txBody>
          <a:bodyPr/>
          <a:lstStyle/>
          <a:p>
            <a:fld id="{467F4EC0-FE0C-4996-A178-B748C114FCF1}" type="datetimeFigureOut">
              <a:rPr lang="en-US" smtClean="0"/>
              <a:t>5/18/2024</a:t>
            </a:fld>
            <a:endParaRPr lang="en-US"/>
          </a:p>
        </p:txBody>
      </p:sp>
      <p:sp>
        <p:nvSpPr>
          <p:cNvPr id="6" name="Footer Placeholder 5">
            <a:extLst>
              <a:ext uri="{FF2B5EF4-FFF2-40B4-BE49-F238E27FC236}">
                <a16:creationId xmlns:a16="http://schemas.microsoft.com/office/drawing/2014/main" id="{B95ECB7C-A778-6B6F-10ED-9CEC8C636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738F0-677B-41D2-9337-FCD3E0B6F4DA}"/>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01562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5C90-DEBD-F5A5-AA11-4A286E3DCE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66EDD-FE17-2C38-6E7A-1D4DA0DC1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8F1ADC-20AE-2AD5-7B60-4577091F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A6EB5-7B14-E680-BA10-2B3E7F9A1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47E59-9599-9018-28E7-EFBEDD68E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5319C-38F9-BB96-6331-E1931B31D89A}"/>
              </a:ext>
            </a:extLst>
          </p:cNvPr>
          <p:cNvSpPr>
            <a:spLocks noGrp="1"/>
          </p:cNvSpPr>
          <p:nvPr>
            <p:ph type="dt" sz="half" idx="10"/>
          </p:nvPr>
        </p:nvSpPr>
        <p:spPr/>
        <p:txBody>
          <a:bodyPr/>
          <a:lstStyle/>
          <a:p>
            <a:fld id="{467F4EC0-FE0C-4996-A178-B748C114FCF1}" type="datetimeFigureOut">
              <a:rPr lang="en-US" smtClean="0"/>
              <a:t>5/18/2024</a:t>
            </a:fld>
            <a:endParaRPr lang="en-US"/>
          </a:p>
        </p:txBody>
      </p:sp>
      <p:sp>
        <p:nvSpPr>
          <p:cNvPr id="8" name="Footer Placeholder 7">
            <a:extLst>
              <a:ext uri="{FF2B5EF4-FFF2-40B4-BE49-F238E27FC236}">
                <a16:creationId xmlns:a16="http://schemas.microsoft.com/office/drawing/2014/main" id="{97849DF0-3E9F-7688-632E-D2EFA6C0A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F7652-7F57-A185-2C81-34049E5F401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03580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A0C-32E1-6D23-F4EE-ADF4ACEBEE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68ED7-5BD4-8712-265F-070816CD1E9E}"/>
              </a:ext>
            </a:extLst>
          </p:cNvPr>
          <p:cNvSpPr>
            <a:spLocks noGrp="1"/>
          </p:cNvSpPr>
          <p:nvPr>
            <p:ph type="dt" sz="half" idx="10"/>
          </p:nvPr>
        </p:nvSpPr>
        <p:spPr/>
        <p:txBody>
          <a:bodyPr/>
          <a:lstStyle/>
          <a:p>
            <a:fld id="{467F4EC0-FE0C-4996-A178-B748C114FCF1}" type="datetimeFigureOut">
              <a:rPr lang="en-US" smtClean="0"/>
              <a:t>5/18/2024</a:t>
            </a:fld>
            <a:endParaRPr lang="en-US"/>
          </a:p>
        </p:txBody>
      </p:sp>
      <p:sp>
        <p:nvSpPr>
          <p:cNvPr id="4" name="Footer Placeholder 3">
            <a:extLst>
              <a:ext uri="{FF2B5EF4-FFF2-40B4-BE49-F238E27FC236}">
                <a16:creationId xmlns:a16="http://schemas.microsoft.com/office/drawing/2014/main" id="{447F4A32-C657-BD31-90D1-2916F7DA36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AA9275-4FEC-175B-9384-2BEC61E6B128}"/>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9951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EE1D-9172-C491-0209-A8596C364B29}"/>
              </a:ext>
            </a:extLst>
          </p:cNvPr>
          <p:cNvSpPr>
            <a:spLocks noGrp="1"/>
          </p:cNvSpPr>
          <p:nvPr>
            <p:ph type="dt" sz="half" idx="10"/>
          </p:nvPr>
        </p:nvSpPr>
        <p:spPr/>
        <p:txBody>
          <a:bodyPr/>
          <a:lstStyle/>
          <a:p>
            <a:fld id="{467F4EC0-FE0C-4996-A178-B748C114FCF1}" type="datetimeFigureOut">
              <a:rPr lang="en-US" smtClean="0"/>
              <a:t>5/18/2024</a:t>
            </a:fld>
            <a:endParaRPr lang="en-US"/>
          </a:p>
        </p:txBody>
      </p:sp>
      <p:sp>
        <p:nvSpPr>
          <p:cNvPr id="3" name="Footer Placeholder 2">
            <a:extLst>
              <a:ext uri="{FF2B5EF4-FFF2-40B4-BE49-F238E27FC236}">
                <a16:creationId xmlns:a16="http://schemas.microsoft.com/office/drawing/2014/main" id="{62914C40-8646-847B-F573-C3D5471AC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C3B97-A298-7CAC-587F-E8C3705E87D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832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7D02-FEF4-6441-0F07-B0EDDD5D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87429-BBC7-A30F-6579-87643669B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108B-E231-19D9-0E72-750F98842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89B64-6B07-604B-43C3-6B530C6B716A}"/>
              </a:ext>
            </a:extLst>
          </p:cNvPr>
          <p:cNvSpPr>
            <a:spLocks noGrp="1"/>
          </p:cNvSpPr>
          <p:nvPr>
            <p:ph type="dt" sz="half" idx="10"/>
          </p:nvPr>
        </p:nvSpPr>
        <p:spPr/>
        <p:txBody>
          <a:bodyPr/>
          <a:lstStyle/>
          <a:p>
            <a:fld id="{467F4EC0-FE0C-4996-A178-B748C114FCF1}" type="datetimeFigureOut">
              <a:rPr lang="en-US" smtClean="0"/>
              <a:t>5/18/2024</a:t>
            </a:fld>
            <a:endParaRPr lang="en-US"/>
          </a:p>
        </p:txBody>
      </p:sp>
      <p:sp>
        <p:nvSpPr>
          <p:cNvPr id="6" name="Footer Placeholder 5">
            <a:extLst>
              <a:ext uri="{FF2B5EF4-FFF2-40B4-BE49-F238E27FC236}">
                <a16:creationId xmlns:a16="http://schemas.microsoft.com/office/drawing/2014/main" id="{B22739C9-8965-B045-193F-64B3B0BB2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AA071-7AD3-6FC5-DDC1-CBB08300848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9473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954-F3A3-02E5-8080-F24506565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636D9E-632B-C8C6-42D5-E306F4A34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CFB55C-BD5F-6466-D0E1-B2BB9E824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819BE-BED0-BAED-BF4F-794C8E0D405B}"/>
              </a:ext>
            </a:extLst>
          </p:cNvPr>
          <p:cNvSpPr>
            <a:spLocks noGrp="1"/>
          </p:cNvSpPr>
          <p:nvPr>
            <p:ph type="dt" sz="half" idx="10"/>
          </p:nvPr>
        </p:nvSpPr>
        <p:spPr/>
        <p:txBody>
          <a:bodyPr/>
          <a:lstStyle/>
          <a:p>
            <a:fld id="{467F4EC0-FE0C-4996-A178-B748C114FCF1}" type="datetimeFigureOut">
              <a:rPr lang="en-US" smtClean="0"/>
              <a:t>5/18/2024</a:t>
            </a:fld>
            <a:endParaRPr lang="en-US"/>
          </a:p>
        </p:txBody>
      </p:sp>
      <p:sp>
        <p:nvSpPr>
          <p:cNvPr id="6" name="Footer Placeholder 5">
            <a:extLst>
              <a:ext uri="{FF2B5EF4-FFF2-40B4-BE49-F238E27FC236}">
                <a16:creationId xmlns:a16="http://schemas.microsoft.com/office/drawing/2014/main" id="{6EA0BBDC-CEFF-569D-8D86-D43E773FE9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3DEE0-22E9-0E02-985F-ED7BB4C87493}"/>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85601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98AC8"/>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6527A-BF5C-4643-8675-D36535D13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3ED9A-9199-B9A0-D188-4A3C5BC02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97CEE-92E8-F548-109C-8CFD1316E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F4EC0-FE0C-4996-A178-B748C114FCF1}" type="datetimeFigureOut">
              <a:rPr lang="en-US" smtClean="0"/>
              <a:t>5/18/2024</a:t>
            </a:fld>
            <a:endParaRPr lang="en-US"/>
          </a:p>
        </p:txBody>
      </p:sp>
      <p:sp>
        <p:nvSpPr>
          <p:cNvPr id="5" name="Footer Placeholder 4">
            <a:extLst>
              <a:ext uri="{FF2B5EF4-FFF2-40B4-BE49-F238E27FC236}">
                <a16:creationId xmlns:a16="http://schemas.microsoft.com/office/drawing/2014/main" id="{BC852E17-FF55-6A9B-0978-AED5056D9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A36246-45B7-6098-C03F-79FAE21F3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E1AEE-410B-432A-8F47-9FF84854E62B}" type="slidenum">
              <a:rPr lang="en-US" smtClean="0"/>
              <a:t>‹#›</a:t>
            </a:fld>
            <a:endParaRPr lang="en-US"/>
          </a:p>
        </p:txBody>
      </p:sp>
    </p:spTree>
    <p:extLst>
      <p:ext uri="{BB962C8B-B14F-4D97-AF65-F5344CB8AC3E}">
        <p14:creationId xmlns:p14="http://schemas.microsoft.com/office/powerpoint/2010/main" val="44832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815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with a lion head&#10;&#10;Description automatically generated">
            <a:extLst>
              <a:ext uri="{FF2B5EF4-FFF2-40B4-BE49-F238E27FC236}">
                <a16:creationId xmlns:a16="http://schemas.microsoft.com/office/drawing/2014/main" id="{C03D466F-41E9-A3C4-009D-BB270BB8F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1247" y="480060"/>
            <a:ext cx="5571066" cy="5571066"/>
          </a:xfrm>
          <a:prstGeom prst="rect">
            <a:avLst/>
          </a:prstGeom>
        </p:spPr>
      </p:pic>
    </p:spTree>
    <p:extLst>
      <p:ext uri="{BB962C8B-B14F-4D97-AF65-F5344CB8AC3E}">
        <p14:creationId xmlns:p14="http://schemas.microsoft.com/office/powerpoint/2010/main" val="1172603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8D96A0-97C6-5873-B9E3-1ED7ABB5D54B}"/>
              </a:ext>
            </a:extLst>
          </p:cNvPr>
          <p:cNvSpPr txBox="1"/>
          <p:nvPr/>
        </p:nvSpPr>
        <p:spPr>
          <a:xfrm>
            <a:off x="599661" y="120947"/>
            <a:ext cx="10992678" cy="707886"/>
          </a:xfrm>
          <a:prstGeom prst="rect">
            <a:avLst/>
          </a:prstGeom>
          <a:noFill/>
        </p:spPr>
        <p:txBody>
          <a:bodyPr wrap="square">
            <a:spAutoFit/>
          </a:bodyPr>
          <a:lstStyle/>
          <a:p>
            <a:pPr lvl="0" algn="ctr"/>
            <a:r>
              <a:rPr lang="en-US" sz="4000" b="1" dirty="0">
                <a:solidFill>
                  <a:schemeClr val="bg1"/>
                </a:solidFill>
              </a:rPr>
              <a:t>Promise of Blessing</a:t>
            </a:r>
            <a:endParaRPr lang="en-US" sz="4000" dirty="0">
              <a:solidFill>
                <a:schemeClr val="bg1"/>
              </a:solidFill>
            </a:endParaRPr>
          </a:p>
        </p:txBody>
      </p:sp>
      <p:sp>
        <p:nvSpPr>
          <p:cNvPr id="6" name="TextBox 5">
            <a:extLst>
              <a:ext uri="{FF2B5EF4-FFF2-40B4-BE49-F238E27FC236}">
                <a16:creationId xmlns:a16="http://schemas.microsoft.com/office/drawing/2014/main" id="{6954D890-8405-E6A9-7318-6E448BA732C2}"/>
              </a:ext>
            </a:extLst>
          </p:cNvPr>
          <p:cNvSpPr txBox="1"/>
          <p:nvPr/>
        </p:nvSpPr>
        <p:spPr>
          <a:xfrm>
            <a:off x="1751035" y="5701713"/>
            <a:ext cx="8368748" cy="769441"/>
          </a:xfrm>
          <a:prstGeom prst="rect">
            <a:avLst/>
          </a:prstGeom>
          <a:noFill/>
        </p:spPr>
        <p:txBody>
          <a:bodyPr wrap="square">
            <a:spAutoFit/>
          </a:bodyPr>
          <a:lstStyle/>
          <a:p>
            <a:pPr algn="ctr"/>
            <a:r>
              <a:rPr lang="en-US" sz="4400" b="1" dirty="0">
                <a:solidFill>
                  <a:schemeClr val="bg1"/>
                </a:solidFill>
              </a:rPr>
              <a:t>James 1:25</a:t>
            </a:r>
            <a:endParaRPr lang="en-US" sz="4400" dirty="0">
              <a:solidFill>
                <a:schemeClr val="bg1"/>
              </a:solidFill>
            </a:endParaRPr>
          </a:p>
        </p:txBody>
      </p:sp>
      <p:sp>
        <p:nvSpPr>
          <p:cNvPr id="8" name="TextBox 7">
            <a:extLst>
              <a:ext uri="{FF2B5EF4-FFF2-40B4-BE49-F238E27FC236}">
                <a16:creationId xmlns:a16="http://schemas.microsoft.com/office/drawing/2014/main" id="{C09BCECC-EC20-C1AA-1115-12E9FE47F151}"/>
              </a:ext>
            </a:extLst>
          </p:cNvPr>
          <p:cNvSpPr txBox="1"/>
          <p:nvPr/>
        </p:nvSpPr>
        <p:spPr>
          <a:xfrm>
            <a:off x="1248839" y="630822"/>
            <a:ext cx="9657347" cy="4832092"/>
          </a:xfrm>
          <a:prstGeom prst="rect">
            <a:avLst/>
          </a:prstGeom>
          <a:noFill/>
        </p:spPr>
        <p:txBody>
          <a:bodyPr wrap="square">
            <a:spAutoFit/>
          </a:bodyPr>
          <a:lstStyle/>
          <a:p>
            <a:pPr algn="ctr"/>
            <a:endParaRPr lang="en-US" sz="4400" dirty="0">
              <a:solidFill>
                <a:schemeClr val="bg1"/>
              </a:solidFill>
            </a:endParaRPr>
          </a:p>
          <a:p>
            <a:pPr lvl="1" algn="ctr"/>
            <a:r>
              <a:rPr lang="en-US" sz="4400" dirty="0">
                <a:solidFill>
                  <a:schemeClr val="bg1"/>
                </a:solidFill>
              </a:rPr>
              <a:t>But the man who looks intently into the perfect law that gives freedom, and continues to do this, not forgetting what he has heard, but doing it—he will be blessed in what he does.</a:t>
            </a:r>
          </a:p>
        </p:txBody>
      </p:sp>
    </p:spTree>
    <p:extLst>
      <p:ext uri="{BB962C8B-B14F-4D97-AF65-F5344CB8AC3E}">
        <p14:creationId xmlns:p14="http://schemas.microsoft.com/office/powerpoint/2010/main" val="362295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0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3750"/>
                                        <p:tgtEl>
                                          <p:spTgt spid="8"/>
                                        </p:tgtEl>
                                      </p:cBhvr>
                                    </p:animEffect>
                                  </p:childTnLst>
                                </p:cTn>
                              </p:par>
                            </p:childTnLst>
                          </p:cTn>
                        </p:par>
                        <p:par>
                          <p:cTn id="12" fill="hold">
                            <p:stCondLst>
                              <p:cond delay="375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2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4" name="TextBox 3">
            <a:extLst>
              <a:ext uri="{FF2B5EF4-FFF2-40B4-BE49-F238E27FC236}">
                <a16:creationId xmlns:a16="http://schemas.microsoft.com/office/drawing/2014/main" id="{7C5DDCF7-0199-DA9F-A3C4-4139F4EDC50E}"/>
              </a:ext>
            </a:extLst>
          </p:cNvPr>
          <p:cNvSpPr txBox="1"/>
          <p:nvPr/>
        </p:nvSpPr>
        <p:spPr>
          <a:xfrm>
            <a:off x="674204" y="258901"/>
            <a:ext cx="9760226" cy="3170099"/>
          </a:xfrm>
          <a:prstGeom prst="rect">
            <a:avLst/>
          </a:prstGeom>
          <a:noFill/>
        </p:spPr>
        <p:txBody>
          <a:bodyPr wrap="square">
            <a:spAutoFit/>
          </a:bodyPr>
          <a:lstStyle/>
          <a:p>
            <a:pPr algn="ctr"/>
            <a:r>
              <a:rPr lang="en-US" sz="4000" b="1" dirty="0">
                <a:solidFill>
                  <a:schemeClr val="bg1"/>
                </a:solidFill>
              </a:rPr>
              <a:t>The book of James may be the earliest of the New Testament epistles. It was written by James, the half brother of Jesus, who emerged as a leader in the Jerusalem church.</a:t>
            </a:r>
            <a:endParaRPr lang="en-US" sz="4000" dirty="0">
              <a:solidFill>
                <a:schemeClr val="bg1"/>
              </a:solidFill>
            </a:endParaRPr>
          </a:p>
        </p:txBody>
      </p:sp>
      <p:sp>
        <p:nvSpPr>
          <p:cNvPr id="8" name="TextBox 7">
            <a:extLst>
              <a:ext uri="{FF2B5EF4-FFF2-40B4-BE49-F238E27FC236}">
                <a16:creationId xmlns:a16="http://schemas.microsoft.com/office/drawing/2014/main" id="{FE996AD0-E43D-AEE9-CEDD-7404F4E4A989}"/>
              </a:ext>
            </a:extLst>
          </p:cNvPr>
          <p:cNvSpPr txBox="1"/>
          <p:nvPr/>
        </p:nvSpPr>
        <p:spPr>
          <a:xfrm>
            <a:off x="388454" y="4808875"/>
            <a:ext cx="10843592" cy="830997"/>
          </a:xfrm>
          <a:prstGeom prst="rect">
            <a:avLst/>
          </a:prstGeom>
          <a:noFill/>
        </p:spPr>
        <p:txBody>
          <a:bodyPr wrap="square">
            <a:spAutoFit/>
          </a:bodyPr>
          <a:lstStyle/>
          <a:p>
            <a:pPr algn="ctr"/>
            <a:r>
              <a:rPr lang="en-US" sz="4800" b="1" dirty="0">
                <a:solidFill>
                  <a:schemeClr val="bg1"/>
                </a:solidFill>
              </a:rPr>
              <a:t>The book of James is about </a:t>
            </a:r>
            <a:r>
              <a:rPr lang="en-US" sz="4800" b="1" u="sng" dirty="0">
                <a:solidFill>
                  <a:schemeClr val="bg1"/>
                </a:solidFill>
              </a:rPr>
              <a:t>Faith</a:t>
            </a:r>
            <a:endParaRPr lang="en-US" sz="28700" u="sng"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425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4250" decel="50000" fill="hold">
                                          <p:stCondLst>
                                            <p:cond delay="0"/>
                                          </p:stCondLst>
                                        </p:cTn>
                                        <p:tgtEl>
                                          <p:spTgt spid="4"/>
                                        </p:tgtEl>
                                        <p:attrNameLst>
                                          <p:attrName>ppt_x</p:attrName>
                                          <p:attrName>ppt_y</p:attrName>
                                        </p:attrNameLst>
                                      </p:cBhvr>
                                    </p:animMotion>
                                    <p:animEffect transition="in" filter="fade">
                                      <p:cBhvr>
                                        <p:cTn id="9" dur="425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inVertical)">
                                      <p:cBhvr>
                                        <p:cTn id="14" dur="4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934C32-E312-2BDB-7034-5B6FE5848D4B}"/>
              </a:ext>
            </a:extLst>
          </p:cNvPr>
          <p:cNvSpPr txBox="1"/>
          <p:nvPr/>
        </p:nvSpPr>
        <p:spPr>
          <a:xfrm>
            <a:off x="1007616" y="3970299"/>
            <a:ext cx="10049522" cy="2123658"/>
          </a:xfrm>
          <a:prstGeom prst="rect">
            <a:avLst/>
          </a:prstGeom>
          <a:noFill/>
        </p:spPr>
        <p:txBody>
          <a:bodyPr wrap="square">
            <a:spAutoFit/>
          </a:bodyPr>
          <a:lstStyle/>
          <a:p>
            <a:pPr algn="ctr"/>
            <a:r>
              <a:rPr lang="en-US" sz="4400" b="1" dirty="0">
                <a:solidFill>
                  <a:schemeClr val="bg1"/>
                </a:solidFill>
              </a:rPr>
              <a:t>We must have faith </a:t>
            </a:r>
            <a:r>
              <a:rPr lang="en-US" sz="4400" b="1" u="sng" dirty="0">
                <a:solidFill>
                  <a:schemeClr val="bg1"/>
                </a:solidFill>
              </a:rPr>
              <a:t>IN</a:t>
            </a:r>
            <a:r>
              <a:rPr lang="en-US" sz="4400" b="1" dirty="0">
                <a:solidFill>
                  <a:schemeClr val="bg1"/>
                </a:solidFill>
              </a:rPr>
              <a:t> God rather than faith </a:t>
            </a:r>
            <a:r>
              <a:rPr lang="en-US" sz="4400" b="1" u="sng" dirty="0">
                <a:solidFill>
                  <a:schemeClr val="bg1"/>
                </a:solidFill>
              </a:rPr>
              <a:t>ABOUT</a:t>
            </a:r>
            <a:r>
              <a:rPr lang="en-US" sz="4400" b="1" dirty="0">
                <a:solidFill>
                  <a:schemeClr val="bg1"/>
                </a:solidFill>
              </a:rPr>
              <a:t> God. And that kind of faith will be displayed in a changed life.</a:t>
            </a:r>
            <a:endParaRPr lang="en-US" sz="4400" dirty="0">
              <a:solidFill>
                <a:schemeClr val="bg1"/>
              </a:solidFill>
            </a:endParaRPr>
          </a:p>
        </p:txBody>
      </p:sp>
      <p:sp>
        <p:nvSpPr>
          <p:cNvPr id="5" name="TextBox 4">
            <a:extLst>
              <a:ext uri="{FF2B5EF4-FFF2-40B4-BE49-F238E27FC236}">
                <a16:creationId xmlns:a16="http://schemas.microsoft.com/office/drawing/2014/main" id="{C7F8DC45-4AE1-442D-CB8D-A5F8A4BF741F}"/>
              </a:ext>
            </a:extLst>
          </p:cNvPr>
          <p:cNvSpPr txBox="1"/>
          <p:nvPr/>
        </p:nvSpPr>
        <p:spPr>
          <a:xfrm>
            <a:off x="292964" y="352022"/>
            <a:ext cx="11478826" cy="3046988"/>
          </a:xfrm>
          <a:prstGeom prst="rect">
            <a:avLst/>
          </a:prstGeom>
          <a:noFill/>
        </p:spPr>
        <p:txBody>
          <a:bodyPr wrap="square">
            <a:spAutoFit/>
          </a:bodyPr>
          <a:lstStyle/>
          <a:p>
            <a:pPr algn="ctr"/>
            <a:r>
              <a:rPr lang="en-US" sz="4800" b="1" dirty="0">
                <a:solidFill>
                  <a:schemeClr val="bg1"/>
                </a:solidFill>
              </a:rPr>
              <a:t>James made clear that any “faith” which exists only as a set of beliefs about God </a:t>
            </a:r>
            <a:r>
              <a:rPr lang="en-US" sz="4800" b="1" u="sng" dirty="0">
                <a:solidFill>
                  <a:schemeClr val="bg1"/>
                </a:solidFill>
              </a:rPr>
              <a:t>cannot produce </a:t>
            </a:r>
            <a:r>
              <a:rPr lang="en-US" sz="4800" b="1" dirty="0">
                <a:solidFill>
                  <a:schemeClr val="bg1"/>
                </a:solidFill>
              </a:rPr>
              <a:t>the kind of life that </a:t>
            </a:r>
            <a:r>
              <a:rPr lang="en-US" sz="4800" b="1" u="sng" dirty="0">
                <a:solidFill>
                  <a:schemeClr val="bg1"/>
                </a:solidFill>
              </a:rPr>
              <a:t>God requires.</a:t>
            </a:r>
            <a:endParaRPr lang="en-US" sz="4800" u="sng" dirty="0">
              <a:solidFill>
                <a:schemeClr val="bg1"/>
              </a:solidFill>
            </a:endParaRPr>
          </a:p>
        </p:txBody>
      </p:sp>
    </p:spTree>
    <p:extLst>
      <p:ext uri="{BB962C8B-B14F-4D97-AF65-F5344CB8AC3E}">
        <p14:creationId xmlns:p14="http://schemas.microsoft.com/office/powerpoint/2010/main" val="338974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1595">
                                          <p:stCondLst>
                                            <p:cond delay="0"/>
                                          </p:stCondLst>
                                        </p:cTn>
                                        <p:tgtEl>
                                          <p:spTgt spid="3"/>
                                        </p:tgtEl>
                                      </p:cBhvr>
                                    </p:animEffect>
                                    <p:anim calcmode="lin" valueType="num">
                                      <p:cBhvr>
                                        <p:cTn id="26" dur="5011"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7" dur="1826"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8" dur="1826" tmFilter="0, 0; 0.125,0.2665; 0.25,0.4; 0.375,0.465; 0.5,0.5;  0.625,0.535; 0.75,0.6; 0.875,0.7335; 1,1">
                                          <p:stCondLst>
                                            <p:cond delay="1826"/>
                                          </p:stCondLst>
                                        </p:cTn>
                                        <p:tgtEl>
                                          <p:spTgt spid="3"/>
                                        </p:tgtEl>
                                        <p:attrNameLst>
                                          <p:attrName>ppt_y</p:attrName>
                                        </p:attrNameLst>
                                      </p:cBhvr>
                                      <p:tavLst>
                                        <p:tav tm="0" fmla="#ppt_y-sin(pi*$)/9">
                                          <p:val>
                                            <p:fltVal val="0"/>
                                          </p:val>
                                        </p:tav>
                                        <p:tav tm="100000">
                                          <p:val>
                                            <p:fltVal val="1"/>
                                          </p:val>
                                        </p:tav>
                                      </p:tavLst>
                                    </p:anim>
                                    <p:anim calcmode="lin" valueType="num">
                                      <p:cBhvr>
                                        <p:cTn id="29" dur="913" tmFilter="0, 0; 0.125,0.2665; 0.25,0.4; 0.375,0.465; 0.5,0.5;  0.625,0.535; 0.75,0.6; 0.875,0.7335; 1,1">
                                          <p:stCondLst>
                                            <p:cond delay="3641"/>
                                          </p:stCondLst>
                                        </p:cTn>
                                        <p:tgtEl>
                                          <p:spTgt spid="3"/>
                                        </p:tgtEl>
                                        <p:attrNameLst>
                                          <p:attrName>ppt_y</p:attrName>
                                        </p:attrNameLst>
                                      </p:cBhvr>
                                      <p:tavLst>
                                        <p:tav tm="0" fmla="#ppt_y-sin(pi*$)/27">
                                          <p:val>
                                            <p:fltVal val="0"/>
                                          </p:val>
                                        </p:tav>
                                        <p:tav tm="100000">
                                          <p:val>
                                            <p:fltVal val="1"/>
                                          </p:val>
                                        </p:tav>
                                      </p:tavLst>
                                    </p:anim>
                                    <p:anim calcmode="lin" valueType="num">
                                      <p:cBhvr>
                                        <p:cTn id="30" dur="451" tmFilter="0, 0; 0.125,0.2665; 0.25,0.4; 0.375,0.465; 0.5,0.5;  0.625,0.535; 0.75,0.6; 0.875,0.7335; 1,1">
                                          <p:stCondLst>
                                            <p:cond delay="4554"/>
                                          </p:stCondLst>
                                        </p:cTn>
                                        <p:tgtEl>
                                          <p:spTgt spid="3"/>
                                        </p:tgtEl>
                                        <p:attrNameLst>
                                          <p:attrName>ppt_y</p:attrName>
                                        </p:attrNameLst>
                                      </p:cBhvr>
                                      <p:tavLst>
                                        <p:tav tm="0" fmla="#ppt_y-sin(pi*$)/81">
                                          <p:val>
                                            <p:fltVal val="0"/>
                                          </p:val>
                                        </p:tav>
                                        <p:tav tm="100000">
                                          <p:val>
                                            <p:fltVal val="1"/>
                                          </p:val>
                                        </p:tav>
                                      </p:tavLst>
                                    </p:anim>
                                    <p:animScale>
                                      <p:cBhvr>
                                        <p:cTn id="31" dur="72">
                                          <p:stCondLst>
                                            <p:cond delay="1787"/>
                                          </p:stCondLst>
                                        </p:cTn>
                                        <p:tgtEl>
                                          <p:spTgt spid="3"/>
                                        </p:tgtEl>
                                      </p:cBhvr>
                                      <p:to x="100000" y="60000"/>
                                    </p:animScale>
                                    <p:animScale>
                                      <p:cBhvr>
                                        <p:cTn id="32" dur="456" decel="50000">
                                          <p:stCondLst>
                                            <p:cond delay="1859"/>
                                          </p:stCondLst>
                                        </p:cTn>
                                        <p:tgtEl>
                                          <p:spTgt spid="3"/>
                                        </p:tgtEl>
                                      </p:cBhvr>
                                      <p:to x="100000" y="100000"/>
                                    </p:animScale>
                                    <p:animScale>
                                      <p:cBhvr>
                                        <p:cTn id="33" dur="72">
                                          <p:stCondLst>
                                            <p:cond delay="3608"/>
                                          </p:stCondLst>
                                        </p:cTn>
                                        <p:tgtEl>
                                          <p:spTgt spid="3"/>
                                        </p:tgtEl>
                                      </p:cBhvr>
                                      <p:to x="100000" y="80000"/>
                                    </p:animScale>
                                    <p:animScale>
                                      <p:cBhvr>
                                        <p:cTn id="34" dur="456" decel="50000">
                                          <p:stCondLst>
                                            <p:cond delay="3680"/>
                                          </p:stCondLst>
                                        </p:cTn>
                                        <p:tgtEl>
                                          <p:spTgt spid="3"/>
                                        </p:tgtEl>
                                      </p:cBhvr>
                                      <p:to x="100000" y="100000"/>
                                    </p:animScale>
                                    <p:animScale>
                                      <p:cBhvr>
                                        <p:cTn id="35" dur="72">
                                          <p:stCondLst>
                                            <p:cond delay="4515"/>
                                          </p:stCondLst>
                                        </p:cTn>
                                        <p:tgtEl>
                                          <p:spTgt spid="3"/>
                                        </p:tgtEl>
                                      </p:cBhvr>
                                      <p:to x="100000" y="90000"/>
                                    </p:animScale>
                                    <p:animScale>
                                      <p:cBhvr>
                                        <p:cTn id="36" dur="456" decel="50000">
                                          <p:stCondLst>
                                            <p:cond delay="4587"/>
                                          </p:stCondLst>
                                        </p:cTn>
                                        <p:tgtEl>
                                          <p:spTgt spid="3"/>
                                        </p:tgtEl>
                                      </p:cBhvr>
                                      <p:to x="100000" y="100000"/>
                                    </p:animScale>
                                    <p:animScale>
                                      <p:cBhvr>
                                        <p:cTn id="37" dur="72">
                                          <p:stCondLst>
                                            <p:cond delay="4972"/>
                                          </p:stCondLst>
                                        </p:cTn>
                                        <p:tgtEl>
                                          <p:spTgt spid="3"/>
                                        </p:tgtEl>
                                      </p:cBhvr>
                                      <p:to x="100000" y="95000"/>
                                    </p:animScale>
                                    <p:animScale>
                                      <p:cBhvr>
                                        <p:cTn id="38" dur="456" decel="50000">
                                          <p:stCondLst>
                                            <p:cond delay="504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33B81A-5C9E-16F1-DEC6-F5A835C2EFA7}"/>
              </a:ext>
            </a:extLst>
          </p:cNvPr>
          <p:cNvSpPr txBox="1"/>
          <p:nvPr/>
        </p:nvSpPr>
        <p:spPr>
          <a:xfrm>
            <a:off x="819150" y="384252"/>
            <a:ext cx="9963150" cy="830997"/>
          </a:xfrm>
          <a:prstGeom prst="rect">
            <a:avLst/>
          </a:prstGeom>
          <a:noFill/>
        </p:spPr>
        <p:txBody>
          <a:bodyPr wrap="square">
            <a:spAutoFit/>
          </a:bodyPr>
          <a:lstStyle/>
          <a:p>
            <a:pPr lvl="2"/>
            <a:r>
              <a:rPr lang="en-US" sz="4800" b="1" u="sng" dirty="0">
                <a:solidFill>
                  <a:schemeClr val="bg1"/>
                </a:solidFill>
              </a:rPr>
              <a:t>Understanding the Promise</a:t>
            </a:r>
            <a:endParaRPr lang="en-US" sz="4800" dirty="0">
              <a:solidFill>
                <a:schemeClr val="bg1"/>
              </a:solidFill>
            </a:endParaRPr>
          </a:p>
        </p:txBody>
      </p:sp>
      <p:sp>
        <p:nvSpPr>
          <p:cNvPr id="5" name="TextBox 4">
            <a:extLst>
              <a:ext uri="{FF2B5EF4-FFF2-40B4-BE49-F238E27FC236}">
                <a16:creationId xmlns:a16="http://schemas.microsoft.com/office/drawing/2014/main" id="{9CA11632-0572-CCBE-9CC9-1C04899A2208}"/>
              </a:ext>
            </a:extLst>
          </p:cNvPr>
          <p:cNvSpPr txBox="1"/>
          <p:nvPr/>
        </p:nvSpPr>
        <p:spPr>
          <a:xfrm>
            <a:off x="235998" y="1508189"/>
            <a:ext cx="11720004" cy="2123658"/>
          </a:xfrm>
          <a:prstGeom prst="rect">
            <a:avLst/>
          </a:prstGeom>
          <a:noFill/>
        </p:spPr>
        <p:txBody>
          <a:bodyPr wrap="square">
            <a:spAutoFit/>
          </a:bodyPr>
          <a:lstStyle/>
          <a:p>
            <a:pPr algn="ctr"/>
            <a:r>
              <a:rPr lang="en-US" sz="4400" dirty="0">
                <a:solidFill>
                  <a:schemeClr val="bg1"/>
                </a:solidFill>
              </a:rPr>
              <a:t>God has given us His word </a:t>
            </a:r>
            <a:r>
              <a:rPr lang="en-US" sz="4400" dirty="0" err="1">
                <a:solidFill>
                  <a:schemeClr val="bg1"/>
                </a:solidFill>
              </a:rPr>
              <a:t>to”do</a:t>
            </a:r>
            <a:r>
              <a:rPr lang="en-US" sz="4400" dirty="0">
                <a:solidFill>
                  <a:schemeClr val="bg1"/>
                </a:solidFill>
              </a:rPr>
              <a:t> rather than to simple hear. The key to god’s blessing is </a:t>
            </a:r>
            <a:r>
              <a:rPr lang="en-US" sz="4400" u="sng" dirty="0">
                <a:solidFill>
                  <a:schemeClr val="bg1"/>
                </a:solidFill>
              </a:rPr>
              <a:t>not to read or master </a:t>
            </a:r>
            <a:r>
              <a:rPr lang="en-US" sz="4400" dirty="0">
                <a:solidFill>
                  <a:schemeClr val="bg1"/>
                </a:solidFill>
              </a:rPr>
              <a:t>the contents of the Bible.</a:t>
            </a:r>
            <a:endParaRPr lang="en-US" sz="4000" dirty="0">
              <a:solidFill>
                <a:schemeClr val="bg1"/>
              </a:solidFill>
            </a:endParaRPr>
          </a:p>
        </p:txBody>
      </p:sp>
      <p:sp>
        <p:nvSpPr>
          <p:cNvPr id="7" name="TextBox 6">
            <a:extLst>
              <a:ext uri="{FF2B5EF4-FFF2-40B4-BE49-F238E27FC236}">
                <a16:creationId xmlns:a16="http://schemas.microsoft.com/office/drawing/2014/main" id="{773BFDF2-8B43-3C23-3FED-31D720E0A04A}"/>
              </a:ext>
            </a:extLst>
          </p:cNvPr>
          <p:cNvSpPr txBox="1"/>
          <p:nvPr/>
        </p:nvSpPr>
        <p:spPr>
          <a:xfrm>
            <a:off x="471997" y="4505098"/>
            <a:ext cx="11248007" cy="1938992"/>
          </a:xfrm>
          <a:prstGeom prst="rect">
            <a:avLst/>
          </a:prstGeom>
          <a:noFill/>
        </p:spPr>
        <p:txBody>
          <a:bodyPr wrap="square">
            <a:spAutoFit/>
          </a:bodyPr>
          <a:lstStyle/>
          <a:p>
            <a:pPr algn="ctr"/>
            <a:r>
              <a:rPr lang="en-US" sz="4000" dirty="0">
                <a:solidFill>
                  <a:schemeClr val="bg1"/>
                </a:solidFill>
              </a:rPr>
              <a:t>God’s word speaks to us </a:t>
            </a:r>
            <a:r>
              <a:rPr lang="en-US" sz="4000" u="sng" dirty="0">
                <a:solidFill>
                  <a:schemeClr val="bg1"/>
                </a:solidFill>
              </a:rPr>
              <a:t>in a living voice</a:t>
            </a:r>
            <a:r>
              <a:rPr lang="en-US" sz="4000" dirty="0">
                <a:solidFill>
                  <a:schemeClr val="bg1"/>
                </a:solidFill>
              </a:rPr>
              <a:t>, calling us to respond The blessing in scripture is found not in the knowing but in the doing</a:t>
            </a:r>
          </a:p>
        </p:txBody>
      </p:sp>
    </p:spTree>
    <p:extLst>
      <p:ext uri="{BB962C8B-B14F-4D97-AF65-F5344CB8AC3E}">
        <p14:creationId xmlns:p14="http://schemas.microsoft.com/office/powerpoint/2010/main" val="309714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4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randombar(horizontal)">
                                      <p:cBhvr>
                                        <p:cTn id="19"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A8E419-3014-C1A5-734C-AFC5F5A47D55}"/>
              </a:ext>
            </a:extLst>
          </p:cNvPr>
          <p:cNvSpPr txBox="1"/>
          <p:nvPr/>
        </p:nvSpPr>
        <p:spPr>
          <a:xfrm>
            <a:off x="154056" y="474345"/>
            <a:ext cx="11121887" cy="1200329"/>
          </a:xfrm>
          <a:prstGeom prst="rect">
            <a:avLst/>
          </a:prstGeom>
          <a:noFill/>
        </p:spPr>
        <p:txBody>
          <a:bodyPr wrap="square">
            <a:spAutoFit/>
          </a:bodyPr>
          <a:lstStyle/>
          <a:p>
            <a:pPr lvl="2" algn="ctr"/>
            <a:r>
              <a:rPr lang="en-US" sz="7200" b="1" u="sng" dirty="0">
                <a:solidFill>
                  <a:schemeClr val="bg1"/>
                </a:solidFill>
              </a:rPr>
              <a:t>Claiming the Promise</a:t>
            </a:r>
            <a:endParaRPr lang="en-US" sz="7200" dirty="0">
              <a:solidFill>
                <a:schemeClr val="bg1"/>
              </a:solidFill>
            </a:endParaRPr>
          </a:p>
        </p:txBody>
      </p:sp>
      <p:sp>
        <p:nvSpPr>
          <p:cNvPr id="4" name="TextBox 3">
            <a:extLst>
              <a:ext uri="{FF2B5EF4-FFF2-40B4-BE49-F238E27FC236}">
                <a16:creationId xmlns:a16="http://schemas.microsoft.com/office/drawing/2014/main" id="{21F772DA-5EBA-61BD-45DB-8B1F28CEB997}"/>
              </a:ext>
            </a:extLst>
          </p:cNvPr>
          <p:cNvSpPr txBox="1"/>
          <p:nvPr/>
        </p:nvSpPr>
        <p:spPr>
          <a:xfrm>
            <a:off x="327163" y="1918216"/>
            <a:ext cx="11693387" cy="3046988"/>
          </a:xfrm>
          <a:prstGeom prst="rect">
            <a:avLst/>
          </a:prstGeom>
          <a:noFill/>
        </p:spPr>
        <p:txBody>
          <a:bodyPr wrap="square">
            <a:spAutoFit/>
          </a:bodyPr>
          <a:lstStyle/>
          <a:p>
            <a:pPr algn="ctr"/>
            <a:r>
              <a:rPr lang="en-US" sz="4800" dirty="0">
                <a:solidFill>
                  <a:schemeClr val="bg1"/>
                </a:solidFill>
              </a:rPr>
              <a:t>This is another promise </a:t>
            </a:r>
            <a:r>
              <a:rPr lang="en-US" sz="4800" b="1" dirty="0">
                <a:solidFill>
                  <a:schemeClr val="bg1"/>
                </a:solidFill>
              </a:rPr>
              <a:t>available to us all</a:t>
            </a:r>
            <a:r>
              <a:rPr lang="en-US" sz="4800" dirty="0">
                <a:solidFill>
                  <a:schemeClr val="bg1"/>
                </a:solidFill>
              </a:rPr>
              <a:t> but it also requires action on our part. To claim this promise we must become doers of the Word. </a:t>
            </a:r>
            <a:endParaRPr lang="en-US" sz="4800" dirty="0"/>
          </a:p>
        </p:txBody>
      </p:sp>
      <p:sp>
        <p:nvSpPr>
          <p:cNvPr id="6" name="TextBox 5">
            <a:extLst>
              <a:ext uri="{FF2B5EF4-FFF2-40B4-BE49-F238E27FC236}">
                <a16:creationId xmlns:a16="http://schemas.microsoft.com/office/drawing/2014/main" id="{403DED90-5C7A-7702-3A1B-7A211A230DA0}"/>
              </a:ext>
            </a:extLst>
          </p:cNvPr>
          <p:cNvSpPr txBox="1"/>
          <p:nvPr/>
        </p:nvSpPr>
        <p:spPr>
          <a:xfrm>
            <a:off x="154056" y="5552658"/>
            <a:ext cx="12611100" cy="830997"/>
          </a:xfrm>
          <a:prstGeom prst="rect">
            <a:avLst/>
          </a:prstGeom>
          <a:noFill/>
        </p:spPr>
        <p:txBody>
          <a:bodyPr wrap="square">
            <a:spAutoFit/>
          </a:bodyPr>
          <a:lstStyle/>
          <a:p>
            <a:r>
              <a:rPr lang="en-US" sz="4800" b="1" dirty="0">
                <a:solidFill>
                  <a:schemeClr val="bg1"/>
                </a:solidFill>
              </a:rPr>
              <a:t>The blessing is always found in the doing</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4000" fill="hold"/>
                                        <p:tgtEl>
                                          <p:spTgt spid="3"/>
                                        </p:tgtEl>
                                        <p:attrNameLst>
                                          <p:attrName>ppt_w</p:attrName>
                                        </p:attrNameLst>
                                      </p:cBhvr>
                                      <p:tavLst>
                                        <p:tav tm="0">
                                          <p:val>
                                            <p:fltVal val="0"/>
                                          </p:val>
                                        </p:tav>
                                        <p:tav tm="100000">
                                          <p:val>
                                            <p:strVal val="#ppt_w"/>
                                          </p:val>
                                        </p:tav>
                                      </p:tavLst>
                                    </p:anim>
                                    <p:anim calcmode="lin" valueType="num">
                                      <p:cBhvr>
                                        <p:cTn id="8" dur="4000" fill="hold"/>
                                        <p:tgtEl>
                                          <p:spTgt spid="3"/>
                                        </p:tgtEl>
                                        <p:attrNameLst>
                                          <p:attrName>ppt_h</p:attrName>
                                        </p:attrNameLst>
                                      </p:cBhvr>
                                      <p:tavLst>
                                        <p:tav tm="0">
                                          <p:val>
                                            <p:fltVal val="0"/>
                                          </p:val>
                                        </p:tav>
                                        <p:tav tm="100000">
                                          <p:val>
                                            <p:strVal val="#ppt_h"/>
                                          </p:val>
                                        </p:tav>
                                      </p:tavLst>
                                    </p:anim>
                                    <p:anim calcmode="lin" valueType="num">
                                      <p:cBhvr>
                                        <p:cTn id="9" dur="4000" fill="hold"/>
                                        <p:tgtEl>
                                          <p:spTgt spid="3"/>
                                        </p:tgtEl>
                                        <p:attrNameLst>
                                          <p:attrName>style.rotation</p:attrName>
                                        </p:attrNameLst>
                                      </p:cBhvr>
                                      <p:tavLst>
                                        <p:tav tm="0">
                                          <p:val>
                                            <p:fltVal val="90"/>
                                          </p:val>
                                        </p:tav>
                                        <p:tav tm="100000">
                                          <p:val>
                                            <p:fltVal val="0"/>
                                          </p:val>
                                        </p:tav>
                                      </p:tavLst>
                                    </p:anim>
                                    <p:animEffect transition="in" filter="fade">
                                      <p:cBhvr>
                                        <p:cTn id="10" dur="4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942">
                                          <p:stCondLst>
                                            <p:cond delay="0"/>
                                          </p:stCondLst>
                                        </p:cTn>
                                        <p:tgtEl>
                                          <p:spTgt spid="4"/>
                                        </p:tgtEl>
                                      </p:cBhvr>
                                    </p:animEffect>
                                    <p:anim calcmode="lin" valueType="num">
                                      <p:cBhvr>
                                        <p:cTn id="16" dur="2961"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7" dur="1079"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8" dur="1079" tmFilter="0, 0; 0.125,0.2665; 0.25,0.4; 0.375,0.465; 0.5,0.5;  0.625,0.535; 0.75,0.6; 0.875,0.7335; 1,1">
                                          <p:stCondLst>
                                            <p:cond delay="1079"/>
                                          </p:stCondLst>
                                        </p:cTn>
                                        <p:tgtEl>
                                          <p:spTgt spid="4"/>
                                        </p:tgtEl>
                                        <p:attrNameLst>
                                          <p:attrName>ppt_y</p:attrName>
                                        </p:attrNameLst>
                                      </p:cBhvr>
                                      <p:tavLst>
                                        <p:tav tm="0" fmla="#ppt_y-sin(pi*$)/9">
                                          <p:val>
                                            <p:fltVal val="0"/>
                                          </p:val>
                                        </p:tav>
                                        <p:tav tm="100000">
                                          <p:val>
                                            <p:fltVal val="1"/>
                                          </p:val>
                                        </p:tav>
                                      </p:tavLst>
                                    </p:anim>
                                    <p:anim calcmode="lin" valueType="num">
                                      <p:cBhvr>
                                        <p:cTn id="19" dur="539" tmFilter="0, 0; 0.125,0.2665; 0.25,0.4; 0.375,0.465; 0.5,0.5;  0.625,0.535; 0.75,0.6; 0.875,0.7335; 1,1">
                                          <p:stCondLst>
                                            <p:cond delay="2152"/>
                                          </p:stCondLst>
                                        </p:cTn>
                                        <p:tgtEl>
                                          <p:spTgt spid="4"/>
                                        </p:tgtEl>
                                        <p:attrNameLst>
                                          <p:attrName>ppt_y</p:attrName>
                                        </p:attrNameLst>
                                      </p:cBhvr>
                                      <p:tavLst>
                                        <p:tav tm="0" fmla="#ppt_y-sin(pi*$)/27">
                                          <p:val>
                                            <p:fltVal val="0"/>
                                          </p:val>
                                        </p:tav>
                                        <p:tav tm="100000">
                                          <p:val>
                                            <p:fltVal val="1"/>
                                          </p:val>
                                        </p:tav>
                                      </p:tavLst>
                                    </p:anim>
                                    <p:anim calcmode="lin" valueType="num">
                                      <p:cBhvr>
                                        <p:cTn id="20" dur="267" tmFilter="0, 0; 0.125,0.2665; 0.25,0.4; 0.375,0.465; 0.5,0.5;  0.625,0.535; 0.75,0.6; 0.875,0.7335; 1,1">
                                          <p:stCondLst>
                                            <p:cond delay="2691"/>
                                          </p:stCondLst>
                                        </p:cTn>
                                        <p:tgtEl>
                                          <p:spTgt spid="4"/>
                                        </p:tgtEl>
                                        <p:attrNameLst>
                                          <p:attrName>ppt_y</p:attrName>
                                        </p:attrNameLst>
                                      </p:cBhvr>
                                      <p:tavLst>
                                        <p:tav tm="0" fmla="#ppt_y-sin(pi*$)/81">
                                          <p:val>
                                            <p:fltVal val="0"/>
                                          </p:val>
                                        </p:tav>
                                        <p:tav tm="100000">
                                          <p:val>
                                            <p:fltVal val="1"/>
                                          </p:val>
                                        </p:tav>
                                      </p:tavLst>
                                    </p:anim>
                                    <p:animScale>
                                      <p:cBhvr>
                                        <p:cTn id="21" dur="42">
                                          <p:stCondLst>
                                            <p:cond delay="1056"/>
                                          </p:stCondLst>
                                        </p:cTn>
                                        <p:tgtEl>
                                          <p:spTgt spid="4"/>
                                        </p:tgtEl>
                                      </p:cBhvr>
                                      <p:to x="100000" y="60000"/>
                                    </p:animScale>
                                    <p:animScale>
                                      <p:cBhvr>
                                        <p:cTn id="22" dur="270" decel="50000">
                                          <p:stCondLst>
                                            <p:cond delay="1099"/>
                                          </p:stCondLst>
                                        </p:cTn>
                                        <p:tgtEl>
                                          <p:spTgt spid="4"/>
                                        </p:tgtEl>
                                      </p:cBhvr>
                                      <p:to x="100000" y="100000"/>
                                    </p:animScale>
                                    <p:animScale>
                                      <p:cBhvr>
                                        <p:cTn id="23" dur="42">
                                          <p:stCondLst>
                                            <p:cond delay="2132"/>
                                          </p:stCondLst>
                                        </p:cTn>
                                        <p:tgtEl>
                                          <p:spTgt spid="4"/>
                                        </p:tgtEl>
                                      </p:cBhvr>
                                      <p:to x="100000" y="80000"/>
                                    </p:animScale>
                                    <p:animScale>
                                      <p:cBhvr>
                                        <p:cTn id="24" dur="270" decel="50000">
                                          <p:stCondLst>
                                            <p:cond delay="2174"/>
                                          </p:stCondLst>
                                        </p:cTn>
                                        <p:tgtEl>
                                          <p:spTgt spid="4"/>
                                        </p:tgtEl>
                                      </p:cBhvr>
                                      <p:to x="100000" y="100000"/>
                                    </p:animScale>
                                    <p:animScale>
                                      <p:cBhvr>
                                        <p:cTn id="25" dur="42">
                                          <p:stCondLst>
                                            <p:cond delay="2668"/>
                                          </p:stCondLst>
                                        </p:cTn>
                                        <p:tgtEl>
                                          <p:spTgt spid="4"/>
                                        </p:tgtEl>
                                      </p:cBhvr>
                                      <p:to x="100000" y="90000"/>
                                    </p:animScale>
                                    <p:animScale>
                                      <p:cBhvr>
                                        <p:cTn id="26" dur="270" decel="50000">
                                          <p:stCondLst>
                                            <p:cond delay="2710"/>
                                          </p:stCondLst>
                                        </p:cTn>
                                        <p:tgtEl>
                                          <p:spTgt spid="4"/>
                                        </p:tgtEl>
                                      </p:cBhvr>
                                      <p:to x="100000" y="100000"/>
                                    </p:animScale>
                                    <p:animScale>
                                      <p:cBhvr>
                                        <p:cTn id="27" dur="42">
                                          <p:stCondLst>
                                            <p:cond delay="2938"/>
                                          </p:stCondLst>
                                        </p:cTn>
                                        <p:tgtEl>
                                          <p:spTgt spid="4"/>
                                        </p:tgtEl>
                                      </p:cBhvr>
                                      <p:to x="100000" y="95000"/>
                                    </p:animScale>
                                    <p:animScale>
                                      <p:cBhvr>
                                        <p:cTn id="28" dur="270" decel="50000">
                                          <p:stCondLst>
                                            <p:cond delay="2980"/>
                                          </p:stCondLst>
                                        </p:cTn>
                                        <p:tgtEl>
                                          <p:spTgt spid="4"/>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2500" fill="hold"/>
                                        <p:tgtEl>
                                          <p:spTgt spid="6"/>
                                        </p:tgtEl>
                                        <p:attrNameLst>
                                          <p:attrName>ppt_w</p:attrName>
                                        </p:attrNameLst>
                                      </p:cBhvr>
                                      <p:tavLst>
                                        <p:tav tm="0">
                                          <p:val>
                                            <p:fltVal val="0"/>
                                          </p:val>
                                        </p:tav>
                                        <p:tav tm="100000">
                                          <p:val>
                                            <p:strVal val="#ppt_w"/>
                                          </p:val>
                                        </p:tav>
                                      </p:tavLst>
                                    </p:anim>
                                    <p:anim calcmode="lin" valueType="num">
                                      <p:cBhvr>
                                        <p:cTn id="34" dur="2500" fill="hold"/>
                                        <p:tgtEl>
                                          <p:spTgt spid="6"/>
                                        </p:tgtEl>
                                        <p:attrNameLst>
                                          <p:attrName>ppt_h</p:attrName>
                                        </p:attrNameLst>
                                      </p:cBhvr>
                                      <p:tavLst>
                                        <p:tav tm="0">
                                          <p:val>
                                            <p:fltVal val="0"/>
                                          </p:val>
                                        </p:tav>
                                        <p:tav tm="100000">
                                          <p:val>
                                            <p:strVal val="#ppt_h"/>
                                          </p:val>
                                        </p:tav>
                                      </p:tavLst>
                                    </p:anim>
                                    <p:animEffect transition="in" filter="fade">
                                      <p:cBhvr>
                                        <p:cTn id="35" dur="2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8" name="TextBox 7">
            <a:extLst>
              <a:ext uri="{FF2B5EF4-FFF2-40B4-BE49-F238E27FC236}">
                <a16:creationId xmlns:a16="http://schemas.microsoft.com/office/drawing/2014/main" id="{C709B3E9-E8C6-01C8-FB1C-416A836B86CA}"/>
              </a:ext>
            </a:extLst>
          </p:cNvPr>
          <p:cNvSpPr txBox="1"/>
          <p:nvPr/>
        </p:nvSpPr>
        <p:spPr>
          <a:xfrm>
            <a:off x="466882" y="302950"/>
            <a:ext cx="10952921" cy="5632311"/>
          </a:xfrm>
          <a:prstGeom prst="rect">
            <a:avLst/>
          </a:prstGeom>
          <a:noFill/>
        </p:spPr>
        <p:txBody>
          <a:bodyPr wrap="square">
            <a:spAutoFit/>
          </a:bodyPr>
          <a:lstStyle/>
          <a:p>
            <a:pPr algn="ctr"/>
            <a:r>
              <a:rPr lang="en-US" sz="6000" dirty="0">
                <a:solidFill>
                  <a:schemeClr val="bg1"/>
                </a:solidFill>
              </a:rPr>
              <a:t>Today in America we have the Bible available more than any other time in the history of our country – yet millions of people still miss the blessings that the Bible can give.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6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407D0B1-1874-CD72-5F97-DE8F783CA8DE}"/>
              </a:ext>
            </a:extLst>
          </p:cNvPr>
          <p:cNvSpPr txBox="1"/>
          <p:nvPr/>
        </p:nvSpPr>
        <p:spPr>
          <a:xfrm>
            <a:off x="457200" y="557655"/>
            <a:ext cx="11391900" cy="5016758"/>
          </a:xfrm>
          <a:prstGeom prst="rect">
            <a:avLst/>
          </a:prstGeom>
          <a:noFill/>
        </p:spPr>
        <p:txBody>
          <a:bodyPr wrap="square">
            <a:spAutoFit/>
          </a:bodyPr>
          <a:lstStyle/>
          <a:p>
            <a:pPr algn="ctr"/>
            <a:r>
              <a:rPr lang="en-US" sz="8000" dirty="0">
                <a:solidFill>
                  <a:schemeClr val="bg1"/>
                </a:solidFill>
              </a:rPr>
              <a:t>It promises to give you comfort, strength, hope, wisdom, joy, power and </a:t>
            </a:r>
            <a:r>
              <a:rPr lang="en-US" sz="8000" u="sng" dirty="0">
                <a:solidFill>
                  <a:schemeClr val="bg1"/>
                </a:solidFill>
              </a:rPr>
              <a:t>purpose for living</a:t>
            </a:r>
            <a:endParaRPr lang="en-US" sz="123400" u="sng" dirty="0">
              <a:solidFill>
                <a:schemeClr val="bg1"/>
              </a:solidFill>
            </a:endParaRPr>
          </a:p>
        </p:txBody>
      </p:sp>
    </p:spTree>
    <p:extLst>
      <p:ext uri="{BB962C8B-B14F-4D97-AF65-F5344CB8AC3E}">
        <p14:creationId xmlns:p14="http://schemas.microsoft.com/office/powerpoint/2010/main" val="357084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875B8F-DFC9-1BF8-8389-2B2388106975}"/>
              </a:ext>
            </a:extLst>
          </p:cNvPr>
          <p:cNvSpPr txBox="1"/>
          <p:nvPr/>
        </p:nvSpPr>
        <p:spPr>
          <a:xfrm>
            <a:off x="290188" y="394005"/>
            <a:ext cx="11070454" cy="2800767"/>
          </a:xfrm>
          <a:prstGeom prst="rect">
            <a:avLst/>
          </a:prstGeom>
          <a:noFill/>
        </p:spPr>
        <p:txBody>
          <a:bodyPr wrap="square">
            <a:spAutoFit/>
          </a:bodyPr>
          <a:lstStyle/>
          <a:p>
            <a:pPr algn="ctr"/>
            <a:r>
              <a:rPr lang="en-US" sz="4400" dirty="0">
                <a:solidFill>
                  <a:schemeClr val="bg1"/>
                </a:solidFill>
              </a:rPr>
              <a:t>But just because you own a Bible doesn’t mean that you’re going to get any benefit from it. You must be a doer of the Word and not just a hearer.</a:t>
            </a:r>
          </a:p>
        </p:txBody>
      </p:sp>
      <p:sp>
        <p:nvSpPr>
          <p:cNvPr id="4" name="TextBox 3">
            <a:extLst>
              <a:ext uri="{FF2B5EF4-FFF2-40B4-BE49-F238E27FC236}">
                <a16:creationId xmlns:a16="http://schemas.microsoft.com/office/drawing/2014/main" id="{B2FE3B3D-0598-B253-F406-E60E58489212}"/>
              </a:ext>
            </a:extLst>
          </p:cNvPr>
          <p:cNvSpPr txBox="1"/>
          <p:nvPr/>
        </p:nvSpPr>
        <p:spPr>
          <a:xfrm>
            <a:off x="516569" y="3326501"/>
            <a:ext cx="10617691" cy="830997"/>
          </a:xfrm>
          <a:prstGeom prst="rect">
            <a:avLst/>
          </a:prstGeom>
          <a:noFill/>
        </p:spPr>
        <p:txBody>
          <a:bodyPr wrap="square" rtlCol="0">
            <a:spAutoFit/>
          </a:bodyPr>
          <a:lstStyle/>
          <a:p>
            <a:pPr algn="ctr"/>
            <a:r>
              <a:rPr lang="en-US" sz="4800" dirty="0">
                <a:solidFill>
                  <a:schemeClr val="bg1"/>
                </a:solidFill>
              </a:rPr>
              <a:t>Homework:</a:t>
            </a:r>
          </a:p>
        </p:txBody>
      </p:sp>
      <p:sp>
        <p:nvSpPr>
          <p:cNvPr id="6" name="TextBox 5">
            <a:extLst>
              <a:ext uri="{FF2B5EF4-FFF2-40B4-BE49-F238E27FC236}">
                <a16:creationId xmlns:a16="http://schemas.microsoft.com/office/drawing/2014/main" id="{8E6C81E2-2E28-D56A-7988-0150BBDE999F}"/>
              </a:ext>
            </a:extLst>
          </p:cNvPr>
          <p:cNvSpPr txBox="1"/>
          <p:nvPr/>
        </p:nvSpPr>
        <p:spPr>
          <a:xfrm>
            <a:off x="290188" y="4627782"/>
            <a:ext cx="11520812" cy="1938992"/>
          </a:xfrm>
          <a:prstGeom prst="rect">
            <a:avLst/>
          </a:prstGeom>
          <a:noFill/>
        </p:spPr>
        <p:txBody>
          <a:bodyPr wrap="square">
            <a:spAutoFit/>
          </a:bodyPr>
          <a:lstStyle/>
          <a:p>
            <a:pPr algn="ctr"/>
            <a:r>
              <a:rPr lang="en-US" sz="4000" b="1" dirty="0">
                <a:solidFill>
                  <a:schemeClr val="bg1"/>
                </a:solidFill>
              </a:rPr>
              <a:t>Provide an example this week of reading and studying a scripture verse and the how you applied it during the week</a:t>
            </a:r>
            <a:endParaRPr lang="en-US" sz="4000" b="1" dirty="0"/>
          </a:p>
        </p:txBody>
      </p:sp>
    </p:spTree>
    <p:extLst>
      <p:ext uri="{BB962C8B-B14F-4D97-AF65-F5344CB8AC3E}">
        <p14:creationId xmlns:p14="http://schemas.microsoft.com/office/powerpoint/2010/main" val="1857939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500"/>
                                        <p:tgtEl>
                                          <p:spTgt spid="3"/>
                                        </p:tgtEl>
                                      </p:cBhvr>
                                    </p:animEffect>
                                    <p:anim calcmode="lin" valueType="num">
                                      <p:cBhvr>
                                        <p:cTn id="8" dur="5500" fill="hold"/>
                                        <p:tgtEl>
                                          <p:spTgt spid="3"/>
                                        </p:tgtEl>
                                        <p:attrNameLst>
                                          <p:attrName>ppt_x</p:attrName>
                                        </p:attrNameLst>
                                      </p:cBhvr>
                                      <p:tavLst>
                                        <p:tav tm="0">
                                          <p:val>
                                            <p:strVal val="#ppt_x"/>
                                          </p:val>
                                        </p:tav>
                                        <p:tav tm="100000">
                                          <p:val>
                                            <p:strVal val="#ppt_x"/>
                                          </p:val>
                                        </p:tav>
                                      </p:tavLst>
                                    </p:anim>
                                    <p:anim calcmode="lin" valueType="num">
                                      <p:cBhvr>
                                        <p:cTn id="9" dur="5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4250" fill="hold"/>
                                        <p:tgtEl>
                                          <p:spTgt spid="4"/>
                                        </p:tgtEl>
                                        <p:attrNameLst>
                                          <p:attrName>ppt_w</p:attrName>
                                        </p:attrNameLst>
                                      </p:cBhvr>
                                      <p:tavLst>
                                        <p:tav tm="0">
                                          <p:val>
                                            <p:fltVal val="0"/>
                                          </p:val>
                                        </p:tav>
                                        <p:tav tm="100000">
                                          <p:val>
                                            <p:strVal val="#ppt_w"/>
                                          </p:val>
                                        </p:tav>
                                      </p:tavLst>
                                    </p:anim>
                                    <p:anim calcmode="lin" valueType="num">
                                      <p:cBhvr>
                                        <p:cTn id="15" dur="4250" fill="hold"/>
                                        <p:tgtEl>
                                          <p:spTgt spid="4"/>
                                        </p:tgtEl>
                                        <p:attrNameLst>
                                          <p:attrName>ppt_h</p:attrName>
                                        </p:attrNameLst>
                                      </p:cBhvr>
                                      <p:tavLst>
                                        <p:tav tm="0">
                                          <p:val>
                                            <p:fltVal val="0"/>
                                          </p:val>
                                        </p:tav>
                                        <p:tav tm="100000">
                                          <p:val>
                                            <p:strVal val="#ppt_h"/>
                                          </p:val>
                                        </p:tav>
                                      </p:tavLst>
                                    </p:anim>
                                    <p:anim calcmode="lin" valueType="num">
                                      <p:cBhvr>
                                        <p:cTn id="16" dur="4250" fill="hold"/>
                                        <p:tgtEl>
                                          <p:spTgt spid="4"/>
                                        </p:tgtEl>
                                        <p:attrNameLst>
                                          <p:attrName>style.rotation</p:attrName>
                                        </p:attrNameLst>
                                      </p:cBhvr>
                                      <p:tavLst>
                                        <p:tav tm="0">
                                          <p:val>
                                            <p:fltVal val="90"/>
                                          </p:val>
                                        </p:tav>
                                        <p:tav tm="100000">
                                          <p:val>
                                            <p:fltVal val="0"/>
                                          </p:val>
                                        </p:tav>
                                      </p:tavLst>
                                    </p:anim>
                                    <p:animEffect transition="in" filter="fade">
                                      <p:cBhvr>
                                        <p:cTn id="17" dur="425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4750" fill="hold"/>
                                        <p:tgtEl>
                                          <p:spTgt spid="6"/>
                                        </p:tgtEl>
                                        <p:attrNameLst>
                                          <p:attrName>ppt_w</p:attrName>
                                        </p:attrNameLst>
                                      </p:cBhvr>
                                      <p:tavLst>
                                        <p:tav tm="0">
                                          <p:val>
                                            <p:fltVal val="0"/>
                                          </p:val>
                                        </p:tav>
                                        <p:tav tm="100000">
                                          <p:val>
                                            <p:strVal val="#ppt_w"/>
                                          </p:val>
                                        </p:tav>
                                      </p:tavLst>
                                    </p:anim>
                                    <p:anim calcmode="lin" valueType="num">
                                      <p:cBhvr>
                                        <p:cTn id="23" dur="4750" fill="hold"/>
                                        <p:tgtEl>
                                          <p:spTgt spid="6"/>
                                        </p:tgtEl>
                                        <p:attrNameLst>
                                          <p:attrName>ppt_h</p:attrName>
                                        </p:attrNameLst>
                                      </p:cBhvr>
                                      <p:tavLst>
                                        <p:tav tm="0">
                                          <p:val>
                                            <p:fltVal val="0"/>
                                          </p:val>
                                        </p:tav>
                                        <p:tav tm="100000">
                                          <p:val>
                                            <p:strVal val="#ppt_h"/>
                                          </p:val>
                                        </p:tav>
                                      </p:tavLst>
                                    </p:anim>
                                    <p:anim calcmode="lin" valueType="num">
                                      <p:cBhvr>
                                        <p:cTn id="24" dur="4750" fill="hold"/>
                                        <p:tgtEl>
                                          <p:spTgt spid="6"/>
                                        </p:tgtEl>
                                        <p:attrNameLst>
                                          <p:attrName>style.rotation</p:attrName>
                                        </p:attrNameLst>
                                      </p:cBhvr>
                                      <p:tavLst>
                                        <p:tav tm="0">
                                          <p:val>
                                            <p:fltVal val="90"/>
                                          </p:val>
                                        </p:tav>
                                        <p:tav tm="100000">
                                          <p:val>
                                            <p:fltVal val="0"/>
                                          </p:val>
                                        </p:tav>
                                      </p:tavLst>
                                    </p:anim>
                                    <p:animEffect transition="in" filter="fade">
                                      <p:cBhvr>
                                        <p:cTn id="25" dur="4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p:bldP spid="4"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587</TotalTime>
  <Words>354</Words>
  <Application>Microsoft Office PowerPoint</Application>
  <PresentationFormat>Widescreen</PresentationFormat>
  <Paragraphs>19</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9</cp:revision>
  <dcterms:created xsi:type="dcterms:W3CDTF">2024-04-06T14:56:38Z</dcterms:created>
  <dcterms:modified xsi:type="dcterms:W3CDTF">2024-05-18T16:05:24Z</dcterms:modified>
</cp:coreProperties>
</file>