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80" r:id="rId5"/>
    <p:sldId id="281" r:id="rId6"/>
    <p:sldId id="271" r:id="rId7"/>
    <p:sldId id="272" r:id="rId8"/>
    <p:sldId id="273" r:id="rId9"/>
    <p:sldId id="274" r:id="rId10"/>
    <p:sldId id="275" r:id="rId11"/>
    <p:sldId id="276" r:id="rId12"/>
    <p:sldId id="277" r:id="rId13"/>
    <p:sldId id="278" r:id="rId14"/>
    <p:sldId id="27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7" d="100"/>
          <a:sy n="97" d="100"/>
        </p:scale>
        <p:origin x="384"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DD29E-B1F1-5A52-67D3-C7703EE301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EA956D-C242-2B93-2D1B-CDE75EA303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A468D4-639B-7EB3-6460-9C08F7CF2328}"/>
              </a:ext>
            </a:extLst>
          </p:cNvPr>
          <p:cNvSpPr>
            <a:spLocks noGrp="1"/>
          </p:cNvSpPr>
          <p:nvPr>
            <p:ph type="dt" sz="half" idx="10"/>
          </p:nvPr>
        </p:nvSpPr>
        <p:spPr/>
        <p:txBody>
          <a:bodyPr/>
          <a:lstStyle/>
          <a:p>
            <a:fld id="{47D2D45C-9690-49EA-B538-C5CEBC8B05AE}" type="datetimeFigureOut">
              <a:rPr lang="en-US" smtClean="0"/>
              <a:t>6/24/2025</a:t>
            </a:fld>
            <a:endParaRPr lang="en-US"/>
          </a:p>
        </p:txBody>
      </p:sp>
      <p:sp>
        <p:nvSpPr>
          <p:cNvPr id="5" name="Footer Placeholder 4">
            <a:extLst>
              <a:ext uri="{FF2B5EF4-FFF2-40B4-BE49-F238E27FC236}">
                <a16:creationId xmlns:a16="http://schemas.microsoft.com/office/drawing/2014/main" id="{09EC1A4E-E624-704E-5A34-08B6333178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C72468-6D03-4EAD-5616-0E44771DC078}"/>
              </a:ext>
            </a:extLst>
          </p:cNvPr>
          <p:cNvSpPr>
            <a:spLocks noGrp="1"/>
          </p:cNvSpPr>
          <p:nvPr>
            <p:ph type="sldNum" sz="quarter" idx="12"/>
          </p:nvPr>
        </p:nvSpPr>
        <p:spPr/>
        <p:txBody>
          <a:bodyPr/>
          <a:lstStyle/>
          <a:p>
            <a:fld id="{D0C30B6D-CCAB-40FD-AC6C-D0F06739D3CA}" type="slidenum">
              <a:rPr lang="en-US" smtClean="0"/>
              <a:t>‹#›</a:t>
            </a:fld>
            <a:endParaRPr lang="en-US"/>
          </a:p>
        </p:txBody>
      </p:sp>
    </p:spTree>
    <p:extLst>
      <p:ext uri="{BB962C8B-B14F-4D97-AF65-F5344CB8AC3E}">
        <p14:creationId xmlns:p14="http://schemas.microsoft.com/office/powerpoint/2010/main" val="2702247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10D2E-635D-FB8E-B2A1-A1F18F4572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904066-EB58-F14D-5418-88BEA11A1A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231984-A141-815D-0AD8-E02D57F2AA7E}"/>
              </a:ext>
            </a:extLst>
          </p:cNvPr>
          <p:cNvSpPr>
            <a:spLocks noGrp="1"/>
          </p:cNvSpPr>
          <p:nvPr>
            <p:ph type="dt" sz="half" idx="10"/>
          </p:nvPr>
        </p:nvSpPr>
        <p:spPr/>
        <p:txBody>
          <a:bodyPr/>
          <a:lstStyle/>
          <a:p>
            <a:fld id="{47D2D45C-9690-49EA-B538-C5CEBC8B05AE}" type="datetimeFigureOut">
              <a:rPr lang="en-US" smtClean="0"/>
              <a:t>6/24/2025</a:t>
            </a:fld>
            <a:endParaRPr lang="en-US"/>
          </a:p>
        </p:txBody>
      </p:sp>
      <p:sp>
        <p:nvSpPr>
          <p:cNvPr id="5" name="Footer Placeholder 4">
            <a:extLst>
              <a:ext uri="{FF2B5EF4-FFF2-40B4-BE49-F238E27FC236}">
                <a16:creationId xmlns:a16="http://schemas.microsoft.com/office/drawing/2014/main" id="{7776FFEB-74E4-F76D-A1CD-C74B52E987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EE44DA-8E3C-FF0B-3ABB-089D0CAF7099}"/>
              </a:ext>
            </a:extLst>
          </p:cNvPr>
          <p:cNvSpPr>
            <a:spLocks noGrp="1"/>
          </p:cNvSpPr>
          <p:nvPr>
            <p:ph type="sldNum" sz="quarter" idx="12"/>
          </p:nvPr>
        </p:nvSpPr>
        <p:spPr/>
        <p:txBody>
          <a:bodyPr/>
          <a:lstStyle/>
          <a:p>
            <a:fld id="{D0C30B6D-CCAB-40FD-AC6C-D0F06739D3CA}" type="slidenum">
              <a:rPr lang="en-US" smtClean="0"/>
              <a:t>‹#›</a:t>
            </a:fld>
            <a:endParaRPr lang="en-US"/>
          </a:p>
        </p:txBody>
      </p:sp>
    </p:spTree>
    <p:extLst>
      <p:ext uri="{BB962C8B-B14F-4D97-AF65-F5344CB8AC3E}">
        <p14:creationId xmlns:p14="http://schemas.microsoft.com/office/powerpoint/2010/main" val="95583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15B1A4-53A3-528B-84A7-483E044FB6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B2AE88-7843-3F76-509C-89789E205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DD65AE-3E83-5170-0720-13496EBD169C}"/>
              </a:ext>
            </a:extLst>
          </p:cNvPr>
          <p:cNvSpPr>
            <a:spLocks noGrp="1"/>
          </p:cNvSpPr>
          <p:nvPr>
            <p:ph type="dt" sz="half" idx="10"/>
          </p:nvPr>
        </p:nvSpPr>
        <p:spPr/>
        <p:txBody>
          <a:bodyPr/>
          <a:lstStyle/>
          <a:p>
            <a:fld id="{47D2D45C-9690-49EA-B538-C5CEBC8B05AE}" type="datetimeFigureOut">
              <a:rPr lang="en-US" smtClean="0"/>
              <a:t>6/24/2025</a:t>
            </a:fld>
            <a:endParaRPr lang="en-US"/>
          </a:p>
        </p:txBody>
      </p:sp>
      <p:sp>
        <p:nvSpPr>
          <p:cNvPr id="5" name="Footer Placeholder 4">
            <a:extLst>
              <a:ext uri="{FF2B5EF4-FFF2-40B4-BE49-F238E27FC236}">
                <a16:creationId xmlns:a16="http://schemas.microsoft.com/office/drawing/2014/main" id="{6B756F05-C88B-0520-724B-1CDDC11F9E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42F985-707B-8B15-B533-148BB8B430D7}"/>
              </a:ext>
            </a:extLst>
          </p:cNvPr>
          <p:cNvSpPr>
            <a:spLocks noGrp="1"/>
          </p:cNvSpPr>
          <p:nvPr>
            <p:ph type="sldNum" sz="quarter" idx="12"/>
          </p:nvPr>
        </p:nvSpPr>
        <p:spPr/>
        <p:txBody>
          <a:bodyPr/>
          <a:lstStyle/>
          <a:p>
            <a:fld id="{D0C30B6D-CCAB-40FD-AC6C-D0F06739D3CA}" type="slidenum">
              <a:rPr lang="en-US" smtClean="0"/>
              <a:t>‹#›</a:t>
            </a:fld>
            <a:endParaRPr lang="en-US"/>
          </a:p>
        </p:txBody>
      </p:sp>
    </p:spTree>
    <p:extLst>
      <p:ext uri="{BB962C8B-B14F-4D97-AF65-F5344CB8AC3E}">
        <p14:creationId xmlns:p14="http://schemas.microsoft.com/office/powerpoint/2010/main" val="36804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7AC84-E4C3-50C9-4689-5FD9A6137E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1DEEDF-80AB-71DA-3A38-0AADBDC5C3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E888B2-9E80-164B-2C83-5973DC733871}"/>
              </a:ext>
            </a:extLst>
          </p:cNvPr>
          <p:cNvSpPr>
            <a:spLocks noGrp="1"/>
          </p:cNvSpPr>
          <p:nvPr>
            <p:ph type="dt" sz="half" idx="10"/>
          </p:nvPr>
        </p:nvSpPr>
        <p:spPr/>
        <p:txBody>
          <a:bodyPr/>
          <a:lstStyle/>
          <a:p>
            <a:fld id="{47D2D45C-9690-49EA-B538-C5CEBC8B05AE}" type="datetimeFigureOut">
              <a:rPr lang="en-US" smtClean="0"/>
              <a:t>6/24/2025</a:t>
            </a:fld>
            <a:endParaRPr lang="en-US"/>
          </a:p>
        </p:txBody>
      </p:sp>
      <p:sp>
        <p:nvSpPr>
          <p:cNvPr id="5" name="Footer Placeholder 4">
            <a:extLst>
              <a:ext uri="{FF2B5EF4-FFF2-40B4-BE49-F238E27FC236}">
                <a16:creationId xmlns:a16="http://schemas.microsoft.com/office/drawing/2014/main" id="{D766248E-8FF0-6EA5-AF03-DFABFCE5FD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77A670-EE23-FA11-0AAA-3634B288DBDD}"/>
              </a:ext>
            </a:extLst>
          </p:cNvPr>
          <p:cNvSpPr>
            <a:spLocks noGrp="1"/>
          </p:cNvSpPr>
          <p:nvPr>
            <p:ph type="sldNum" sz="quarter" idx="12"/>
          </p:nvPr>
        </p:nvSpPr>
        <p:spPr/>
        <p:txBody>
          <a:bodyPr/>
          <a:lstStyle/>
          <a:p>
            <a:fld id="{D0C30B6D-CCAB-40FD-AC6C-D0F06739D3CA}" type="slidenum">
              <a:rPr lang="en-US" smtClean="0"/>
              <a:t>‹#›</a:t>
            </a:fld>
            <a:endParaRPr lang="en-US"/>
          </a:p>
        </p:txBody>
      </p:sp>
    </p:spTree>
    <p:extLst>
      <p:ext uri="{BB962C8B-B14F-4D97-AF65-F5344CB8AC3E}">
        <p14:creationId xmlns:p14="http://schemas.microsoft.com/office/powerpoint/2010/main" val="3748039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1DF3A-1A25-F061-727A-2896CA8154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FF8419-960E-B2B9-63F7-5A1B8FB3AD3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D84D48-27AB-7218-567F-B3336F161014}"/>
              </a:ext>
            </a:extLst>
          </p:cNvPr>
          <p:cNvSpPr>
            <a:spLocks noGrp="1"/>
          </p:cNvSpPr>
          <p:nvPr>
            <p:ph type="dt" sz="half" idx="10"/>
          </p:nvPr>
        </p:nvSpPr>
        <p:spPr/>
        <p:txBody>
          <a:bodyPr/>
          <a:lstStyle/>
          <a:p>
            <a:fld id="{47D2D45C-9690-49EA-B538-C5CEBC8B05AE}" type="datetimeFigureOut">
              <a:rPr lang="en-US" smtClean="0"/>
              <a:t>6/24/2025</a:t>
            </a:fld>
            <a:endParaRPr lang="en-US"/>
          </a:p>
        </p:txBody>
      </p:sp>
      <p:sp>
        <p:nvSpPr>
          <p:cNvPr id="5" name="Footer Placeholder 4">
            <a:extLst>
              <a:ext uri="{FF2B5EF4-FFF2-40B4-BE49-F238E27FC236}">
                <a16:creationId xmlns:a16="http://schemas.microsoft.com/office/drawing/2014/main" id="{E68293AF-1DF1-AC49-B7BC-A84D29E821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2A8672-ADD3-18D4-25D8-3A80F70EA511}"/>
              </a:ext>
            </a:extLst>
          </p:cNvPr>
          <p:cNvSpPr>
            <a:spLocks noGrp="1"/>
          </p:cNvSpPr>
          <p:nvPr>
            <p:ph type="sldNum" sz="quarter" idx="12"/>
          </p:nvPr>
        </p:nvSpPr>
        <p:spPr/>
        <p:txBody>
          <a:bodyPr/>
          <a:lstStyle/>
          <a:p>
            <a:fld id="{D0C30B6D-CCAB-40FD-AC6C-D0F06739D3CA}" type="slidenum">
              <a:rPr lang="en-US" smtClean="0"/>
              <a:t>‹#›</a:t>
            </a:fld>
            <a:endParaRPr lang="en-US"/>
          </a:p>
        </p:txBody>
      </p:sp>
    </p:spTree>
    <p:extLst>
      <p:ext uri="{BB962C8B-B14F-4D97-AF65-F5344CB8AC3E}">
        <p14:creationId xmlns:p14="http://schemas.microsoft.com/office/powerpoint/2010/main" val="922919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35EB5-20EA-4211-439E-DD5401A0A8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FE2E9B-BADC-15DB-3DEE-4B6D5C096C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0CEED6-7E7B-E821-530E-169D9E7D13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28742F-FF60-FBAE-D558-CA6FB299EFD6}"/>
              </a:ext>
            </a:extLst>
          </p:cNvPr>
          <p:cNvSpPr>
            <a:spLocks noGrp="1"/>
          </p:cNvSpPr>
          <p:nvPr>
            <p:ph type="dt" sz="half" idx="10"/>
          </p:nvPr>
        </p:nvSpPr>
        <p:spPr/>
        <p:txBody>
          <a:bodyPr/>
          <a:lstStyle/>
          <a:p>
            <a:fld id="{47D2D45C-9690-49EA-B538-C5CEBC8B05AE}" type="datetimeFigureOut">
              <a:rPr lang="en-US" smtClean="0"/>
              <a:t>6/24/2025</a:t>
            </a:fld>
            <a:endParaRPr lang="en-US"/>
          </a:p>
        </p:txBody>
      </p:sp>
      <p:sp>
        <p:nvSpPr>
          <p:cNvPr id="6" name="Footer Placeholder 5">
            <a:extLst>
              <a:ext uri="{FF2B5EF4-FFF2-40B4-BE49-F238E27FC236}">
                <a16:creationId xmlns:a16="http://schemas.microsoft.com/office/drawing/2014/main" id="{C491F65B-B601-D55E-F767-895877A1F3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A8F295-E7A8-6E3C-2EF1-72DE0B84DBCE}"/>
              </a:ext>
            </a:extLst>
          </p:cNvPr>
          <p:cNvSpPr>
            <a:spLocks noGrp="1"/>
          </p:cNvSpPr>
          <p:nvPr>
            <p:ph type="sldNum" sz="quarter" idx="12"/>
          </p:nvPr>
        </p:nvSpPr>
        <p:spPr/>
        <p:txBody>
          <a:bodyPr/>
          <a:lstStyle/>
          <a:p>
            <a:fld id="{D0C30B6D-CCAB-40FD-AC6C-D0F06739D3CA}" type="slidenum">
              <a:rPr lang="en-US" smtClean="0"/>
              <a:t>‹#›</a:t>
            </a:fld>
            <a:endParaRPr lang="en-US"/>
          </a:p>
        </p:txBody>
      </p:sp>
    </p:spTree>
    <p:extLst>
      <p:ext uri="{BB962C8B-B14F-4D97-AF65-F5344CB8AC3E}">
        <p14:creationId xmlns:p14="http://schemas.microsoft.com/office/powerpoint/2010/main" val="1932990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0B54F-BB85-88F8-FF9C-4B455AA2568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2FC97B-3728-5C6B-007C-0B8C9B9FFC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503D45-6B42-2B77-1F8A-4A0DEBF846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7C7BCE-50E5-8728-FD4F-5AA5759ABA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9E2A6F-C4F6-81A5-BCF9-36F4591A22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CDA2D9-9E3C-CCD7-FEBE-F9F2450993DA}"/>
              </a:ext>
            </a:extLst>
          </p:cNvPr>
          <p:cNvSpPr>
            <a:spLocks noGrp="1"/>
          </p:cNvSpPr>
          <p:nvPr>
            <p:ph type="dt" sz="half" idx="10"/>
          </p:nvPr>
        </p:nvSpPr>
        <p:spPr/>
        <p:txBody>
          <a:bodyPr/>
          <a:lstStyle/>
          <a:p>
            <a:fld id="{47D2D45C-9690-49EA-B538-C5CEBC8B05AE}" type="datetimeFigureOut">
              <a:rPr lang="en-US" smtClean="0"/>
              <a:t>6/24/2025</a:t>
            </a:fld>
            <a:endParaRPr lang="en-US"/>
          </a:p>
        </p:txBody>
      </p:sp>
      <p:sp>
        <p:nvSpPr>
          <p:cNvPr id="8" name="Footer Placeholder 7">
            <a:extLst>
              <a:ext uri="{FF2B5EF4-FFF2-40B4-BE49-F238E27FC236}">
                <a16:creationId xmlns:a16="http://schemas.microsoft.com/office/drawing/2014/main" id="{9A12F166-556C-8FC1-E559-B2D1A8337F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A61336-99DD-4A3C-1D87-28DC238F62D2}"/>
              </a:ext>
            </a:extLst>
          </p:cNvPr>
          <p:cNvSpPr>
            <a:spLocks noGrp="1"/>
          </p:cNvSpPr>
          <p:nvPr>
            <p:ph type="sldNum" sz="quarter" idx="12"/>
          </p:nvPr>
        </p:nvSpPr>
        <p:spPr/>
        <p:txBody>
          <a:bodyPr/>
          <a:lstStyle/>
          <a:p>
            <a:fld id="{D0C30B6D-CCAB-40FD-AC6C-D0F06739D3CA}" type="slidenum">
              <a:rPr lang="en-US" smtClean="0"/>
              <a:t>‹#›</a:t>
            </a:fld>
            <a:endParaRPr lang="en-US"/>
          </a:p>
        </p:txBody>
      </p:sp>
    </p:spTree>
    <p:extLst>
      <p:ext uri="{BB962C8B-B14F-4D97-AF65-F5344CB8AC3E}">
        <p14:creationId xmlns:p14="http://schemas.microsoft.com/office/powerpoint/2010/main" val="3344533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724E7-97CC-0A64-CF25-887D1AD3FA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08E4C6-2096-6AED-D355-DFE0F45867E9}"/>
              </a:ext>
            </a:extLst>
          </p:cNvPr>
          <p:cNvSpPr>
            <a:spLocks noGrp="1"/>
          </p:cNvSpPr>
          <p:nvPr>
            <p:ph type="dt" sz="half" idx="10"/>
          </p:nvPr>
        </p:nvSpPr>
        <p:spPr/>
        <p:txBody>
          <a:bodyPr/>
          <a:lstStyle/>
          <a:p>
            <a:fld id="{47D2D45C-9690-49EA-B538-C5CEBC8B05AE}" type="datetimeFigureOut">
              <a:rPr lang="en-US" smtClean="0"/>
              <a:t>6/24/2025</a:t>
            </a:fld>
            <a:endParaRPr lang="en-US"/>
          </a:p>
        </p:txBody>
      </p:sp>
      <p:sp>
        <p:nvSpPr>
          <p:cNvPr id="4" name="Footer Placeholder 3">
            <a:extLst>
              <a:ext uri="{FF2B5EF4-FFF2-40B4-BE49-F238E27FC236}">
                <a16:creationId xmlns:a16="http://schemas.microsoft.com/office/drawing/2014/main" id="{B4A42C9C-C58E-1255-B38E-73E8A6DEF8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1443E3-E570-7552-7BFF-F2238E223C1E}"/>
              </a:ext>
            </a:extLst>
          </p:cNvPr>
          <p:cNvSpPr>
            <a:spLocks noGrp="1"/>
          </p:cNvSpPr>
          <p:nvPr>
            <p:ph type="sldNum" sz="quarter" idx="12"/>
          </p:nvPr>
        </p:nvSpPr>
        <p:spPr/>
        <p:txBody>
          <a:bodyPr/>
          <a:lstStyle/>
          <a:p>
            <a:fld id="{D0C30B6D-CCAB-40FD-AC6C-D0F06739D3CA}" type="slidenum">
              <a:rPr lang="en-US" smtClean="0"/>
              <a:t>‹#›</a:t>
            </a:fld>
            <a:endParaRPr lang="en-US"/>
          </a:p>
        </p:txBody>
      </p:sp>
    </p:spTree>
    <p:extLst>
      <p:ext uri="{BB962C8B-B14F-4D97-AF65-F5344CB8AC3E}">
        <p14:creationId xmlns:p14="http://schemas.microsoft.com/office/powerpoint/2010/main" val="1862408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278A20-9AC5-6916-6163-AA476AA74EA7}"/>
              </a:ext>
            </a:extLst>
          </p:cNvPr>
          <p:cNvSpPr>
            <a:spLocks noGrp="1"/>
          </p:cNvSpPr>
          <p:nvPr>
            <p:ph type="dt" sz="half" idx="10"/>
          </p:nvPr>
        </p:nvSpPr>
        <p:spPr/>
        <p:txBody>
          <a:bodyPr/>
          <a:lstStyle/>
          <a:p>
            <a:fld id="{47D2D45C-9690-49EA-B538-C5CEBC8B05AE}" type="datetimeFigureOut">
              <a:rPr lang="en-US" smtClean="0"/>
              <a:t>6/24/2025</a:t>
            </a:fld>
            <a:endParaRPr lang="en-US"/>
          </a:p>
        </p:txBody>
      </p:sp>
      <p:sp>
        <p:nvSpPr>
          <p:cNvPr id="3" name="Footer Placeholder 2">
            <a:extLst>
              <a:ext uri="{FF2B5EF4-FFF2-40B4-BE49-F238E27FC236}">
                <a16:creationId xmlns:a16="http://schemas.microsoft.com/office/drawing/2014/main" id="{B65B8875-0677-F4E7-9A1B-A67C9CA2D1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27A235-107C-12F3-D1FE-A6872CF2A7B1}"/>
              </a:ext>
            </a:extLst>
          </p:cNvPr>
          <p:cNvSpPr>
            <a:spLocks noGrp="1"/>
          </p:cNvSpPr>
          <p:nvPr>
            <p:ph type="sldNum" sz="quarter" idx="12"/>
          </p:nvPr>
        </p:nvSpPr>
        <p:spPr/>
        <p:txBody>
          <a:bodyPr/>
          <a:lstStyle/>
          <a:p>
            <a:fld id="{D0C30B6D-CCAB-40FD-AC6C-D0F06739D3CA}" type="slidenum">
              <a:rPr lang="en-US" smtClean="0"/>
              <a:t>‹#›</a:t>
            </a:fld>
            <a:endParaRPr lang="en-US"/>
          </a:p>
        </p:txBody>
      </p:sp>
    </p:spTree>
    <p:extLst>
      <p:ext uri="{BB962C8B-B14F-4D97-AF65-F5344CB8AC3E}">
        <p14:creationId xmlns:p14="http://schemas.microsoft.com/office/powerpoint/2010/main" val="3347279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999F2-984E-4E74-F12B-E72BA23C6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DDEE126-AA17-539B-CBEF-3B953AF4CB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945C2D-0F23-084D-B97A-14FF546622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89EC9E-28D6-FE43-B0F4-CB3D5DEC6ADE}"/>
              </a:ext>
            </a:extLst>
          </p:cNvPr>
          <p:cNvSpPr>
            <a:spLocks noGrp="1"/>
          </p:cNvSpPr>
          <p:nvPr>
            <p:ph type="dt" sz="half" idx="10"/>
          </p:nvPr>
        </p:nvSpPr>
        <p:spPr/>
        <p:txBody>
          <a:bodyPr/>
          <a:lstStyle/>
          <a:p>
            <a:fld id="{47D2D45C-9690-49EA-B538-C5CEBC8B05AE}" type="datetimeFigureOut">
              <a:rPr lang="en-US" smtClean="0"/>
              <a:t>6/24/2025</a:t>
            </a:fld>
            <a:endParaRPr lang="en-US"/>
          </a:p>
        </p:txBody>
      </p:sp>
      <p:sp>
        <p:nvSpPr>
          <p:cNvPr id="6" name="Footer Placeholder 5">
            <a:extLst>
              <a:ext uri="{FF2B5EF4-FFF2-40B4-BE49-F238E27FC236}">
                <a16:creationId xmlns:a16="http://schemas.microsoft.com/office/drawing/2014/main" id="{B82C048A-B940-BEF1-9A9D-208765BCD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9842FC-95CD-5DFC-23B1-7D0A5193A2CD}"/>
              </a:ext>
            </a:extLst>
          </p:cNvPr>
          <p:cNvSpPr>
            <a:spLocks noGrp="1"/>
          </p:cNvSpPr>
          <p:nvPr>
            <p:ph type="sldNum" sz="quarter" idx="12"/>
          </p:nvPr>
        </p:nvSpPr>
        <p:spPr/>
        <p:txBody>
          <a:bodyPr/>
          <a:lstStyle/>
          <a:p>
            <a:fld id="{D0C30B6D-CCAB-40FD-AC6C-D0F06739D3CA}" type="slidenum">
              <a:rPr lang="en-US" smtClean="0"/>
              <a:t>‹#›</a:t>
            </a:fld>
            <a:endParaRPr lang="en-US"/>
          </a:p>
        </p:txBody>
      </p:sp>
    </p:spTree>
    <p:extLst>
      <p:ext uri="{BB962C8B-B14F-4D97-AF65-F5344CB8AC3E}">
        <p14:creationId xmlns:p14="http://schemas.microsoft.com/office/powerpoint/2010/main" val="2689541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82CB6-1366-BA4A-3EE1-6835AB8EE2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AB0E78-1D6C-B3F8-270D-07DAF3FE11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4B925E-A9D5-9416-D6AB-C8ECAFED94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01A378-F9A5-6921-0A0C-ABC998B6E407}"/>
              </a:ext>
            </a:extLst>
          </p:cNvPr>
          <p:cNvSpPr>
            <a:spLocks noGrp="1"/>
          </p:cNvSpPr>
          <p:nvPr>
            <p:ph type="dt" sz="half" idx="10"/>
          </p:nvPr>
        </p:nvSpPr>
        <p:spPr/>
        <p:txBody>
          <a:bodyPr/>
          <a:lstStyle/>
          <a:p>
            <a:fld id="{47D2D45C-9690-49EA-B538-C5CEBC8B05AE}" type="datetimeFigureOut">
              <a:rPr lang="en-US" smtClean="0"/>
              <a:t>6/24/2025</a:t>
            </a:fld>
            <a:endParaRPr lang="en-US"/>
          </a:p>
        </p:txBody>
      </p:sp>
      <p:sp>
        <p:nvSpPr>
          <p:cNvPr id="6" name="Footer Placeholder 5">
            <a:extLst>
              <a:ext uri="{FF2B5EF4-FFF2-40B4-BE49-F238E27FC236}">
                <a16:creationId xmlns:a16="http://schemas.microsoft.com/office/drawing/2014/main" id="{6661E08B-5F7E-9EF6-6AEB-1F12EFD4DF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491988-E1DC-0C4A-A4EC-D4A678F9215F}"/>
              </a:ext>
            </a:extLst>
          </p:cNvPr>
          <p:cNvSpPr>
            <a:spLocks noGrp="1"/>
          </p:cNvSpPr>
          <p:nvPr>
            <p:ph type="sldNum" sz="quarter" idx="12"/>
          </p:nvPr>
        </p:nvSpPr>
        <p:spPr/>
        <p:txBody>
          <a:bodyPr/>
          <a:lstStyle/>
          <a:p>
            <a:fld id="{D0C30B6D-CCAB-40FD-AC6C-D0F06739D3CA}" type="slidenum">
              <a:rPr lang="en-US" smtClean="0"/>
              <a:t>‹#›</a:t>
            </a:fld>
            <a:endParaRPr lang="en-US"/>
          </a:p>
        </p:txBody>
      </p:sp>
    </p:spTree>
    <p:extLst>
      <p:ext uri="{BB962C8B-B14F-4D97-AF65-F5344CB8AC3E}">
        <p14:creationId xmlns:p14="http://schemas.microsoft.com/office/powerpoint/2010/main" val="187174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5F25FC-AD44-3BBD-E10C-0152663C1F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24D070-D9B8-F36F-F073-D44C650272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8E7DA9-D988-8133-584C-FB9F3E67BE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D2D45C-9690-49EA-B538-C5CEBC8B05AE}" type="datetimeFigureOut">
              <a:rPr lang="en-US" smtClean="0"/>
              <a:t>6/24/2025</a:t>
            </a:fld>
            <a:endParaRPr lang="en-US"/>
          </a:p>
        </p:txBody>
      </p:sp>
      <p:sp>
        <p:nvSpPr>
          <p:cNvPr id="5" name="Footer Placeholder 4">
            <a:extLst>
              <a:ext uri="{FF2B5EF4-FFF2-40B4-BE49-F238E27FC236}">
                <a16:creationId xmlns:a16="http://schemas.microsoft.com/office/drawing/2014/main" id="{1842FAEA-020F-9A0B-27C3-6CE3DA02A3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E8B94B3-9DF3-79E7-934C-13373BF9F7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0C30B6D-CCAB-40FD-AC6C-D0F06739D3CA}" type="slidenum">
              <a:rPr lang="en-US" smtClean="0"/>
              <a:t>‹#›</a:t>
            </a:fld>
            <a:endParaRPr lang="en-US"/>
          </a:p>
        </p:txBody>
      </p:sp>
    </p:spTree>
    <p:extLst>
      <p:ext uri="{BB962C8B-B14F-4D97-AF65-F5344CB8AC3E}">
        <p14:creationId xmlns:p14="http://schemas.microsoft.com/office/powerpoint/2010/main" val="462689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biblegateway.com/passage/?search=Romans%2012%3A1-12&amp;version=NIV#fen-NIV-28252a" TargetMode="Externa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hyperlink" Target="https://www.biblegateway.com/passage/?search=Romans%2012%3A1-12&amp;version=NIV#fen-NIV-28254b"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9665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BA5C8F5-259D-CACA-4C74-823E719C225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1A382A9-E989-F6E3-C363-9B39A8EBDB50}"/>
              </a:ext>
            </a:extLst>
          </p:cNvPr>
          <p:cNvSpPr txBox="1"/>
          <p:nvPr/>
        </p:nvSpPr>
        <p:spPr>
          <a:xfrm>
            <a:off x="2507227" y="648929"/>
            <a:ext cx="7502012" cy="1015663"/>
          </a:xfrm>
          <a:prstGeom prst="rect">
            <a:avLst/>
          </a:prstGeom>
          <a:noFill/>
        </p:spPr>
        <p:txBody>
          <a:bodyPr wrap="square" rtlCol="0">
            <a:spAutoFit/>
          </a:bodyPr>
          <a:lstStyle/>
          <a:p>
            <a:pPr algn="ctr"/>
            <a:r>
              <a:rPr lang="en-US" sz="6000" u="sng" dirty="0"/>
              <a:t>Petitionary</a:t>
            </a:r>
            <a:r>
              <a:rPr lang="en-US" sz="6000" dirty="0"/>
              <a:t> Prayer </a:t>
            </a:r>
          </a:p>
        </p:txBody>
      </p:sp>
      <p:sp>
        <p:nvSpPr>
          <p:cNvPr id="3" name="TextBox 2">
            <a:extLst>
              <a:ext uri="{FF2B5EF4-FFF2-40B4-BE49-F238E27FC236}">
                <a16:creationId xmlns:a16="http://schemas.microsoft.com/office/drawing/2014/main" id="{78393759-3760-8E3B-4998-DF2BC425E600}"/>
              </a:ext>
            </a:extLst>
          </p:cNvPr>
          <p:cNvSpPr txBox="1"/>
          <p:nvPr/>
        </p:nvSpPr>
        <p:spPr>
          <a:xfrm>
            <a:off x="973394" y="2104103"/>
            <a:ext cx="9704438" cy="1446550"/>
          </a:xfrm>
          <a:prstGeom prst="rect">
            <a:avLst/>
          </a:prstGeom>
          <a:noFill/>
        </p:spPr>
        <p:txBody>
          <a:bodyPr wrap="square" rtlCol="0">
            <a:spAutoFit/>
          </a:bodyPr>
          <a:lstStyle/>
          <a:p>
            <a:pPr algn="ctr"/>
            <a:r>
              <a:rPr lang="en-US" sz="4400" dirty="0"/>
              <a:t>A cry for help  a fancy way of saying “Help me Jesus!”</a:t>
            </a:r>
          </a:p>
        </p:txBody>
      </p:sp>
      <p:sp>
        <p:nvSpPr>
          <p:cNvPr id="4" name="TextBox 3">
            <a:extLst>
              <a:ext uri="{FF2B5EF4-FFF2-40B4-BE49-F238E27FC236}">
                <a16:creationId xmlns:a16="http://schemas.microsoft.com/office/drawing/2014/main" id="{B322BF52-7692-EA95-881A-29D858ACEEC3}"/>
              </a:ext>
            </a:extLst>
          </p:cNvPr>
          <p:cNvSpPr txBox="1"/>
          <p:nvPr/>
        </p:nvSpPr>
        <p:spPr>
          <a:xfrm>
            <a:off x="1524000" y="4650658"/>
            <a:ext cx="9704438" cy="1323439"/>
          </a:xfrm>
          <a:prstGeom prst="rect">
            <a:avLst/>
          </a:prstGeom>
          <a:noFill/>
        </p:spPr>
        <p:txBody>
          <a:bodyPr wrap="square" rtlCol="0">
            <a:spAutoFit/>
          </a:bodyPr>
          <a:lstStyle/>
          <a:p>
            <a:pPr algn="ctr"/>
            <a:r>
              <a:rPr lang="en-US" sz="4000" dirty="0"/>
              <a:t>Dear Lord I’m in hot mess right now ;please help me figure this life thing out!</a:t>
            </a:r>
          </a:p>
        </p:txBody>
      </p:sp>
    </p:spTree>
    <p:extLst>
      <p:ext uri="{BB962C8B-B14F-4D97-AF65-F5344CB8AC3E}">
        <p14:creationId xmlns:p14="http://schemas.microsoft.com/office/powerpoint/2010/main" val="280657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426ABF8-032D-8318-178A-5FE5EC050B1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A06DB8F-D35A-932F-0E60-897ED2545C24}"/>
              </a:ext>
            </a:extLst>
          </p:cNvPr>
          <p:cNvSpPr txBox="1"/>
          <p:nvPr/>
        </p:nvSpPr>
        <p:spPr>
          <a:xfrm>
            <a:off x="2497395" y="973393"/>
            <a:ext cx="7030064" cy="1015663"/>
          </a:xfrm>
          <a:prstGeom prst="rect">
            <a:avLst/>
          </a:prstGeom>
          <a:noFill/>
        </p:spPr>
        <p:txBody>
          <a:bodyPr wrap="square" rtlCol="0">
            <a:spAutoFit/>
          </a:bodyPr>
          <a:lstStyle/>
          <a:p>
            <a:pPr algn="ctr"/>
            <a:r>
              <a:rPr lang="en-US" sz="6000" u="sng" dirty="0"/>
              <a:t>Intercessory</a:t>
            </a:r>
            <a:r>
              <a:rPr lang="en-US" sz="6000" dirty="0"/>
              <a:t> Prayer</a:t>
            </a:r>
          </a:p>
        </p:txBody>
      </p:sp>
      <p:sp>
        <p:nvSpPr>
          <p:cNvPr id="3" name="TextBox 2">
            <a:extLst>
              <a:ext uri="{FF2B5EF4-FFF2-40B4-BE49-F238E27FC236}">
                <a16:creationId xmlns:a16="http://schemas.microsoft.com/office/drawing/2014/main" id="{62FBD4C4-9E4A-BC18-26F8-1B8616623CA0}"/>
              </a:ext>
            </a:extLst>
          </p:cNvPr>
          <p:cNvSpPr txBox="1"/>
          <p:nvPr/>
        </p:nvSpPr>
        <p:spPr>
          <a:xfrm>
            <a:off x="1243781" y="2487561"/>
            <a:ext cx="9537291" cy="1323439"/>
          </a:xfrm>
          <a:prstGeom prst="rect">
            <a:avLst/>
          </a:prstGeom>
          <a:noFill/>
        </p:spPr>
        <p:txBody>
          <a:bodyPr wrap="square" rtlCol="0">
            <a:spAutoFit/>
          </a:bodyPr>
          <a:lstStyle/>
          <a:p>
            <a:pPr algn="ctr"/>
            <a:r>
              <a:rPr lang="en-US" sz="4000" dirty="0"/>
              <a:t>This is where we step outside of our own wants and needs and lift others up</a:t>
            </a:r>
          </a:p>
        </p:txBody>
      </p:sp>
      <p:sp>
        <p:nvSpPr>
          <p:cNvPr id="4" name="TextBox 3">
            <a:extLst>
              <a:ext uri="{FF2B5EF4-FFF2-40B4-BE49-F238E27FC236}">
                <a16:creationId xmlns:a16="http://schemas.microsoft.com/office/drawing/2014/main" id="{031717EB-7CE9-0033-D2F9-08E242035B97}"/>
              </a:ext>
            </a:extLst>
          </p:cNvPr>
          <p:cNvSpPr txBox="1"/>
          <p:nvPr/>
        </p:nvSpPr>
        <p:spPr>
          <a:xfrm>
            <a:off x="1509252" y="4739148"/>
            <a:ext cx="9271820" cy="707886"/>
          </a:xfrm>
          <a:prstGeom prst="rect">
            <a:avLst/>
          </a:prstGeom>
          <a:noFill/>
        </p:spPr>
        <p:txBody>
          <a:bodyPr wrap="square" rtlCol="0">
            <a:spAutoFit/>
          </a:bodyPr>
          <a:lstStyle/>
          <a:p>
            <a:r>
              <a:rPr lang="en-US" sz="4000" dirty="0"/>
              <a:t>It’s a chance to pray on behalf of others </a:t>
            </a:r>
          </a:p>
        </p:txBody>
      </p:sp>
    </p:spTree>
    <p:extLst>
      <p:ext uri="{BB962C8B-B14F-4D97-AF65-F5344CB8AC3E}">
        <p14:creationId xmlns:p14="http://schemas.microsoft.com/office/powerpoint/2010/main" val="403376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687E6DB-012D-C777-3445-9690363A594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6958F1B-9DDC-1370-905F-491CD5C047CC}"/>
              </a:ext>
            </a:extLst>
          </p:cNvPr>
          <p:cNvSpPr txBox="1"/>
          <p:nvPr/>
        </p:nvSpPr>
        <p:spPr>
          <a:xfrm>
            <a:off x="3146323" y="914400"/>
            <a:ext cx="6862916" cy="1015663"/>
          </a:xfrm>
          <a:prstGeom prst="rect">
            <a:avLst/>
          </a:prstGeom>
          <a:noFill/>
        </p:spPr>
        <p:txBody>
          <a:bodyPr wrap="square" rtlCol="0">
            <a:spAutoFit/>
          </a:bodyPr>
          <a:lstStyle/>
          <a:p>
            <a:pPr algn="ctr"/>
            <a:r>
              <a:rPr lang="en-US" sz="6000" u="sng" dirty="0"/>
              <a:t>Meditative</a:t>
            </a:r>
            <a:r>
              <a:rPr lang="en-US" sz="6000" dirty="0"/>
              <a:t> Prayer </a:t>
            </a:r>
          </a:p>
        </p:txBody>
      </p:sp>
      <p:sp>
        <p:nvSpPr>
          <p:cNvPr id="3" name="TextBox 2">
            <a:extLst>
              <a:ext uri="{FF2B5EF4-FFF2-40B4-BE49-F238E27FC236}">
                <a16:creationId xmlns:a16="http://schemas.microsoft.com/office/drawing/2014/main" id="{A79DC01B-5FB5-F878-8B1E-C1B85E2ABCA9}"/>
              </a:ext>
            </a:extLst>
          </p:cNvPr>
          <p:cNvSpPr txBox="1"/>
          <p:nvPr/>
        </p:nvSpPr>
        <p:spPr>
          <a:xfrm>
            <a:off x="1484672" y="2418735"/>
            <a:ext cx="9448800" cy="707886"/>
          </a:xfrm>
          <a:prstGeom prst="rect">
            <a:avLst/>
          </a:prstGeom>
          <a:noFill/>
        </p:spPr>
        <p:txBody>
          <a:bodyPr wrap="square" rtlCol="0">
            <a:spAutoFit/>
          </a:bodyPr>
          <a:lstStyle/>
          <a:p>
            <a:r>
              <a:rPr lang="en-US" sz="4000" dirty="0"/>
              <a:t>This prayer is all about stillness and focus </a:t>
            </a:r>
          </a:p>
        </p:txBody>
      </p:sp>
      <p:sp>
        <p:nvSpPr>
          <p:cNvPr id="4" name="TextBox 3">
            <a:extLst>
              <a:ext uri="{FF2B5EF4-FFF2-40B4-BE49-F238E27FC236}">
                <a16:creationId xmlns:a16="http://schemas.microsoft.com/office/drawing/2014/main" id="{F76B31C6-5255-D6A4-29AE-A8A319885B18}"/>
              </a:ext>
            </a:extLst>
          </p:cNvPr>
          <p:cNvSpPr txBox="1"/>
          <p:nvPr/>
        </p:nvSpPr>
        <p:spPr>
          <a:xfrm>
            <a:off x="825910" y="3834581"/>
            <a:ext cx="10363199" cy="1938992"/>
          </a:xfrm>
          <a:prstGeom prst="rect">
            <a:avLst/>
          </a:prstGeom>
          <a:noFill/>
        </p:spPr>
        <p:txBody>
          <a:bodyPr wrap="square" rtlCol="0">
            <a:spAutoFit/>
          </a:bodyPr>
          <a:lstStyle/>
          <a:p>
            <a:pPr algn="ctr"/>
            <a:r>
              <a:rPr lang="en-US" sz="4000" dirty="0"/>
              <a:t>This prayer encourages us to silence  our minds, listen to God’s whisper, and simply enjoy His presence</a:t>
            </a:r>
          </a:p>
        </p:txBody>
      </p:sp>
    </p:spTree>
    <p:extLst>
      <p:ext uri="{BB962C8B-B14F-4D97-AF65-F5344CB8AC3E}">
        <p14:creationId xmlns:p14="http://schemas.microsoft.com/office/powerpoint/2010/main" val="242051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15924E8-49F5-14F8-7755-51DA48B827A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23EACDE-CEA5-21A8-98F7-3C430F9E2A0A}"/>
              </a:ext>
            </a:extLst>
          </p:cNvPr>
          <p:cNvSpPr txBox="1"/>
          <p:nvPr/>
        </p:nvSpPr>
        <p:spPr>
          <a:xfrm>
            <a:off x="3628104" y="707923"/>
            <a:ext cx="5751871" cy="1015663"/>
          </a:xfrm>
          <a:prstGeom prst="rect">
            <a:avLst/>
          </a:prstGeom>
          <a:noFill/>
        </p:spPr>
        <p:txBody>
          <a:bodyPr wrap="square" rtlCol="0">
            <a:spAutoFit/>
          </a:bodyPr>
          <a:lstStyle/>
          <a:p>
            <a:pPr algn="ctr"/>
            <a:r>
              <a:rPr lang="en-US" sz="6000" u="sng" dirty="0"/>
              <a:t>Praise</a:t>
            </a:r>
            <a:r>
              <a:rPr lang="en-US" sz="6000" dirty="0"/>
              <a:t> Prayer </a:t>
            </a:r>
          </a:p>
        </p:txBody>
      </p:sp>
      <p:sp>
        <p:nvSpPr>
          <p:cNvPr id="3" name="TextBox 2">
            <a:extLst>
              <a:ext uri="{FF2B5EF4-FFF2-40B4-BE49-F238E27FC236}">
                <a16:creationId xmlns:a16="http://schemas.microsoft.com/office/drawing/2014/main" id="{D07F3F05-C51B-7BD1-E2A4-A5C921979630}"/>
              </a:ext>
            </a:extLst>
          </p:cNvPr>
          <p:cNvSpPr txBox="1"/>
          <p:nvPr/>
        </p:nvSpPr>
        <p:spPr>
          <a:xfrm>
            <a:off x="707923" y="1966452"/>
            <a:ext cx="10569678" cy="2554545"/>
          </a:xfrm>
          <a:prstGeom prst="rect">
            <a:avLst/>
          </a:prstGeom>
          <a:noFill/>
        </p:spPr>
        <p:txBody>
          <a:bodyPr wrap="square" rtlCol="0">
            <a:spAutoFit/>
          </a:bodyPr>
          <a:lstStyle/>
          <a:p>
            <a:pPr algn="ctr"/>
            <a:r>
              <a:rPr lang="en-US" sz="4000" dirty="0"/>
              <a:t>When we lift our voice in praise, we’re not only exalting God for who He is, but we’re also shaking off the weight of our worries and letting joy burst forth </a:t>
            </a:r>
          </a:p>
        </p:txBody>
      </p:sp>
      <p:sp>
        <p:nvSpPr>
          <p:cNvPr id="4" name="TextBox 3">
            <a:extLst>
              <a:ext uri="{FF2B5EF4-FFF2-40B4-BE49-F238E27FC236}">
                <a16:creationId xmlns:a16="http://schemas.microsoft.com/office/drawing/2014/main" id="{44F827A5-120F-45DB-33C8-57F11F691219}"/>
              </a:ext>
            </a:extLst>
          </p:cNvPr>
          <p:cNvSpPr txBox="1"/>
          <p:nvPr/>
        </p:nvSpPr>
        <p:spPr>
          <a:xfrm>
            <a:off x="1966452" y="5093110"/>
            <a:ext cx="9026013" cy="707886"/>
          </a:xfrm>
          <a:prstGeom prst="rect">
            <a:avLst/>
          </a:prstGeom>
          <a:noFill/>
        </p:spPr>
        <p:txBody>
          <a:bodyPr wrap="square" rtlCol="0">
            <a:spAutoFit/>
          </a:bodyPr>
          <a:lstStyle/>
          <a:p>
            <a:pPr algn="ctr"/>
            <a:r>
              <a:rPr lang="en-US" sz="4000" dirty="0"/>
              <a:t>Your joyful praise is part of your offering</a:t>
            </a:r>
          </a:p>
        </p:txBody>
      </p:sp>
    </p:spTree>
    <p:extLst>
      <p:ext uri="{BB962C8B-B14F-4D97-AF65-F5344CB8AC3E}">
        <p14:creationId xmlns:p14="http://schemas.microsoft.com/office/powerpoint/2010/main" val="313941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F816985-9AA4-6663-E4EB-B14B80FDD75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4EE211E-D7B6-C49A-8E91-DF58B5D2223F}"/>
              </a:ext>
            </a:extLst>
          </p:cNvPr>
          <p:cNvSpPr txBox="1"/>
          <p:nvPr/>
        </p:nvSpPr>
        <p:spPr>
          <a:xfrm>
            <a:off x="3480618" y="226142"/>
            <a:ext cx="4906297" cy="1200329"/>
          </a:xfrm>
          <a:prstGeom prst="rect">
            <a:avLst/>
          </a:prstGeom>
          <a:noFill/>
        </p:spPr>
        <p:txBody>
          <a:bodyPr wrap="square" rtlCol="0">
            <a:spAutoFit/>
          </a:bodyPr>
          <a:lstStyle/>
          <a:p>
            <a:pPr algn="ctr"/>
            <a:r>
              <a:rPr lang="en-US" sz="7200" dirty="0"/>
              <a:t>Homework</a:t>
            </a:r>
          </a:p>
        </p:txBody>
      </p:sp>
      <p:sp>
        <p:nvSpPr>
          <p:cNvPr id="3" name="TextBox 2">
            <a:extLst>
              <a:ext uri="{FF2B5EF4-FFF2-40B4-BE49-F238E27FC236}">
                <a16:creationId xmlns:a16="http://schemas.microsoft.com/office/drawing/2014/main" id="{16553D60-533E-8B45-07D6-4BAC61E72E77}"/>
              </a:ext>
            </a:extLst>
          </p:cNvPr>
          <p:cNvSpPr txBox="1"/>
          <p:nvPr/>
        </p:nvSpPr>
        <p:spPr>
          <a:xfrm>
            <a:off x="894735" y="3572354"/>
            <a:ext cx="10225548" cy="3170099"/>
          </a:xfrm>
          <a:prstGeom prst="rect">
            <a:avLst/>
          </a:prstGeom>
          <a:noFill/>
        </p:spPr>
        <p:txBody>
          <a:bodyPr wrap="square" rtlCol="0">
            <a:spAutoFit/>
          </a:bodyPr>
          <a:lstStyle/>
          <a:p>
            <a:pPr algn="ctr"/>
            <a:r>
              <a:rPr lang="en-US" sz="4000" dirty="0"/>
              <a:t>This week during this season of prayer  explore the various types of prayer and how they are applied to your life….write them down when you pray and see if you could identify each one </a:t>
            </a:r>
          </a:p>
        </p:txBody>
      </p:sp>
      <p:sp>
        <p:nvSpPr>
          <p:cNvPr id="4" name="TextBox 3">
            <a:extLst>
              <a:ext uri="{FF2B5EF4-FFF2-40B4-BE49-F238E27FC236}">
                <a16:creationId xmlns:a16="http://schemas.microsoft.com/office/drawing/2014/main" id="{37730CD0-3CEA-FDCD-C6A0-24ED2926FA15}"/>
              </a:ext>
            </a:extLst>
          </p:cNvPr>
          <p:cNvSpPr txBox="1"/>
          <p:nvPr/>
        </p:nvSpPr>
        <p:spPr>
          <a:xfrm>
            <a:off x="658761" y="1337615"/>
            <a:ext cx="10697496" cy="1938992"/>
          </a:xfrm>
          <a:prstGeom prst="rect">
            <a:avLst/>
          </a:prstGeom>
          <a:noFill/>
        </p:spPr>
        <p:txBody>
          <a:bodyPr wrap="square" rtlCol="0">
            <a:spAutoFit/>
          </a:bodyPr>
          <a:lstStyle/>
          <a:p>
            <a:pPr algn="ctr"/>
            <a:r>
              <a:rPr lang="en-US" sz="4000" dirty="0"/>
              <a:t>Whether your thanking God, asking for help, interceding for friends, meditating in His presence or praising Him </a:t>
            </a:r>
          </a:p>
        </p:txBody>
      </p:sp>
    </p:spTree>
    <p:extLst>
      <p:ext uri="{BB962C8B-B14F-4D97-AF65-F5344CB8AC3E}">
        <p14:creationId xmlns:p14="http://schemas.microsoft.com/office/powerpoint/2010/main" val="393427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BAA016-9B9F-47F5-D534-15F73177EAA0}"/>
              </a:ext>
            </a:extLst>
          </p:cNvPr>
          <p:cNvSpPr txBox="1"/>
          <p:nvPr/>
        </p:nvSpPr>
        <p:spPr>
          <a:xfrm>
            <a:off x="3991896" y="493760"/>
            <a:ext cx="7374193" cy="1015663"/>
          </a:xfrm>
          <a:prstGeom prst="rect">
            <a:avLst/>
          </a:prstGeom>
          <a:noFill/>
        </p:spPr>
        <p:txBody>
          <a:bodyPr wrap="square">
            <a:spAutoFit/>
          </a:bodyPr>
          <a:lstStyle/>
          <a:p>
            <a:pPr algn="ctr"/>
            <a:r>
              <a:rPr lang="en-US" sz="6000" dirty="0">
                <a:solidFill>
                  <a:srgbClr val="0A0A0A"/>
                </a:solidFill>
                <a:latin typeface="Open Sans" panose="020B0606030504020204" pitchFamily="34" charset="0"/>
              </a:rPr>
              <a:t>A</a:t>
            </a:r>
            <a:r>
              <a:rPr lang="en-US" sz="6000" b="0" i="0" dirty="0">
                <a:solidFill>
                  <a:srgbClr val="0A0A0A"/>
                </a:solidFill>
                <a:effectLst/>
                <a:latin typeface="Open Sans" panose="020B0606030504020204" pitchFamily="34" charset="0"/>
              </a:rPr>
              <a:t> season of prayer!</a:t>
            </a:r>
            <a:endParaRPr lang="en-US" sz="6000" dirty="0"/>
          </a:p>
        </p:txBody>
      </p:sp>
      <p:sp>
        <p:nvSpPr>
          <p:cNvPr id="6" name="TextBox 5">
            <a:extLst>
              <a:ext uri="{FF2B5EF4-FFF2-40B4-BE49-F238E27FC236}">
                <a16:creationId xmlns:a16="http://schemas.microsoft.com/office/drawing/2014/main" id="{7A1BDC68-1A1E-F146-2915-C151EEBBD813}"/>
              </a:ext>
            </a:extLst>
          </p:cNvPr>
          <p:cNvSpPr txBox="1"/>
          <p:nvPr/>
        </p:nvSpPr>
        <p:spPr>
          <a:xfrm>
            <a:off x="4109884" y="5102942"/>
            <a:ext cx="7639663" cy="769441"/>
          </a:xfrm>
          <a:prstGeom prst="rect">
            <a:avLst/>
          </a:prstGeom>
          <a:noFill/>
        </p:spPr>
        <p:txBody>
          <a:bodyPr wrap="square" rtlCol="0">
            <a:spAutoFit/>
          </a:bodyPr>
          <a:lstStyle/>
          <a:p>
            <a:pPr algn="ctr"/>
            <a:r>
              <a:rPr lang="en-US" sz="4400" dirty="0"/>
              <a:t>Pastor Richard “Rico” Tubbs</a:t>
            </a:r>
          </a:p>
        </p:txBody>
      </p:sp>
      <p:sp>
        <p:nvSpPr>
          <p:cNvPr id="8" name="TextBox 7">
            <a:extLst>
              <a:ext uri="{FF2B5EF4-FFF2-40B4-BE49-F238E27FC236}">
                <a16:creationId xmlns:a16="http://schemas.microsoft.com/office/drawing/2014/main" id="{CBACF80B-0091-CADE-248C-F1927257DCBD}"/>
              </a:ext>
            </a:extLst>
          </p:cNvPr>
          <p:cNvSpPr txBox="1"/>
          <p:nvPr/>
        </p:nvSpPr>
        <p:spPr>
          <a:xfrm>
            <a:off x="4522837" y="2364829"/>
            <a:ext cx="6096000" cy="769441"/>
          </a:xfrm>
          <a:prstGeom prst="rect">
            <a:avLst/>
          </a:prstGeom>
          <a:noFill/>
        </p:spPr>
        <p:txBody>
          <a:bodyPr wrap="square">
            <a:spAutoFit/>
          </a:bodyPr>
          <a:lstStyle/>
          <a:p>
            <a:pPr algn="ctr"/>
            <a:r>
              <a:rPr lang="en-US" sz="4400" b="0" i="0" dirty="0">
                <a:solidFill>
                  <a:srgbClr val="000000"/>
                </a:solidFill>
                <a:effectLst/>
                <a:latin typeface="system-ui"/>
              </a:rPr>
              <a:t>Romans 12:1-12</a:t>
            </a:r>
            <a:endParaRPr lang="en-US" sz="4400" dirty="0"/>
          </a:p>
        </p:txBody>
      </p:sp>
    </p:spTree>
    <p:extLst>
      <p:ext uri="{BB962C8B-B14F-4D97-AF65-F5344CB8AC3E}">
        <p14:creationId xmlns:p14="http://schemas.microsoft.com/office/powerpoint/2010/main" val="63348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F4A2629-13B2-0D47-511D-5DCD70C56A9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FF89E7E-3A1C-2F96-36B1-7F2992D41A47}"/>
              </a:ext>
            </a:extLst>
          </p:cNvPr>
          <p:cNvSpPr txBox="1"/>
          <p:nvPr/>
        </p:nvSpPr>
        <p:spPr>
          <a:xfrm>
            <a:off x="299883" y="243512"/>
            <a:ext cx="11592233" cy="6370975"/>
          </a:xfrm>
          <a:prstGeom prst="rect">
            <a:avLst/>
          </a:prstGeom>
          <a:noFill/>
        </p:spPr>
        <p:txBody>
          <a:bodyPr wrap="square">
            <a:spAutoFit/>
          </a:bodyPr>
          <a:lstStyle/>
          <a:p>
            <a:pPr algn="ctr">
              <a:buNone/>
            </a:pPr>
            <a:r>
              <a:rPr lang="en-US" sz="2400" b="0" i="0" dirty="0">
                <a:solidFill>
                  <a:srgbClr val="000000"/>
                </a:solidFill>
                <a:effectLst/>
                <a:latin typeface="system-ui"/>
              </a:rPr>
              <a:t>Romans 12:1-12</a:t>
            </a:r>
          </a:p>
          <a:p>
            <a:pPr algn="ctr">
              <a:buNone/>
            </a:pPr>
            <a:r>
              <a:rPr lang="en-US" sz="2400" b="1" i="0" dirty="0">
                <a:solidFill>
                  <a:srgbClr val="000000"/>
                </a:solidFill>
                <a:effectLst/>
                <a:latin typeface="system-ui"/>
              </a:rPr>
              <a:t>12 </a:t>
            </a:r>
            <a:r>
              <a:rPr lang="en-US" sz="2400" b="0" i="0" dirty="0">
                <a:solidFill>
                  <a:srgbClr val="000000"/>
                </a:solidFill>
                <a:effectLst/>
                <a:latin typeface="system-ui"/>
              </a:rPr>
              <a:t>Therefore, I urge you, brothers and sisters, in view of God’s mercy, to offer your bodies as a living sacrifice, holy and pleasing to God—this is your true and proper worship. </a:t>
            </a:r>
            <a:r>
              <a:rPr lang="en-US" sz="2400" b="1" i="0" baseline="30000" dirty="0">
                <a:solidFill>
                  <a:srgbClr val="000000"/>
                </a:solidFill>
                <a:effectLst/>
                <a:latin typeface="system-ui"/>
              </a:rPr>
              <a:t>2 </a:t>
            </a:r>
            <a:r>
              <a:rPr lang="en-US" sz="2400" b="0" i="0" dirty="0">
                <a:solidFill>
                  <a:srgbClr val="000000"/>
                </a:solidFill>
                <a:effectLst/>
                <a:latin typeface="system-ui"/>
              </a:rPr>
              <a:t>Do not conform to the pattern of this world, but be transformed by the renewing of your mind. Then you will be able to test and approve what God’s will is—his good, pleasing and perfect will.</a:t>
            </a:r>
            <a:r>
              <a:rPr lang="en-US" sz="2400" b="1" i="0" baseline="30000" dirty="0">
                <a:solidFill>
                  <a:srgbClr val="000000"/>
                </a:solidFill>
                <a:effectLst/>
                <a:latin typeface="system-ui"/>
              </a:rPr>
              <a:t>3 </a:t>
            </a:r>
            <a:r>
              <a:rPr lang="en-US" sz="2400" b="0" i="0" dirty="0">
                <a:solidFill>
                  <a:srgbClr val="000000"/>
                </a:solidFill>
                <a:effectLst/>
                <a:latin typeface="system-ui"/>
              </a:rPr>
              <a:t>For by the grace given me I say to every one of you: Do not think of yourself more highly than you ought, but rather think of yourself with sober judgment, in accordance with the faith God has distributed to each of you. </a:t>
            </a:r>
            <a:r>
              <a:rPr lang="en-US" sz="2400" b="1" i="0" baseline="30000" dirty="0">
                <a:solidFill>
                  <a:srgbClr val="000000"/>
                </a:solidFill>
                <a:effectLst/>
                <a:latin typeface="system-ui"/>
              </a:rPr>
              <a:t>4 </a:t>
            </a:r>
            <a:r>
              <a:rPr lang="en-US" sz="2400" b="0" i="0" dirty="0">
                <a:solidFill>
                  <a:srgbClr val="000000"/>
                </a:solidFill>
                <a:effectLst/>
                <a:latin typeface="system-ui"/>
              </a:rPr>
              <a:t>For just as each of us has one body with many members, and these members do not all have the same function, </a:t>
            </a:r>
            <a:r>
              <a:rPr lang="en-US" sz="2400" b="1" i="0" baseline="30000" dirty="0">
                <a:solidFill>
                  <a:srgbClr val="000000"/>
                </a:solidFill>
                <a:effectLst/>
                <a:latin typeface="system-ui"/>
              </a:rPr>
              <a:t>5 </a:t>
            </a:r>
            <a:r>
              <a:rPr lang="en-US" sz="2400" b="0" i="0" dirty="0">
                <a:solidFill>
                  <a:srgbClr val="000000"/>
                </a:solidFill>
                <a:effectLst/>
                <a:latin typeface="system-ui"/>
              </a:rPr>
              <a:t>so in Christ we, though many, form one body, and each member belongs to all the others. </a:t>
            </a:r>
            <a:r>
              <a:rPr lang="en-US" sz="2400" b="1" i="0" baseline="30000" dirty="0">
                <a:solidFill>
                  <a:srgbClr val="000000"/>
                </a:solidFill>
                <a:effectLst/>
                <a:latin typeface="system-ui"/>
              </a:rPr>
              <a:t>6 </a:t>
            </a:r>
            <a:r>
              <a:rPr lang="en-US" sz="2400" b="0" i="0" dirty="0">
                <a:solidFill>
                  <a:srgbClr val="000000"/>
                </a:solidFill>
                <a:effectLst/>
                <a:latin typeface="system-ui"/>
              </a:rPr>
              <a:t>We have different gifts, according to the grace given to each of us. If your gift is prophesying, then prophesy in accordance with your</a:t>
            </a:r>
            <a:r>
              <a:rPr lang="en-US" sz="2400" b="0" i="0" baseline="30000" dirty="0">
                <a:solidFill>
                  <a:srgbClr val="000000"/>
                </a:solidFill>
                <a:effectLst/>
                <a:latin typeface="system-ui"/>
              </a:rPr>
              <a:t>[</a:t>
            </a:r>
            <a:r>
              <a:rPr lang="en-US" sz="2400" b="0" i="0" baseline="30000" dirty="0">
                <a:solidFill>
                  <a:srgbClr val="4A4A4A"/>
                </a:solidFill>
                <a:effectLst/>
                <a:latin typeface="system-ui"/>
                <a:hlinkClick r:id="rId3" tooltip="See footnote a"/>
              </a:rPr>
              <a:t>a</a:t>
            </a:r>
            <a:r>
              <a:rPr lang="en-US" sz="2400" b="0" i="0" baseline="30000" dirty="0">
                <a:solidFill>
                  <a:srgbClr val="000000"/>
                </a:solidFill>
                <a:effectLst/>
                <a:latin typeface="system-ui"/>
              </a:rPr>
              <a:t>]</a:t>
            </a:r>
            <a:r>
              <a:rPr lang="en-US" sz="2400" b="0" i="0" dirty="0">
                <a:solidFill>
                  <a:srgbClr val="000000"/>
                </a:solidFill>
                <a:effectLst/>
                <a:latin typeface="system-ui"/>
              </a:rPr>
              <a:t> faith; </a:t>
            </a:r>
            <a:r>
              <a:rPr lang="en-US" sz="2400" b="1" i="0" baseline="30000" dirty="0">
                <a:solidFill>
                  <a:srgbClr val="000000"/>
                </a:solidFill>
                <a:effectLst/>
                <a:latin typeface="system-ui"/>
              </a:rPr>
              <a:t>7 </a:t>
            </a:r>
            <a:r>
              <a:rPr lang="en-US" sz="2400" b="0" i="0" dirty="0">
                <a:solidFill>
                  <a:srgbClr val="000000"/>
                </a:solidFill>
                <a:effectLst/>
                <a:latin typeface="system-ui"/>
              </a:rPr>
              <a:t>if it is serving, then serve; if it is teaching, then teach; </a:t>
            </a:r>
            <a:r>
              <a:rPr lang="en-US" sz="2400" b="1" i="0" baseline="30000" dirty="0">
                <a:solidFill>
                  <a:srgbClr val="000000"/>
                </a:solidFill>
                <a:effectLst/>
                <a:latin typeface="system-ui"/>
              </a:rPr>
              <a:t>8 </a:t>
            </a:r>
            <a:r>
              <a:rPr lang="en-US" sz="2400" b="0" i="0" dirty="0">
                <a:solidFill>
                  <a:srgbClr val="000000"/>
                </a:solidFill>
                <a:effectLst/>
                <a:latin typeface="system-ui"/>
              </a:rPr>
              <a:t>if it is to encourage, then give encouragement; if it is giving, then give generously; if it is to lead,</a:t>
            </a:r>
            <a:r>
              <a:rPr lang="en-US" sz="2400" b="0" i="0" baseline="30000" dirty="0">
                <a:solidFill>
                  <a:srgbClr val="000000"/>
                </a:solidFill>
                <a:effectLst/>
                <a:latin typeface="system-ui"/>
              </a:rPr>
              <a:t>[</a:t>
            </a:r>
            <a:r>
              <a:rPr lang="en-US" sz="2400" b="0" i="0" baseline="30000" dirty="0">
                <a:solidFill>
                  <a:srgbClr val="4A4A4A"/>
                </a:solidFill>
                <a:effectLst/>
                <a:latin typeface="system-ui"/>
                <a:hlinkClick r:id="rId4" tooltip="See footnote b"/>
              </a:rPr>
              <a:t>b</a:t>
            </a:r>
            <a:r>
              <a:rPr lang="en-US" sz="2400" b="0" i="0" baseline="30000" dirty="0">
                <a:solidFill>
                  <a:srgbClr val="000000"/>
                </a:solidFill>
                <a:effectLst/>
                <a:latin typeface="system-ui"/>
              </a:rPr>
              <a:t>]</a:t>
            </a:r>
            <a:r>
              <a:rPr lang="en-US" sz="2400" b="0" i="0" dirty="0">
                <a:solidFill>
                  <a:srgbClr val="000000"/>
                </a:solidFill>
                <a:effectLst/>
                <a:latin typeface="system-ui"/>
              </a:rPr>
              <a:t> do it diligently; if it is to show mercy, do it cheerfully.</a:t>
            </a:r>
            <a:r>
              <a:rPr lang="en-US" sz="2400" b="1" i="0" baseline="30000" dirty="0">
                <a:solidFill>
                  <a:srgbClr val="000000"/>
                </a:solidFill>
                <a:effectLst/>
                <a:latin typeface="system-ui"/>
              </a:rPr>
              <a:t>9 </a:t>
            </a:r>
            <a:r>
              <a:rPr lang="en-US" sz="2400" b="0" i="0" dirty="0">
                <a:solidFill>
                  <a:srgbClr val="000000"/>
                </a:solidFill>
                <a:effectLst/>
                <a:latin typeface="system-ui"/>
              </a:rPr>
              <a:t>Love must be sincere. Hate what is evil; cling to what is good. </a:t>
            </a:r>
            <a:r>
              <a:rPr lang="en-US" sz="2400" b="1" i="0" baseline="30000" dirty="0">
                <a:solidFill>
                  <a:srgbClr val="000000"/>
                </a:solidFill>
                <a:effectLst/>
                <a:latin typeface="system-ui"/>
              </a:rPr>
              <a:t>10 </a:t>
            </a:r>
            <a:r>
              <a:rPr lang="en-US" sz="2400" b="0" i="0" dirty="0">
                <a:solidFill>
                  <a:srgbClr val="000000"/>
                </a:solidFill>
                <a:effectLst/>
                <a:latin typeface="system-ui"/>
              </a:rPr>
              <a:t>Be devoted to one another in love. Honor one another above yourselves. </a:t>
            </a:r>
            <a:r>
              <a:rPr lang="en-US" sz="2400" b="1" i="0" baseline="30000" dirty="0">
                <a:solidFill>
                  <a:srgbClr val="000000"/>
                </a:solidFill>
                <a:effectLst/>
                <a:latin typeface="system-ui"/>
              </a:rPr>
              <a:t>11 </a:t>
            </a:r>
            <a:r>
              <a:rPr lang="en-US" sz="2400" b="0" i="0" dirty="0">
                <a:solidFill>
                  <a:srgbClr val="000000"/>
                </a:solidFill>
                <a:effectLst/>
                <a:latin typeface="system-ui"/>
              </a:rPr>
              <a:t>Never be lacking in zeal, but keep your spiritual fervor, serving the Lord. </a:t>
            </a:r>
            <a:r>
              <a:rPr lang="en-US" sz="2400" b="1" i="0" baseline="30000" dirty="0">
                <a:solidFill>
                  <a:srgbClr val="000000"/>
                </a:solidFill>
                <a:effectLst/>
                <a:latin typeface="system-ui"/>
              </a:rPr>
              <a:t>12 </a:t>
            </a:r>
            <a:r>
              <a:rPr lang="en-US" sz="2400" b="0" i="0" dirty="0">
                <a:solidFill>
                  <a:srgbClr val="000000"/>
                </a:solidFill>
                <a:effectLst/>
                <a:latin typeface="system-ui"/>
              </a:rPr>
              <a:t>Be joyful in hope, patient in affliction, </a:t>
            </a:r>
            <a:r>
              <a:rPr lang="en-US" sz="2400" b="1" i="0" dirty="0">
                <a:solidFill>
                  <a:srgbClr val="000000"/>
                </a:solidFill>
                <a:effectLst/>
                <a:latin typeface="system-ui"/>
              </a:rPr>
              <a:t>faithful in prayer</a:t>
            </a:r>
            <a:r>
              <a:rPr lang="en-US" sz="2400" b="0" i="0" dirty="0">
                <a:solidFill>
                  <a:srgbClr val="000000"/>
                </a:solidFill>
                <a:effectLst/>
                <a:latin typeface="system-ui"/>
              </a:rPr>
              <a:t>.</a:t>
            </a:r>
          </a:p>
        </p:txBody>
      </p:sp>
    </p:spTree>
    <p:extLst>
      <p:ext uri="{BB962C8B-B14F-4D97-AF65-F5344CB8AC3E}">
        <p14:creationId xmlns:p14="http://schemas.microsoft.com/office/powerpoint/2010/main" val="186254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77FA239-7DB9-32CA-DBE3-904668D82F3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737769D-4367-5A34-90B0-137E4647C531}"/>
              </a:ext>
            </a:extLst>
          </p:cNvPr>
          <p:cNvSpPr txBox="1"/>
          <p:nvPr/>
        </p:nvSpPr>
        <p:spPr>
          <a:xfrm>
            <a:off x="580106" y="215092"/>
            <a:ext cx="10550012" cy="2862322"/>
          </a:xfrm>
          <a:prstGeom prst="rect">
            <a:avLst/>
          </a:prstGeom>
          <a:noFill/>
        </p:spPr>
        <p:txBody>
          <a:bodyPr wrap="square">
            <a:spAutoFit/>
          </a:bodyPr>
          <a:lstStyle/>
          <a:p>
            <a:pPr algn="ctr">
              <a:spcAft>
                <a:spcPts val="1800"/>
              </a:spcAft>
              <a:buNone/>
            </a:pPr>
            <a:r>
              <a:rPr lang="en-US" sz="3600" b="0" i="0" dirty="0">
                <a:solidFill>
                  <a:srgbClr val="181F36"/>
                </a:solidFill>
                <a:effectLst/>
                <a:latin typeface="Matter"/>
              </a:rPr>
              <a:t>The first time prayer is mentioned is in Genesis 4:26: “</a:t>
            </a:r>
            <a:r>
              <a:rPr lang="en-US" sz="3600" b="0" i="1" dirty="0">
                <a:solidFill>
                  <a:srgbClr val="181F36"/>
                </a:solidFill>
                <a:effectLst/>
                <a:latin typeface="Matter"/>
              </a:rPr>
              <a:t>Seth also had a son, and he named him Enosh. At that time people began to call on the name of the Lord.” </a:t>
            </a:r>
            <a:r>
              <a:rPr lang="en-US" sz="3600" b="0" i="0" dirty="0">
                <a:solidFill>
                  <a:srgbClr val="181F36"/>
                </a:solidFill>
                <a:effectLst/>
                <a:latin typeface="Matter"/>
              </a:rPr>
              <a:t>Before this passage, all dialogues with God were initiated by Him.</a:t>
            </a:r>
          </a:p>
        </p:txBody>
      </p:sp>
      <p:sp>
        <p:nvSpPr>
          <p:cNvPr id="5" name="TextBox 4">
            <a:extLst>
              <a:ext uri="{FF2B5EF4-FFF2-40B4-BE49-F238E27FC236}">
                <a16:creationId xmlns:a16="http://schemas.microsoft.com/office/drawing/2014/main" id="{1AE58247-606C-30E3-842B-7D659A689DE6}"/>
              </a:ext>
            </a:extLst>
          </p:cNvPr>
          <p:cNvSpPr txBox="1"/>
          <p:nvPr/>
        </p:nvSpPr>
        <p:spPr>
          <a:xfrm>
            <a:off x="580106" y="3234417"/>
            <a:ext cx="10658168" cy="2308324"/>
          </a:xfrm>
          <a:prstGeom prst="rect">
            <a:avLst/>
          </a:prstGeom>
          <a:noFill/>
        </p:spPr>
        <p:txBody>
          <a:bodyPr wrap="square">
            <a:spAutoFit/>
          </a:bodyPr>
          <a:lstStyle/>
          <a:p>
            <a:pPr algn="ctr">
              <a:spcAft>
                <a:spcPts val="1800"/>
              </a:spcAft>
            </a:pPr>
            <a:r>
              <a:rPr lang="en-US" sz="3600" b="0" i="0" dirty="0">
                <a:solidFill>
                  <a:srgbClr val="181F36"/>
                </a:solidFill>
                <a:effectLst/>
                <a:latin typeface="Matter"/>
              </a:rPr>
              <a:t>While the New International Version of the Bible doesn’t directly mention the word “prayer”, the passage mentions “people calling on the name of the Lord,” which usually denotes praying. </a:t>
            </a:r>
          </a:p>
        </p:txBody>
      </p:sp>
    </p:spTree>
    <p:extLst>
      <p:ext uri="{BB962C8B-B14F-4D97-AF65-F5344CB8AC3E}">
        <p14:creationId xmlns:p14="http://schemas.microsoft.com/office/powerpoint/2010/main" val="433981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AB47919-AD37-1E29-D6BF-3D384F6BE2E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4F4E6C8-C5A5-083B-4E8B-70C0E3BBA225}"/>
              </a:ext>
            </a:extLst>
          </p:cNvPr>
          <p:cNvSpPr txBox="1"/>
          <p:nvPr/>
        </p:nvSpPr>
        <p:spPr>
          <a:xfrm>
            <a:off x="422788" y="893491"/>
            <a:ext cx="11061290" cy="2123658"/>
          </a:xfrm>
          <a:prstGeom prst="rect">
            <a:avLst/>
          </a:prstGeom>
          <a:noFill/>
        </p:spPr>
        <p:txBody>
          <a:bodyPr wrap="square">
            <a:spAutoFit/>
          </a:bodyPr>
          <a:lstStyle/>
          <a:p>
            <a:pPr algn="ctr"/>
            <a:r>
              <a:rPr lang="en-US" sz="4400" b="0" i="0" dirty="0">
                <a:solidFill>
                  <a:srgbClr val="001D35"/>
                </a:solidFill>
                <a:effectLst/>
                <a:latin typeface="Google Sans"/>
              </a:rPr>
              <a:t>The word "prayer" and its variations like "prayers," "pray," "prayed," and "praying" is mentioned over </a:t>
            </a:r>
            <a:r>
              <a:rPr lang="en-US" sz="4400" b="0" i="0" u="sng" dirty="0">
                <a:solidFill>
                  <a:srgbClr val="001D35"/>
                </a:solidFill>
                <a:effectLst/>
                <a:latin typeface="Google Sans"/>
              </a:rPr>
              <a:t>650</a:t>
            </a:r>
            <a:r>
              <a:rPr lang="en-US" sz="4400" b="0" i="0" dirty="0">
                <a:solidFill>
                  <a:srgbClr val="001D35"/>
                </a:solidFill>
                <a:effectLst/>
                <a:latin typeface="Google Sans"/>
              </a:rPr>
              <a:t> times in the Bible. </a:t>
            </a:r>
            <a:endParaRPr lang="en-US" sz="4400" dirty="0"/>
          </a:p>
        </p:txBody>
      </p:sp>
      <p:sp>
        <p:nvSpPr>
          <p:cNvPr id="5" name="TextBox 4">
            <a:extLst>
              <a:ext uri="{FF2B5EF4-FFF2-40B4-BE49-F238E27FC236}">
                <a16:creationId xmlns:a16="http://schemas.microsoft.com/office/drawing/2014/main" id="{97520EF2-9593-CE0F-3487-9FDE8BAB4944}"/>
              </a:ext>
            </a:extLst>
          </p:cNvPr>
          <p:cNvSpPr txBox="1"/>
          <p:nvPr/>
        </p:nvSpPr>
        <p:spPr>
          <a:xfrm>
            <a:off x="948812" y="4140680"/>
            <a:ext cx="10294375" cy="1569660"/>
          </a:xfrm>
          <a:prstGeom prst="rect">
            <a:avLst/>
          </a:prstGeom>
          <a:noFill/>
        </p:spPr>
        <p:txBody>
          <a:bodyPr wrap="square">
            <a:spAutoFit/>
          </a:bodyPr>
          <a:lstStyle/>
          <a:p>
            <a:pPr algn="ctr"/>
            <a:r>
              <a:rPr lang="en-US" sz="4800" b="0" i="0" dirty="0">
                <a:solidFill>
                  <a:srgbClr val="001D35"/>
                </a:solidFill>
                <a:effectLst/>
                <a:latin typeface="Google Sans"/>
              </a:rPr>
              <a:t>Additionally, the New Testament records 450 answers to prayer. </a:t>
            </a:r>
            <a:endParaRPr lang="en-US" sz="4800" dirty="0"/>
          </a:p>
        </p:txBody>
      </p:sp>
    </p:spTree>
    <p:extLst>
      <p:ext uri="{BB962C8B-B14F-4D97-AF65-F5344CB8AC3E}">
        <p14:creationId xmlns:p14="http://schemas.microsoft.com/office/powerpoint/2010/main" val="150662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9C33198-F901-B469-DD70-88AC0198A8E7}"/>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C3CD879-4814-0624-BD32-99549908D2B8}"/>
              </a:ext>
            </a:extLst>
          </p:cNvPr>
          <p:cNvSpPr txBox="1"/>
          <p:nvPr/>
        </p:nvSpPr>
        <p:spPr>
          <a:xfrm>
            <a:off x="884904" y="473249"/>
            <a:ext cx="9881418" cy="1077218"/>
          </a:xfrm>
          <a:prstGeom prst="rect">
            <a:avLst/>
          </a:prstGeom>
          <a:noFill/>
        </p:spPr>
        <p:txBody>
          <a:bodyPr wrap="square">
            <a:spAutoFit/>
          </a:bodyPr>
          <a:lstStyle/>
          <a:p>
            <a:r>
              <a:rPr lang="en-US" sz="3200" b="0" i="0" dirty="0">
                <a:solidFill>
                  <a:srgbClr val="0A0A0A"/>
                </a:solidFill>
                <a:effectLst/>
                <a:latin typeface="Open Sans" panose="020B0606030504020204" pitchFamily="34" charset="0"/>
              </a:rPr>
              <a:t> </a:t>
            </a:r>
            <a:r>
              <a:rPr lang="en-US" sz="3200" b="1" i="0" dirty="0">
                <a:solidFill>
                  <a:srgbClr val="1779BA"/>
                </a:solidFill>
                <a:effectLst/>
                <a:latin typeface="Open Sans" panose="020B0606030504020204" pitchFamily="34" charset="0"/>
              </a:rPr>
              <a:t>Isaiah 56:7</a:t>
            </a:r>
            <a:r>
              <a:rPr lang="en-US" sz="3200" b="0" i="0" dirty="0">
                <a:solidFill>
                  <a:srgbClr val="0A0A0A"/>
                </a:solidFill>
                <a:effectLst/>
                <a:latin typeface="Open Sans" panose="020B0606030504020204" pitchFamily="34" charset="0"/>
              </a:rPr>
              <a:t> for mine house shall be called an house of prayer</a:t>
            </a:r>
            <a:endParaRPr lang="en-US" sz="3200" dirty="0"/>
          </a:p>
        </p:txBody>
      </p:sp>
      <p:sp>
        <p:nvSpPr>
          <p:cNvPr id="5" name="TextBox 4">
            <a:extLst>
              <a:ext uri="{FF2B5EF4-FFF2-40B4-BE49-F238E27FC236}">
                <a16:creationId xmlns:a16="http://schemas.microsoft.com/office/drawing/2014/main" id="{20D5BB07-29E5-79DE-8208-97BEB6D6A30F}"/>
              </a:ext>
            </a:extLst>
          </p:cNvPr>
          <p:cNvSpPr txBox="1"/>
          <p:nvPr/>
        </p:nvSpPr>
        <p:spPr>
          <a:xfrm>
            <a:off x="884904" y="1964951"/>
            <a:ext cx="10146890" cy="1384995"/>
          </a:xfrm>
          <a:prstGeom prst="rect">
            <a:avLst/>
          </a:prstGeom>
          <a:noFill/>
        </p:spPr>
        <p:txBody>
          <a:bodyPr wrap="square">
            <a:spAutoFit/>
          </a:bodyPr>
          <a:lstStyle/>
          <a:p>
            <a:r>
              <a:rPr lang="en-US" sz="2800" b="0" i="0" dirty="0">
                <a:solidFill>
                  <a:srgbClr val="0A0A0A"/>
                </a:solidFill>
                <a:effectLst/>
                <a:latin typeface="Open Sans" panose="020B0606030504020204" pitchFamily="34" charset="0"/>
              </a:rPr>
              <a:t>He Promised in </a:t>
            </a:r>
            <a:r>
              <a:rPr lang="en-US" sz="2800" b="1" i="0" dirty="0">
                <a:solidFill>
                  <a:srgbClr val="1779BA"/>
                </a:solidFill>
                <a:effectLst/>
                <a:latin typeface="Open Sans" panose="020B0606030504020204" pitchFamily="34" charset="0"/>
              </a:rPr>
              <a:t>II Chronicles 7:14</a:t>
            </a:r>
            <a:r>
              <a:rPr lang="en-US" sz="2800" b="0" i="0" dirty="0">
                <a:solidFill>
                  <a:srgbClr val="0A0A0A"/>
                </a:solidFill>
                <a:effectLst/>
                <a:latin typeface="Open Sans" panose="020B0606030504020204" pitchFamily="34" charset="0"/>
              </a:rPr>
              <a:t>, If my people who are called by my name shall humble themselves and pray….and pray….and pray.</a:t>
            </a:r>
            <a:endParaRPr lang="en-US" sz="2800" dirty="0"/>
          </a:p>
        </p:txBody>
      </p:sp>
      <p:sp>
        <p:nvSpPr>
          <p:cNvPr id="7" name="TextBox 6">
            <a:extLst>
              <a:ext uri="{FF2B5EF4-FFF2-40B4-BE49-F238E27FC236}">
                <a16:creationId xmlns:a16="http://schemas.microsoft.com/office/drawing/2014/main" id="{EB48DCFB-C0B2-E5DF-1A94-FBC2126B337A}"/>
              </a:ext>
            </a:extLst>
          </p:cNvPr>
          <p:cNvSpPr txBox="1"/>
          <p:nvPr/>
        </p:nvSpPr>
        <p:spPr>
          <a:xfrm>
            <a:off x="727588" y="3764430"/>
            <a:ext cx="11307096" cy="2677656"/>
          </a:xfrm>
          <a:prstGeom prst="rect">
            <a:avLst/>
          </a:prstGeom>
          <a:noFill/>
        </p:spPr>
        <p:txBody>
          <a:bodyPr wrap="square">
            <a:spAutoFit/>
          </a:bodyPr>
          <a:lstStyle/>
          <a:p>
            <a:pPr algn="ctr">
              <a:buNone/>
            </a:pPr>
            <a:r>
              <a:rPr lang="en-US" sz="2400" b="1" i="0" dirty="0">
                <a:solidFill>
                  <a:srgbClr val="1779BA"/>
                </a:solidFill>
                <a:effectLst/>
                <a:latin typeface="Open Sans" panose="020B0606030504020204" pitchFamily="34" charset="0"/>
              </a:rPr>
              <a:t>Mark 9</a:t>
            </a:r>
            <a:endParaRPr lang="en-US" sz="2400" b="0" i="0" dirty="0">
              <a:solidFill>
                <a:srgbClr val="0A0A0A"/>
              </a:solidFill>
              <a:effectLst/>
              <a:latin typeface="Open Sans" panose="020B0606030504020204" pitchFamily="34" charset="0"/>
            </a:endParaRPr>
          </a:p>
          <a:p>
            <a:pPr algn="ctr">
              <a:buNone/>
            </a:pPr>
            <a:r>
              <a:rPr lang="en-US" sz="2400" b="0" i="0" dirty="0">
                <a:solidFill>
                  <a:srgbClr val="0A0A0A"/>
                </a:solidFill>
                <a:effectLst/>
                <a:latin typeface="Open Sans" panose="020B0606030504020204" pitchFamily="34" charset="0"/>
              </a:rPr>
              <a:t>28 And when he was come into the house, his disciples asked him privately, Why could not we cast him out?</a:t>
            </a:r>
          </a:p>
          <a:p>
            <a:pPr algn="ctr">
              <a:buNone/>
            </a:pPr>
            <a:r>
              <a:rPr lang="en-US" sz="2400" b="0" i="0" dirty="0">
                <a:solidFill>
                  <a:srgbClr val="0A0A0A"/>
                </a:solidFill>
                <a:effectLst/>
                <a:latin typeface="Open Sans" panose="020B0606030504020204" pitchFamily="34" charset="0"/>
              </a:rPr>
              <a:t>29 And he said unto them, This kind can come forth by nothing, but by prayer and fasting.</a:t>
            </a:r>
          </a:p>
          <a:p>
            <a:pPr algn="ctr"/>
            <a:r>
              <a:rPr lang="en-US" sz="2400" b="0" i="0" dirty="0">
                <a:solidFill>
                  <a:srgbClr val="0A0A0A"/>
                </a:solidFill>
                <a:effectLst/>
                <a:latin typeface="Open Sans" panose="020B0606030504020204" pitchFamily="34" charset="0"/>
              </a:rPr>
              <a:t>· If you can’t get victory. If you can’t stay faithful. If you can’t overcome your sinful habits it is only because these things only </a:t>
            </a:r>
            <a:r>
              <a:rPr lang="en-US" sz="2400" b="0" i="0" dirty="0" err="1">
                <a:solidFill>
                  <a:srgbClr val="0A0A0A"/>
                </a:solidFill>
                <a:effectLst/>
                <a:latin typeface="Open Sans" panose="020B0606030504020204" pitchFamily="34" charset="0"/>
              </a:rPr>
              <a:t>goeth</a:t>
            </a:r>
            <a:r>
              <a:rPr lang="en-US" sz="2400" b="0" i="0" dirty="0">
                <a:solidFill>
                  <a:srgbClr val="0A0A0A"/>
                </a:solidFill>
                <a:effectLst/>
                <a:latin typeface="Open Sans" panose="020B0606030504020204" pitchFamily="34" charset="0"/>
              </a:rPr>
              <a:t> by fasting and prayer.</a:t>
            </a:r>
          </a:p>
        </p:txBody>
      </p:sp>
    </p:spTree>
    <p:extLst>
      <p:ext uri="{BB962C8B-B14F-4D97-AF65-F5344CB8AC3E}">
        <p14:creationId xmlns:p14="http://schemas.microsoft.com/office/powerpoint/2010/main" val="141508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C684598-9587-BDB7-1EF9-0460A25ED33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1DA7532-30BB-86E1-3624-D32725644153}"/>
              </a:ext>
            </a:extLst>
          </p:cNvPr>
          <p:cNvSpPr txBox="1"/>
          <p:nvPr/>
        </p:nvSpPr>
        <p:spPr>
          <a:xfrm>
            <a:off x="412955" y="177431"/>
            <a:ext cx="3519948" cy="1200329"/>
          </a:xfrm>
          <a:prstGeom prst="rect">
            <a:avLst/>
          </a:prstGeom>
          <a:noFill/>
        </p:spPr>
        <p:txBody>
          <a:bodyPr wrap="square">
            <a:spAutoFit/>
          </a:bodyPr>
          <a:lstStyle/>
          <a:p>
            <a:pPr algn="l">
              <a:buNone/>
            </a:pPr>
            <a:r>
              <a:rPr lang="en-US" b="1" i="0" dirty="0">
                <a:solidFill>
                  <a:srgbClr val="1779BA"/>
                </a:solidFill>
                <a:effectLst/>
                <a:latin typeface="Open Sans" panose="020B0606030504020204" pitchFamily="34" charset="0"/>
              </a:rPr>
              <a:t>Matthew 21</a:t>
            </a:r>
            <a:endParaRPr lang="en-US" b="0" i="0" dirty="0">
              <a:solidFill>
                <a:srgbClr val="0A0A0A"/>
              </a:solidFill>
              <a:effectLst/>
              <a:latin typeface="Open Sans" panose="020B0606030504020204" pitchFamily="34" charset="0"/>
            </a:endParaRPr>
          </a:p>
          <a:p>
            <a:pPr algn="l"/>
            <a:r>
              <a:rPr lang="en-US" b="0" i="0" dirty="0">
                <a:solidFill>
                  <a:srgbClr val="0A0A0A"/>
                </a:solidFill>
                <a:effectLst/>
                <a:latin typeface="Open Sans" panose="020B0606030504020204" pitchFamily="34" charset="0"/>
              </a:rPr>
              <a:t>22 And all things, whatsoever ye shall ask in prayer, believing, ye shall receive.</a:t>
            </a:r>
          </a:p>
        </p:txBody>
      </p:sp>
      <p:sp>
        <p:nvSpPr>
          <p:cNvPr id="5" name="TextBox 4">
            <a:extLst>
              <a:ext uri="{FF2B5EF4-FFF2-40B4-BE49-F238E27FC236}">
                <a16:creationId xmlns:a16="http://schemas.microsoft.com/office/drawing/2014/main" id="{261BED25-E11A-2797-5B82-6A069289D721}"/>
              </a:ext>
            </a:extLst>
          </p:cNvPr>
          <p:cNvSpPr txBox="1"/>
          <p:nvPr/>
        </p:nvSpPr>
        <p:spPr>
          <a:xfrm>
            <a:off x="7639665" y="378993"/>
            <a:ext cx="3952567" cy="1754326"/>
          </a:xfrm>
          <a:prstGeom prst="rect">
            <a:avLst/>
          </a:prstGeom>
          <a:noFill/>
        </p:spPr>
        <p:txBody>
          <a:bodyPr wrap="square">
            <a:spAutoFit/>
          </a:bodyPr>
          <a:lstStyle/>
          <a:p>
            <a:pPr algn="l">
              <a:buNone/>
            </a:pPr>
            <a:r>
              <a:rPr lang="en-US" b="1" i="0" dirty="0">
                <a:solidFill>
                  <a:srgbClr val="1779BA"/>
                </a:solidFill>
                <a:effectLst/>
                <a:latin typeface="Open Sans" panose="020B0606030504020204" pitchFamily="34" charset="0"/>
              </a:rPr>
              <a:t>Ephesians 6</a:t>
            </a:r>
            <a:endParaRPr lang="en-US" b="0" i="0" dirty="0">
              <a:solidFill>
                <a:srgbClr val="0A0A0A"/>
              </a:solidFill>
              <a:effectLst/>
              <a:latin typeface="Open Sans" panose="020B0606030504020204" pitchFamily="34" charset="0"/>
            </a:endParaRPr>
          </a:p>
          <a:p>
            <a:pPr algn="l"/>
            <a:r>
              <a:rPr lang="en-US" b="0" i="0" dirty="0">
                <a:solidFill>
                  <a:srgbClr val="0A0A0A"/>
                </a:solidFill>
                <a:effectLst/>
                <a:latin typeface="Open Sans" panose="020B0606030504020204" pitchFamily="34" charset="0"/>
              </a:rPr>
              <a:t>18 Praying always with all prayer and supplication in the Spirit, and watching thereunto with all perseverance and supplication for all saints;</a:t>
            </a:r>
          </a:p>
        </p:txBody>
      </p:sp>
      <p:sp>
        <p:nvSpPr>
          <p:cNvPr id="7" name="TextBox 6">
            <a:extLst>
              <a:ext uri="{FF2B5EF4-FFF2-40B4-BE49-F238E27FC236}">
                <a16:creationId xmlns:a16="http://schemas.microsoft.com/office/drawing/2014/main" id="{92E0E4B3-D283-F6BB-30A4-684782230E7D}"/>
              </a:ext>
            </a:extLst>
          </p:cNvPr>
          <p:cNvSpPr txBox="1"/>
          <p:nvPr/>
        </p:nvSpPr>
        <p:spPr>
          <a:xfrm>
            <a:off x="245807" y="1628506"/>
            <a:ext cx="4080387" cy="1477328"/>
          </a:xfrm>
          <a:prstGeom prst="rect">
            <a:avLst/>
          </a:prstGeom>
          <a:noFill/>
        </p:spPr>
        <p:txBody>
          <a:bodyPr wrap="square">
            <a:spAutoFit/>
          </a:bodyPr>
          <a:lstStyle/>
          <a:p>
            <a:pPr algn="l">
              <a:buNone/>
            </a:pPr>
            <a:r>
              <a:rPr lang="en-US" b="1" i="0" dirty="0">
                <a:solidFill>
                  <a:srgbClr val="1779BA"/>
                </a:solidFill>
                <a:effectLst/>
                <a:latin typeface="Open Sans" panose="020B0606030504020204" pitchFamily="34" charset="0"/>
              </a:rPr>
              <a:t>Philippians 4</a:t>
            </a:r>
            <a:endParaRPr lang="en-US" b="0" i="0" dirty="0">
              <a:solidFill>
                <a:srgbClr val="0A0A0A"/>
              </a:solidFill>
              <a:effectLst/>
              <a:latin typeface="Open Sans" panose="020B0606030504020204" pitchFamily="34" charset="0"/>
            </a:endParaRPr>
          </a:p>
          <a:p>
            <a:pPr algn="l"/>
            <a:r>
              <a:rPr lang="en-US" b="0" i="0" dirty="0">
                <a:solidFill>
                  <a:srgbClr val="0A0A0A"/>
                </a:solidFill>
                <a:effectLst/>
                <a:latin typeface="Open Sans" panose="020B0606030504020204" pitchFamily="34" charset="0"/>
              </a:rPr>
              <a:t>6 Be careful for nothing; but in every thing by prayer and supplication with thanksgiving let your requests be made known unto God.</a:t>
            </a:r>
          </a:p>
        </p:txBody>
      </p:sp>
      <p:sp>
        <p:nvSpPr>
          <p:cNvPr id="9" name="TextBox 8">
            <a:extLst>
              <a:ext uri="{FF2B5EF4-FFF2-40B4-BE49-F238E27FC236}">
                <a16:creationId xmlns:a16="http://schemas.microsoft.com/office/drawing/2014/main" id="{F09BB330-496D-4A26-AD88-0BEDF1EB3DD1}"/>
              </a:ext>
            </a:extLst>
          </p:cNvPr>
          <p:cNvSpPr txBox="1"/>
          <p:nvPr/>
        </p:nvSpPr>
        <p:spPr>
          <a:xfrm>
            <a:off x="4390103" y="378993"/>
            <a:ext cx="2792362" cy="1200329"/>
          </a:xfrm>
          <a:prstGeom prst="rect">
            <a:avLst/>
          </a:prstGeom>
          <a:noFill/>
        </p:spPr>
        <p:txBody>
          <a:bodyPr wrap="square">
            <a:spAutoFit/>
          </a:bodyPr>
          <a:lstStyle/>
          <a:p>
            <a:pPr algn="ctr">
              <a:buNone/>
            </a:pPr>
            <a:r>
              <a:rPr lang="en-US" b="1" i="0" dirty="0">
                <a:solidFill>
                  <a:srgbClr val="1779BA"/>
                </a:solidFill>
                <a:effectLst/>
                <a:latin typeface="Open Sans" panose="020B0606030504020204" pitchFamily="34" charset="0"/>
              </a:rPr>
              <a:t>Philemon 1</a:t>
            </a:r>
            <a:endParaRPr lang="en-US" b="0" i="0" dirty="0">
              <a:solidFill>
                <a:srgbClr val="0A0A0A"/>
              </a:solidFill>
              <a:effectLst/>
              <a:latin typeface="Open Sans" panose="020B0606030504020204" pitchFamily="34" charset="0"/>
            </a:endParaRPr>
          </a:p>
          <a:p>
            <a:pPr algn="ctr"/>
            <a:r>
              <a:rPr lang="en-US" b="0" i="0" dirty="0">
                <a:solidFill>
                  <a:srgbClr val="0A0A0A"/>
                </a:solidFill>
                <a:effectLst/>
                <a:latin typeface="Open Sans" panose="020B0606030504020204" pitchFamily="34" charset="0"/>
              </a:rPr>
              <a:t>4 I thank my God, making mention of thee always in my prayers,</a:t>
            </a:r>
          </a:p>
        </p:txBody>
      </p:sp>
      <p:sp>
        <p:nvSpPr>
          <p:cNvPr id="11" name="TextBox 10">
            <a:extLst>
              <a:ext uri="{FF2B5EF4-FFF2-40B4-BE49-F238E27FC236}">
                <a16:creationId xmlns:a16="http://schemas.microsoft.com/office/drawing/2014/main" id="{796D106D-A1AC-D236-1977-A1E5CE4D5BF0}"/>
              </a:ext>
            </a:extLst>
          </p:cNvPr>
          <p:cNvSpPr txBox="1"/>
          <p:nvPr/>
        </p:nvSpPr>
        <p:spPr>
          <a:xfrm>
            <a:off x="6096000" y="3299089"/>
            <a:ext cx="4984955" cy="2308324"/>
          </a:xfrm>
          <a:prstGeom prst="rect">
            <a:avLst/>
          </a:prstGeom>
          <a:noFill/>
        </p:spPr>
        <p:txBody>
          <a:bodyPr wrap="square">
            <a:spAutoFit/>
          </a:bodyPr>
          <a:lstStyle/>
          <a:p>
            <a:pPr algn="l">
              <a:buNone/>
            </a:pPr>
            <a:r>
              <a:rPr lang="en-US" b="1" i="0" dirty="0">
                <a:solidFill>
                  <a:srgbClr val="1779BA"/>
                </a:solidFill>
                <a:effectLst/>
                <a:latin typeface="Open Sans" panose="020B0606030504020204" pitchFamily="34" charset="0"/>
              </a:rPr>
              <a:t>James 5</a:t>
            </a:r>
            <a:endParaRPr lang="en-US" b="0" i="0" dirty="0">
              <a:solidFill>
                <a:srgbClr val="0A0A0A"/>
              </a:solidFill>
              <a:effectLst/>
              <a:latin typeface="Open Sans" panose="020B0606030504020204" pitchFamily="34" charset="0"/>
            </a:endParaRPr>
          </a:p>
          <a:p>
            <a:r>
              <a:rPr lang="en-US" b="0" i="0" dirty="0">
                <a:solidFill>
                  <a:srgbClr val="0A0A0A"/>
                </a:solidFill>
                <a:effectLst/>
                <a:latin typeface="Open Sans" panose="020B0606030504020204" pitchFamily="34" charset="0"/>
              </a:rPr>
              <a:t>15 And the prayer of faith shall save the sick, and the Lord shall raise him up; and if he have committed sins, they shall be forgiven him.</a:t>
            </a:r>
            <a:r>
              <a:rPr lang="en-US" dirty="0"/>
              <a:t> 16 Confess your faults one to another, and pray one for another, that ye may be healed. The effectual fervent prayer of a righteous man </a:t>
            </a:r>
            <a:r>
              <a:rPr lang="en-US" dirty="0" err="1"/>
              <a:t>availeth</a:t>
            </a:r>
            <a:r>
              <a:rPr lang="en-US" dirty="0"/>
              <a:t> much.</a:t>
            </a:r>
            <a:endParaRPr lang="en-US" b="0" i="0" dirty="0">
              <a:solidFill>
                <a:srgbClr val="0A0A0A"/>
              </a:solidFill>
              <a:effectLst/>
              <a:latin typeface="Open Sans" panose="020B0606030504020204" pitchFamily="34" charset="0"/>
            </a:endParaRPr>
          </a:p>
        </p:txBody>
      </p:sp>
      <p:sp>
        <p:nvSpPr>
          <p:cNvPr id="13" name="TextBox 12">
            <a:extLst>
              <a:ext uri="{FF2B5EF4-FFF2-40B4-BE49-F238E27FC236}">
                <a16:creationId xmlns:a16="http://schemas.microsoft.com/office/drawing/2014/main" id="{4471108B-3A75-FFCE-D684-B52157EC6F07}"/>
              </a:ext>
            </a:extLst>
          </p:cNvPr>
          <p:cNvSpPr txBox="1"/>
          <p:nvPr/>
        </p:nvSpPr>
        <p:spPr>
          <a:xfrm>
            <a:off x="948813" y="3635196"/>
            <a:ext cx="2674374" cy="2308324"/>
          </a:xfrm>
          <a:prstGeom prst="rect">
            <a:avLst/>
          </a:prstGeom>
          <a:noFill/>
        </p:spPr>
        <p:txBody>
          <a:bodyPr wrap="square">
            <a:spAutoFit/>
          </a:bodyPr>
          <a:lstStyle/>
          <a:p>
            <a:pPr algn="l">
              <a:buNone/>
            </a:pPr>
            <a:r>
              <a:rPr lang="en-US" b="1" i="0" dirty="0">
                <a:solidFill>
                  <a:srgbClr val="1779BA"/>
                </a:solidFill>
                <a:effectLst/>
                <a:latin typeface="Open Sans" panose="020B0606030504020204" pitchFamily="34" charset="0"/>
              </a:rPr>
              <a:t>1 Peter 3</a:t>
            </a:r>
            <a:endParaRPr lang="en-US" b="0" i="0" dirty="0">
              <a:solidFill>
                <a:srgbClr val="0A0A0A"/>
              </a:solidFill>
              <a:effectLst/>
              <a:latin typeface="Open Sans" panose="020B0606030504020204" pitchFamily="34" charset="0"/>
            </a:endParaRPr>
          </a:p>
          <a:p>
            <a:pPr algn="l"/>
            <a:r>
              <a:rPr lang="en-US" b="0" i="0" dirty="0">
                <a:solidFill>
                  <a:srgbClr val="0A0A0A"/>
                </a:solidFill>
                <a:effectLst/>
                <a:latin typeface="Open Sans" panose="020B0606030504020204" pitchFamily="34" charset="0"/>
              </a:rPr>
              <a:t>12 For the eyes of the Lord are over the righteous, and his ears are open unto their prayers: but the face of the Lord is against them that do evil.</a:t>
            </a:r>
          </a:p>
        </p:txBody>
      </p:sp>
    </p:spTree>
    <p:extLst>
      <p:ext uri="{BB962C8B-B14F-4D97-AF65-F5344CB8AC3E}">
        <p14:creationId xmlns:p14="http://schemas.microsoft.com/office/powerpoint/2010/main" val="45460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wipe(down)">
                                      <p:cBhvr>
                                        <p:cTn id="61" dur="580">
                                          <p:stCondLst>
                                            <p:cond delay="0"/>
                                          </p:stCondLst>
                                        </p:cTn>
                                        <p:tgtEl>
                                          <p:spTgt spid="7"/>
                                        </p:tgtEl>
                                      </p:cBhvr>
                                    </p:animEffect>
                                    <p:anim calcmode="lin" valueType="num">
                                      <p:cBhvr>
                                        <p:cTn id="6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gtEl>
                                      </p:cBhvr>
                                      <p:to x="100000" y="60000"/>
                                    </p:animScale>
                                    <p:animScale>
                                      <p:cBhvr>
                                        <p:cTn id="68" dur="166" decel="50000">
                                          <p:stCondLst>
                                            <p:cond delay="676"/>
                                          </p:stCondLst>
                                        </p:cTn>
                                        <p:tgtEl>
                                          <p:spTgt spid="7"/>
                                        </p:tgtEl>
                                      </p:cBhvr>
                                      <p:to x="100000" y="100000"/>
                                    </p:animScale>
                                    <p:animScale>
                                      <p:cBhvr>
                                        <p:cTn id="69" dur="26">
                                          <p:stCondLst>
                                            <p:cond delay="1312"/>
                                          </p:stCondLst>
                                        </p:cTn>
                                        <p:tgtEl>
                                          <p:spTgt spid="7"/>
                                        </p:tgtEl>
                                      </p:cBhvr>
                                      <p:to x="100000" y="80000"/>
                                    </p:animScale>
                                    <p:animScale>
                                      <p:cBhvr>
                                        <p:cTn id="70" dur="166" decel="50000">
                                          <p:stCondLst>
                                            <p:cond delay="1338"/>
                                          </p:stCondLst>
                                        </p:cTn>
                                        <p:tgtEl>
                                          <p:spTgt spid="7"/>
                                        </p:tgtEl>
                                      </p:cBhvr>
                                      <p:to x="100000" y="100000"/>
                                    </p:animScale>
                                    <p:animScale>
                                      <p:cBhvr>
                                        <p:cTn id="71" dur="26">
                                          <p:stCondLst>
                                            <p:cond delay="1642"/>
                                          </p:stCondLst>
                                        </p:cTn>
                                        <p:tgtEl>
                                          <p:spTgt spid="7"/>
                                        </p:tgtEl>
                                      </p:cBhvr>
                                      <p:to x="100000" y="90000"/>
                                    </p:animScale>
                                    <p:animScale>
                                      <p:cBhvr>
                                        <p:cTn id="72" dur="166" decel="50000">
                                          <p:stCondLst>
                                            <p:cond delay="1668"/>
                                          </p:stCondLst>
                                        </p:cTn>
                                        <p:tgtEl>
                                          <p:spTgt spid="7"/>
                                        </p:tgtEl>
                                      </p:cBhvr>
                                      <p:to x="100000" y="100000"/>
                                    </p:animScale>
                                    <p:animScale>
                                      <p:cBhvr>
                                        <p:cTn id="73" dur="26">
                                          <p:stCondLst>
                                            <p:cond delay="1808"/>
                                          </p:stCondLst>
                                        </p:cTn>
                                        <p:tgtEl>
                                          <p:spTgt spid="7"/>
                                        </p:tgtEl>
                                      </p:cBhvr>
                                      <p:to x="100000" y="95000"/>
                                    </p:animScale>
                                    <p:animScale>
                                      <p:cBhvr>
                                        <p:cTn id="74" dur="166" decel="50000">
                                          <p:stCondLst>
                                            <p:cond delay="1834"/>
                                          </p:stCondLst>
                                        </p:cTn>
                                        <p:tgtEl>
                                          <p:spTgt spid="7"/>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13">
                                            <p:txEl>
                                              <p:pRg st="1" end="1"/>
                                            </p:txEl>
                                          </p:spTgt>
                                        </p:tgtEl>
                                        <p:attrNameLst>
                                          <p:attrName>style.visibility</p:attrName>
                                        </p:attrNameLst>
                                      </p:cBhvr>
                                      <p:to>
                                        <p:strVal val="visible"/>
                                      </p:to>
                                    </p:set>
                                    <p:animEffect transition="in" filter="wipe(down)">
                                      <p:cBhvr>
                                        <p:cTn id="79" dur="580">
                                          <p:stCondLst>
                                            <p:cond delay="0"/>
                                          </p:stCondLst>
                                        </p:cTn>
                                        <p:tgtEl>
                                          <p:spTgt spid="13">
                                            <p:txEl>
                                              <p:pRg st="1" end="1"/>
                                            </p:txEl>
                                          </p:spTgt>
                                        </p:tgtEl>
                                      </p:cBhvr>
                                    </p:animEffect>
                                    <p:anim calcmode="lin" valueType="num">
                                      <p:cBhvr>
                                        <p:cTn id="80" dur="1822" tmFilter="0,0; 0.14,0.36; 0.43,0.73; 0.71,0.91; 1.0,1.0">
                                          <p:stCondLst>
                                            <p:cond delay="0"/>
                                          </p:stCondLst>
                                        </p:cTn>
                                        <p:tgtEl>
                                          <p:spTgt spid="13">
                                            <p:txEl>
                                              <p:pRg st="1" end="1"/>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3">
                                            <p:txEl>
                                              <p:pRg st="1" end="1"/>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3">
                                            <p:txEl>
                                              <p:pRg st="1" end="1"/>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3">
                                            <p:txEl>
                                              <p:pRg st="1" end="1"/>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3">
                                            <p:txEl>
                                              <p:pRg st="1" end="1"/>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13">
                                            <p:txEl>
                                              <p:pRg st="1" end="1"/>
                                            </p:txEl>
                                          </p:spTgt>
                                        </p:tgtEl>
                                      </p:cBhvr>
                                      <p:to x="100000" y="60000"/>
                                    </p:animScale>
                                    <p:animScale>
                                      <p:cBhvr>
                                        <p:cTn id="86" dur="166" decel="50000">
                                          <p:stCondLst>
                                            <p:cond delay="676"/>
                                          </p:stCondLst>
                                        </p:cTn>
                                        <p:tgtEl>
                                          <p:spTgt spid="13">
                                            <p:txEl>
                                              <p:pRg st="1" end="1"/>
                                            </p:txEl>
                                          </p:spTgt>
                                        </p:tgtEl>
                                      </p:cBhvr>
                                      <p:to x="100000" y="100000"/>
                                    </p:animScale>
                                    <p:animScale>
                                      <p:cBhvr>
                                        <p:cTn id="87" dur="26">
                                          <p:stCondLst>
                                            <p:cond delay="1312"/>
                                          </p:stCondLst>
                                        </p:cTn>
                                        <p:tgtEl>
                                          <p:spTgt spid="13">
                                            <p:txEl>
                                              <p:pRg st="1" end="1"/>
                                            </p:txEl>
                                          </p:spTgt>
                                        </p:tgtEl>
                                      </p:cBhvr>
                                      <p:to x="100000" y="80000"/>
                                    </p:animScale>
                                    <p:animScale>
                                      <p:cBhvr>
                                        <p:cTn id="88" dur="166" decel="50000">
                                          <p:stCondLst>
                                            <p:cond delay="1338"/>
                                          </p:stCondLst>
                                        </p:cTn>
                                        <p:tgtEl>
                                          <p:spTgt spid="13">
                                            <p:txEl>
                                              <p:pRg st="1" end="1"/>
                                            </p:txEl>
                                          </p:spTgt>
                                        </p:tgtEl>
                                      </p:cBhvr>
                                      <p:to x="100000" y="100000"/>
                                    </p:animScale>
                                    <p:animScale>
                                      <p:cBhvr>
                                        <p:cTn id="89" dur="26">
                                          <p:stCondLst>
                                            <p:cond delay="1642"/>
                                          </p:stCondLst>
                                        </p:cTn>
                                        <p:tgtEl>
                                          <p:spTgt spid="13">
                                            <p:txEl>
                                              <p:pRg st="1" end="1"/>
                                            </p:txEl>
                                          </p:spTgt>
                                        </p:tgtEl>
                                      </p:cBhvr>
                                      <p:to x="100000" y="90000"/>
                                    </p:animScale>
                                    <p:animScale>
                                      <p:cBhvr>
                                        <p:cTn id="90" dur="166" decel="50000">
                                          <p:stCondLst>
                                            <p:cond delay="1668"/>
                                          </p:stCondLst>
                                        </p:cTn>
                                        <p:tgtEl>
                                          <p:spTgt spid="13">
                                            <p:txEl>
                                              <p:pRg st="1" end="1"/>
                                            </p:txEl>
                                          </p:spTgt>
                                        </p:tgtEl>
                                      </p:cBhvr>
                                      <p:to x="100000" y="100000"/>
                                    </p:animScale>
                                    <p:animScale>
                                      <p:cBhvr>
                                        <p:cTn id="91" dur="26">
                                          <p:stCondLst>
                                            <p:cond delay="1808"/>
                                          </p:stCondLst>
                                        </p:cTn>
                                        <p:tgtEl>
                                          <p:spTgt spid="13">
                                            <p:txEl>
                                              <p:pRg st="1" end="1"/>
                                            </p:txEl>
                                          </p:spTgt>
                                        </p:tgtEl>
                                      </p:cBhvr>
                                      <p:to x="100000" y="95000"/>
                                    </p:animScale>
                                    <p:animScale>
                                      <p:cBhvr>
                                        <p:cTn id="92" dur="166" decel="50000">
                                          <p:stCondLst>
                                            <p:cond delay="1834"/>
                                          </p:stCondLst>
                                        </p:cTn>
                                        <p:tgtEl>
                                          <p:spTgt spid="13">
                                            <p:txEl>
                                              <p:pRg st="1" end="1"/>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wipe(down)">
                                      <p:cBhvr>
                                        <p:cTn id="97" dur="580">
                                          <p:stCondLst>
                                            <p:cond delay="0"/>
                                          </p:stCondLst>
                                        </p:cTn>
                                        <p:tgtEl>
                                          <p:spTgt spid="11"/>
                                        </p:tgtEl>
                                      </p:cBhvr>
                                    </p:animEffect>
                                    <p:anim calcmode="lin" valueType="num">
                                      <p:cBhvr>
                                        <p:cTn id="9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03" dur="26">
                                          <p:stCondLst>
                                            <p:cond delay="650"/>
                                          </p:stCondLst>
                                        </p:cTn>
                                        <p:tgtEl>
                                          <p:spTgt spid="11"/>
                                        </p:tgtEl>
                                      </p:cBhvr>
                                      <p:to x="100000" y="60000"/>
                                    </p:animScale>
                                    <p:animScale>
                                      <p:cBhvr>
                                        <p:cTn id="104" dur="166" decel="50000">
                                          <p:stCondLst>
                                            <p:cond delay="676"/>
                                          </p:stCondLst>
                                        </p:cTn>
                                        <p:tgtEl>
                                          <p:spTgt spid="11"/>
                                        </p:tgtEl>
                                      </p:cBhvr>
                                      <p:to x="100000" y="100000"/>
                                    </p:animScale>
                                    <p:animScale>
                                      <p:cBhvr>
                                        <p:cTn id="105" dur="26">
                                          <p:stCondLst>
                                            <p:cond delay="1312"/>
                                          </p:stCondLst>
                                        </p:cTn>
                                        <p:tgtEl>
                                          <p:spTgt spid="11"/>
                                        </p:tgtEl>
                                      </p:cBhvr>
                                      <p:to x="100000" y="80000"/>
                                    </p:animScale>
                                    <p:animScale>
                                      <p:cBhvr>
                                        <p:cTn id="106" dur="166" decel="50000">
                                          <p:stCondLst>
                                            <p:cond delay="1338"/>
                                          </p:stCondLst>
                                        </p:cTn>
                                        <p:tgtEl>
                                          <p:spTgt spid="11"/>
                                        </p:tgtEl>
                                      </p:cBhvr>
                                      <p:to x="100000" y="100000"/>
                                    </p:animScale>
                                    <p:animScale>
                                      <p:cBhvr>
                                        <p:cTn id="107" dur="26">
                                          <p:stCondLst>
                                            <p:cond delay="1642"/>
                                          </p:stCondLst>
                                        </p:cTn>
                                        <p:tgtEl>
                                          <p:spTgt spid="11"/>
                                        </p:tgtEl>
                                      </p:cBhvr>
                                      <p:to x="100000" y="90000"/>
                                    </p:animScale>
                                    <p:animScale>
                                      <p:cBhvr>
                                        <p:cTn id="108" dur="166" decel="50000">
                                          <p:stCondLst>
                                            <p:cond delay="1668"/>
                                          </p:stCondLst>
                                        </p:cTn>
                                        <p:tgtEl>
                                          <p:spTgt spid="11"/>
                                        </p:tgtEl>
                                      </p:cBhvr>
                                      <p:to x="100000" y="100000"/>
                                    </p:animScale>
                                    <p:animScale>
                                      <p:cBhvr>
                                        <p:cTn id="109" dur="26">
                                          <p:stCondLst>
                                            <p:cond delay="1808"/>
                                          </p:stCondLst>
                                        </p:cTn>
                                        <p:tgtEl>
                                          <p:spTgt spid="11"/>
                                        </p:tgtEl>
                                      </p:cBhvr>
                                      <p:to x="100000" y="95000"/>
                                    </p:animScale>
                                    <p:animScale>
                                      <p:cBhvr>
                                        <p:cTn id="11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334434F-75D3-76E3-E7A7-7B246242B4B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39535C6-C31B-CAF5-E251-15C4C58FAF8A}"/>
              </a:ext>
            </a:extLst>
          </p:cNvPr>
          <p:cNvSpPr txBox="1"/>
          <p:nvPr/>
        </p:nvSpPr>
        <p:spPr>
          <a:xfrm>
            <a:off x="781664" y="881286"/>
            <a:ext cx="10628671" cy="3046988"/>
          </a:xfrm>
          <a:prstGeom prst="rect">
            <a:avLst/>
          </a:prstGeom>
          <a:noFill/>
        </p:spPr>
        <p:txBody>
          <a:bodyPr wrap="square">
            <a:spAutoFit/>
          </a:bodyPr>
          <a:lstStyle/>
          <a:p>
            <a:pPr algn="ctr">
              <a:buNone/>
            </a:pPr>
            <a:r>
              <a:rPr lang="en-US" sz="3200" b="0" i="0" dirty="0">
                <a:solidFill>
                  <a:srgbClr val="0A0A0A"/>
                </a:solidFill>
                <a:effectLst/>
                <a:latin typeface="Open Sans" panose="020B0606030504020204" pitchFamily="34" charset="0"/>
              </a:rPr>
              <a:t>It is the </a:t>
            </a:r>
            <a:r>
              <a:rPr lang="en-US" sz="3200" b="0" i="0" u="sng" dirty="0">
                <a:solidFill>
                  <a:srgbClr val="0A0A0A"/>
                </a:solidFill>
                <a:effectLst/>
                <a:latin typeface="Open Sans" panose="020B0606030504020204" pitchFamily="34" charset="0"/>
              </a:rPr>
              <a:t>experience of the Presence of God</a:t>
            </a:r>
          </a:p>
          <a:p>
            <a:pPr algn="ctr"/>
            <a:r>
              <a:rPr lang="en-US" sz="3200" b="0" i="0" dirty="0">
                <a:solidFill>
                  <a:srgbClr val="0A0A0A"/>
                </a:solidFill>
                <a:effectLst/>
                <a:latin typeface="Open Sans" panose="020B0606030504020204" pitchFamily="34" charset="0"/>
              </a:rPr>
              <a:t>It is a divine experience. It should be one of awesomeness. It is not a time to be </a:t>
            </a:r>
            <a:r>
              <a:rPr lang="en-US" sz="3200" b="0" i="0" u="sng" dirty="0">
                <a:solidFill>
                  <a:srgbClr val="0A0A0A"/>
                </a:solidFill>
                <a:effectLst/>
                <a:latin typeface="Open Sans" panose="020B0606030504020204" pitchFamily="34" charset="0"/>
              </a:rPr>
              <a:t>rushed.</a:t>
            </a:r>
            <a:r>
              <a:rPr lang="en-US" sz="3200" b="0" i="0" dirty="0">
                <a:solidFill>
                  <a:srgbClr val="0A0A0A"/>
                </a:solidFill>
                <a:effectLst/>
                <a:latin typeface="Open Sans" panose="020B0606030504020204" pitchFamily="34" charset="0"/>
              </a:rPr>
              <a:t> We sometimes fall into the trap of being too "chummy" with God. We lose our respect for Him. We really need to watch out for this. He is an awesome God.</a:t>
            </a:r>
          </a:p>
        </p:txBody>
      </p:sp>
      <p:sp>
        <p:nvSpPr>
          <p:cNvPr id="5" name="TextBox 4">
            <a:extLst>
              <a:ext uri="{FF2B5EF4-FFF2-40B4-BE49-F238E27FC236}">
                <a16:creationId xmlns:a16="http://schemas.microsoft.com/office/drawing/2014/main" id="{D1050725-A5E8-824B-0C72-24365923E2CB}"/>
              </a:ext>
            </a:extLst>
          </p:cNvPr>
          <p:cNvSpPr txBox="1"/>
          <p:nvPr/>
        </p:nvSpPr>
        <p:spPr>
          <a:xfrm>
            <a:off x="781664" y="4543803"/>
            <a:ext cx="10363200" cy="1200329"/>
          </a:xfrm>
          <a:prstGeom prst="rect">
            <a:avLst/>
          </a:prstGeom>
          <a:noFill/>
        </p:spPr>
        <p:txBody>
          <a:bodyPr wrap="square">
            <a:spAutoFit/>
          </a:bodyPr>
          <a:lstStyle/>
          <a:p>
            <a:pPr algn="ctr"/>
            <a:r>
              <a:rPr lang="en-US" sz="3600" b="0" i="0" dirty="0">
                <a:solidFill>
                  <a:srgbClr val="0A0A0A"/>
                </a:solidFill>
                <a:effectLst/>
                <a:latin typeface="Open Sans" panose="020B0606030504020204" pitchFamily="34" charset="0"/>
              </a:rPr>
              <a:t>Prayer is that </a:t>
            </a:r>
            <a:r>
              <a:rPr lang="en-US" sz="3600" b="0" i="0" u="sng" dirty="0">
                <a:solidFill>
                  <a:srgbClr val="0A0A0A"/>
                </a:solidFill>
                <a:effectLst/>
                <a:latin typeface="Open Sans" panose="020B0606030504020204" pitchFamily="34" charset="0"/>
              </a:rPr>
              <a:t>ACCESS</a:t>
            </a:r>
            <a:r>
              <a:rPr lang="en-US" sz="3600" b="0" i="0" dirty="0">
                <a:solidFill>
                  <a:srgbClr val="0A0A0A"/>
                </a:solidFill>
                <a:effectLst/>
                <a:latin typeface="Open Sans" panose="020B0606030504020204" pitchFamily="34" charset="0"/>
              </a:rPr>
              <a:t> to </a:t>
            </a:r>
            <a:r>
              <a:rPr lang="en-US" sz="3600" b="0" i="0" u="sng" dirty="0">
                <a:solidFill>
                  <a:srgbClr val="0A0A0A"/>
                </a:solidFill>
                <a:effectLst/>
                <a:latin typeface="Open Sans" panose="020B0606030504020204" pitchFamily="34" charset="0"/>
              </a:rPr>
              <a:t>ABUNDANT LIFE </a:t>
            </a:r>
            <a:r>
              <a:rPr lang="en-US" sz="3600" b="0" i="0" dirty="0">
                <a:solidFill>
                  <a:srgbClr val="0A0A0A"/>
                </a:solidFill>
                <a:effectLst/>
                <a:latin typeface="Open Sans" panose="020B0606030504020204" pitchFamily="34" charset="0"/>
              </a:rPr>
              <a:t>in CHRIST JESUS.</a:t>
            </a:r>
            <a:endParaRPr lang="en-US" sz="3600" dirty="0"/>
          </a:p>
        </p:txBody>
      </p:sp>
    </p:spTree>
    <p:extLst>
      <p:ext uri="{BB962C8B-B14F-4D97-AF65-F5344CB8AC3E}">
        <p14:creationId xmlns:p14="http://schemas.microsoft.com/office/powerpoint/2010/main" val="20621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02695B0-464D-EBB5-23C0-D2643ED70B5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6D51B91-C43D-9243-4F47-09104A3AB2CC}"/>
              </a:ext>
            </a:extLst>
          </p:cNvPr>
          <p:cNvSpPr txBox="1"/>
          <p:nvPr/>
        </p:nvSpPr>
        <p:spPr>
          <a:xfrm>
            <a:off x="1386348" y="766917"/>
            <a:ext cx="8908025" cy="1015663"/>
          </a:xfrm>
          <a:prstGeom prst="rect">
            <a:avLst/>
          </a:prstGeom>
          <a:noFill/>
        </p:spPr>
        <p:txBody>
          <a:bodyPr wrap="square" rtlCol="0">
            <a:spAutoFit/>
          </a:bodyPr>
          <a:lstStyle/>
          <a:p>
            <a:pPr algn="ctr"/>
            <a:r>
              <a:rPr lang="en-US" sz="6000" u="sng" dirty="0"/>
              <a:t>Thanksgiving </a:t>
            </a:r>
            <a:r>
              <a:rPr lang="en-US" sz="6000" dirty="0"/>
              <a:t>Prayer </a:t>
            </a:r>
          </a:p>
        </p:txBody>
      </p:sp>
      <p:sp>
        <p:nvSpPr>
          <p:cNvPr id="3" name="TextBox 2">
            <a:extLst>
              <a:ext uri="{FF2B5EF4-FFF2-40B4-BE49-F238E27FC236}">
                <a16:creationId xmlns:a16="http://schemas.microsoft.com/office/drawing/2014/main" id="{F47783CB-0176-87CE-0D8B-5F1973D691D2}"/>
              </a:ext>
            </a:extLst>
          </p:cNvPr>
          <p:cNvSpPr txBox="1"/>
          <p:nvPr/>
        </p:nvSpPr>
        <p:spPr>
          <a:xfrm>
            <a:off x="1160207" y="1995948"/>
            <a:ext cx="10068232" cy="2123658"/>
          </a:xfrm>
          <a:prstGeom prst="rect">
            <a:avLst/>
          </a:prstGeom>
          <a:noFill/>
        </p:spPr>
        <p:txBody>
          <a:bodyPr wrap="square" rtlCol="0">
            <a:spAutoFit/>
          </a:bodyPr>
          <a:lstStyle/>
          <a:p>
            <a:pPr algn="ctr"/>
            <a:r>
              <a:rPr lang="en-US" sz="4400" dirty="0"/>
              <a:t>It’s </a:t>
            </a:r>
            <a:r>
              <a:rPr lang="en-US" sz="4400" u="sng" dirty="0"/>
              <a:t>Crucial </a:t>
            </a:r>
            <a:r>
              <a:rPr lang="en-US" sz="4400" dirty="0"/>
              <a:t>to take a moment to express </a:t>
            </a:r>
            <a:r>
              <a:rPr lang="en-US" sz="4400" u="sng" dirty="0"/>
              <a:t>Gratitude</a:t>
            </a:r>
            <a:r>
              <a:rPr lang="en-US" sz="4400" dirty="0"/>
              <a:t> for all the </a:t>
            </a:r>
            <a:r>
              <a:rPr lang="en-US" sz="4400" u="sng" dirty="0"/>
              <a:t>blessings</a:t>
            </a:r>
            <a:r>
              <a:rPr lang="en-US" sz="4400" dirty="0"/>
              <a:t> we’ve </a:t>
            </a:r>
            <a:r>
              <a:rPr lang="en-US" sz="4400" u="sng" dirty="0"/>
              <a:t>received</a:t>
            </a:r>
            <a:r>
              <a:rPr lang="en-US" sz="4400" dirty="0"/>
              <a:t> </a:t>
            </a:r>
          </a:p>
        </p:txBody>
      </p:sp>
      <p:sp>
        <p:nvSpPr>
          <p:cNvPr id="4" name="TextBox 3">
            <a:extLst>
              <a:ext uri="{FF2B5EF4-FFF2-40B4-BE49-F238E27FC236}">
                <a16:creationId xmlns:a16="http://schemas.microsoft.com/office/drawing/2014/main" id="{9B6028A5-ED94-CD01-6D26-1945EA3E5F27}"/>
              </a:ext>
            </a:extLst>
          </p:cNvPr>
          <p:cNvSpPr txBox="1"/>
          <p:nvPr/>
        </p:nvSpPr>
        <p:spPr>
          <a:xfrm>
            <a:off x="1248698" y="4768645"/>
            <a:ext cx="9901084" cy="1200329"/>
          </a:xfrm>
          <a:prstGeom prst="rect">
            <a:avLst/>
          </a:prstGeom>
          <a:noFill/>
        </p:spPr>
        <p:txBody>
          <a:bodyPr wrap="square" rtlCol="0">
            <a:spAutoFit/>
          </a:bodyPr>
          <a:lstStyle/>
          <a:p>
            <a:pPr algn="ctr"/>
            <a:r>
              <a:rPr lang="en-US" sz="3600" dirty="0"/>
              <a:t>Thanksgiving Prayers invite us to recognize God’s hand in every detail of our lives</a:t>
            </a:r>
          </a:p>
        </p:txBody>
      </p:sp>
    </p:spTree>
    <p:extLst>
      <p:ext uri="{BB962C8B-B14F-4D97-AF65-F5344CB8AC3E}">
        <p14:creationId xmlns:p14="http://schemas.microsoft.com/office/powerpoint/2010/main" val="374286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2995</TotalTime>
  <Words>1089</Words>
  <Application>Microsoft Office PowerPoint</Application>
  <PresentationFormat>Widescreen</PresentationFormat>
  <Paragraphs>48</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Aptos</vt:lpstr>
      <vt:lpstr>Aptos Display</vt:lpstr>
      <vt:lpstr>Arial</vt:lpstr>
      <vt:lpstr>Google Sans</vt:lpstr>
      <vt:lpstr>Matter</vt:lpstr>
      <vt:lpstr>Open Sans</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Credit | Team</dc:creator>
  <cp:lastModifiedBy>Credit | Team</cp:lastModifiedBy>
  <cp:revision>4</cp:revision>
  <dcterms:created xsi:type="dcterms:W3CDTF">2025-06-24T13:05:15Z</dcterms:created>
  <dcterms:modified xsi:type="dcterms:W3CDTF">2025-06-26T15:01:04Z</dcterms:modified>
</cp:coreProperties>
</file>