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5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9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D9D0B-CC5A-082B-41E0-51D65206BA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9A33FE-B8E7-8564-7D6F-9F82700BCF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C4B4F-216B-98FF-D429-18CA04204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85B1C-C6CC-B711-7527-D36271268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7195C-FC37-9293-FCB1-F0BAF377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2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3C693-4FF5-7B0C-702D-3CA27A7B4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050C39-158B-B62A-A2AF-9445C01D9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AFEA8-290A-C106-45B1-F08ED53DC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6125A-DE2C-6FB1-C3C0-4C90DD70E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219B6-68BE-D8C0-26BA-34666E15C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29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A2E8BE-66AC-9C11-515F-D810EB5C2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1D9AA5-61BA-234F-4633-176AC52B88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B7A3C-D417-0FDD-CD73-A16A05AF1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171EC-9917-C79A-98F3-21580D9F8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7EFAF-53BD-C7CB-0124-9FC9EE19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47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E5DAA-76F9-8BF7-C863-100ED87B0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C5317-4257-9C09-D65D-3E88F22D2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C9AE9-6C89-1645-4AC4-470AC6C3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4E501-6200-B78A-6648-91C901544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B3338-653D-EC43-C2D3-165BB17D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7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CCB38-0192-843B-D871-7FA532E1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ABDC7F-7E6A-265D-E314-75BD6B55E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73766-E4CD-0652-BD87-4CB40B087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64771-E1B0-64F6-0AC0-559D4CD16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4E3EB-5184-DB06-E6EF-3195CD51E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6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BB856-CE7E-64EE-D37F-F97192BE1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98B93-B60B-7627-AC0B-97CD94C9F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B71B85-CF51-940A-9040-63B92FE0B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E9262-375B-BFA8-FC83-FC552D14D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927BF4-0BAD-9DB6-B208-520F33A1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085CF8-B17D-5733-F048-33CCCA91D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58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252B3-A9B2-ECBD-0E02-FDA9D96A9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F3D04A-2841-866A-A5E8-9BF86F367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B1AD9-DE9D-6172-D9AD-33E9BBE68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A9B65-EA66-3019-93A1-A2653A7763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A00D31-8DA1-4C33-03EB-9A3713C79F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DF6D6C-B16B-2C91-7FEF-5B216B3F6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A67184-0F58-9F12-CEE8-79BB81669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79F80-77A4-E2B9-554E-061E3246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9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8CF04-03D1-2350-F81C-EEAD10186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D36AA2-F1E2-61A7-6A4D-537038C5C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5C1CE9-D16F-7016-2DE0-4A345D890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9D32B6-1D55-E59B-2D6C-40BF2125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79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02E260-FC65-B138-5015-608597D49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FD8C1B-EC1F-C3AB-B3E0-6CCB85D36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E41614-B5BF-B754-417C-A2387878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D02CC-90E4-76ED-5015-15585C0DF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047DD-C19D-A3A9-0955-51EE11B6C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BBF67-46A0-044B-D43D-F3C537F14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A62CE-56A0-7E90-0205-5D7C2FB0D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D6CB2-DA8B-ACD3-A36D-40A747C5D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C0E9E-F26C-4448-DB8C-6D56B627E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0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B79B8-9DE0-2D63-2028-134A5074C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D69A20-9485-4E21-8EB9-A54217552F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D7149-D816-2C35-4FD2-2FE4B91C6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736E8-3969-87B6-1DE2-91BE306D9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C5597-C1EB-6931-AA90-1983128B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F9566D-1F42-4FA0-57F9-A90C899E9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0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A7225-1332-6E07-6FBF-6F9CD9D2F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5228C-A799-1AD9-02FA-DBCF070FA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AC6ED-0FD6-D2F9-13F6-BDE31C5FDD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9525DB-5B0F-436F-9D57-96B0F142B4B3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F93AD-C553-455E-786E-AFE398DB0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7AFF7-A076-1DDC-080B-4336128F84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50B01E-568A-4FC8-9CAC-EDB007D0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2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53E21B-BBC3-AD98-77B1-5343377FB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C3900A-27CB-9434-A928-7C3ED4E3CD6C}"/>
              </a:ext>
            </a:extLst>
          </p:cNvPr>
          <p:cNvSpPr txBox="1"/>
          <p:nvPr/>
        </p:nvSpPr>
        <p:spPr>
          <a:xfrm>
            <a:off x="1081548" y="866208"/>
            <a:ext cx="9861755" cy="215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0" b="1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Couldn’t See What He Was Preparing for Me!”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3B9DD5-801C-1E5A-EA01-9A7537ECCD78}"/>
              </a:ext>
            </a:extLst>
          </p:cNvPr>
          <p:cNvSpPr txBox="1"/>
          <p:nvPr/>
        </p:nvSpPr>
        <p:spPr>
          <a:xfrm>
            <a:off x="2630128" y="4119717"/>
            <a:ext cx="6764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Pastor Richard “ Rico” Tubbs</a:t>
            </a:r>
          </a:p>
        </p:txBody>
      </p:sp>
    </p:spTree>
    <p:extLst>
      <p:ext uri="{BB962C8B-B14F-4D97-AF65-F5344CB8AC3E}">
        <p14:creationId xmlns:p14="http://schemas.microsoft.com/office/powerpoint/2010/main" val="204880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E6AB0E-E0AD-519F-B717-71E864E61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ACA02C-1E0E-D5D7-2938-F9514D147652}"/>
              </a:ext>
            </a:extLst>
          </p:cNvPr>
          <p:cNvSpPr txBox="1"/>
          <p:nvPr/>
        </p:nvSpPr>
        <p:spPr>
          <a:xfrm>
            <a:off x="-78658" y="943734"/>
            <a:ext cx="11828206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is often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building things 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you that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nobody else can see.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94D4DA-714D-8D6F-DDF5-2875E4440DCF}"/>
              </a:ext>
            </a:extLst>
          </p:cNvPr>
          <p:cNvSpPr txBox="1"/>
          <p:nvPr/>
        </p:nvSpPr>
        <p:spPr>
          <a:xfrm>
            <a:off x="678427" y="2786459"/>
            <a:ext cx="10471354" cy="2278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think nothing is happening.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heaven is preparing 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something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 enough 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hold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God is about to release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61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21F553-1422-543E-3EEB-4A0D20704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B3E79B-78E7-914C-9E0C-35236B5D1607}"/>
              </a:ext>
            </a:extLst>
          </p:cNvPr>
          <p:cNvSpPr txBox="1"/>
          <p:nvPr/>
        </p:nvSpPr>
        <p:spPr>
          <a:xfrm>
            <a:off x="-408039" y="5732592"/>
            <a:ext cx="13008078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wastes nothing. 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 recycles pain into purpose.</a:t>
            </a:r>
            <a:endParaRPr lang="en-US" sz="3600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CEF8F1-B8D8-A063-E1A5-8723E966527C}"/>
              </a:ext>
            </a:extLst>
          </p:cNvPr>
          <p:cNvSpPr txBox="1"/>
          <p:nvPr/>
        </p:nvSpPr>
        <p:spPr>
          <a:xfrm>
            <a:off x="1484671" y="178798"/>
            <a:ext cx="7944463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 Your Pain May Be Preparation</a:t>
            </a:r>
            <a:endParaRPr lang="en-US" sz="2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E5DE37-E720-042A-85C5-228FC790D693}"/>
              </a:ext>
            </a:extLst>
          </p:cNvPr>
          <p:cNvSpPr txBox="1"/>
          <p:nvPr/>
        </p:nvSpPr>
        <p:spPr>
          <a:xfrm>
            <a:off x="176980" y="1113057"/>
            <a:ext cx="10854813" cy="1134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Romans 8:28 </a:t>
            </a:r>
            <a:b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"And we know that in all things God works for the good of those who love him, who have been called according to his purpose."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32CAB7-F6AB-FC0A-39D2-3D445F60CC8E}"/>
              </a:ext>
            </a:extLst>
          </p:cNvPr>
          <p:cNvSpPr txBox="1"/>
          <p:nvPr/>
        </p:nvSpPr>
        <p:spPr>
          <a:xfrm>
            <a:off x="914398" y="2356638"/>
            <a:ext cx="9635612" cy="816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Notice what scripture says. It doesn't say some things work together for good. It says all things.</a:t>
            </a:r>
            <a:endParaRPr lang="en-US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F063ED-D793-0430-DE3F-32F3EDD4DE47}"/>
              </a:ext>
            </a:extLst>
          </p:cNvPr>
          <p:cNvSpPr txBox="1"/>
          <p:nvPr/>
        </p:nvSpPr>
        <p:spPr>
          <a:xfrm>
            <a:off x="-1052052" y="3112804"/>
            <a:ext cx="65089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heartbreak</a:t>
            </a:r>
            <a:endParaRPr lang="en-US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B82AC1-FB71-D426-CE42-842BD269E9EC}"/>
              </a:ext>
            </a:extLst>
          </p:cNvPr>
          <p:cNvSpPr txBox="1"/>
          <p:nvPr/>
        </p:nvSpPr>
        <p:spPr>
          <a:xfrm>
            <a:off x="6346727" y="3015059"/>
            <a:ext cx="6828502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failures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40655A-C826-106C-3960-3F9C5AAA44F4}"/>
              </a:ext>
            </a:extLst>
          </p:cNvPr>
          <p:cNvSpPr txBox="1"/>
          <p:nvPr/>
        </p:nvSpPr>
        <p:spPr>
          <a:xfrm>
            <a:off x="-1052052" y="4282355"/>
            <a:ext cx="6985818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mistakes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0619BC-4341-2ECE-BF0D-8C1E90A17BD3}"/>
              </a:ext>
            </a:extLst>
          </p:cNvPr>
          <p:cNvSpPr txBox="1"/>
          <p:nvPr/>
        </p:nvSpPr>
        <p:spPr>
          <a:xfrm>
            <a:off x="4977581" y="4282355"/>
            <a:ext cx="6985818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closed doors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66780FB-BA36-AA08-BB9E-7C3BDAE3CB9B}"/>
              </a:ext>
            </a:extLst>
          </p:cNvPr>
          <p:cNvSpPr txBox="1"/>
          <p:nvPr/>
        </p:nvSpPr>
        <p:spPr>
          <a:xfrm>
            <a:off x="2431022" y="3529522"/>
            <a:ext cx="6985818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seasons of waiting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38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72E077-4794-35FE-6AC7-CDEF5CD37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B92892-C4E2-AB68-64E3-F006BC7F07BD}"/>
              </a:ext>
            </a:extLst>
          </p:cNvPr>
          <p:cNvSpPr txBox="1"/>
          <p:nvPr/>
        </p:nvSpPr>
        <p:spPr>
          <a:xfrm>
            <a:off x="78658" y="3895895"/>
            <a:ext cx="11061290" cy="1158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Jesus went to the cross, the disciples thought everything was over.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1C64F1-7D29-AEEB-EBFF-C09FD0A87D05}"/>
              </a:ext>
            </a:extLst>
          </p:cNvPr>
          <p:cNvSpPr txBox="1"/>
          <p:nvPr/>
        </p:nvSpPr>
        <p:spPr>
          <a:xfrm>
            <a:off x="634181" y="314781"/>
            <a:ext cx="11061290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Disciples Couldn’t See What God Was Preparing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85105B-0636-0CEE-77C0-57E522416A6C}"/>
              </a:ext>
            </a:extLst>
          </p:cNvPr>
          <p:cNvSpPr txBox="1"/>
          <p:nvPr/>
        </p:nvSpPr>
        <p:spPr>
          <a:xfrm>
            <a:off x="924232" y="1780826"/>
            <a:ext cx="9370142" cy="1342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Corinthians 2:9 (NIV)</a:t>
            </a:r>
            <a:b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"What no eye has seen, what no ear has heard, and what no human mind has conceived—the things God has prepared for those who love him."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33A398-E864-6DF0-3281-AE60C4BFBBAF}"/>
              </a:ext>
            </a:extLst>
          </p:cNvPr>
          <p:cNvSpPr txBox="1"/>
          <p:nvPr/>
        </p:nvSpPr>
        <p:spPr>
          <a:xfrm>
            <a:off x="1179872" y="4770882"/>
            <a:ext cx="9114502" cy="105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what they thought was the end was </a:t>
            </a:r>
            <a:r>
              <a:rPr lang="en-US" sz="2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actually the greatest beginning in history.</a:t>
            </a:r>
            <a:endParaRPr lang="en-US" sz="28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10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2D9E56-1529-E4EF-BF63-8C60F5B5B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430051-3CCE-2541-2ED1-5367FA0E68A0}"/>
              </a:ext>
            </a:extLst>
          </p:cNvPr>
          <p:cNvSpPr txBox="1"/>
          <p:nvPr/>
        </p:nvSpPr>
        <p:spPr>
          <a:xfrm>
            <a:off x="688259" y="760525"/>
            <a:ext cx="9940412" cy="2912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couldn’t see that: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cross would lead to the resurrection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resurrection would lead to salvation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Salvation would change the world forever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BB524E-83AA-DB00-100B-67CC18C81B49}"/>
              </a:ext>
            </a:extLst>
          </p:cNvPr>
          <p:cNvSpPr txBox="1"/>
          <p:nvPr/>
        </p:nvSpPr>
        <p:spPr>
          <a:xfrm>
            <a:off x="688259" y="5004769"/>
            <a:ext cx="10913805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looked like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defeat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actually divine preparation.</a:t>
            </a:r>
            <a:endParaRPr lang="en-US" sz="4000" u="sng" dirty="0"/>
          </a:p>
        </p:txBody>
      </p:sp>
    </p:spTree>
    <p:extLst>
      <p:ext uri="{BB962C8B-B14F-4D97-AF65-F5344CB8AC3E}">
        <p14:creationId xmlns:p14="http://schemas.microsoft.com/office/powerpoint/2010/main" val="143686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2E9B2E-903B-9B1E-8FB3-FE2B9F39A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D7B07F-06BC-4DEE-7924-1F2EB3B103C0}"/>
              </a:ext>
            </a:extLst>
          </p:cNvPr>
          <p:cNvSpPr txBox="1"/>
          <p:nvPr/>
        </p:nvSpPr>
        <p:spPr>
          <a:xfrm>
            <a:off x="491613" y="5488830"/>
            <a:ext cx="1092363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God gives enough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light for the next step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 the whole journey</a:t>
            </a:r>
            <a:endParaRPr lang="en-US" sz="4000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863729-E1D1-C226-B9AE-E39474110273}"/>
              </a:ext>
            </a:extLst>
          </p:cNvPr>
          <p:cNvSpPr txBox="1"/>
          <p:nvPr/>
        </p:nvSpPr>
        <p:spPr>
          <a:xfrm>
            <a:off x="855406" y="285286"/>
            <a:ext cx="10658168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Sometimes God Hides the Preparation So We Don’t Quit</a:t>
            </a:r>
            <a:endParaRPr lang="en-US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B0CE15-D23A-5116-3A07-505E2B2A3DDD}"/>
              </a:ext>
            </a:extLst>
          </p:cNvPr>
          <p:cNvSpPr txBox="1"/>
          <p:nvPr/>
        </p:nvSpPr>
        <p:spPr>
          <a:xfrm>
            <a:off x="2143432" y="1286024"/>
            <a:ext cx="7000568" cy="917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119:105 </a:t>
            </a:r>
            <a:b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"Your word is a lamp for my feet, a light on my path."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F9DB30-EFE3-63EC-5762-0711A65164C1}"/>
              </a:ext>
            </a:extLst>
          </p:cNvPr>
          <p:cNvSpPr txBox="1"/>
          <p:nvPr/>
        </p:nvSpPr>
        <p:spPr>
          <a:xfrm>
            <a:off x="1317522" y="2542522"/>
            <a:ext cx="9271819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 God reveals His plan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step at a time.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FC9DCA-20AF-6CA7-F0A2-FEAEA0852675}"/>
              </a:ext>
            </a:extLst>
          </p:cNvPr>
          <p:cNvSpPr txBox="1"/>
          <p:nvPr/>
        </p:nvSpPr>
        <p:spPr>
          <a:xfrm>
            <a:off x="737419" y="3681925"/>
            <a:ext cx="10589342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Notice it says lamp for my feet, not stadium lights for the whole road.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13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996CCE-49B5-4AA7-D2CB-E02C8AC9B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40A815-95B6-5452-5504-E43E14CEE870}"/>
              </a:ext>
            </a:extLst>
          </p:cNvPr>
          <p:cNvSpPr txBox="1"/>
          <p:nvPr/>
        </p:nvSpPr>
        <p:spPr>
          <a:xfrm>
            <a:off x="712839" y="262661"/>
            <a:ext cx="3116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Homework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A41263-729B-85EA-26F7-EC1C164A6FF1}"/>
              </a:ext>
            </a:extLst>
          </p:cNvPr>
          <p:cNvSpPr txBox="1"/>
          <p:nvPr/>
        </p:nvSpPr>
        <p:spPr>
          <a:xfrm>
            <a:off x="5383161" y="252487"/>
            <a:ext cx="6096000" cy="105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of us are in a season where we cannot see what God is doing.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2DC62-5C60-3D04-BA07-9EF6610961EC}"/>
              </a:ext>
            </a:extLst>
          </p:cNvPr>
          <p:cNvSpPr txBox="1"/>
          <p:nvPr/>
        </p:nvSpPr>
        <p:spPr>
          <a:xfrm>
            <a:off x="5963262" y="3450970"/>
            <a:ext cx="6494207" cy="2719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heaven is whispering: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“You can’t see it yet… but I am preparing something for you.”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08F47B-29C5-B760-13C4-BBBEBE21BF58}"/>
              </a:ext>
            </a:extLst>
          </p:cNvPr>
          <p:cNvSpPr txBox="1"/>
          <p:nvPr/>
        </p:nvSpPr>
        <p:spPr>
          <a:xfrm>
            <a:off x="5565058" y="1322164"/>
            <a:ext cx="6096000" cy="4932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You’re asking: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02C011-D433-7493-0858-2EE9F4A8A8BA}"/>
              </a:ext>
            </a:extLst>
          </p:cNvPr>
          <p:cNvSpPr txBox="1"/>
          <p:nvPr/>
        </p:nvSpPr>
        <p:spPr>
          <a:xfrm>
            <a:off x="5820697" y="1915687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“Why is this taking so long?”</a:t>
            </a:r>
            <a:endParaRPr lang="en-US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8AD360-E1BC-8809-E4A2-2A0EEE6DFE11}"/>
              </a:ext>
            </a:extLst>
          </p:cNvPr>
          <p:cNvSpPr txBox="1"/>
          <p:nvPr/>
        </p:nvSpPr>
        <p:spPr>
          <a:xfrm>
            <a:off x="5766619" y="261074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“Why did this door close?”</a:t>
            </a:r>
            <a:endParaRPr lang="en-US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B2F2DC-A403-0D24-2E75-2CCF03D80834}"/>
              </a:ext>
            </a:extLst>
          </p:cNvPr>
          <p:cNvSpPr txBox="1"/>
          <p:nvPr/>
        </p:nvSpPr>
        <p:spPr>
          <a:xfrm>
            <a:off x="5820697" y="3363194"/>
            <a:ext cx="64548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“Why did this relationship end?”</a:t>
            </a:r>
            <a:endParaRPr lang="en-US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07674F-507C-64B4-CA99-EBC658D37F04}"/>
              </a:ext>
            </a:extLst>
          </p:cNvPr>
          <p:cNvSpPr txBox="1"/>
          <p:nvPr/>
        </p:nvSpPr>
        <p:spPr>
          <a:xfrm>
            <a:off x="5697794" y="3929332"/>
            <a:ext cx="6494206" cy="560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“Why did this opportunity disappear?”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1B0ECA-6591-01F4-4489-FBD99A184F21}"/>
              </a:ext>
            </a:extLst>
          </p:cNvPr>
          <p:cNvSpPr txBox="1"/>
          <p:nvPr/>
        </p:nvSpPr>
        <p:spPr>
          <a:xfrm>
            <a:off x="838199" y="1109731"/>
            <a:ext cx="4058265" cy="1667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Jeremiah 29:11 (NIV)</a:t>
            </a:r>
            <a:b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"For I know the plans I have for you,” declares the LORD, “plans to prosper you and not to harm you, plans to give you hope and a future."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0C75FF5-18E1-20E1-A033-009F3DBB3DAA}"/>
              </a:ext>
            </a:extLst>
          </p:cNvPr>
          <p:cNvSpPr txBox="1"/>
          <p:nvPr/>
        </p:nvSpPr>
        <p:spPr>
          <a:xfrm>
            <a:off x="105694" y="3078687"/>
            <a:ext cx="5742040" cy="1236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week recognize and understand that God already sees the future you cannot see.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job is not to understand everything.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C84394B-4BAD-FF90-1C2D-4D05B10F41A4}"/>
              </a:ext>
            </a:extLst>
          </p:cNvPr>
          <p:cNvSpPr txBox="1"/>
          <p:nvPr/>
        </p:nvSpPr>
        <p:spPr>
          <a:xfrm>
            <a:off x="0" y="4982301"/>
            <a:ext cx="6238568" cy="1193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job is to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trust the One who is preparing it.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11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10" grpId="0"/>
      <p:bldP spid="12" grpId="0"/>
      <p:bldP spid="14" grpId="0"/>
      <p:bldP spid="16" grpId="0"/>
      <p:bldP spid="18" grpId="0"/>
      <p:bldP spid="20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727F52-AB3E-1BF5-EE71-2A43FFC30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44F2CD-3A12-DB1C-C3BB-37AE1FCD77B3}"/>
              </a:ext>
            </a:extLst>
          </p:cNvPr>
          <p:cNvSpPr txBox="1"/>
          <p:nvPr/>
        </p:nvSpPr>
        <p:spPr>
          <a:xfrm>
            <a:off x="599768" y="432974"/>
            <a:ext cx="10992463" cy="5028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day you will look back and say: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cried about it…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questioned it…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almost gave up…”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now I see…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was preparing something I couldn’t see.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18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2939BB-E6FB-F847-0DCE-E290B36EC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6926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B328E0-3AF1-FE31-8B6E-B30961535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5856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19C39F-5DCB-E627-3BC8-BDF0CA065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580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EBA159-9C1E-2D4B-205D-6BEDCB77389D}"/>
              </a:ext>
            </a:extLst>
          </p:cNvPr>
          <p:cNvSpPr txBox="1"/>
          <p:nvPr/>
        </p:nvSpPr>
        <p:spPr>
          <a:xfrm>
            <a:off x="727588" y="1016830"/>
            <a:ext cx="10471353" cy="4291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Isaiah 64:4 </a:t>
            </a:r>
            <a:b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"Since ancient times no one has heard, no ear has perceived, no eye has seen any God besides you, who acts on behalf of those who wait for him."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77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F1D35-ABA1-B901-CBDF-42759C03A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8643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EECB3B-4E76-6EEF-F5B1-AD9F45B12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167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0C0D56-35DB-CA2A-EF22-9E189C439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80360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BA7226-6F86-5890-A7F7-F73042F9D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6090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31B539-7C77-131B-AFED-005C02FC0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40767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CE51BF-DF2D-3297-2A79-FD7BDCE41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32383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6978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3C80DA-5D75-04EB-4FAF-05EBFC8C5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C24DC1-D52C-1F86-CF5E-C158446B90E2}"/>
              </a:ext>
            </a:extLst>
          </p:cNvPr>
          <p:cNvSpPr txBox="1"/>
          <p:nvPr/>
        </p:nvSpPr>
        <p:spPr>
          <a:xfrm>
            <a:off x="766917" y="360230"/>
            <a:ext cx="107466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God Is Working Even When You Cannot See It</a:t>
            </a:r>
            <a:endParaRPr lang="en-US" sz="4000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9564A5-1F4D-F27C-DE66-038AA89BF547}"/>
              </a:ext>
            </a:extLst>
          </p:cNvPr>
          <p:cNvSpPr txBox="1"/>
          <p:nvPr/>
        </p:nvSpPr>
        <p:spPr>
          <a:xfrm>
            <a:off x="452285" y="1332357"/>
            <a:ext cx="10559844" cy="1872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Isaiah 64:4 (NIV)</a:t>
            </a:r>
            <a:b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"Since ancient times no one has heard, no ear has perceived, no eye has seen any God besides you, who acts on behalf of those who wait for him."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B30AB2-DF30-E5DA-226D-3BF7B12504F8}"/>
              </a:ext>
            </a:extLst>
          </p:cNvPr>
          <p:cNvSpPr txBox="1"/>
          <p:nvPr/>
        </p:nvSpPr>
        <p:spPr>
          <a:xfrm>
            <a:off x="0" y="4375353"/>
            <a:ext cx="12103509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often think God has </a:t>
            </a:r>
            <a:r>
              <a:rPr lang="en-US" sz="32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stopped moving when we cannot see progress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heaven </a:t>
            </a:r>
            <a:r>
              <a:rPr lang="en-US" sz="32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never stops working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behalf of </a:t>
            </a:r>
            <a:r>
              <a:rPr lang="en-US" sz="32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God’s people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05F429-58B8-5755-5969-ECC7E8EE3FB8}"/>
              </a:ext>
            </a:extLst>
          </p:cNvPr>
          <p:cNvSpPr txBox="1"/>
          <p:nvPr/>
        </p:nvSpPr>
        <p:spPr>
          <a:xfrm>
            <a:off x="1120878" y="3268038"/>
            <a:ext cx="100387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is always working behind the scenes.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8912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1AEA45-1897-144F-AEB0-C9A1CD741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A3296C-C5A5-36F0-DF6F-BD4DEC68FC65}"/>
              </a:ext>
            </a:extLst>
          </p:cNvPr>
          <p:cNvSpPr txBox="1"/>
          <p:nvPr/>
        </p:nvSpPr>
        <p:spPr>
          <a:xfrm>
            <a:off x="1022557" y="184388"/>
            <a:ext cx="9792928" cy="4229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you ever driven past a construction site covered by fences and barriers?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cannot see what is happening inside.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weeks later you drive by and suddenly there is a new building standing there.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Just because you couldn't see the work, does not mean no work was happening.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F32AA2-C771-2101-0E6D-B3D536F2AFC5}"/>
              </a:ext>
            </a:extLst>
          </p:cNvPr>
          <p:cNvSpPr txBox="1"/>
          <p:nvPr/>
        </p:nvSpPr>
        <p:spPr>
          <a:xfrm>
            <a:off x="2118851" y="5126603"/>
            <a:ext cx="7954297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often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hides the process 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 the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moment of the reveal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5636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C41840-F065-A4B1-E5F2-7C7780BE1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9E25E0-C5E3-64F1-CA4F-9B961C650C24}"/>
              </a:ext>
            </a:extLst>
          </p:cNvPr>
          <p:cNvSpPr txBox="1"/>
          <p:nvPr/>
        </p:nvSpPr>
        <p:spPr>
          <a:xfrm>
            <a:off x="88490" y="2218187"/>
            <a:ext cx="11493910" cy="2884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Genesis 50:20 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"You intended to harm me, but God intended it for good to accomplish what is now being done, the saving of many lives."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16DCEA-74D3-1A64-326A-BB344D56DF6C}"/>
              </a:ext>
            </a:extLst>
          </p:cNvPr>
          <p:cNvSpPr txBox="1"/>
          <p:nvPr/>
        </p:nvSpPr>
        <p:spPr>
          <a:xfrm>
            <a:off x="865239" y="531091"/>
            <a:ext cx="10461522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Joseph Couldn’t See What God Was Preparing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65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FB9A88-3489-63A0-1C13-31F876B50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449567-2710-F570-70BC-4D56C0E73789}"/>
              </a:ext>
            </a:extLst>
          </p:cNvPr>
          <p:cNvSpPr txBox="1"/>
          <p:nvPr/>
        </p:nvSpPr>
        <p:spPr>
          <a:xfrm>
            <a:off x="550606" y="129460"/>
            <a:ext cx="10353367" cy="46441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Joseph went through things that made no sense: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Betrayed by his brothers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Thrown into a pit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Sold into slavery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Falsely accused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Thrown into prison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34B92A-5969-9643-7FEF-FB27BF87167E}"/>
              </a:ext>
            </a:extLst>
          </p:cNvPr>
          <p:cNvSpPr txBox="1"/>
          <p:nvPr/>
        </p:nvSpPr>
        <p:spPr>
          <a:xfrm>
            <a:off x="1858295" y="4312417"/>
            <a:ext cx="7737987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every stage Joseph could have said: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CA8828-82E3-2D7A-A68E-0688A88471B2}"/>
              </a:ext>
            </a:extLst>
          </p:cNvPr>
          <p:cNvSpPr txBox="1"/>
          <p:nvPr/>
        </p:nvSpPr>
        <p:spPr>
          <a:xfrm>
            <a:off x="2364659" y="5476717"/>
            <a:ext cx="7231623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“God, I don’t understand this.”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19568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F27E05-47E1-40E8-E206-9C9211CAE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EFCA51-840C-D3BB-693B-C7442A4F6DBE}"/>
              </a:ext>
            </a:extLst>
          </p:cNvPr>
          <p:cNvSpPr txBox="1"/>
          <p:nvPr/>
        </p:nvSpPr>
        <p:spPr>
          <a:xfrm>
            <a:off x="958645" y="426581"/>
            <a:ext cx="10274710" cy="1193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Joseph could not see that God was preparing him to become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Prime Minister of Egypt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2CEE14-D363-D747-34B9-58E36093C798}"/>
              </a:ext>
            </a:extLst>
          </p:cNvPr>
          <p:cNvSpPr txBox="1"/>
          <p:nvPr/>
        </p:nvSpPr>
        <p:spPr>
          <a:xfrm>
            <a:off x="530942" y="4435382"/>
            <a:ext cx="10953135" cy="1967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Sometimes God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hides the destination 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 you will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trust Him in the process.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C10ECE-7927-28F6-0E14-10BE9D4E9675}"/>
              </a:ext>
            </a:extLst>
          </p:cNvPr>
          <p:cNvSpPr txBox="1"/>
          <p:nvPr/>
        </p:nvSpPr>
        <p:spPr>
          <a:xfrm>
            <a:off x="855406" y="2351210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pit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preparation.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7D3A6B-6708-3023-6372-1C4149DDC1DE}"/>
              </a:ext>
            </a:extLst>
          </p:cNvPr>
          <p:cNvSpPr txBox="1"/>
          <p:nvPr/>
        </p:nvSpPr>
        <p:spPr>
          <a:xfrm>
            <a:off x="5137355" y="326688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prison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preparation.</a:t>
            </a:r>
            <a:endParaRPr lang="en-US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EBF8DB-3AEC-FB58-668C-EC8926432114}"/>
              </a:ext>
            </a:extLst>
          </p:cNvPr>
          <p:cNvSpPr txBox="1"/>
          <p:nvPr/>
        </p:nvSpPr>
        <p:spPr>
          <a:xfrm>
            <a:off x="108155" y="4121963"/>
            <a:ext cx="6096000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delay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was preparation.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08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065347-97F0-2364-68C5-279E2393A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E4BF80-B36F-1B23-C421-BB4A995EBCCC}"/>
              </a:ext>
            </a:extLst>
          </p:cNvPr>
          <p:cNvSpPr txBox="1"/>
          <p:nvPr/>
        </p:nvSpPr>
        <p:spPr>
          <a:xfrm>
            <a:off x="412955" y="178913"/>
            <a:ext cx="10461522" cy="1374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Delays Are Often Divine Preparation</a:t>
            </a:r>
            <a:endParaRPr lang="en-US" sz="24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D64100-6FFD-68D6-0D41-BEC8A3B50F9B}"/>
              </a:ext>
            </a:extLst>
          </p:cNvPr>
          <p:cNvSpPr txBox="1"/>
          <p:nvPr/>
        </p:nvSpPr>
        <p:spPr>
          <a:xfrm>
            <a:off x="973393" y="1700585"/>
            <a:ext cx="934064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Habakkuk 2:3 </a:t>
            </a:r>
            <a:b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"For the revelation awaits an appointed time; it speaks of the end and will not prove false. Though it linger, wait for it; it will certainly come and will not delay."</a:t>
            </a:r>
            <a:endParaRPr lang="en-US" sz="3200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8ECF0C-2AA1-5083-5A4D-44892FD82761}"/>
              </a:ext>
            </a:extLst>
          </p:cNvPr>
          <p:cNvSpPr txBox="1"/>
          <p:nvPr/>
        </p:nvSpPr>
        <p:spPr>
          <a:xfrm>
            <a:off x="344128" y="4942269"/>
            <a:ext cx="11700387" cy="1295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Sometimes we think </a:t>
            </a:r>
            <a:r>
              <a:rPr lang="en-US" sz="32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is late. 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32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is never late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is </a:t>
            </a:r>
            <a:r>
              <a:rPr lang="en-US" sz="32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strategic</a:t>
            </a:r>
            <a:r>
              <a:rPr lang="en-US" sz="32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85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A5B38C-E385-2F25-2623-9E053E20E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617A7A-79D6-E126-6D73-D1DBC3497FF9}"/>
              </a:ext>
            </a:extLst>
          </p:cNvPr>
          <p:cNvSpPr txBox="1"/>
          <p:nvPr/>
        </p:nvSpPr>
        <p:spPr>
          <a:xfrm>
            <a:off x="334296" y="100525"/>
            <a:ext cx="11110451" cy="5670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Chinese bamboo tree is planted in the ground and watered.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 1 — nothing happens.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 2 — nothing happens.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 3 — nothing happens.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 4 — nothing happens.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in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 five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it grows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feet in six weeks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question is: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 it grow in six weeks?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9F7D64-12DB-9EB5-0CFB-5B8E16BFB76A}"/>
              </a:ext>
            </a:extLst>
          </p:cNvPr>
          <p:cNvSpPr txBox="1"/>
          <p:nvPr/>
        </p:nvSpPr>
        <p:spPr>
          <a:xfrm>
            <a:off x="648930" y="5860174"/>
            <a:ext cx="10176386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spent </a:t>
            </a:r>
            <a:r>
              <a:rPr lang="en-US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five years building roots underground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09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941</Words>
  <Application>Microsoft Office PowerPoint</Application>
  <PresentationFormat>Widescreen</PresentationFormat>
  <Paragraphs>83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3</cp:revision>
  <dcterms:created xsi:type="dcterms:W3CDTF">2026-03-13T14:32:09Z</dcterms:created>
  <dcterms:modified xsi:type="dcterms:W3CDTF">2026-03-13T16:46:20Z</dcterms:modified>
</cp:coreProperties>
</file>