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65" r:id="rId10"/>
    <p:sldId id="266" r:id="rId11"/>
    <p:sldId id="268" r:id="rId12"/>
    <p:sldId id="275"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D8D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55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BEF6-72B6-48C7-9367-6EAE92F214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5A1882-AA96-6A65-186E-0A6FDD53C9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6DA291-E69D-9A24-4DE5-CD158F20D1FC}"/>
              </a:ext>
            </a:extLst>
          </p:cNvPr>
          <p:cNvSpPr>
            <a:spLocks noGrp="1"/>
          </p:cNvSpPr>
          <p:nvPr>
            <p:ph type="dt" sz="half" idx="10"/>
          </p:nvPr>
        </p:nvSpPr>
        <p:spPr/>
        <p:txBody>
          <a:bodyPr/>
          <a:lstStyle/>
          <a:p>
            <a:fld id="{7DC06B1B-2F1E-487D-BC6B-F11DF9400D99}" type="datetimeFigureOut">
              <a:rPr lang="en-US" smtClean="0"/>
              <a:t>7/26/2025</a:t>
            </a:fld>
            <a:endParaRPr lang="en-US"/>
          </a:p>
        </p:txBody>
      </p:sp>
      <p:sp>
        <p:nvSpPr>
          <p:cNvPr id="5" name="Footer Placeholder 4">
            <a:extLst>
              <a:ext uri="{FF2B5EF4-FFF2-40B4-BE49-F238E27FC236}">
                <a16:creationId xmlns:a16="http://schemas.microsoft.com/office/drawing/2014/main" id="{81FE0F37-93CA-B231-1FE4-80A33AFA1A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3002E8-B749-7E4B-DABC-C46C5BC7F2A4}"/>
              </a:ext>
            </a:extLst>
          </p:cNvPr>
          <p:cNvSpPr>
            <a:spLocks noGrp="1"/>
          </p:cNvSpPr>
          <p:nvPr>
            <p:ph type="sldNum" sz="quarter" idx="12"/>
          </p:nvPr>
        </p:nvSpPr>
        <p:spPr/>
        <p:txBody>
          <a:bodyPr/>
          <a:lstStyle/>
          <a:p>
            <a:fld id="{FB303326-2395-4C26-B58F-23545071DA03}" type="slidenum">
              <a:rPr lang="en-US" smtClean="0"/>
              <a:t>‹#›</a:t>
            </a:fld>
            <a:endParaRPr lang="en-US"/>
          </a:p>
        </p:txBody>
      </p:sp>
    </p:spTree>
    <p:extLst>
      <p:ext uri="{BB962C8B-B14F-4D97-AF65-F5344CB8AC3E}">
        <p14:creationId xmlns:p14="http://schemas.microsoft.com/office/powerpoint/2010/main" val="2463044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3E609-6B89-855C-E014-88BFDC1333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6AE42B-2F19-8A2A-AA09-4C9B5DA197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97266-6BDB-792B-8F95-F7738A514049}"/>
              </a:ext>
            </a:extLst>
          </p:cNvPr>
          <p:cNvSpPr>
            <a:spLocks noGrp="1"/>
          </p:cNvSpPr>
          <p:nvPr>
            <p:ph type="dt" sz="half" idx="10"/>
          </p:nvPr>
        </p:nvSpPr>
        <p:spPr/>
        <p:txBody>
          <a:bodyPr/>
          <a:lstStyle/>
          <a:p>
            <a:fld id="{7DC06B1B-2F1E-487D-BC6B-F11DF9400D99}" type="datetimeFigureOut">
              <a:rPr lang="en-US" smtClean="0"/>
              <a:t>7/26/2025</a:t>
            </a:fld>
            <a:endParaRPr lang="en-US"/>
          </a:p>
        </p:txBody>
      </p:sp>
      <p:sp>
        <p:nvSpPr>
          <p:cNvPr id="5" name="Footer Placeholder 4">
            <a:extLst>
              <a:ext uri="{FF2B5EF4-FFF2-40B4-BE49-F238E27FC236}">
                <a16:creationId xmlns:a16="http://schemas.microsoft.com/office/drawing/2014/main" id="{39C74E61-8A3F-0DBD-882D-A29086524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D7BB74-5984-C511-28A2-D8558CB8DA80}"/>
              </a:ext>
            </a:extLst>
          </p:cNvPr>
          <p:cNvSpPr>
            <a:spLocks noGrp="1"/>
          </p:cNvSpPr>
          <p:nvPr>
            <p:ph type="sldNum" sz="quarter" idx="12"/>
          </p:nvPr>
        </p:nvSpPr>
        <p:spPr/>
        <p:txBody>
          <a:bodyPr/>
          <a:lstStyle/>
          <a:p>
            <a:fld id="{FB303326-2395-4C26-B58F-23545071DA03}" type="slidenum">
              <a:rPr lang="en-US" smtClean="0"/>
              <a:t>‹#›</a:t>
            </a:fld>
            <a:endParaRPr lang="en-US"/>
          </a:p>
        </p:txBody>
      </p:sp>
    </p:spTree>
    <p:extLst>
      <p:ext uri="{BB962C8B-B14F-4D97-AF65-F5344CB8AC3E}">
        <p14:creationId xmlns:p14="http://schemas.microsoft.com/office/powerpoint/2010/main" val="500700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864857-12BB-6999-E649-47843AC3E4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4C289E-4347-C7C9-5FA9-286C6FF244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60FCE-EF12-94F6-4A60-CD51A14EB9C4}"/>
              </a:ext>
            </a:extLst>
          </p:cNvPr>
          <p:cNvSpPr>
            <a:spLocks noGrp="1"/>
          </p:cNvSpPr>
          <p:nvPr>
            <p:ph type="dt" sz="half" idx="10"/>
          </p:nvPr>
        </p:nvSpPr>
        <p:spPr/>
        <p:txBody>
          <a:bodyPr/>
          <a:lstStyle/>
          <a:p>
            <a:fld id="{7DC06B1B-2F1E-487D-BC6B-F11DF9400D99}" type="datetimeFigureOut">
              <a:rPr lang="en-US" smtClean="0"/>
              <a:t>7/26/2025</a:t>
            </a:fld>
            <a:endParaRPr lang="en-US"/>
          </a:p>
        </p:txBody>
      </p:sp>
      <p:sp>
        <p:nvSpPr>
          <p:cNvPr id="5" name="Footer Placeholder 4">
            <a:extLst>
              <a:ext uri="{FF2B5EF4-FFF2-40B4-BE49-F238E27FC236}">
                <a16:creationId xmlns:a16="http://schemas.microsoft.com/office/drawing/2014/main" id="{9927BFD3-EF1E-EBC4-729A-9EFB799D2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9AA1B-4F1D-4967-88CD-F922B5ACEC1C}"/>
              </a:ext>
            </a:extLst>
          </p:cNvPr>
          <p:cNvSpPr>
            <a:spLocks noGrp="1"/>
          </p:cNvSpPr>
          <p:nvPr>
            <p:ph type="sldNum" sz="quarter" idx="12"/>
          </p:nvPr>
        </p:nvSpPr>
        <p:spPr/>
        <p:txBody>
          <a:bodyPr/>
          <a:lstStyle/>
          <a:p>
            <a:fld id="{FB303326-2395-4C26-B58F-23545071DA03}" type="slidenum">
              <a:rPr lang="en-US" smtClean="0"/>
              <a:t>‹#›</a:t>
            </a:fld>
            <a:endParaRPr lang="en-US"/>
          </a:p>
        </p:txBody>
      </p:sp>
    </p:spTree>
    <p:extLst>
      <p:ext uri="{BB962C8B-B14F-4D97-AF65-F5344CB8AC3E}">
        <p14:creationId xmlns:p14="http://schemas.microsoft.com/office/powerpoint/2010/main" val="2420428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5EE7A-F602-DA83-506C-351E127AE9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6EB825-271F-FC56-199E-D45FD2AECD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79886D-38BC-7BA7-DBFA-587CBF110F59}"/>
              </a:ext>
            </a:extLst>
          </p:cNvPr>
          <p:cNvSpPr>
            <a:spLocks noGrp="1"/>
          </p:cNvSpPr>
          <p:nvPr>
            <p:ph type="dt" sz="half" idx="10"/>
          </p:nvPr>
        </p:nvSpPr>
        <p:spPr/>
        <p:txBody>
          <a:bodyPr/>
          <a:lstStyle/>
          <a:p>
            <a:fld id="{7DC06B1B-2F1E-487D-BC6B-F11DF9400D99}" type="datetimeFigureOut">
              <a:rPr lang="en-US" smtClean="0"/>
              <a:t>7/26/2025</a:t>
            </a:fld>
            <a:endParaRPr lang="en-US"/>
          </a:p>
        </p:txBody>
      </p:sp>
      <p:sp>
        <p:nvSpPr>
          <p:cNvPr id="5" name="Footer Placeholder 4">
            <a:extLst>
              <a:ext uri="{FF2B5EF4-FFF2-40B4-BE49-F238E27FC236}">
                <a16:creationId xmlns:a16="http://schemas.microsoft.com/office/drawing/2014/main" id="{A148FE36-B49A-A87D-3E1A-F3F45DDAE5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851260-3F3E-ACAA-E96E-846DA9998B42}"/>
              </a:ext>
            </a:extLst>
          </p:cNvPr>
          <p:cNvSpPr>
            <a:spLocks noGrp="1"/>
          </p:cNvSpPr>
          <p:nvPr>
            <p:ph type="sldNum" sz="quarter" idx="12"/>
          </p:nvPr>
        </p:nvSpPr>
        <p:spPr/>
        <p:txBody>
          <a:bodyPr/>
          <a:lstStyle/>
          <a:p>
            <a:fld id="{FB303326-2395-4C26-B58F-23545071DA03}" type="slidenum">
              <a:rPr lang="en-US" smtClean="0"/>
              <a:t>‹#›</a:t>
            </a:fld>
            <a:endParaRPr lang="en-US"/>
          </a:p>
        </p:txBody>
      </p:sp>
    </p:spTree>
    <p:extLst>
      <p:ext uri="{BB962C8B-B14F-4D97-AF65-F5344CB8AC3E}">
        <p14:creationId xmlns:p14="http://schemas.microsoft.com/office/powerpoint/2010/main" val="180040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263A2-D3F6-935C-7A4F-CA00D1D0A4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D218F4-3943-0625-F0F6-6E69851E231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D42F42-FCD4-8FFD-6C30-0798D4714D21}"/>
              </a:ext>
            </a:extLst>
          </p:cNvPr>
          <p:cNvSpPr>
            <a:spLocks noGrp="1"/>
          </p:cNvSpPr>
          <p:nvPr>
            <p:ph type="dt" sz="half" idx="10"/>
          </p:nvPr>
        </p:nvSpPr>
        <p:spPr/>
        <p:txBody>
          <a:bodyPr/>
          <a:lstStyle/>
          <a:p>
            <a:fld id="{7DC06B1B-2F1E-487D-BC6B-F11DF9400D99}" type="datetimeFigureOut">
              <a:rPr lang="en-US" smtClean="0"/>
              <a:t>7/26/2025</a:t>
            </a:fld>
            <a:endParaRPr lang="en-US"/>
          </a:p>
        </p:txBody>
      </p:sp>
      <p:sp>
        <p:nvSpPr>
          <p:cNvPr id="5" name="Footer Placeholder 4">
            <a:extLst>
              <a:ext uri="{FF2B5EF4-FFF2-40B4-BE49-F238E27FC236}">
                <a16:creationId xmlns:a16="http://schemas.microsoft.com/office/drawing/2014/main" id="{D77DB2BE-CD06-B7BE-AF7B-94C29ECD9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6F35F-86E4-8BF4-D2FE-8A8FE2221A57}"/>
              </a:ext>
            </a:extLst>
          </p:cNvPr>
          <p:cNvSpPr>
            <a:spLocks noGrp="1"/>
          </p:cNvSpPr>
          <p:nvPr>
            <p:ph type="sldNum" sz="quarter" idx="12"/>
          </p:nvPr>
        </p:nvSpPr>
        <p:spPr/>
        <p:txBody>
          <a:bodyPr/>
          <a:lstStyle/>
          <a:p>
            <a:fld id="{FB303326-2395-4C26-B58F-23545071DA03}" type="slidenum">
              <a:rPr lang="en-US" smtClean="0"/>
              <a:t>‹#›</a:t>
            </a:fld>
            <a:endParaRPr lang="en-US"/>
          </a:p>
        </p:txBody>
      </p:sp>
    </p:spTree>
    <p:extLst>
      <p:ext uri="{BB962C8B-B14F-4D97-AF65-F5344CB8AC3E}">
        <p14:creationId xmlns:p14="http://schemas.microsoft.com/office/powerpoint/2010/main" val="3171298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71B71-4922-C41C-80D8-118BAB181D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310D17-5284-8B0C-0B50-D77620124F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8BBFAE-D610-67D8-5D38-345A1FC857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46DBFA-A352-CCA0-4CF6-6EFF28250482}"/>
              </a:ext>
            </a:extLst>
          </p:cNvPr>
          <p:cNvSpPr>
            <a:spLocks noGrp="1"/>
          </p:cNvSpPr>
          <p:nvPr>
            <p:ph type="dt" sz="half" idx="10"/>
          </p:nvPr>
        </p:nvSpPr>
        <p:spPr/>
        <p:txBody>
          <a:bodyPr/>
          <a:lstStyle/>
          <a:p>
            <a:fld id="{7DC06B1B-2F1E-487D-BC6B-F11DF9400D99}" type="datetimeFigureOut">
              <a:rPr lang="en-US" smtClean="0"/>
              <a:t>7/26/2025</a:t>
            </a:fld>
            <a:endParaRPr lang="en-US"/>
          </a:p>
        </p:txBody>
      </p:sp>
      <p:sp>
        <p:nvSpPr>
          <p:cNvPr id="6" name="Footer Placeholder 5">
            <a:extLst>
              <a:ext uri="{FF2B5EF4-FFF2-40B4-BE49-F238E27FC236}">
                <a16:creationId xmlns:a16="http://schemas.microsoft.com/office/drawing/2014/main" id="{6FEFF358-5123-6F2F-CED4-D923C874D4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20E900-DA6B-E983-3342-AE45259F66E5}"/>
              </a:ext>
            </a:extLst>
          </p:cNvPr>
          <p:cNvSpPr>
            <a:spLocks noGrp="1"/>
          </p:cNvSpPr>
          <p:nvPr>
            <p:ph type="sldNum" sz="quarter" idx="12"/>
          </p:nvPr>
        </p:nvSpPr>
        <p:spPr/>
        <p:txBody>
          <a:bodyPr/>
          <a:lstStyle/>
          <a:p>
            <a:fld id="{FB303326-2395-4C26-B58F-23545071DA03}" type="slidenum">
              <a:rPr lang="en-US" smtClean="0"/>
              <a:t>‹#›</a:t>
            </a:fld>
            <a:endParaRPr lang="en-US"/>
          </a:p>
        </p:txBody>
      </p:sp>
    </p:spTree>
    <p:extLst>
      <p:ext uri="{BB962C8B-B14F-4D97-AF65-F5344CB8AC3E}">
        <p14:creationId xmlns:p14="http://schemas.microsoft.com/office/powerpoint/2010/main" val="2012947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13377-13F0-1640-5BAF-19827DE847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67103D-9AE1-6DFF-9152-980A4EEF15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F9631-B64E-FDD5-CEBE-FE66859A09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72B8AC-75A5-B9B5-4B2B-924388A2E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BF84D6-9C75-5934-3DEB-F6A638F502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DAC4E0-F18C-E42C-644B-586E7D7D7DEC}"/>
              </a:ext>
            </a:extLst>
          </p:cNvPr>
          <p:cNvSpPr>
            <a:spLocks noGrp="1"/>
          </p:cNvSpPr>
          <p:nvPr>
            <p:ph type="dt" sz="half" idx="10"/>
          </p:nvPr>
        </p:nvSpPr>
        <p:spPr/>
        <p:txBody>
          <a:bodyPr/>
          <a:lstStyle/>
          <a:p>
            <a:fld id="{7DC06B1B-2F1E-487D-BC6B-F11DF9400D99}" type="datetimeFigureOut">
              <a:rPr lang="en-US" smtClean="0"/>
              <a:t>7/26/2025</a:t>
            </a:fld>
            <a:endParaRPr lang="en-US"/>
          </a:p>
        </p:txBody>
      </p:sp>
      <p:sp>
        <p:nvSpPr>
          <p:cNvPr id="8" name="Footer Placeholder 7">
            <a:extLst>
              <a:ext uri="{FF2B5EF4-FFF2-40B4-BE49-F238E27FC236}">
                <a16:creationId xmlns:a16="http://schemas.microsoft.com/office/drawing/2014/main" id="{28376746-C071-0DEF-4463-B4C98BB63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1535B3-CA34-E0DB-3A92-367337863BE6}"/>
              </a:ext>
            </a:extLst>
          </p:cNvPr>
          <p:cNvSpPr>
            <a:spLocks noGrp="1"/>
          </p:cNvSpPr>
          <p:nvPr>
            <p:ph type="sldNum" sz="quarter" idx="12"/>
          </p:nvPr>
        </p:nvSpPr>
        <p:spPr/>
        <p:txBody>
          <a:bodyPr/>
          <a:lstStyle/>
          <a:p>
            <a:fld id="{FB303326-2395-4C26-B58F-23545071DA03}" type="slidenum">
              <a:rPr lang="en-US" smtClean="0"/>
              <a:t>‹#›</a:t>
            </a:fld>
            <a:endParaRPr lang="en-US"/>
          </a:p>
        </p:txBody>
      </p:sp>
    </p:spTree>
    <p:extLst>
      <p:ext uri="{BB962C8B-B14F-4D97-AF65-F5344CB8AC3E}">
        <p14:creationId xmlns:p14="http://schemas.microsoft.com/office/powerpoint/2010/main" val="1653813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F430-CE43-72F7-968F-D1E77C33A4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D69764-7D3A-56E7-069A-D23C99B2A1D6}"/>
              </a:ext>
            </a:extLst>
          </p:cNvPr>
          <p:cNvSpPr>
            <a:spLocks noGrp="1"/>
          </p:cNvSpPr>
          <p:nvPr>
            <p:ph type="dt" sz="half" idx="10"/>
          </p:nvPr>
        </p:nvSpPr>
        <p:spPr/>
        <p:txBody>
          <a:bodyPr/>
          <a:lstStyle/>
          <a:p>
            <a:fld id="{7DC06B1B-2F1E-487D-BC6B-F11DF9400D99}" type="datetimeFigureOut">
              <a:rPr lang="en-US" smtClean="0"/>
              <a:t>7/26/2025</a:t>
            </a:fld>
            <a:endParaRPr lang="en-US"/>
          </a:p>
        </p:txBody>
      </p:sp>
      <p:sp>
        <p:nvSpPr>
          <p:cNvPr id="4" name="Footer Placeholder 3">
            <a:extLst>
              <a:ext uri="{FF2B5EF4-FFF2-40B4-BE49-F238E27FC236}">
                <a16:creationId xmlns:a16="http://schemas.microsoft.com/office/drawing/2014/main" id="{6DA9C5FF-1131-D80A-1BC4-DFE7871CDC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360382-0AD8-036A-286E-25C4BD05BA7F}"/>
              </a:ext>
            </a:extLst>
          </p:cNvPr>
          <p:cNvSpPr>
            <a:spLocks noGrp="1"/>
          </p:cNvSpPr>
          <p:nvPr>
            <p:ph type="sldNum" sz="quarter" idx="12"/>
          </p:nvPr>
        </p:nvSpPr>
        <p:spPr/>
        <p:txBody>
          <a:bodyPr/>
          <a:lstStyle/>
          <a:p>
            <a:fld id="{FB303326-2395-4C26-B58F-23545071DA03}" type="slidenum">
              <a:rPr lang="en-US" smtClean="0"/>
              <a:t>‹#›</a:t>
            </a:fld>
            <a:endParaRPr lang="en-US"/>
          </a:p>
        </p:txBody>
      </p:sp>
    </p:spTree>
    <p:extLst>
      <p:ext uri="{BB962C8B-B14F-4D97-AF65-F5344CB8AC3E}">
        <p14:creationId xmlns:p14="http://schemas.microsoft.com/office/powerpoint/2010/main" val="290239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8B8AD4-40D6-AFAA-F2E2-DE07BBCA6335}"/>
              </a:ext>
            </a:extLst>
          </p:cNvPr>
          <p:cNvSpPr>
            <a:spLocks noGrp="1"/>
          </p:cNvSpPr>
          <p:nvPr>
            <p:ph type="dt" sz="half" idx="10"/>
          </p:nvPr>
        </p:nvSpPr>
        <p:spPr/>
        <p:txBody>
          <a:bodyPr/>
          <a:lstStyle/>
          <a:p>
            <a:fld id="{7DC06B1B-2F1E-487D-BC6B-F11DF9400D99}" type="datetimeFigureOut">
              <a:rPr lang="en-US" smtClean="0"/>
              <a:t>7/26/2025</a:t>
            </a:fld>
            <a:endParaRPr lang="en-US"/>
          </a:p>
        </p:txBody>
      </p:sp>
      <p:sp>
        <p:nvSpPr>
          <p:cNvPr id="3" name="Footer Placeholder 2">
            <a:extLst>
              <a:ext uri="{FF2B5EF4-FFF2-40B4-BE49-F238E27FC236}">
                <a16:creationId xmlns:a16="http://schemas.microsoft.com/office/drawing/2014/main" id="{53088033-EFC5-0A81-2079-86CF0FFC51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B29166-EBBE-EC73-403E-D442EF37B8D1}"/>
              </a:ext>
            </a:extLst>
          </p:cNvPr>
          <p:cNvSpPr>
            <a:spLocks noGrp="1"/>
          </p:cNvSpPr>
          <p:nvPr>
            <p:ph type="sldNum" sz="quarter" idx="12"/>
          </p:nvPr>
        </p:nvSpPr>
        <p:spPr/>
        <p:txBody>
          <a:bodyPr/>
          <a:lstStyle/>
          <a:p>
            <a:fld id="{FB303326-2395-4C26-B58F-23545071DA03}" type="slidenum">
              <a:rPr lang="en-US" smtClean="0"/>
              <a:t>‹#›</a:t>
            </a:fld>
            <a:endParaRPr lang="en-US"/>
          </a:p>
        </p:txBody>
      </p:sp>
    </p:spTree>
    <p:extLst>
      <p:ext uri="{BB962C8B-B14F-4D97-AF65-F5344CB8AC3E}">
        <p14:creationId xmlns:p14="http://schemas.microsoft.com/office/powerpoint/2010/main" val="384895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93CEA-5B46-9AFF-0D3A-27D85BE24B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20DC94-4594-6701-E94C-08EDF317AF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4F8FED-F9D7-1BC0-56CA-100248FE6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59E6BE-8BD6-97AC-DA03-79446DDCE154}"/>
              </a:ext>
            </a:extLst>
          </p:cNvPr>
          <p:cNvSpPr>
            <a:spLocks noGrp="1"/>
          </p:cNvSpPr>
          <p:nvPr>
            <p:ph type="dt" sz="half" idx="10"/>
          </p:nvPr>
        </p:nvSpPr>
        <p:spPr/>
        <p:txBody>
          <a:bodyPr/>
          <a:lstStyle/>
          <a:p>
            <a:fld id="{7DC06B1B-2F1E-487D-BC6B-F11DF9400D99}" type="datetimeFigureOut">
              <a:rPr lang="en-US" smtClean="0"/>
              <a:t>7/26/2025</a:t>
            </a:fld>
            <a:endParaRPr lang="en-US"/>
          </a:p>
        </p:txBody>
      </p:sp>
      <p:sp>
        <p:nvSpPr>
          <p:cNvPr id="6" name="Footer Placeholder 5">
            <a:extLst>
              <a:ext uri="{FF2B5EF4-FFF2-40B4-BE49-F238E27FC236}">
                <a16:creationId xmlns:a16="http://schemas.microsoft.com/office/drawing/2014/main" id="{13A9A3D0-F882-70BB-70D4-0787D52BF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A6FDD-4192-575E-9FCF-EEE8610B02D0}"/>
              </a:ext>
            </a:extLst>
          </p:cNvPr>
          <p:cNvSpPr>
            <a:spLocks noGrp="1"/>
          </p:cNvSpPr>
          <p:nvPr>
            <p:ph type="sldNum" sz="quarter" idx="12"/>
          </p:nvPr>
        </p:nvSpPr>
        <p:spPr/>
        <p:txBody>
          <a:bodyPr/>
          <a:lstStyle/>
          <a:p>
            <a:fld id="{FB303326-2395-4C26-B58F-23545071DA03}" type="slidenum">
              <a:rPr lang="en-US" smtClean="0"/>
              <a:t>‹#›</a:t>
            </a:fld>
            <a:endParaRPr lang="en-US"/>
          </a:p>
        </p:txBody>
      </p:sp>
    </p:spTree>
    <p:extLst>
      <p:ext uri="{BB962C8B-B14F-4D97-AF65-F5344CB8AC3E}">
        <p14:creationId xmlns:p14="http://schemas.microsoft.com/office/powerpoint/2010/main" val="1683996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A2D9-C184-D5BC-6B80-457C27ACD5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AB0AD8-1E88-6E1B-76FD-887717348B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358F31-A45C-E227-4BA7-9012E0B2A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FBDB7F-858A-1992-C21A-CD71C684D0BE}"/>
              </a:ext>
            </a:extLst>
          </p:cNvPr>
          <p:cNvSpPr>
            <a:spLocks noGrp="1"/>
          </p:cNvSpPr>
          <p:nvPr>
            <p:ph type="dt" sz="half" idx="10"/>
          </p:nvPr>
        </p:nvSpPr>
        <p:spPr/>
        <p:txBody>
          <a:bodyPr/>
          <a:lstStyle/>
          <a:p>
            <a:fld id="{7DC06B1B-2F1E-487D-BC6B-F11DF9400D99}" type="datetimeFigureOut">
              <a:rPr lang="en-US" smtClean="0"/>
              <a:t>7/26/2025</a:t>
            </a:fld>
            <a:endParaRPr lang="en-US"/>
          </a:p>
        </p:txBody>
      </p:sp>
      <p:sp>
        <p:nvSpPr>
          <p:cNvPr id="6" name="Footer Placeholder 5">
            <a:extLst>
              <a:ext uri="{FF2B5EF4-FFF2-40B4-BE49-F238E27FC236}">
                <a16:creationId xmlns:a16="http://schemas.microsoft.com/office/drawing/2014/main" id="{CBA744D6-23AA-C102-E60D-252F846B02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BD4E6B-1F4B-E68A-F4B6-D98DDC41CE3D}"/>
              </a:ext>
            </a:extLst>
          </p:cNvPr>
          <p:cNvSpPr>
            <a:spLocks noGrp="1"/>
          </p:cNvSpPr>
          <p:nvPr>
            <p:ph type="sldNum" sz="quarter" idx="12"/>
          </p:nvPr>
        </p:nvSpPr>
        <p:spPr/>
        <p:txBody>
          <a:bodyPr/>
          <a:lstStyle/>
          <a:p>
            <a:fld id="{FB303326-2395-4C26-B58F-23545071DA03}" type="slidenum">
              <a:rPr lang="en-US" smtClean="0"/>
              <a:t>‹#›</a:t>
            </a:fld>
            <a:endParaRPr lang="en-US"/>
          </a:p>
        </p:txBody>
      </p:sp>
    </p:spTree>
    <p:extLst>
      <p:ext uri="{BB962C8B-B14F-4D97-AF65-F5344CB8AC3E}">
        <p14:creationId xmlns:p14="http://schemas.microsoft.com/office/powerpoint/2010/main" val="417107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2A24BE-0B06-7BBA-EA00-620C0941D7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6B85F7-5015-6C03-78F0-05C0D914F1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5BA42-3546-9178-CB6D-39D45F9CD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C06B1B-2F1E-487D-BC6B-F11DF9400D99}" type="datetimeFigureOut">
              <a:rPr lang="en-US" smtClean="0"/>
              <a:t>7/26/2025</a:t>
            </a:fld>
            <a:endParaRPr lang="en-US"/>
          </a:p>
        </p:txBody>
      </p:sp>
      <p:sp>
        <p:nvSpPr>
          <p:cNvPr id="5" name="Footer Placeholder 4">
            <a:extLst>
              <a:ext uri="{FF2B5EF4-FFF2-40B4-BE49-F238E27FC236}">
                <a16:creationId xmlns:a16="http://schemas.microsoft.com/office/drawing/2014/main" id="{216F0D6C-4A48-A5DE-A868-D821B30966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F65CAFD-4D5A-19DA-EC10-85F541645D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303326-2395-4C26-B58F-23545071DA03}" type="slidenum">
              <a:rPr lang="en-US" smtClean="0"/>
              <a:t>‹#›</a:t>
            </a:fld>
            <a:endParaRPr lang="en-US"/>
          </a:p>
        </p:txBody>
      </p:sp>
    </p:spTree>
    <p:extLst>
      <p:ext uri="{BB962C8B-B14F-4D97-AF65-F5344CB8AC3E}">
        <p14:creationId xmlns:p14="http://schemas.microsoft.com/office/powerpoint/2010/main" val="982213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Nehemiah%204%3A1-3%C2%A0&amp;version=NIV#fen-NIV-12361a"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B26082-83CA-417E-FA36-3D8A0D9855B1}"/>
              </a:ext>
            </a:extLst>
          </p:cNvPr>
          <p:cNvSpPr txBox="1"/>
          <p:nvPr/>
        </p:nvSpPr>
        <p:spPr>
          <a:xfrm rot="983179">
            <a:off x="2910349" y="1206828"/>
            <a:ext cx="6096000" cy="830997"/>
          </a:xfrm>
          <a:prstGeom prst="rect">
            <a:avLst/>
          </a:prstGeom>
          <a:noFill/>
        </p:spPr>
        <p:txBody>
          <a:bodyPr wrap="square">
            <a:spAutoFit/>
          </a:bodyPr>
          <a:lstStyle/>
          <a:p>
            <a:pPr algn="ctr"/>
            <a:r>
              <a:rPr lang="en-US" sz="4800" dirty="0">
                <a:solidFill>
                  <a:schemeClr val="bg1"/>
                </a:solidFill>
              </a:rPr>
              <a:t>The Vision vs The Plan </a:t>
            </a:r>
          </a:p>
        </p:txBody>
      </p:sp>
      <p:sp>
        <p:nvSpPr>
          <p:cNvPr id="4" name="TextBox 3">
            <a:extLst>
              <a:ext uri="{FF2B5EF4-FFF2-40B4-BE49-F238E27FC236}">
                <a16:creationId xmlns:a16="http://schemas.microsoft.com/office/drawing/2014/main" id="{AE19F3AA-8792-9736-DAFC-11D970647148}"/>
              </a:ext>
            </a:extLst>
          </p:cNvPr>
          <p:cNvSpPr txBox="1"/>
          <p:nvPr/>
        </p:nvSpPr>
        <p:spPr>
          <a:xfrm rot="20664854">
            <a:off x="2616078" y="3759826"/>
            <a:ext cx="7693789" cy="769441"/>
          </a:xfrm>
          <a:prstGeom prst="rect">
            <a:avLst/>
          </a:prstGeom>
          <a:noFill/>
        </p:spPr>
        <p:txBody>
          <a:bodyPr wrap="square" rtlCol="0">
            <a:spAutoFit/>
          </a:bodyPr>
          <a:lstStyle/>
          <a:p>
            <a:pPr algn="ctr"/>
            <a:r>
              <a:rPr lang="en-US" sz="4400" dirty="0">
                <a:solidFill>
                  <a:schemeClr val="bg1"/>
                </a:solidFill>
              </a:rPr>
              <a:t>Pastor Richard “Rico” Tubbs</a:t>
            </a:r>
          </a:p>
        </p:txBody>
      </p:sp>
    </p:spTree>
    <p:extLst>
      <p:ext uri="{BB962C8B-B14F-4D97-AF65-F5344CB8AC3E}">
        <p14:creationId xmlns:p14="http://schemas.microsoft.com/office/powerpoint/2010/main" val="1577741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F737FE3-EB8E-97BF-DC42-8CFCCD178A3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991FDC-BB1E-840A-BB21-FBD6AA068AD4}"/>
              </a:ext>
            </a:extLst>
          </p:cNvPr>
          <p:cNvSpPr txBox="1"/>
          <p:nvPr/>
        </p:nvSpPr>
        <p:spPr>
          <a:xfrm>
            <a:off x="363794" y="1240679"/>
            <a:ext cx="11169445" cy="4216539"/>
          </a:xfrm>
          <a:prstGeom prst="rect">
            <a:avLst/>
          </a:prstGeom>
          <a:solidFill>
            <a:srgbClr val="D8D8D8"/>
          </a:solidFill>
        </p:spPr>
        <p:txBody>
          <a:bodyPr wrap="square">
            <a:spAutoFit/>
          </a:bodyPr>
          <a:lstStyle/>
          <a:p>
            <a:pPr algn="ctr"/>
            <a:r>
              <a:rPr lang="en-US" sz="3200" dirty="0"/>
              <a:t> Seek godly </a:t>
            </a:r>
            <a:r>
              <a:rPr lang="en-US" sz="3200" u="sng" dirty="0"/>
              <a:t>counsel</a:t>
            </a:r>
            <a:r>
              <a:rPr lang="en-US" sz="3200" dirty="0"/>
              <a:t>:</a:t>
            </a:r>
          </a:p>
          <a:p>
            <a:pPr algn="ctr"/>
            <a:endParaRPr lang="en-US" sz="3200" dirty="0"/>
          </a:p>
          <a:p>
            <a:pPr algn="ctr"/>
            <a:r>
              <a:rPr lang="en-US" sz="3200" dirty="0"/>
              <a:t>Get input from others. Sometimes we don’t </a:t>
            </a:r>
            <a:r>
              <a:rPr lang="en-US" sz="3200" u="sng" dirty="0"/>
              <a:t>always see things </a:t>
            </a:r>
            <a:r>
              <a:rPr lang="en-US" sz="3200" dirty="0"/>
              <a:t>as they </a:t>
            </a:r>
            <a:r>
              <a:rPr lang="en-US" sz="3200" u="sng" dirty="0"/>
              <a:t>really are</a:t>
            </a:r>
            <a:r>
              <a:rPr lang="en-US" sz="3200" dirty="0"/>
              <a:t>, because we are so </a:t>
            </a:r>
            <a:r>
              <a:rPr lang="en-US" sz="3200" u="sng" dirty="0"/>
              <a:t>wrapped up</a:t>
            </a:r>
            <a:r>
              <a:rPr lang="en-US" sz="3200" dirty="0"/>
              <a:t> in the </a:t>
            </a:r>
            <a:r>
              <a:rPr lang="en-US" sz="3200" u="sng" dirty="0"/>
              <a:t>circumstances</a:t>
            </a:r>
            <a:r>
              <a:rPr lang="en-US" sz="3200" dirty="0"/>
              <a:t>, we can’t see outside of them. </a:t>
            </a:r>
          </a:p>
          <a:p>
            <a:pPr algn="ctr"/>
            <a:endParaRPr lang="en-US" sz="3200" dirty="0"/>
          </a:p>
          <a:p>
            <a:pPr algn="ctr"/>
            <a:r>
              <a:rPr lang="en-US" sz="3200" dirty="0"/>
              <a:t>So it’s very valuable to get counsel.</a:t>
            </a:r>
          </a:p>
          <a:p>
            <a:pPr algn="ctr">
              <a:buNone/>
            </a:pPr>
            <a:endParaRPr lang="en-US" sz="4400" b="0" i="0" dirty="0">
              <a:effectLst/>
              <a:latin typeface="system-ui"/>
            </a:endParaRPr>
          </a:p>
        </p:txBody>
      </p:sp>
    </p:spTree>
    <p:extLst>
      <p:ext uri="{BB962C8B-B14F-4D97-AF65-F5344CB8AC3E}">
        <p14:creationId xmlns:p14="http://schemas.microsoft.com/office/powerpoint/2010/main" val="173172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4FCA4AA-C7BC-F14B-D87D-FAB1881DF9C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9524496-D15C-C821-DD92-17FD3D3E9C7B}"/>
              </a:ext>
            </a:extLst>
          </p:cNvPr>
          <p:cNvSpPr txBox="1"/>
          <p:nvPr/>
        </p:nvSpPr>
        <p:spPr>
          <a:xfrm>
            <a:off x="403123" y="424603"/>
            <a:ext cx="11169444" cy="2769989"/>
          </a:xfrm>
          <a:prstGeom prst="rect">
            <a:avLst/>
          </a:prstGeom>
          <a:solidFill>
            <a:srgbClr val="D8D8D8"/>
          </a:solidFill>
        </p:spPr>
        <p:txBody>
          <a:bodyPr wrap="square">
            <a:spAutoFit/>
          </a:bodyPr>
          <a:lstStyle/>
          <a:p>
            <a:pPr algn="ctr"/>
            <a:r>
              <a:rPr lang="en-US" sz="4000" dirty="0"/>
              <a:t>There is a mentality that says God is </a:t>
            </a:r>
            <a:r>
              <a:rPr lang="en-US" sz="4000" u="sng" dirty="0"/>
              <a:t>not interested </a:t>
            </a:r>
            <a:r>
              <a:rPr lang="en-US" sz="4000" dirty="0"/>
              <a:t>in our </a:t>
            </a:r>
            <a:r>
              <a:rPr lang="en-US" sz="4000" u="sng" dirty="0"/>
              <a:t>plans</a:t>
            </a:r>
            <a:r>
              <a:rPr lang="en-US" sz="4000" dirty="0"/>
              <a:t>, </a:t>
            </a:r>
            <a:r>
              <a:rPr lang="en-US" sz="4000" u="sng" dirty="0"/>
              <a:t>job choices</a:t>
            </a:r>
            <a:r>
              <a:rPr lang="en-US" sz="4000" dirty="0"/>
              <a:t>, or whatever, because He’s only interested in our “</a:t>
            </a:r>
            <a:r>
              <a:rPr lang="en-US" sz="4000" u="sng" dirty="0"/>
              <a:t>spiritual” life</a:t>
            </a:r>
            <a:r>
              <a:rPr lang="en-US" sz="4000" dirty="0"/>
              <a:t>.</a:t>
            </a:r>
          </a:p>
          <a:p>
            <a:pPr algn="ctr">
              <a:buNone/>
            </a:pPr>
            <a:endParaRPr lang="en-US" sz="5400" b="0" i="0" dirty="0">
              <a:effectLst/>
              <a:latin typeface="system-ui"/>
            </a:endParaRPr>
          </a:p>
        </p:txBody>
      </p:sp>
      <p:sp>
        <p:nvSpPr>
          <p:cNvPr id="4" name="TextBox 3">
            <a:extLst>
              <a:ext uri="{FF2B5EF4-FFF2-40B4-BE49-F238E27FC236}">
                <a16:creationId xmlns:a16="http://schemas.microsoft.com/office/drawing/2014/main" id="{A102535A-C32E-C220-3141-53B134E6E037}"/>
              </a:ext>
            </a:extLst>
          </p:cNvPr>
          <p:cNvSpPr txBox="1"/>
          <p:nvPr/>
        </p:nvSpPr>
        <p:spPr>
          <a:xfrm>
            <a:off x="604683" y="3918181"/>
            <a:ext cx="10766323" cy="2123658"/>
          </a:xfrm>
          <a:prstGeom prst="rect">
            <a:avLst/>
          </a:prstGeom>
          <a:noFill/>
        </p:spPr>
        <p:txBody>
          <a:bodyPr wrap="square">
            <a:spAutoFit/>
          </a:bodyPr>
          <a:lstStyle/>
          <a:p>
            <a:pPr algn="ctr"/>
            <a:r>
              <a:rPr lang="en-US" sz="4400" dirty="0">
                <a:solidFill>
                  <a:schemeClr val="bg1"/>
                </a:solidFill>
              </a:rPr>
              <a:t>Nothing could be farther from the truth!</a:t>
            </a:r>
          </a:p>
          <a:p>
            <a:pPr algn="ctr"/>
            <a:endParaRPr lang="en-US" sz="4400" dirty="0">
              <a:solidFill>
                <a:schemeClr val="bg1"/>
              </a:solidFill>
            </a:endParaRPr>
          </a:p>
          <a:p>
            <a:pPr algn="ctr"/>
            <a:r>
              <a:rPr lang="en-US" sz="4400" dirty="0">
                <a:solidFill>
                  <a:schemeClr val="bg1"/>
                </a:solidFill>
              </a:rPr>
              <a:t> He is interested in every detail of your life.</a:t>
            </a:r>
          </a:p>
        </p:txBody>
      </p:sp>
    </p:spTree>
    <p:extLst>
      <p:ext uri="{BB962C8B-B14F-4D97-AF65-F5344CB8AC3E}">
        <p14:creationId xmlns:p14="http://schemas.microsoft.com/office/powerpoint/2010/main" val="31016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80">
                                          <p:stCondLst>
                                            <p:cond delay="0"/>
                                          </p:stCondLst>
                                        </p:cTn>
                                        <p:tgtEl>
                                          <p:spTgt spid="4">
                                            <p:txEl>
                                              <p:pRg st="2" end="2"/>
                                            </p:txEl>
                                          </p:spTgt>
                                        </p:tgtEl>
                                      </p:cBhvr>
                                    </p:animEffect>
                                    <p:anim calcmode="lin" valueType="num">
                                      <p:cBhvr>
                                        <p:cTn id="18"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xEl>
                                              <p:pRg st="2" end="2"/>
                                            </p:txEl>
                                          </p:spTgt>
                                        </p:tgtEl>
                                      </p:cBhvr>
                                      <p:to x="100000" y="60000"/>
                                    </p:animScale>
                                    <p:animScale>
                                      <p:cBhvr>
                                        <p:cTn id="24" dur="166" decel="50000">
                                          <p:stCondLst>
                                            <p:cond delay="676"/>
                                          </p:stCondLst>
                                        </p:cTn>
                                        <p:tgtEl>
                                          <p:spTgt spid="4">
                                            <p:txEl>
                                              <p:pRg st="2" end="2"/>
                                            </p:txEl>
                                          </p:spTgt>
                                        </p:tgtEl>
                                      </p:cBhvr>
                                      <p:to x="100000" y="100000"/>
                                    </p:animScale>
                                    <p:animScale>
                                      <p:cBhvr>
                                        <p:cTn id="25" dur="26">
                                          <p:stCondLst>
                                            <p:cond delay="1312"/>
                                          </p:stCondLst>
                                        </p:cTn>
                                        <p:tgtEl>
                                          <p:spTgt spid="4">
                                            <p:txEl>
                                              <p:pRg st="2" end="2"/>
                                            </p:txEl>
                                          </p:spTgt>
                                        </p:tgtEl>
                                      </p:cBhvr>
                                      <p:to x="100000" y="80000"/>
                                    </p:animScale>
                                    <p:animScale>
                                      <p:cBhvr>
                                        <p:cTn id="26" dur="166" decel="50000">
                                          <p:stCondLst>
                                            <p:cond delay="1338"/>
                                          </p:stCondLst>
                                        </p:cTn>
                                        <p:tgtEl>
                                          <p:spTgt spid="4">
                                            <p:txEl>
                                              <p:pRg st="2" end="2"/>
                                            </p:txEl>
                                          </p:spTgt>
                                        </p:tgtEl>
                                      </p:cBhvr>
                                      <p:to x="100000" y="100000"/>
                                    </p:animScale>
                                    <p:animScale>
                                      <p:cBhvr>
                                        <p:cTn id="27" dur="26">
                                          <p:stCondLst>
                                            <p:cond delay="1642"/>
                                          </p:stCondLst>
                                        </p:cTn>
                                        <p:tgtEl>
                                          <p:spTgt spid="4">
                                            <p:txEl>
                                              <p:pRg st="2" end="2"/>
                                            </p:txEl>
                                          </p:spTgt>
                                        </p:tgtEl>
                                      </p:cBhvr>
                                      <p:to x="100000" y="90000"/>
                                    </p:animScale>
                                    <p:animScale>
                                      <p:cBhvr>
                                        <p:cTn id="28" dur="166" decel="50000">
                                          <p:stCondLst>
                                            <p:cond delay="1668"/>
                                          </p:stCondLst>
                                        </p:cTn>
                                        <p:tgtEl>
                                          <p:spTgt spid="4">
                                            <p:txEl>
                                              <p:pRg st="2" end="2"/>
                                            </p:txEl>
                                          </p:spTgt>
                                        </p:tgtEl>
                                      </p:cBhvr>
                                      <p:to x="100000" y="100000"/>
                                    </p:animScale>
                                    <p:animScale>
                                      <p:cBhvr>
                                        <p:cTn id="29" dur="26">
                                          <p:stCondLst>
                                            <p:cond delay="1808"/>
                                          </p:stCondLst>
                                        </p:cTn>
                                        <p:tgtEl>
                                          <p:spTgt spid="4">
                                            <p:txEl>
                                              <p:pRg st="2" end="2"/>
                                            </p:txEl>
                                          </p:spTgt>
                                        </p:tgtEl>
                                      </p:cBhvr>
                                      <p:to x="100000" y="95000"/>
                                    </p:animScale>
                                    <p:animScale>
                                      <p:cBhvr>
                                        <p:cTn id="30" dur="166" decel="50000">
                                          <p:stCondLst>
                                            <p:cond delay="1834"/>
                                          </p:stCondLst>
                                        </p:cTn>
                                        <p:tgtEl>
                                          <p:spTgt spid="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46B30822-94FA-08C3-80CC-A765BFDF341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6EC09F5-8B19-6453-CFB8-B991DC314403}"/>
              </a:ext>
            </a:extLst>
          </p:cNvPr>
          <p:cNvSpPr txBox="1"/>
          <p:nvPr/>
        </p:nvSpPr>
        <p:spPr>
          <a:xfrm rot="20671802">
            <a:off x="3057830" y="3015344"/>
            <a:ext cx="6459794" cy="1569660"/>
          </a:xfrm>
          <a:prstGeom prst="rect">
            <a:avLst/>
          </a:prstGeom>
          <a:noFill/>
        </p:spPr>
        <p:txBody>
          <a:bodyPr wrap="square" rtlCol="0">
            <a:spAutoFit/>
          </a:bodyPr>
          <a:lstStyle/>
          <a:p>
            <a:pPr algn="ctr"/>
            <a:r>
              <a:rPr lang="en-US" sz="9600" dirty="0">
                <a:solidFill>
                  <a:schemeClr val="bg1"/>
                </a:solidFill>
              </a:rPr>
              <a:t>Homework</a:t>
            </a:r>
          </a:p>
        </p:txBody>
      </p:sp>
      <p:sp>
        <p:nvSpPr>
          <p:cNvPr id="4" name="TextBox 3">
            <a:extLst>
              <a:ext uri="{FF2B5EF4-FFF2-40B4-BE49-F238E27FC236}">
                <a16:creationId xmlns:a16="http://schemas.microsoft.com/office/drawing/2014/main" id="{CA72B803-0592-CCE8-6653-C81DAD462FDB}"/>
              </a:ext>
            </a:extLst>
          </p:cNvPr>
          <p:cNvSpPr txBox="1"/>
          <p:nvPr/>
        </p:nvSpPr>
        <p:spPr>
          <a:xfrm rot="859478">
            <a:off x="3056798" y="710022"/>
            <a:ext cx="5836194" cy="769441"/>
          </a:xfrm>
          <a:prstGeom prst="rect">
            <a:avLst/>
          </a:prstGeom>
          <a:noFill/>
        </p:spPr>
        <p:txBody>
          <a:bodyPr wrap="square" rtlCol="0">
            <a:spAutoFit/>
          </a:bodyPr>
          <a:lstStyle/>
          <a:p>
            <a:pPr algn="ctr"/>
            <a:r>
              <a:rPr lang="en-US" sz="4400" dirty="0">
                <a:solidFill>
                  <a:schemeClr val="bg1"/>
                </a:solidFill>
              </a:rPr>
              <a:t>The Vision vs The Plan </a:t>
            </a:r>
          </a:p>
        </p:txBody>
      </p:sp>
    </p:spTree>
    <p:extLst>
      <p:ext uri="{BB962C8B-B14F-4D97-AF65-F5344CB8AC3E}">
        <p14:creationId xmlns:p14="http://schemas.microsoft.com/office/powerpoint/2010/main" val="214374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977C6A6-7F7D-D9A8-28AB-546107FAFCC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71DE98-D594-46E5-0A92-CAD35C359A4D}"/>
              </a:ext>
            </a:extLst>
          </p:cNvPr>
          <p:cNvSpPr txBox="1"/>
          <p:nvPr/>
        </p:nvSpPr>
        <p:spPr>
          <a:xfrm>
            <a:off x="570271" y="424601"/>
            <a:ext cx="10785987" cy="5693866"/>
          </a:xfrm>
          <a:prstGeom prst="rect">
            <a:avLst/>
          </a:prstGeom>
          <a:solidFill>
            <a:srgbClr val="D8D8D8"/>
          </a:solidFill>
        </p:spPr>
        <p:txBody>
          <a:bodyPr wrap="square">
            <a:spAutoFit/>
          </a:bodyPr>
          <a:lstStyle/>
          <a:p>
            <a:pPr algn="ctr">
              <a:buNone/>
            </a:pPr>
            <a:r>
              <a:rPr lang="en-US" sz="4800" b="0" i="0" dirty="0">
                <a:effectLst/>
                <a:latin typeface="system-ui"/>
              </a:rPr>
              <a:t>Homework </a:t>
            </a:r>
          </a:p>
          <a:p>
            <a:pPr algn="ctr">
              <a:buNone/>
            </a:pPr>
            <a:endParaRPr lang="en-US" sz="2800" b="0" i="0" dirty="0">
              <a:effectLst/>
              <a:latin typeface="system-ui"/>
            </a:endParaRPr>
          </a:p>
          <a:p>
            <a:pPr algn="ctr">
              <a:buNone/>
            </a:pPr>
            <a:r>
              <a:rPr lang="en-US" sz="3600" dirty="0"/>
              <a:t>Get into the </a:t>
            </a:r>
            <a:r>
              <a:rPr lang="en-US" sz="3600" u="sng" dirty="0"/>
              <a:t>habit</a:t>
            </a:r>
            <a:r>
              <a:rPr lang="en-US" sz="3600" dirty="0"/>
              <a:t> of seeing God’s involvement with </a:t>
            </a:r>
            <a:r>
              <a:rPr lang="en-US" sz="3600" u="sng" dirty="0"/>
              <a:t>every aspect of your life</a:t>
            </a:r>
            <a:r>
              <a:rPr lang="en-US" sz="3600" dirty="0"/>
              <a:t>, since He is involved anyway.</a:t>
            </a:r>
            <a:r>
              <a:rPr lang="en-US" dirty="0"/>
              <a:t> </a:t>
            </a:r>
          </a:p>
          <a:p>
            <a:pPr algn="ctr">
              <a:buNone/>
            </a:pPr>
            <a:endParaRPr lang="en-US" dirty="0"/>
          </a:p>
          <a:p>
            <a:pPr algn="ctr">
              <a:buNone/>
            </a:pPr>
            <a:endParaRPr lang="en-US" dirty="0"/>
          </a:p>
          <a:p>
            <a:pPr algn="ctr">
              <a:buNone/>
            </a:pPr>
            <a:endParaRPr lang="en-US" dirty="0"/>
          </a:p>
          <a:p>
            <a:pPr algn="ctr">
              <a:buNone/>
            </a:pPr>
            <a:endParaRPr lang="en-US" dirty="0"/>
          </a:p>
          <a:p>
            <a:pPr algn="ctr">
              <a:buNone/>
            </a:pPr>
            <a:r>
              <a:rPr lang="en-US" dirty="0"/>
              <a:t> </a:t>
            </a:r>
            <a:r>
              <a:rPr lang="en-US" sz="3600" dirty="0"/>
              <a:t>This week Open yourself to the joy of knowing that because you allow God to move in your plans, you are assured of His peace, and the success He wants you to have.</a:t>
            </a:r>
            <a:endParaRPr lang="en-US" sz="4800" b="0" i="0" dirty="0">
              <a:effectLst/>
              <a:latin typeface="system-ui"/>
            </a:endParaRPr>
          </a:p>
        </p:txBody>
      </p:sp>
    </p:spTree>
    <p:extLst>
      <p:ext uri="{BB962C8B-B14F-4D97-AF65-F5344CB8AC3E}">
        <p14:creationId xmlns:p14="http://schemas.microsoft.com/office/powerpoint/2010/main" val="277466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circle(in)">
                                      <p:cBhvr>
                                        <p:cTn id="1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8C2393-4AEE-3AF8-0FE9-8EC9242F80C9}"/>
              </a:ext>
            </a:extLst>
          </p:cNvPr>
          <p:cNvSpPr txBox="1"/>
          <p:nvPr/>
        </p:nvSpPr>
        <p:spPr>
          <a:xfrm>
            <a:off x="471948" y="1240679"/>
            <a:ext cx="11090787" cy="5078313"/>
          </a:xfrm>
          <a:prstGeom prst="rect">
            <a:avLst/>
          </a:prstGeom>
          <a:solidFill>
            <a:srgbClr val="D8D8D8"/>
          </a:solidFill>
        </p:spPr>
        <p:txBody>
          <a:bodyPr wrap="square">
            <a:spAutoFit/>
          </a:bodyPr>
          <a:lstStyle/>
          <a:p>
            <a:pPr algn="ctr">
              <a:buNone/>
            </a:pPr>
            <a:r>
              <a:rPr lang="en-US" sz="3600" b="0" i="0" dirty="0">
                <a:effectLst/>
                <a:latin typeface="system-ui"/>
              </a:rPr>
              <a:t>Proverbs 16:1-3</a:t>
            </a:r>
          </a:p>
          <a:p>
            <a:pPr algn="ctr">
              <a:buNone/>
            </a:pPr>
            <a:endParaRPr lang="en-US" sz="3600" b="0" i="0" dirty="0">
              <a:effectLst/>
              <a:latin typeface="system-ui"/>
            </a:endParaRPr>
          </a:p>
          <a:p>
            <a:pPr algn="ctr">
              <a:buNone/>
            </a:pPr>
            <a:r>
              <a:rPr lang="en-US" sz="3600" b="1" i="0" dirty="0">
                <a:effectLst/>
                <a:latin typeface="system-ui"/>
              </a:rPr>
              <a:t>16 </a:t>
            </a:r>
            <a:r>
              <a:rPr lang="en-US" sz="3600" b="0" i="0" dirty="0">
                <a:effectLst/>
                <a:latin typeface="system-ui"/>
              </a:rPr>
              <a:t>To humans belong the plans of the heart,</a:t>
            </a:r>
            <a:br>
              <a:rPr lang="en-US" sz="3600" b="0" i="0" dirty="0">
                <a:effectLst/>
                <a:latin typeface="system-ui"/>
              </a:rPr>
            </a:br>
            <a:r>
              <a:rPr lang="en-US" sz="3600" b="0" i="0" dirty="0">
                <a:effectLst/>
                <a:latin typeface="Courier New" panose="02070309020205020404" pitchFamily="49" charset="0"/>
              </a:rPr>
              <a:t>    </a:t>
            </a:r>
            <a:r>
              <a:rPr lang="en-US" sz="3600" b="0" i="0" dirty="0">
                <a:effectLst/>
                <a:latin typeface="system-ui"/>
              </a:rPr>
              <a:t>but from the </a:t>
            </a:r>
            <a:r>
              <a:rPr lang="en-US" sz="3600" b="0" i="0" cap="small" dirty="0">
                <a:effectLst/>
                <a:latin typeface="system-ui"/>
              </a:rPr>
              <a:t>Lord</a:t>
            </a:r>
            <a:r>
              <a:rPr lang="en-US" sz="3600" b="0" i="0" dirty="0">
                <a:effectLst/>
                <a:latin typeface="system-ui"/>
              </a:rPr>
              <a:t> comes the proper answer of the tongue.</a:t>
            </a:r>
            <a:r>
              <a:rPr lang="en-US" sz="3600" b="1" i="0" baseline="30000" dirty="0">
                <a:effectLst/>
                <a:latin typeface="system-ui"/>
              </a:rPr>
              <a:t>2 </a:t>
            </a:r>
            <a:r>
              <a:rPr lang="en-US" sz="3600" b="0" i="0" dirty="0">
                <a:effectLst/>
                <a:latin typeface="system-ui"/>
              </a:rPr>
              <a:t>All a person’s ways seem pure to them,</a:t>
            </a:r>
            <a:br>
              <a:rPr lang="en-US" sz="3600" b="0" i="0" dirty="0">
                <a:effectLst/>
                <a:latin typeface="system-ui"/>
              </a:rPr>
            </a:br>
            <a:r>
              <a:rPr lang="en-US" sz="3600" b="0" i="0" dirty="0">
                <a:effectLst/>
                <a:latin typeface="Courier New" panose="02070309020205020404" pitchFamily="49" charset="0"/>
              </a:rPr>
              <a:t>    </a:t>
            </a:r>
            <a:r>
              <a:rPr lang="en-US" sz="3600" b="0" i="0" dirty="0">
                <a:effectLst/>
                <a:latin typeface="system-ui"/>
              </a:rPr>
              <a:t>but motives are weighed by the </a:t>
            </a:r>
            <a:r>
              <a:rPr lang="en-US" sz="3600" b="0" i="0" cap="small" dirty="0">
                <a:effectLst/>
                <a:latin typeface="system-ui"/>
              </a:rPr>
              <a:t>Lord</a:t>
            </a:r>
            <a:r>
              <a:rPr lang="en-US" sz="3600" b="0" i="0" dirty="0">
                <a:effectLst/>
                <a:latin typeface="system-ui"/>
              </a:rPr>
              <a:t>.</a:t>
            </a:r>
            <a:r>
              <a:rPr lang="en-US" sz="3600" b="1" i="0" baseline="30000" dirty="0">
                <a:effectLst/>
                <a:latin typeface="system-ui"/>
              </a:rPr>
              <a:t>3 </a:t>
            </a:r>
            <a:r>
              <a:rPr lang="en-US" sz="3600" b="0" i="0" dirty="0">
                <a:effectLst/>
                <a:latin typeface="system-ui"/>
              </a:rPr>
              <a:t>Commit to the </a:t>
            </a:r>
            <a:r>
              <a:rPr lang="en-US" sz="3600" b="0" i="0" cap="small" dirty="0">
                <a:effectLst/>
                <a:latin typeface="system-ui"/>
              </a:rPr>
              <a:t>Lord</a:t>
            </a:r>
            <a:r>
              <a:rPr lang="en-US" sz="3600" b="0" i="0" dirty="0">
                <a:effectLst/>
                <a:latin typeface="system-ui"/>
              </a:rPr>
              <a:t> whatever you do, and he will establish your plans.</a:t>
            </a:r>
          </a:p>
          <a:p>
            <a:pPr algn="ctr">
              <a:buNone/>
            </a:pPr>
            <a:endParaRPr lang="en-US" sz="3600" dirty="0">
              <a:latin typeface="system-ui"/>
            </a:endParaRPr>
          </a:p>
          <a:p>
            <a:pPr algn="ctr">
              <a:buNone/>
            </a:pPr>
            <a:endParaRPr lang="en-US" sz="3600" b="0" i="0" dirty="0">
              <a:effectLst/>
              <a:latin typeface="system-ui"/>
            </a:endParaRPr>
          </a:p>
        </p:txBody>
      </p:sp>
    </p:spTree>
    <p:extLst>
      <p:ext uri="{BB962C8B-B14F-4D97-AF65-F5344CB8AC3E}">
        <p14:creationId xmlns:p14="http://schemas.microsoft.com/office/powerpoint/2010/main" val="254946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3E28313-74DB-C177-4DC2-9720B97E1B7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CE6746-8F16-F997-364B-EEC9F318C601}"/>
              </a:ext>
            </a:extLst>
          </p:cNvPr>
          <p:cNvSpPr txBox="1"/>
          <p:nvPr/>
        </p:nvSpPr>
        <p:spPr>
          <a:xfrm>
            <a:off x="417871" y="444266"/>
            <a:ext cx="11356257" cy="4339650"/>
          </a:xfrm>
          <a:prstGeom prst="rect">
            <a:avLst/>
          </a:prstGeom>
          <a:solidFill>
            <a:srgbClr val="D8D8D8"/>
          </a:solidFill>
        </p:spPr>
        <p:txBody>
          <a:bodyPr wrap="square">
            <a:spAutoFit/>
          </a:bodyPr>
          <a:lstStyle/>
          <a:p>
            <a:pPr algn="ctr"/>
            <a:r>
              <a:rPr lang="en-US" sz="3600" dirty="0"/>
              <a:t>Somewhere along the line we have to take that</a:t>
            </a:r>
          </a:p>
          <a:p>
            <a:pPr algn="ctr"/>
            <a:r>
              <a:rPr lang="en-US" sz="3600" u="sng" dirty="0"/>
              <a:t>vision</a:t>
            </a:r>
            <a:r>
              <a:rPr lang="en-US" sz="3600" dirty="0"/>
              <a:t> and turn it into </a:t>
            </a:r>
            <a:r>
              <a:rPr lang="en-US" sz="3600" u="sng" dirty="0"/>
              <a:t>reality</a:t>
            </a:r>
            <a:r>
              <a:rPr lang="en-US" sz="3600" dirty="0"/>
              <a:t>. </a:t>
            </a:r>
          </a:p>
          <a:p>
            <a:pPr algn="ctr"/>
            <a:endParaRPr lang="en-US" sz="3600" dirty="0"/>
          </a:p>
          <a:p>
            <a:pPr algn="ctr"/>
            <a:endParaRPr lang="en-US" sz="3600" dirty="0"/>
          </a:p>
          <a:p>
            <a:pPr algn="ctr"/>
            <a:endParaRPr lang="en-US" sz="3600" dirty="0">
              <a:latin typeface="system-ui"/>
            </a:endParaRPr>
          </a:p>
          <a:p>
            <a:pPr algn="ctr"/>
            <a:endParaRPr lang="en-US" sz="4800" dirty="0">
              <a:latin typeface="system-ui"/>
            </a:endParaRPr>
          </a:p>
          <a:p>
            <a:pPr algn="ctr">
              <a:buNone/>
            </a:pPr>
            <a:endParaRPr lang="en-US" sz="4800" b="0" i="0" dirty="0">
              <a:effectLst/>
              <a:latin typeface="system-ui"/>
            </a:endParaRPr>
          </a:p>
        </p:txBody>
      </p:sp>
      <p:sp>
        <p:nvSpPr>
          <p:cNvPr id="4" name="TextBox 3">
            <a:extLst>
              <a:ext uri="{FF2B5EF4-FFF2-40B4-BE49-F238E27FC236}">
                <a16:creationId xmlns:a16="http://schemas.microsoft.com/office/drawing/2014/main" id="{C9F679DD-5C38-DF45-8B0E-E1C4909F0C27}"/>
              </a:ext>
            </a:extLst>
          </p:cNvPr>
          <p:cNvSpPr txBox="1"/>
          <p:nvPr/>
        </p:nvSpPr>
        <p:spPr>
          <a:xfrm>
            <a:off x="749709" y="2274838"/>
            <a:ext cx="10422193" cy="2308324"/>
          </a:xfrm>
          <a:prstGeom prst="rect">
            <a:avLst/>
          </a:prstGeom>
          <a:noFill/>
        </p:spPr>
        <p:txBody>
          <a:bodyPr wrap="square">
            <a:spAutoFit/>
          </a:bodyPr>
          <a:lstStyle/>
          <a:p>
            <a:pPr algn="ctr"/>
            <a:r>
              <a:rPr lang="en-US" sz="3600" dirty="0"/>
              <a:t>At some point we have to</a:t>
            </a:r>
          </a:p>
          <a:p>
            <a:pPr algn="ctr"/>
            <a:r>
              <a:rPr lang="en-US" sz="3600" dirty="0"/>
              <a:t>come up with a way to get from point a to point b.</a:t>
            </a:r>
          </a:p>
          <a:p>
            <a:pPr algn="ctr"/>
            <a:endParaRPr lang="en-US" sz="3600" dirty="0"/>
          </a:p>
          <a:p>
            <a:pPr algn="ctr"/>
            <a:r>
              <a:rPr lang="en-US" sz="3600" dirty="0"/>
              <a:t> </a:t>
            </a:r>
          </a:p>
        </p:txBody>
      </p:sp>
      <p:sp>
        <p:nvSpPr>
          <p:cNvPr id="6" name="TextBox 5">
            <a:extLst>
              <a:ext uri="{FF2B5EF4-FFF2-40B4-BE49-F238E27FC236}">
                <a16:creationId xmlns:a16="http://schemas.microsoft.com/office/drawing/2014/main" id="{A1937899-F7E3-8172-4C54-54850E85A237}"/>
              </a:ext>
            </a:extLst>
          </p:cNvPr>
          <p:cNvSpPr txBox="1"/>
          <p:nvPr/>
        </p:nvSpPr>
        <p:spPr>
          <a:xfrm>
            <a:off x="324464" y="4832583"/>
            <a:ext cx="11449664" cy="1323439"/>
          </a:xfrm>
          <a:prstGeom prst="rect">
            <a:avLst/>
          </a:prstGeom>
          <a:noFill/>
        </p:spPr>
        <p:txBody>
          <a:bodyPr wrap="square">
            <a:spAutoFit/>
          </a:bodyPr>
          <a:lstStyle/>
          <a:p>
            <a:pPr algn="ctr"/>
            <a:r>
              <a:rPr lang="en-US" sz="4000" dirty="0">
                <a:solidFill>
                  <a:schemeClr val="bg1"/>
                </a:solidFill>
              </a:rPr>
              <a:t>God…we are here and you want us over here. </a:t>
            </a:r>
          </a:p>
          <a:p>
            <a:pPr algn="ctr"/>
            <a:r>
              <a:rPr lang="en-US" sz="4000" dirty="0">
                <a:solidFill>
                  <a:schemeClr val="bg1"/>
                </a:solidFill>
              </a:rPr>
              <a:t>Now how do we go about that?</a:t>
            </a:r>
          </a:p>
        </p:txBody>
      </p:sp>
    </p:spTree>
    <p:extLst>
      <p:ext uri="{BB962C8B-B14F-4D97-AF65-F5344CB8AC3E}">
        <p14:creationId xmlns:p14="http://schemas.microsoft.com/office/powerpoint/2010/main" val="171426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down)">
                                      <p:cBhvr>
                                        <p:cTn id="19" dur="580">
                                          <p:stCondLst>
                                            <p:cond delay="0"/>
                                          </p:stCondLst>
                                        </p:cTn>
                                        <p:tgtEl>
                                          <p:spTgt spid="4">
                                            <p:txEl>
                                              <p:pRg st="0" end="0"/>
                                            </p:txEl>
                                          </p:spTgt>
                                        </p:tgtEl>
                                      </p:cBhvr>
                                    </p:animEffect>
                                    <p:anim calcmode="lin" valueType="num">
                                      <p:cBhvr>
                                        <p:cTn id="20"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xEl>
                                              <p:pRg st="0" end="0"/>
                                            </p:txEl>
                                          </p:spTgt>
                                        </p:tgtEl>
                                      </p:cBhvr>
                                      <p:to x="100000" y="60000"/>
                                    </p:animScale>
                                    <p:animScale>
                                      <p:cBhvr>
                                        <p:cTn id="26" dur="166" decel="50000">
                                          <p:stCondLst>
                                            <p:cond delay="676"/>
                                          </p:stCondLst>
                                        </p:cTn>
                                        <p:tgtEl>
                                          <p:spTgt spid="4">
                                            <p:txEl>
                                              <p:pRg st="0" end="0"/>
                                            </p:txEl>
                                          </p:spTgt>
                                        </p:tgtEl>
                                      </p:cBhvr>
                                      <p:to x="100000" y="100000"/>
                                    </p:animScale>
                                    <p:animScale>
                                      <p:cBhvr>
                                        <p:cTn id="27" dur="26">
                                          <p:stCondLst>
                                            <p:cond delay="1312"/>
                                          </p:stCondLst>
                                        </p:cTn>
                                        <p:tgtEl>
                                          <p:spTgt spid="4">
                                            <p:txEl>
                                              <p:pRg st="0" end="0"/>
                                            </p:txEl>
                                          </p:spTgt>
                                        </p:tgtEl>
                                      </p:cBhvr>
                                      <p:to x="100000" y="80000"/>
                                    </p:animScale>
                                    <p:animScale>
                                      <p:cBhvr>
                                        <p:cTn id="28" dur="166" decel="50000">
                                          <p:stCondLst>
                                            <p:cond delay="1338"/>
                                          </p:stCondLst>
                                        </p:cTn>
                                        <p:tgtEl>
                                          <p:spTgt spid="4">
                                            <p:txEl>
                                              <p:pRg st="0" end="0"/>
                                            </p:txEl>
                                          </p:spTgt>
                                        </p:tgtEl>
                                      </p:cBhvr>
                                      <p:to x="100000" y="100000"/>
                                    </p:animScale>
                                    <p:animScale>
                                      <p:cBhvr>
                                        <p:cTn id="29" dur="26">
                                          <p:stCondLst>
                                            <p:cond delay="1642"/>
                                          </p:stCondLst>
                                        </p:cTn>
                                        <p:tgtEl>
                                          <p:spTgt spid="4">
                                            <p:txEl>
                                              <p:pRg st="0" end="0"/>
                                            </p:txEl>
                                          </p:spTgt>
                                        </p:tgtEl>
                                      </p:cBhvr>
                                      <p:to x="100000" y="90000"/>
                                    </p:animScale>
                                    <p:animScale>
                                      <p:cBhvr>
                                        <p:cTn id="30" dur="166" decel="50000">
                                          <p:stCondLst>
                                            <p:cond delay="1668"/>
                                          </p:stCondLst>
                                        </p:cTn>
                                        <p:tgtEl>
                                          <p:spTgt spid="4">
                                            <p:txEl>
                                              <p:pRg st="0" end="0"/>
                                            </p:txEl>
                                          </p:spTgt>
                                        </p:tgtEl>
                                      </p:cBhvr>
                                      <p:to x="100000" y="100000"/>
                                    </p:animScale>
                                    <p:animScale>
                                      <p:cBhvr>
                                        <p:cTn id="31" dur="26">
                                          <p:stCondLst>
                                            <p:cond delay="1808"/>
                                          </p:stCondLst>
                                        </p:cTn>
                                        <p:tgtEl>
                                          <p:spTgt spid="4">
                                            <p:txEl>
                                              <p:pRg st="0" end="0"/>
                                            </p:txEl>
                                          </p:spTgt>
                                        </p:tgtEl>
                                      </p:cBhvr>
                                      <p:to x="100000" y="95000"/>
                                    </p:animScale>
                                    <p:animScale>
                                      <p:cBhvr>
                                        <p:cTn id="32" dur="166" decel="50000">
                                          <p:stCondLst>
                                            <p:cond delay="1834"/>
                                          </p:stCondLst>
                                        </p:cTn>
                                        <p:tgtEl>
                                          <p:spTgt spid="4">
                                            <p:txEl>
                                              <p:pRg st="0" end="0"/>
                                            </p:txEl>
                                          </p:spTgt>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down)">
                                      <p:cBhvr>
                                        <p:cTn id="35" dur="580">
                                          <p:stCondLst>
                                            <p:cond delay="0"/>
                                          </p:stCondLst>
                                        </p:cTn>
                                        <p:tgtEl>
                                          <p:spTgt spid="4">
                                            <p:txEl>
                                              <p:pRg st="1" end="1"/>
                                            </p:txEl>
                                          </p:spTgt>
                                        </p:tgtEl>
                                      </p:cBhvr>
                                    </p:animEffect>
                                    <p:anim calcmode="lin" valueType="num">
                                      <p:cBhvr>
                                        <p:cTn id="3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xEl>
                                              <p:pRg st="1" end="1"/>
                                            </p:txEl>
                                          </p:spTgt>
                                        </p:tgtEl>
                                      </p:cBhvr>
                                      <p:to x="100000" y="60000"/>
                                    </p:animScale>
                                    <p:animScale>
                                      <p:cBhvr>
                                        <p:cTn id="42" dur="166" decel="50000">
                                          <p:stCondLst>
                                            <p:cond delay="676"/>
                                          </p:stCondLst>
                                        </p:cTn>
                                        <p:tgtEl>
                                          <p:spTgt spid="4">
                                            <p:txEl>
                                              <p:pRg st="1" end="1"/>
                                            </p:txEl>
                                          </p:spTgt>
                                        </p:tgtEl>
                                      </p:cBhvr>
                                      <p:to x="100000" y="100000"/>
                                    </p:animScale>
                                    <p:animScale>
                                      <p:cBhvr>
                                        <p:cTn id="43" dur="26">
                                          <p:stCondLst>
                                            <p:cond delay="1312"/>
                                          </p:stCondLst>
                                        </p:cTn>
                                        <p:tgtEl>
                                          <p:spTgt spid="4">
                                            <p:txEl>
                                              <p:pRg st="1" end="1"/>
                                            </p:txEl>
                                          </p:spTgt>
                                        </p:tgtEl>
                                      </p:cBhvr>
                                      <p:to x="100000" y="80000"/>
                                    </p:animScale>
                                    <p:animScale>
                                      <p:cBhvr>
                                        <p:cTn id="44" dur="166" decel="50000">
                                          <p:stCondLst>
                                            <p:cond delay="1338"/>
                                          </p:stCondLst>
                                        </p:cTn>
                                        <p:tgtEl>
                                          <p:spTgt spid="4">
                                            <p:txEl>
                                              <p:pRg st="1" end="1"/>
                                            </p:txEl>
                                          </p:spTgt>
                                        </p:tgtEl>
                                      </p:cBhvr>
                                      <p:to x="100000" y="100000"/>
                                    </p:animScale>
                                    <p:animScale>
                                      <p:cBhvr>
                                        <p:cTn id="45" dur="26">
                                          <p:stCondLst>
                                            <p:cond delay="1642"/>
                                          </p:stCondLst>
                                        </p:cTn>
                                        <p:tgtEl>
                                          <p:spTgt spid="4">
                                            <p:txEl>
                                              <p:pRg st="1" end="1"/>
                                            </p:txEl>
                                          </p:spTgt>
                                        </p:tgtEl>
                                      </p:cBhvr>
                                      <p:to x="100000" y="90000"/>
                                    </p:animScale>
                                    <p:animScale>
                                      <p:cBhvr>
                                        <p:cTn id="46" dur="166" decel="50000">
                                          <p:stCondLst>
                                            <p:cond delay="1668"/>
                                          </p:stCondLst>
                                        </p:cTn>
                                        <p:tgtEl>
                                          <p:spTgt spid="4">
                                            <p:txEl>
                                              <p:pRg st="1" end="1"/>
                                            </p:txEl>
                                          </p:spTgt>
                                        </p:tgtEl>
                                      </p:cBhvr>
                                      <p:to x="100000" y="100000"/>
                                    </p:animScale>
                                    <p:animScale>
                                      <p:cBhvr>
                                        <p:cTn id="47" dur="26">
                                          <p:stCondLst>
                                            <p:cond delay="1808"/>
                                          </p:stCondLst>
                                        </p:cTn>
                                        <p:tgtEl>
                                          <p:spTgt spid="4">
                                            <p:txEl>
                                              <p:pRg st="1" end="1"/>
                                            </p:txEl>
                                          </p:spTgt>
                                        </p:tgtEl>
                                      </p:cBhvr>
                                      <p:to x="100000" y="95000"/>
                                    </p:animScale>
                                    <p:animScale>
                                      <p:cBhvr>
                                        <p:cTn id="48" dur="166" decel="50000">
                                          <p:stCondLst>
                                            <p:cond delay="1834"/>
                                          </p:stCondLst>
                                        </p:cTn>
                                        <p:tgtEl>
                                          <p:spTgt spid="4">
                                            <p:txEl>
                                              <p:pRg st="1" end="1"/>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animEffect transition="in" filter="wipe(down)">
                                      <p:cBhvr>
                                        <p:cTn id="53" dur="3000"/>
                                        <p:tgtEl>
                                          <p:spTgt spid="6">
                                            <p:txEl>
                                              <p:pRg st="0" end="0"/>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6">
                                            <p:txEl>
                                              <p:pRg st="1" end="1"/>
                                            </p:txEl>
                                          </p:spTgt>
                                        </p:tgtEl>
                                        <p:attrNameLst>
                                          <p:attrName>style.visibility</p:attrName>
                                        </p:attrNameLst>
                                      </p:cBhvr>
                                      <p:to>
                                        <p:strVal val="visible"/>
                                      </p:to>
                                    </p:set>
                                    <p:animEffect transition="in" filter="wipe(down)">
                                      <p:cBhvr>
                                        <p:cTn id="56" dur="3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6B92086-526F-8080-7F78-E9AF98BDDF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26FDA47-CA02-96C9-2624-4D7DDBE767EB}"/>
              </a:ext>
            </a:extLst>
          </p:cNvPr>
          <p:cNvSpPr txBox="1"/>
          <p:nvPr/>
        </p:nvSpPr>
        <p:spPr>
          <a:xfrm>
            <a:off x="0" y="80472"/>
            <a:ext cx="12103509" cy="2154436"/>
          </a:xfrm>
          <a:prstGeom prst="rect">
            <a:avLst/>
          </a:prstGeom>
          <a:solidFill>
            <a:srgbClr val="D8D8D8"/>
          </a:solidFill>
        </p:spPr>
        <p:txBody>
          <a:bodyPr wrap="square">
            <a:spAutoFit/>
          </a:bodyPr>
          <a:lstStyle/>
          <a:p>
            <a:pPr algn="ctr"/>
            <a:r>
              <a:rPr lang="en-US" sz="4000" dirty="0"/>
              <a:t>Ex. 24:15-18</a:t>
            </a:r>
          </a:p>
          <a:p>
            <a:pPr algn="ctr"/>
            <a:r>
              <a:rPr lang="en-US" sz="4000" dirty="0"/>
              <a:t> To receive a vision from God </a:t>
            </a:r>
            <a:r>
              <a:rPr lang="en-US" sz="4000" u="sng" dirty="0"/>
              <a:t>we must seek him</a:t>
            </a:r>
            <a:r>
              <a:rPr lang="en-US" sz="4000" dirty="0"/>
              <a:t>.</a:t>
            </a:r>
          </a:p>
          <a:p>
            <a:pPr algn="ctr">
              <a:buNone/>
            </a:pPr>
            <a:endParaRPr lang="en-US" sz="5400" b="0" i="0" dirty="0">
              <a:effectLst/>
              <a:latin typeface="system-ui"/>
            </a:endParaRPr>
          </a:p>
        </p:txBody>
      </p:sp>
      <p:sp>
        <p:nvSpPr>
          <p:cNvPr id="4" name="TextBox 3">
            <a:extLst>
              <a:ext uri="{FF2B5EF4-FFF2-40B4-BE49-F238E27FC236}">
                <a16:creationId xmlns:a16="http://schemas.microsoft.com/office/drawing/2014/main" id="{0C3942B4-C7B8-CBC5-449E-CB9692FDF947}"/>
              </a:ext>
            </a:extLst>
          </p:cNvPr>
          <p:cNvSpPr txBox="1"/>
          <p:nvPr/>
        </p:nvSpPr>
        <p:spPr>
          <a:xfrm>
            <a:off x="186812" y="1511633"/>
            <a:ext cx="11405420" cy="707886"/>
          </a:xfrm>
          <a:prstGeom prst="rect">
            <a:avLst/>
          </a:prstGeom>
          <a:noFill/>
        </p:spPr>
        <p:txBody>
          <a:bodyPr wrap="square">
            <a:spAutoFit/>
          </a:bodyPr>
          <a:lstStyle/>
          <a:p>
            <a:pPr algn="ctr"/>
            <a:r>
              <a:rPr lang="en-US" sz="4000" dirty="0"/>
              <a:t>Moses spent 40 days and nights in God’s presence.</a:t>
            </a:r>
          </a:p>
        </p:txBody>
      </p:sp>
      <p:sp>
        <p:nvSpPr>
          <p:cNvPr id="6" name="TextBox 5">
            <a:extLst>
              <a:ext uri="{FF2B5EF4-FFF2-40B4-BE49-F238E27FC236}">
                <a16:creationId xmlns:a16="http://schemas.microsoft.com/office/drawing/2014/main" id="{B454BF49-67EA-C3C0-405A-776546DA3F17}"/>
              </a:ext>
            </a:extLst>
          </p:cNvPr>
          <p:cNvSpPr txBox="1"/>
          <p:nvPr/>
        </p:nvSpPr>
        <p:spPr>
          <a:xfrm>
            <a:off x="324465" y="4623093"/>
            <a:ext cx="11779044" cy="1938992"/>
          </a:xfrm>
          <a:prstGeom prst="rect">
            <a:avLst/>
          </a:prstGeom>
          <a:noFill/>
        </p:spPr>
        <p:txBody>
          <a:bodyPr wrap="square">
            <a:spAutoFit/>
          </a:bodyPr>
          <a:lstStyle/>
          <a:p>
            <a:pPr algn="ctr">
              <a:buNone/>
            </a:pPr>
            <a:r>
              <a:rPr lang="en-US" sz="4000" b="0" i="0" dirty="0">
                <a:solidFill>
                  <a:schemeClr val="bg1"/>
                </a:solidFill>
                <a:effectLst/>
                <a:latin typeface="system-ui"/>
              </a:rPr>
              <a:t>Exodus 25:9</a:t>
            </a:r>
          </a:p>
          <a:p>
            <a:pPr algn="ctr">
              <a:buNone/>
            </a:pPr>
            <a:r>
              <a:rPr lang="en-US" sz="4000" b="1" i="0" baseline="30000" dirty="0">
                <a:solidFill>
                  <a:schemeClr val="bg1"/>
                </a:solidFill>
                <a:effectLst/>
                <a:latin typeface="system-ui"/>
              </a:rPr>
              <a:t>9 </a:t>
            </a:r>
            <a:r>
              <a:rPr lang="en-US" sz="4000" b="0" i="0" dirty="0">
                <a:solidFill>
                  <a:schemeClr val="bg1"/>
                </a:solidFill>
                <a:effectLst/>
                <a:latin typeface="system-ui"/>
              </a:rPr>
              <a:t>Make this tabernacle and all its furnishings exactly like the pattern I will show you.</a:t>
            </a:r>
          </a:p>
        </p:txBody>
      </p:sp>
      <p:sp>
        <p:nvSpPr>
          <p:cNvPr id="8" name="TextBox 7">
            <a:extLst>
              <a:ext uri="{FF2B5EF4-FFF2-40B4-BE49-F238E27FC236}">
                <a16:creationId xmlns:a16="http://schemas.microsoft.com/office/drawing/2014/main" id="{938F9756-7C8C-E583-0B15-235D2A81EA2C}"/>
              </a:ext>
            </a:extLst>
          </p:cNvPr>
          <p:cNvSpPr txBox="1"/>
          <p:nvPr/>
        </p:nvSpPr>
        <p:spPr>
          <a:xfrm>
            <a:off x="68827" y="2661435"/>
            <a:ext cx="12034682" cy="1743106"/>
          </a:xfrm>
          <a:prstGeom prst="rect">
            <a:avLst/>
          </a:prstGeom>
          <a:noFill/>
        </p:spPr>
        <p:txBody>
          <a:bodyPr wrap="square">
            <a:spAutoFit/>
          </a:bodyPr>
          <a:lstStyle/>
          <a:p>
            <a:pPr marL="0" marR="0" algn="ctr">
              <a:lnSpc>
                <a:spcPct val="115000"/>
              </a:lnSpc>
              <a:buNone/>
            </a:pPr>
            <a:r>
              <a:rPr lang="en-US" sz="3200" dirty="0">
                <a:solidFill>
                  <a:schemeClr val="bg1"/>
                </a:solidFill>
                <a:effectLst/>
                <a:latin typeface="Arial" panose="020B0604020202020204" pitchFamily="34" charset="0"/>
                <a:ea typeface="Arial" panose="020B0604020202020204" pitchFamily="34" charset="0"/>
              </a:rPr>
              <a:t>The vision is where </a:t>
            </a:r>
            <a:r>
              <a:rPr lang="en-US" sz="3200" u="sng" dirty="0">
                <a:solidFill>
                  <a:schemeClr val="bg1"/>
                </a:solidFill>
                <a:effectLst/>
                <a:latin typeface="Arial" panose="020B0604020202020204" pitchFamily="34" charset="0"/>
                <a:ea typeface="Arial" panose="020B0604020202020204" pitchFamily="34" charset="0"/>
              </a:rPr>
              <a:t>God wants us to be</a:t>
            </a:r>
            <a:r>
              <a:rPr lang="en-US" sz="3200" dirty="0">
                <a:solidFill>
                  <a:schemeClr val="bg1"/>
                </a:solidFill>
                <a:effectLst/>
                <a:latin typeface="Arial" panose="020B0604020202020204" pitchFamily="34" charset="0"/>
                <a:ea typeface="Arial" panose="020B0604020202020204" pitchFamily="34" charset="0"/>
              </a:rPr>
              <a:t>. </a:t>
            </a:r>
          </a:p>
          <a:p>
            <a:pPr marL="0" marR="0" algn="ctr">
              <a:lnSpc>
                <a:spcPct val="115000"/>
              </a:lnSpc>
              <a:buNone/>
            </a:pPr>
            <a:r>
              <a:rPr lang="en-US" sz="3200" dirty="0">
                <a:solidFill>
                  <a:schemeClr val="bg1"/>
                </a:solidFill>
                <a:effectLst/>
                <a:latin typeface="Arial" panose="020B0604020202020204" pitchFamily="34" charset="0"/>
                <a:ea typeface="Arial" panose="020B0604020202020204" pitchFamily="34" charset="0"/>
              </a:rPr>
              <a:t> So the vision to Moses was I will dwell with my</a:t>
            </a:r>
          </a:p>
          <a:p>
            <a:pPr marL="0" marR="0" algn="ctr">
              <a:lnSpc>
                <a:spcPct val="115000"/>
              </a:lnSpc>
            </a:pPr>
            <a:r>
              <a:rPr lang="en-US" sz="3200" dirty="0">
                <a:solidFill>
                  <a:schemeClr val="bg1"/>
                </a:solidFill>
                <a:effectLst/>
                <a:latin typeface="Arial" panose="020B0604020202020204" pitchFamily="34" charset="0"/>
                <a:ea typeface="Arial" panose="020B0604020202020204" pitchFamily="34" charset="0"/>
              </a:rPr>
              <a:t>people when you build me a sanctuary.</a:t>
            </a:r>
          </a:p>
        </p:txBody>
      </p:sp>
    </p:spTree>
    <p:extLst>
      <p:ext uri="{BB962C8B-B14F-4D97-AF65-F5344CB8AC3E}">
        <p14:creationId xmlns:p14="http://schemas.microsoft.com/office/powerpoint/2010/main" val="253257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heel(1)">
                                      <p:cBhvr>
                                        <p:cTn id="3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62A958B-BC5D-0FF5-FBE7-0FC4F0650E3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B70440C-0C43-07C3-6CFD-F9575C84D029}"/>
              </a:ext>
            </a:extLst>
          </p:cNvPr>
          <p:cNvSpPr txBox="1"/>
          <p:nvPr/>
        </p:nvSpPr>
        <p:spPr>
          <a:xfrm>
            <a:off x="0" y="3128473"/>
            <a:ext cx="12024851" cy="3600986"/>
          </a:xfrm>
          <a:prstGeom prst="rect">
            <a:avLst/>
          </a:prstGeom>
          <a:solidFill>
            <a:srgbClr val="D8D8D8"/>
          </a:solidFill>
        </p:spPr>
        <p:txBody>
          <a:bodyPr wrap="square">
            <a:spAutoFit/>
          </a:bodyPr>
          <a:lstStyle/>
          <a:p>
            <a:pPr algn="ctr"/>
            <a:r>
              <a:rPr lang="en-US" sz="3600" dirty="0"/>
              <a:t>“Seek first the Kingdom of God and all these will be</a:t>
            </a:r>
          </a:p>
          <a:p>
            <a:pPr algn="ctr"/>
            <a:r>
              <a:rPr lang="en-US" sz="3600" dirty="0"/>
              <a:t>added unto you.”   </a:t>
            </a:r>
          </a:p>
          <a:p>
            <a:pPr algn="ctr"/>
            <a:r>
              <a:rPr lang="en-US" sz="3600" dirty="0"/>
              <a:t>Moses spent time with God and God first gave the</a:t>
            </a:r>
          </a:p>
          <a:p>
            <a:pPr algn="ctr"/>
            <a:r>
              <a:rPr lang="en-US" sz="3600" dirty="0"/>
              <a:t>vision to him.</a:t>
            </a:r>
          </a:p>
          <a:p>
            <a:pPr algn="ctr"/>
            <a:r>
              <a:rPr lang="en-US" sz="3600" dirty="0"/>
              <a:t>Verse 25:8</a:t>
            </a:r>
          </a:p>
          <a:p>
            <a:pPr algn="ctr">
              <a:buNone/>
            </a:pPr>
            <a:endParaRPr lang="en-US" sz="4800" b="0" i="0" dirty="0">
              <a:effectLst/>
              <a:latin typeface="system-ui"/>
            </a:endParaRPr>
          </a:p>
        </p:txBody>
      </p:sp>
    </p:spTree>
    <p:extLst>
      <p:ext uri="{BB962C8B-B14F-4D97-AF65-F5344CB8AC3E}">
        <p14:creationId xmlns:p14="http://schemas.microsoft.com/office/powerpoint/2010/main" val="390473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D26CC10-4B4D-3FC8-59C4-36FA754BAB7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5276BE-4B4C-FDBA-1FB7-83D325096985}"/>
              </a:ext>
            </a:extLst>
          </p:cNvPr>
          <p:cNvSpPr txBox="1"/>
          <p:nvPr/>
        </p:nvSpPr>
        <p:spPr>
          <a:xfrm>
            <a:off x="1101213" y="650745"/>
            <a:ext cx="9989574" cy="4031873"/>
          </a:xfrm>
          <a:prstGeom prst="rect">
            <a:avLst/>
          </a:prstGeom>
          <a:solidFill>
            <a:srgbClr val="D8D8D8"/>
          </a:solidFill>
        </p:spPr>
        <p:txBody>
          <a:bodyPr wrap="square">
            <a:spAutoFit/>
          </a:bodyPr>
          <a:lstStyle/>
          <a:p>
            <a:pPr algn="ctr"/>
            <a:r>
              <a:rPr lang="en-US" sz="4400" dirty="0"/>
              <a:t>God will always give us the </a:t>
            </a:r>
            <a:r>
              <a:rPr lang="en-US" sz="4400" u="sng" dirty="0"/>
              <a:t>vision first</a:t>
            </a:r>
            <a:r>
              <a:rPr lang="en-US" sz="4400" dirty="0"/>
              <a:t>!</a:t>
            </a:r>
          </a:p>
          <a:p>
            <a:pPr algn="ctr"/>
            <a:endParaRPr lang="en-US" sz="4400" dirty="0"/>
          </a:p>
          <a:p>
            <a:pPr algn="ctr"/>
            <a:r>
              <a:rPr lang="en-US" sz="2400" b="1" baseline="30000" dirty="0"/>
              <a:t>9 </a:t>
            </a:r>
            <a:r>
              <a:rPr lang="en-US" sz="2400" dirty="0"/>
              <a:t>This is the account of Noah and his family.</a:t>
            </a:r>
          </a:p>
          <a:p>
            <a:pPr algn="ctr"/>
            <a:r>
              <a:rPr lang="en-US" sz="2400" dirty="0"/>
              <a:t>Noah was a righteous man, blameless among the people of his time, and he walked faithfully with God.</a:t>
            </a:r>
          </a:p>
          <a:p>
            <a:pPr algn="ctr"/>
            <a:r>
              <a:rPr lang="en-US" sz="3600" dirty="0"/>
              <a:t>Gen. 6:9</a:t>
            </a:r>
          </a:p>
          <a:p>
            <a:pPr algn="ctr">
              <a:buNone/>
            </a:pPr>
            <a:endParaRPr lang="en-US" sz="6000" b="0" i="0" dirty="0">
              <a:effectLst/>
              <a:latin typeface="system-ui"/>
            </a:endParaRPr>
          </a:p>
        </p:txBody>
      </p:sp>
      <p:sp>
        <p:nvSpPr>
          <p:cNvPr id="4" name="TextBox 3">
            <a:extLst>
              <a:ext uri="{FF2B5EF4-FFF2-40B4-BE49-F238E27FC236}">
                <a16:creationId xmlns:a16="http://schemas.microsoft.com/office/drawing/2014/main" id="{C71F06B8-BA93-850E-DDD9-77F36620666E}"/>
              </a:ext>
            </a:extLst>
          </p:cNvPr>
          <p:cNvSpPr txBox="1"/>
          <p:nvPr/>
        </p:nvSpPr>
        <p:spPr>
          <a:xfrm>
            <a:off x="1101212" y="5468882"/>
            <a:ext cx="11090787" cy="707886"/>
          </a:xfrm>
          <a:prstGeom prst="rect">
            <a:avLst/>
          </a:prstGeom>
          <a:noFill/>
        </p:spPr>
        <p:txBody>
          <a:bodyPr wrap="square">
            <a:spAutoFit/>
          </a:bodyPr>
          <a:lstStyle/>
          <a:p>
            <a:r>
              <a:rPr lang="en-US" sz="4000" b="1" i="0" baseline="30000" dirty="0">
                <a:solidFill>
                  <a:schemeClr val="bg1"/>
                </a:solidFill>
                <a:effectLst/>
                <a:latin typeface="system-ui"/>
              </a:rPr>
              <a:t>22 </a:t>
            </a:r>
            <a:r>
              <a:rPr lang="en-US" sz="4000" b="0" i="0" dirty="0">
                <a:solidFill>
                  <a:schemeClr val="bg1"/>
                </a:solidFill>
                <a:effectLst/>
                <a:latin typeface="system-ui"/>
              </a:rPr>
              <a:t>Noah did everything just as God commanded him.</a:t>
            </a:r>
            <a:endParaRPr lang="en-US" sz="4000" dirty="0">
              <a:solidFill>
                <a:schemeClr val="bg1"/>
              </a:solidFill>
            </a:endParaRPr>
          </a:p>
        </p:txBody>
      </p:sp>
    </p:spTree>
    <p:extLst>
      <p:ext uri="{BB962C8B-B14F-4D97-AF65-F5344CB8AC3E}">
        <p14:creationId xmlns:p14="http://schemas.microsoft.com/office/powerpoint/2010/main" val="4898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3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AB771A9-9D46-79B2-0436-9687AAD63F3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640DC68-EC1B-6283-F75D-B0D9F44052BB}"/>
              </a:ext>
            </a:extLst>
          </p:cNvPr>
          <p:cNvSpPr txBox="1"/>
          <p:nvPr/>
        </p:nvSpPr>
        <p:spPr>
          <a:xfrm>
            <a:off x="0" y="3639750"/>
            <a:ext cx="12192000" cy="2154436"/>
          </a:xfrm>
          <a:prstGeom prst="rect">
            <a:avLst/>
          </a:prstGeom>
          <a:solidFill>
            <a:srgbClr val="D8D8D8"/>
          </a:solidFill>
        </p:spPr>
        <p:txBody>
          <a:bodyPr wrap="square">
            <a:spAutoFit/>
          </a:bodyPr>
          <a:lstStyle/>
          <a:p>
            <a:pPr algn="ctr"/>
            <a:r>
              <a:rPr lang="en-US" sz="4000" dirty="0"/>
              <a:t>God gave the children of Israel everything</a:t>
            </a:r>
          </a:p>
          <a:p>
            <a:pPr algn="ctr"/>
            <a:r>
              <a:rPr lang="en-US" sz="4000" dirty="0"/>
              <a:t>that they needed to turn the vision into reality.</a:t>
            </a:r>
          </a:p>
          <a:p>
            <a:pPr algn="ctr">
              <a:buNone/>
            </a:pPr>
            <a:endParaRPr lang="en-US" sz="5400" b="0" i="0" dirty="0">
              <a:effectLst/>
              <a:latin typeface="system-ui"/>
            </a:endParaRPr>
          </a:p>
        </p:txBody>
      </p:sp>
    </p:spTree>
    <p:extLst>
      <p:ext uri="{BB962C8B-B14F-4D97-AF65-F5344CB8AC3E}">
        <p14:creationId xmlns:p14="http://schemas.microsoft.com/office/powerpoint/2010/main" val="50695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6334F74-9AAF-80CE-9002-772058793D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A1250F0-1655-069E-9859-68F8D2C07227}"/>
              </a:ext>
            </a:extLst>
          </p:cNvPr>
          <p:cNvSpPr txBox="1"/>
          <p:nvPr/>
        </p:nvSpPr>
        <p:spPr>
          <a:xfrm>
            <a:off x="373626" y="489734"/>
            <a:ext cx="11444747" cy="6309420"/>
          </a:xfrm>
          <a:prstGeom prst="rect">
            <a:avLst/>
          </a:prstGeom>
          <a:solidFill>
            <a:srgbClr val="D8D8D8"/>
          </a:solidFill>
        </p:spPr>
        <p:txBody>
          <a:bodyPr wrap="square">
            <a:spAutoFit/>
          </a:bodyPr>
          <a:lstStyle/>
          <a:p>
            <a:pPr algn="ctr"/>
            <a:r>
              <a:rPr lang="en-US" sz="2800" dirty="0"/>
              <a:t>Is the Bible is against planning?</a:t>
            </a:r>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endParaRPr lang="en-US" sz="2800" dirty="0"/>
          </a:p>
          <a:p>
            <a:pPr algn="ctr">
              <a:buNone/>
            </a:pPr>
            <a:endParaRPr lang="en-US" sz="4000" b="0" i="0" dirty="0">
              <a:effectLst/>
              <a:latin typeface="system-ui"/>
            </a:endParaRPr>
          </a:p>
        </p:txBody>
      </p:sp>
      <p:sp>
        <p:nvSpPr>
          <p:cNvPr id="4" name="TextBox 3">
            <a:extLst>
              <a:ext uri="{FF2B5EF4-FFF2-40B4-BE49-F238E27FC236}">
                <a16:creationId xmlns:a16="http://schemas.microsoft.com/office/drawing/2014/main" id="{EA8119A1-64EF-46F6-C779-592EB78176EC}"/>
              </a:ext>
            </a:extLst>
          </p:cNvPr>
          <p:cNvSpPr txBox="1"/>
          <p:nvPr/>
        </p:nvSpPr>
        <p:spPr>
          <a:xfrm>
            <a:off x="1174954" y="1174388"/>
            <a:ext cx="9842090" cy="3046988"/>
          </a:xfrm>
          <a:prstGeom prst="rect">
            <a:avLst/>
          </a:prstGeom>
          <a:noFill/>
        </p:spPr>
        <p:txBody>
          <a:bodyPr wrap="square">
            <a:spAutoFit/>
          </a:bodyPr>
          <a:lstStyle/>
          <a:p>
            <a:pPr algn="ctr"/>
            <a:r>
              <a:rPr lang="en-US" sz="2400" b="1" dirty="0"/>
              <a:t>James 4:13-15</a:t>
            </a:r>
            <a:endParaRPr lang="en-US" sz="2400" dirty="0"/>
          </a:p>
          <a:p>
            <a:pPr algn="ctr"/>
            <a:r>
              <a:rPr lang="en-US" sz="2400" dirty="0"/>
              <a:t>“Now listen, you who say, "Today or tomorrow we will go to this or that city, spend a year there, carry on business and make money." 14 Why, you do not even know what will happen tomorrow. What is your life? You are a mist that appears for a little while and then vanishes. 15 Instead, you ought to say, "If it is the Lord’s will, we will live and do this or that." 16 As it is, you boast and brag. All such boasting is evil. 17 Anyone, then, who knows the good he ought to do and doesn’t do it, sins.” </a:t>
            </a:r>
          </a:p>
        </p:txBody>
      </p:sp>
      <p:sp>
        <p:nvSpPr>
          <p:cNvPr id="6" name="TextBox 5">
            <a:extLst>
              <a:ext uri="{FF2B5EF4-FFF2-40B4-BE49-F238E27FC236}">
                <a16:creationId xmlns:a16="http://schemas.microsoft.com/office/drawing/2014/main" id="{F0DF10E3-5D00-F258-937D-416A5605DF81}"/>
              </a:ext>
            </a:extLst>
          </p:cNvPr>
          <p:cNvSpPr txBox="1"/>
          <p:nvPr/>
        </p:nvSpPr>
        <p:spPr>
          <a:xfrm>
            <a:off x="511276" y="4379660"/>
            <a:ext cx="11169446" cy="2246769"/>
          </a:xfrm>
          <a:prstGeom prst="rect">
            <a:avLst/>
          </a:prstGeom>
          <a:noFill/>
        </p:spPr>
        <p:txBody>
          <a:bodyPr wrap="square">
            <a:spAutoFit/>
          </a:bodyPr>
          <a:lstStyle/>
          <a:p>
            <a:pPr algn="ctr"/>
            <a:r>
              <a:rPr lang="en-US" sz="2800" dirty="0"/>
              <a:t> James is not opposed to planning. Instead, he is warning against planning without God. The foundational question we should ask about any goal we establish should be,</a:t>
            </a:r>
          </a:p>
          <a:p>
            <a:pPr algn="ctr"/>
            <a:endParaRPr lang="en-US" sz="2800" dirty="0"/>
          </a:p>
          <a:p>
            <a:pPr algn="ctr"/>
            <a:r>
              <a:rPr lang="en-US" sz="2800" dirty="0"/>
              <a:t> “Is this plan in keeping with God’s will for my life?”</a:t>
            </a:r>
          </a:p>
        </p:txBody>
      </p:sp>
    </p:spTree>
    <p:extLst>
      <p:ext uri="{BB962C8B-B14F-4D97-AF65-F5344CB8AC3E}">
        <p14:creationId xmlns:p14="http://schemas.microsoft.com/office/powerpoint/2010/main" val="63666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heel(1)">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ipe(down)">
                                      <p:cBhvr>
                                        <p:cTn id="22" dur="870">
                                          <p:stCondLst>
                                            <p:cond delay="0"/>
                                          </p:stCondLst>
                                        </p:cTn>
                                        <p:tgtEl>
                                          <p:spTgt spid="6">
                                            <p:txEl>
                                              <p:pRg st="2" end="2"/>
                                            </p:txEl>
                                          </p:spTgt>
                                        </p:tgtEl>
                                      </p:cBhvr>
                                    </p:animEffect>
                                    <p:anim calcmode="lin" valueType="num">
                                      <p:cBhvr>
                                        <p:cTn id="23" dur="2733"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24" dur="996"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25" dur="996" tmFilter="0, 0; 0.125,0.2665; 0.25,0.4; 0.375,0.465; 0.5,0.5;  0.625,0.535; 0.75,0.6; 0.875,0.7335; 1,1">
                                          <p:stCondLst>
                                            <p:cond delay="996"/>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26" dur="498" tmFilter="0, 0; 0.125,0.2665; 0.25,0.4; 0.375,0.465; 0.5,0.5;  0.625,0.535; 0.75,0.6; 0.875,0.7335; 1,1">
                                          <p:stCondLst>
                                            <p:cond delay="1986"/>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27" dur="246" tmFilter="0, 0; 0.125,0.2665; 0.25,0.4; 0.375,0.465; 0.5,0.5;  0.625,0.535; 0.75,0.6; 0.875,0.7335; 1,1">
                                          <p:stCondLst>
                                            <p:cond delay="2484"/>
                                          </p:stCondLst>
                                        </p:cTn>
                                        <p:tgtEl>
                                          <p:spTgt spid="6">
                                            <p:txEl>
                                              <p:pRg st="2" end="2"/>
                                            </p:txEl>
                                          </p:spTgt>
                                        </p:tgtEl>
                                        <p:attrNameLst>
                                          <p:attrName>ppt_y</p:attrName>
                                        </p:attrNameLst>
                                      </p:cBhvr>
                                      <p:tavLst>
                                        <p:tav tm="0" fmla="#ppt_y-sin(pi*$)/81">
                                          <p:val>
                                            <p:fltVal val="0"/>
                                          </p:val>
                                        </p:tav>
                                        <p:tav tm="100000">
                                          <p:val>
                                            <p:fltVal val="1"/>
                                          </p:val>
                                        </p:tav>
                                      </p:tavLst>
                                    </p:anim>
                                    <p:animScale>
                                      <p:cBhvr>
                                        <p:cTn id="28" dur="39">
                                          <p:stCondLst>
                                            <p:cond delay="975"/>
                                          </p:stCondLst>
                                        </p:cTn>
                                        <p:tgtEl>
                                          <p:spTgt spid="6">
                                            <p:txEl>
                                              <p:pRg st="2" end="2"/>
                                            </p:txEl>
                                          </p:spTgt>
                                        </p:tgtEl>
                                      </p:cBhvr>
                                      <p:to x="100000" y="60000"/>
                                    </p:animScale>
                                    <p:animScale>
                                      <p:cBhvr>
                                        <p:cTn id="29" dur="249" decel="50000">
                                          <p:stCondLst>
                                            <p:cond delay="1014"/>
                                          </p:stCondLst>
                                        </p:cTn>
                                        <p:tgtEl>
                                          <p:spTgt spid="6">
                                            <p:txEl>
                                              <p:pRg st="2" end="2"/>
                                            </p:txEl>
                                          </p:spTgt>
                                        </p:tgtEl>
                                      </p:cBhvr>
                                      <p:to x="100000" y="100000"/>
                                    </p:animScale>
                                    <p:animScale>
                                      <p:cBhvr>
                                        <p:cTn id="30" dur="39">
                                          <p:stCondLst>
                                            <p:cond delay="1968"/>
                                          </p:stCondLst>
                                        </p:cTn>
                                        <p:tgtEl>
                                          <p:spTgt spid="6">
                                            <p:txEl>
                                              <p:pRg st="2" end="2"/>
                                            </p:txEl>
                                          </p:spTgt>
                                        </p:tgtEl>
                                      </p:cBhvr>
                                      <p:to x="100000" y="80000"/>
                                    </p:animScale>
                                    <p:animScale>
                                      <p:cBhvr>
                                        <p:cTn id="31" dur="249" decel="50000">
                                          <p:stCondLst>
                                            <p:cond delay="2007"/>
                                          </p:stCondLst>
                                        </p:cTn>
                                        <p:tgtEl>
                                          <p:spTgt spid="6">
                                            <p:txEl>
                                              <p:pRg st="2" end="2"/>
                                            </p:txEl>
                                          </p:spTgt>
                                        </p:tgtEl>
                                      </p:cBhvr>
                                      <p:to x="100000" y="100000"/>
                                    </p:animScale>
                                    <p:animScale>
                                      <p:cBhvr>
                                        <p:cTn id="32" dur="39">
                                          <p:stCondLst>
                                            <p:cond delay="2463"/>
                                          </p:stCondLst>
                                        </p:cTn>
                                        <p:tgtEl>
                                          <p:spTgt spid="6">
                                            <p:txEl>
                                              <p:pRg st="2" end="2"/>
                                            </p:txEl>
                                          </p:spTgt>
                                        </p:tgtEl>
                                      </p:cBhvr>
                                      <p:to x="100000" y="90000"/>
                                    </p:animScale>
                                    <p:animScale>
                                      <p:cBhvr>
                                        <p:cTn id="33" dur="249" decel="50000">
                                          <p:stCondLst>
                                            <p:cond delay="2502"/>
                                          </p:stCondLst>
                                        </p:cTn>
                                        <p:tgtEl>
                                          <p:spTgt spid="6">
                                            <p:txEl>
                                              <p:pRg st="2" end="2"/>
                                            </p:txEl>
                                          </p:spTgt>
                                        </p:tgtEl>
                                      </p:cBhvr>
                                      <p:to x="100000" y="100000"/>
                                    </p:animScale>
                                    <p:animScale>
                                      <p:cBhvr>
                                        <p:cTn id="34" dur="39">
                                          <p:stCondLst>
                                            <p:cond delay="2712"/>
                                          </p:stCondLst>
                                        </p:cTn>
                                        <p:tgtEl>
                                          <p:spTgt spid="6">
                                            <p:txEl>
                                              <p:pRg st="2" end="2"/>
                                            </p:txEl>
                                          </p:spTgt>
                                        </p:tgtEl>
                                      </p:cBhvr>
                                      <p:to x="100000" y="95000"/>
                                    </p:animScale>
                                    <p:animScale>
                                      <p:cBhvr>
                                        <p:cTn id="35" dur="249" decel="50000">
                                          <p:stCondLst>
                                            <p:cond delay="2751"/>
                                          </p:stCondLst>
                                        </p:cTn>
                                        <p:tgtEl>
                                          <p:spTgt spid="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11A64A8-4FEC-60C5-FC5C-01F09D37B33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13556C0-F19B-266E-211B-172A93A4ADD0}"/>
              </a:ext>
            </a:extLst>
          </p:cNvPr>
          <p:cNvSpPr txBox="1"/>
          <p:nvPr/>
        </p:nvSpPr>
        <p:spPr>
          <a:xfrm>
            <a:off x="589936" y="127819"/>
            <a:ext cx="10864644" cy="5078313"/>
          </a:xfrm>
          <a:prstGeom prst="rect">
            <a:avLst/>
          </a:prstGeom>
          <a:solidFill>
            <a:srgbClr val="D8D8D8"/>
          </a:solidFill>
        </p:spPr>
        <p:txBody>
          <a:bodyPr wrap="square">
            <a:spAutoFit/>
          </a:bodyPr>
          <a:lstStyle/>
          <a:p>
            <a:pPr algn="ctr"/>
            <a:r>
              <a:rPr lang="en-US" sz="2000" dirty="0"/>
              <a:t>Nehemiah 4:1-3</a:t>
            </a:r>
          </a:p>
          <a:p>
            <a:pPr algn="ctr"/>
            <a:endParaRPr lang="en-US" sz="2000" dirty="0"/>
          </a:p>
          <a:p>
            <a:pPr algn="ctr"/>
            <a:r>
              <a:rPr lang="en-US" sz="2000" b="1" dirty="0"/>
              <a:t>4 </a:t>
            </a:r>
            <a:r>
              <a:rPr lang="en-US" sz="2000" baseline="30000" dirty="0"/>
              <a:t>[</a:t>
            </a:r>
            <a:r>
              <a:rPr lang="en-US" sz="2000" baseline="30000" dirty="0">
                <a:hlinkClick r:id="rId3" tooltip="See footnote a"/>
              </a:rPr>
              <a:t>a</a:t>
            </a:r>
            <a:r>
              <a:rPr lang="en-US" sz="2000" baseline="30000" dirty="0"/>
              <a:t>]</a:t>
            </a:r>
            <a:r>
              <a:rPr lang="en-US" sz="2000" dirty="0"/>
              <a:t>When Sanballat heard that we were rebuilding the wall, he became angry and was greatly incensed. He ridiculed the Jews, </a:t>
            </a:r>
            <a:r>
              <a:rPr lang="en-US" sz="2000" b="1" baseline="30000" dirty="0"/>
              <a:t>2 </a:t>
            </a:r>
            <a:r>
              <a:rPr lang="en-US" sz="2000" dirty="0"/>
              <a:t>and in the presence of his associates and the army of Samaria, he said, “What are those feeble Jews doing? Will they restore their wall? Will they offer sacrifices? Will they finish in a day? Can they bring the stones back to life from those heaps of rubble—burned as they are?”</a:t>
            </a:r>
          </a:p>
          <a:p>
            <a:pPr algn="ctr"/>
            <a:r>
              <a:rPr lang="en-US" sz="2000" b="1" baseline="30000" dirty="0"/>
              <a:t>3 </a:t>
            </a:r>
            <a:r>
              <a:rPr lang="en-US" sz="2000" dirty="0"/>
              <a:t>Tobiah the Ammonite, who was at his side, said, “What they are building—even a fox climbing up on it would break down their wall of stones!”</a:t>
            </a:r>
          </a:p>
          <a:p>
            <a:pPr algn="ctr"/>
            <a:endParaRPr lang="en-US" sz="4000" dirty="0"/>
          </a:p>
          <a:p>
            <a:pPr algn="ctr"/>
            <a:r>
              <a:rPr lang="en-US" sz="3200" dirty="0"/>
              <a:t>“I have plenty of time, so what’s the hurry? Or “I do not have enough time, so why bother?”</a:t>
            </a:r>
          </a:p>
          <a:p>
            <a:pPr algn="ctr">
              <a:buNone/>
            </a:pPr>
            <a:endParaRPr lang="en-US" sz="3200" b="0" i="0" dirty="0">
              <a:effectLst/>
              <a:latin typeface="system-ui"/>
            </a:endParaRPr>
          </a:p>
        </p:txBody>
      </p:sp>
      <p:sp>
        <p:nvSpPr>
          <p:cNvPr id="4" name="TextBox 3">
            <a:extLst>
              <a:ext uri="{FF2B5EF4-FFF2-40B4-BE49-F238E27FC236}">
                <a16:creationId xmlns:a16="http://schemas.microsoft.com/office/drawing/2014/main" id="{98588F73-997E-2551-4165-B78E80FEF25F}"/>
              </a:ext>
            </a:extLst>
          </p:cNvPr>
          <p:cNvSpPr txBox="1"/>
          <p:nvPr/>
        </p:nvSpPr>
        <p:spPr>
          <a:xfrm>
            <a:off x="452285" y="5576190"/>
            <a:ext cx="10864643" cy="1077218"/>
          </a:xfrm>
          <a:prstGeom prst="rect">
            <a:avLst/>
          </a:prstGeom>
          <a:noFill/>
        </p:spPr>
        <p:txBody>
          <a:bodyPr wrap="square">
            <a:spAutoFit/>
          </a:bodyPr>
          <a:lstStyle/>
          <a:p>
            <a:pPr algn="ctr"/>
            <a:r>
              <a:rPr lang="en-US" sz="3200" dirty="0">
                <a:solidFill>
                  <a:schemeClr val="bg1"/>
                </a:solidFill>
              </a:rPr>
              <a:t>The first one believes he has plenty of time, the other believes there’s not much time.</a:t>
            </a:r>
          </a:p>
        </p:txBody>
      </p:sp>
    </p:spTree>
    <p:extLst>
      <p:ext uri="{BB962C8B-B14F-4D97-AF65-F5344CB8AC3E}">
        <p14:creationId xmlns:p14="http://schemas.microsoft.com/office/powerpoint/2010/main" val="175570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wipe(down)">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arn(inVertical)">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99</TotalTime>
  <Words>817</Words>
  <Application>Microsoft Office PowerPoint</Application>
  <PresentationFormat>Widescreen</PresentationFormat>
  <Paragraphs>80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Courier New</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Tubbs</dc:creator>
  <cp:lastModifiedBy>Richard Tubbs</cp:lastModifiedBy>
  <cp:revision>4</cp:revision>
  <dcterms:created xsi:type="dcterms:W3CDTF">2025-07-26T17:47:59Z</dcterms:created>
  <dcterms:modified xsi:type="dcterms:W3CDTF">2025-07-26T19:27:02Z</dcterms:modified>
</cp:coreProperties>
</file>