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1" autoAdjust="0"/>
    <p:restoredTop sz="94660"/>
  </p:normalViewPr>
  <p:slideViewPr>
    <p:cSldViewPr snapToGrid="0">
      <p:cViewPr>
        <p:scale>
          <a:sx n="60" d="100"/>
          <a:sy n="60" d="100"/>
        </p:scale>
        <p:origin x="2262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FC680-A71C-5997-ECFD-C7BE07E9C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219A7-636D-E741-5B84-EDB49658F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53921-C453-546B-8FCE-2F11D7644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59C79-DED0-043B-110D-30B8CC8E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4D10C-A86C-10FA-0AB5-1650E8007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4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C713-6468-5526-0A99-96FE2801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B1BC7A-F23E-4ED6-1A56-12C0AEC5B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00FCC-33A0-5175-C24E-7BAAA45DE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D7708-78B2-4E20-D3B7-687F4783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020D2-05F5-05D1-EEE7-05C23E45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9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F1C3B3-6A4E-75D5-89C8-79E76B0501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712B3-4C81-A716-FE37-ABA529BEE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38BB2-C7E9-EEF8-0CA1-615D6E438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0FFA0-F4BD-90C9-DD6E-15951C97B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FCAE1-EF16-F2B8-19CF-8465E01A5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20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7C8B7-7EB0-B756-614D-81D372CCF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F28D8-ABC9-87E9-C107-2851983AA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E9F34-D55B-F49E-4C22-C6BED47E2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EAC6E-8739-7E6E-5A73-EE87FD529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DCFFF-1F93-28F1-3641-4F26DCDF9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15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C1233-57E5-2613-EDB1-AA4951601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45696-446D-CB0B-94D5-82ADD7390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2E7-EAC4-C62D-73EF-67FC635DC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92C40-7532-8654-1DD5-54896A915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3DA29-A2BC-1C3D-F15C-8D54BF3AF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99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3A7F-F409-6DC6-7590-68520D6EB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09EEC-EB65-F2BC-1B70-7C33F61152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AF7C3-FB98-C102-0DF1-687A39AFD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5F6F0-453A-6EE4-DF53-F3E6231BF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F10971-6BD8-907B-AE40-EE340790F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8D442-F644-3685-E90C-C728B8532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94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1304C-A48B-6343-4D73-0849C966D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12EF5-4CF8-3F6A-645E-80EDA7802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E7F40-15D4-B18C-4C5A-05073E3C9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58C3F4-82FF-2465-21EF-3C43D6C5C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07AE6-8B64-6859-EEE2-94483FDD78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047C2F-779E-C665-E7EC-13013394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2ED6D5-D1F3-5042-9043-905A3131D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C418B8-BAC9-8549-151D-E5304D7A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5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8155-247A-4966-82D1-E37D15531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7238E7-ACCE-D9A1-26F4-0F5053B5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2D1AE3-A038-20A5-50E2-6A0046E0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8E189-3F63-D3F1-8DCA-4C4F4885E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8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E3EDE0-7F61-F693-935B-9FFC5438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56A67E-2AB6-7DC2-5DC0-B0DD04AA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4A5D3-AB56-59E3-9132-6C056629B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7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18D6F-B4D2-979F-D293-AFA79852B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46369-617B-A65C-C38C-A82C3EEDE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B5876-960F-5F57-9BF9-02E65A75B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11601-60E6-1633-F0B2-4810AE34B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2383C-B331-4D2E-7952-3B4E3386A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7CB91-BCCF-2F12-D878-530203173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7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CAD17-2221-C318-D929-DE8E72637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58A700-A9C0-61BE-7266-A12BE29683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14C19-5324-FD24-74A0-C287EB8D1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3A2D1-A8C4-7FC7-EC2E-4178F6D87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211D52-44ED-BB3D-BB0E-E6ECA7BE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D81A5-D3CD-0DF9-00C3-F7018A298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25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E150A-6CCD-7EFB-6C8F-AA1750BBE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D47D9-AC3D-0D56-B0B6-DBD4B5FC9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20D31-D8F0-3037-B546-2CCA4935F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D9F938-B88A-4E5D-BC9D-48B7BC47DB4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42A72-952D-64DD-40F8-BA86FCD7CB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BAA08-EF6D-7B53-9C34-820D5C478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A9BA3E-4613-477B-8567-9BB52027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5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82C596-D14B-5FCD-3DF4-F03AA542CBE8}"/>
              </a:ext>
            </a:extLst>
          </p:cNvPr>
          <p:cNvSpPr txBox="1"/>
          <p:nvPr/>
        </p:nvSpPr>
        <p:spPr>
          <a:xfrm>
            <a:off x="1199535" y="415922"/>
            <a:ext cx="9153832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800" dirty="0"/>
              <a:t>When Love Walked to Calvary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97E896-1A08-CDE8-117F-F5B6AC9EFD76}"/>
              </a:ext>
            </a:extLst>
          </p:cNvPr>
          <p:cNvSpPr txBox="1"/>
          <p:nvPr/>
        </p:nvSpPr>
        <p:spPr>
          <a:xfrm>
            <a:off x="2271251" y="43458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Pastor Richard “Rico” Tubbs</a:t>
            </a:r>
          </a:p>
        </p:txBody>
      </p:sp>
    </p:spTree>
    <p:extLst>
      <p:ext uri="{BB962C8B-B14F-4D97-AF65-F5344CB8AC3E}">
        <p14:creationId xmlns:p14="http://schemas.microsoft.com/office/powerpoint/2010/main" val="359092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158A1B-78C1-C240-06A4-6B9446802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AFC8EC-06A3-A601-A16C-41344FC494C3}"/>
              </a:ext>
            </a:extLst>
          </p:cNvPr>
          <p:cNvSpPr txBox="1"/>
          <p:nvPr/>
        </p:nvSpPr>
        <p:spPr>
          <a:xfrm>
            <a:off x="968476" y="4212783"/>
            <a:ext cx="9694606" cy="2370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Because </a:t>
            </a:r>
            <a:r>
              <a:rPr lang="en-US" sz="6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were on His mind</a:t>
            </a:r>
            <a:r>
              <a:rPr lang="en-US" sz="6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6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959B8B-E6BD-8E6A-31D1-02F9BFB98156}"/>
              </a:ext>
            </a:extLst>
          </p:cNvPr>
          <p:cNvSpPr txBox="1"/>
          <p:nvPr/>
        </p:nvSpPr>
        <p:spPr>
          <a:xfrm>
            <a:off x="-452285" y="466779"/>
            <a:ext cx="12536129" cy="40886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Have you ever been so tired you wanted to quit?</a:t>
            </a: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Emotionally drained… spiritually empty… physically exhausted?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Now imagine carrying a cross, bleeding, mocked…</a:t>
            </a: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still choosing to go forward.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94933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6CD842-A9B7-261A-AEBE-79CEAC104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A2CAB4C-2841-D37F-80B8-6181396182F4}"/>
              </a:ext>
            </a:extLst>
          </p:cNvPr>
          <p:cNvSpPr txBox="1"/>
          <p:nvPr/>
        </p:nvSpPr>
        <p:spPr>
          <a:xfrm>
            <a:off x="1641987" y="209149"/>
            <a:ext cx="8908026" cy="1000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Love Stayed on the Cross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EB2494-E29E-052D-CA4D-3E2E6D97C7A1}"/>
              </a:ext>
            </a:extLst>
          </p:cNvPr>
          <p:cNvSpPr txBox="1"/>
          <p:nvPr/>
        </p:nvSpPr>
        <p:spPr>
          <a:xfrm>
            <a:off x="1027471" y="1427432"/>
            <a:ext cx="10137058" cy="2074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Luke 23:34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“Father, forgive them, for they do not know what they are doing.”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79070B-3A8F-827E-70CD-64C73549C011}"/>
              </a:ext>
            </a:extLst>
          </p:cNvPr>
          <p:cNvSpPr txBox="1"/>
          <p:nvPr/>
        </p:nvSpPr>
        <p:spPr>
          <a:xfrm>
            <a:off x="1789471" y="3898610"/>
            <a:ext cx="7521677" cy="1749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They didn’t nail Him there</a:t>
            </a:r>
            <a:b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 </a:t>
            </a:r>
            <a:r>
              <a:rPr lang="en-US" sz="48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held Him there</a:t>
            </a:r>
            <a: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060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749F86-2A44-C216-CA42-B30520849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3411E7-2DD8-96C2-222C-47EC6E16E49D}"/>
              </a:ext>
            </a:extLst>
          </p:cNvPr>
          <p:cNvSpPr txBox="1"/>
          <p:nvPr/>
        </p:nvSpPr>
        <p:spPr>
          <a:xfrm>
            <a:off x="6705602" y="331839"/>
            <a:ext cx="4837469" cy="40886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Parent’s Sacrifice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parent would give their life for their child without hesitation.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Now multiply that by eternity…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DF1F91-62B6-ECDC-1F86-61A7AD8A6407}"/>
              </a:ext>
            </a:extLst>
          </p:cNvPr>
          <p:cNvSpPr txBox="1"/>
          <p:nvPr/>
        </p:nvSpPr>
        <p:spPr>
          <a:xfrm>
            <a:off x="469491" y="1317663"/>
            <a:ext cx="4741606" cy="40886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Powerful Truth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had the power to come down…</a:t>
            </a: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He chose to stay.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 because of nails…</a:t>
            </a: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because of </a:t>
            </a:r>
            <a:r>
              <a:rPr lang="en-US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5AAC29-0FF5-E386-FC68-F3638268E539}"/>
              </a:ext>
            </a:extLst>
          </p:cNvPr>
          <p:cNvSpPr txBox="1"/>
          <p:nvPr/>
        </p:nvSpPr>
        <p:spPr>
          <a:xfrm>
            <a:off x="5810864" y="4529183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That’s what Jesus did for people who didn’t even love Him back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7689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E42760-E837-E7FF-934C-59947FB9D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B46E07-1D05-894D-3556-15812BDA4C9A}"/>
              </a:ext>
            </a:extLst>
          </p:cNvPr>
          <p:cNvSpPr txBox="1"/>
          <p:nvPr/>
        </p:nvSpPr>
        <p:spPr>
          <a:xfrm>
            <a:off x="2413819" y="3144807"/>
            <a:ext cx="7364361" cy="3554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Those weren’t words of defeat…</a:t>
            </a: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They were words of victory.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 paid for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Debt canceled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Grace released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ABF9E1-6B4A-52EB-9B4D-861C98B873C7}"/>
              </a:ext>
            </a:extLst>
          </p:cNvPr>
          <p:cNvSpPr txBox="1"/>
          <p:nvPr/>
        </p:nvSpPr>
        <p:spPr>
          <a:xfrm>
            <a:off x="324465" y="97382"/>
            <a:ext cx="10884310" cy="1202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6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 Finished the Journey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5AB66E-5FB7-5BC5-321A-37F22E41F604}"/>
              </a:ext>
            </a:extLst>
          </p:cNvPr>
          <p:cNvSpPr txBox="1"/>
          <p:nvPr/>
        </p:nvSpPr>
        <p:spPr>
          <a:xfrm>
            <a:off x="2851355" y="1434569"/>
            <a:ext cx="6096000" cy="1575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19:30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“It is finished.”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12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  <p:bldP spid="9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F0DC4C-28E7-A327-B477-59EB98EF5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17D199-51E0-134D-71CC-22CEA02B734A}"/>
              </a:ext>
            </a:extLst>
          </p:cNvPr>
          <p:cNvSpPr txBox="1"/>
          <p:nvPr/>
        </p:nvSpPr>
        <p:spPr>
          <a:xfrm>
            <a:off x="5673213" y="635084"/>
            <a:ext cx="6676103" cy="4293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Love walked to Calvary…</a:t>
            </a: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saw: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struggle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mistakes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brokenness </a:t>
            </a: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still…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73944C-BEEC-0F20-D4FE-05B20B40DC9B}"/>
              </a:ext>
            </a:extLst>
          </p:cNvPr>
          <p:cNvSpPr txBox="1"/>
          <p:nvPr/>
        </p:nvSpPr>
        <p:spPr>
          <a:xfrm>
            <a:off x="115529" y="1174023"/>
            <a:ext cx="5557684" cy="4509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Love Called Your Name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 day on Calvary wasn’t random.</a:t>
            </a:r>
            <a:b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wasn’t accidental.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was personal.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41FAA9-86FE-DE8E-E857-8D6608D6C29F}"/>
              </a:ext>
            </a:extLst>
          </p:cNvPr>
          <p:cNvSpPr txBox="1"/>
          <p:nvPr/>
        </p:nvSpPr>
        <p:spPr>
          <a:xfrm>
            <a:off x="6174658" y="5291902"/>
            <a:ext cx="61746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kept walking!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7091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611A91-E64B-F534-1317-5F4864BBC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88C0A-3095-66CD-6310-EEBD1B315C58}"/>
              </a:ext>
            </a:extLst>
          </p:cNvPr>
          <p:cNvSpPr txBox="1"/>
          <p:nvPr/>
        </p:nvSpPr>
        <p:spPr>
          <a:xfrm>
            <a:off x="722672" y="5002320"/>
            <a:ext cx="1012230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i="1" dirty="0"/>
              <a:t> Luke 23:33</a:t>
            </a:r>
          </a:p>
          <a:p>
            <a:pPr algn="ctr">
              <a:buNone/>
            </a:pPr>
            <a:r>
              <a:rPr lang="en-US" sz="3200" i="1" dirty="0"/>
              <a:t> “And when they came to the place called the Skull, there they crucified him.”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82CC54-40CF-03AD-B2AF-5AD33F930865}"/>
              </a:ext>
            </a:extLst>
          </p:cNvPr>
          <p:cNvSpPr txBox="1"/>
          <p:nvPr/>
        </p:nvSpPr>
        <p:spPr>
          <a:xfrm>
            <a:off x="816077" y="384757"/>
            <a:ext cx="1038286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Easter did not begin with </a:t>
            </a:r>
            <a:r>
              <a:rPr lang="en-US" sz="4000" u="sng" dirty="0"/>
              <a:t>an empty tomb</a:t>
            </a:r>
            <a:r>
              <a:rPr lang="en-US" sz="4000" dirty="0"/>
              <a:t>.</a:t>
            </a:r>
          </a:p>
          <a:p>
            <a:pPr algn="ctr">
              <a:buNone/>
            </a:pPr>
            <a:r>
              <a:rPr lang="en-US" sz="4000" dirty="0"/>
              <a:t>It began </a:t>
            </a:r>
            <a:r>
              <a:rPr lang="en-US" sz="4000" u="sng" dirty="0"/>
              <a:t>with a cross</a:t>
            </a:r>
            <a:r>
              <a:rPr lang="en-US" sz="40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2F5146-EFF9-2622-0AA1-6729042D2A42}"/>
              </a:ext>
            </a:extLst>
          </p:cNvPr>
          <p:cNvSpPr txBox="1"/>
          <p:nvPr/>
        </p:nvSpPr>
        <p:spPr>
          <a:xfrm>
            <a:off x="722672" y="2321852"/>
            <a:ext cx="990108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Before there was resurrection morning…</a:t>
            </a:r>
            <a:br>
              <a:rPr lang="en-US" sz="4000" dirty="0"/>
            </a:br>
            <a:r>
              <a:rPr lang="en-US" sz="4000" dirty="0"/>
              <a:t>there was a brutal Friday afternoon where </a:t>
            </a:r>
            <a:r>
              <a:rPr lang="en-US" sz="4000" b="1" dirty="0"/>
              <a:t>Love was crucified.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9959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F57071-6746-FB59-656D-C4B19449F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DE1CE78-2413-B568-67AE-50A602B4AC3E}"/>
              </a:ext>
            </a:extLst>
          </p:cNvPr>
          <p:cNvSpPr txBox="1"/>
          <p:nvPr/>
        </p:nvSpPr>
        <p:spPr>
          <a:xfrm>
            <a:off x="186812" y="335596"/>
            <a:ext cx="1101212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/>
              <a:t>This didn’t </a:t>
            </a:r>
            <a:r>
              <a:rPr lang="en-US" sz="4400" u="sng" dirty="0"/>
              <a:t>happen by accident</a:t>
            </a:r>
            <a:r>
              <a:rPr lang="en-US" sz="4400" dirty="0"/>
              <a:t>. Jesus was crucified during </a:t>
            </a:r>
            <a:r>
              <a:rPr lang="en-US" sz="4400" b="1" u="sng" dirty="0"/>
              <a:t>Passover</a:t>
            </a:r>
            <a:r>
              <a:rPr lang="en-US" sz="4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933182-2ABD-2745-6240-DF4327F97CA6}"/>
              </a:ext>
            </a:extLst>
          </p:cNvPr>
          <p:cNvSpPr txBox="1"/>
          <p:nvPr/>
        </p:nvSpPr>
        <p:spPr>
          <a:xfrm>
            <a:off x="727588" y="2028867"/>
            <a:ext cx="1057951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/>
              <a:t>For centuries the people of Israel sacrificed a lamb to remember when God delivered them from Egypt.</a:t>
            </a:r>
          </a:p>
          <a:p>
            <a:pPr algn="ctr">
              <a:buNone/>
            </a:pPr>
            <a:r>
              <a:rPr lang="en-US" sz="3600" dirty="0"/>
              <a:t>But on that Friday…</a:t>
            </a:r>
          </a:p>
          <a:p>
            <a:pPr algn="ctr">
              <a:buNone/>
            </a:pPr>
            <a:r>
              <a:rPr lang="en-US" sz="3600" b="1" dirty="0"/>
              <a:t>the final Lamb arrived.</a:t>
            </a:r>
            <a:endParaRPr lang="en-US" sz="3600" dirty="0"/>
          </a:p>
          <a:p>
            <a:pPr algn="ctr">
              <a:buNone/>
            </a:pPr>
            <a:r>
              <a:rPr lang="en-US" sz="36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3FADE7-E3E3-E858-716F-B3CF3B1CD99E}"/>
              </a:ext>
            </a:extLst>
          </p:cNvPr>
          <p:cNvSpPr txBox="1"/>
          <p:nvPr/>
        </p:nvSpPr>
        <p:spPr>
          <a:xfrm>
            <a:off x="727587" y="4814744"/>
            <a:ext cx="1004856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i="1" dirty="0"/>
              <a:t>John 1:29</a:t>
            </a:r>
          </a:p>
          <a:p>
            <a:pPr algn="ctr"/>
            <a:r>
              <a:rPr lang="en-US" sz="2800" i="1" dirty="0"/>
              <a:t>“Look, the Lamb of God, who takes away the sin of the world</a:t>
            </a:r>
          </a:p>
        </p:txBody>
      </p:sp>
    </p:spTree>
    <p:extLst>
      <p:ext uri="{BB962C8B-B14F-4D97-AF65-F5344CB8AC3E}">
        <p14:creationId xmlns:p14="http://schemas.microsoft.com/office/powerpoint/2010/main" val="41290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8FEE73-253B-8FA2-1C40-5567553BD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A10CF8-5D47-8DC8-23A6-696935CCB328}"/>
              </a:ext>
            </a:extLst>
          </p:cNvPr>
          <p:cNvSpPr txBox="1"/>
          <p:nvPr/>
        </p:nvSpPr>
        <p:spPr>
          <a:xfrm>
            <a:off x="127819" y="332206"/>
            <a:ext cx="11936361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6000" dirty="0"/>
              <a:t>If Love walked through betrayal…</a:t>
            </a:r>
          </a:p>
          <a:p>
            <a:pPr algn="ctr">
              <a:buNone/>
            </a:pPr>
            <a:br>
              <a:rPr lang="en-US" sz="6000" dirty="0"/>
            </a:br>
            <a:r>
              <a:rPr lang="en-US" sz="6000" dirty="0"/>
              <a:t>If Love walked through crucifixion…</a:t>
            </a:r>
          </a:p>
          <a:p>
            <a:pPr algn="ctr">
              <a:buNone/>
            </a:pPr>
            <a:br>
              <a:rPr lang="en-US" sz="6000" dirty="0"/>
            </a:br>
            <a:r>
              <a:rPr lang="en-US" sz="6000" dirty="0"/>
              <a:t>If Love walked out of the grave…</a:t>
            </a:r>
          </a:p>
        </p:txBody>
      </p:sp>
    </p:spTree>
    <p:extLst>
      <p:ext uri="{BB962C8B-B14F-4D97-AF65-F5344CB8AC3E}">
        <p14:creationId xmlns:p14="http://schemas.microsoft.com/office/powerpoint/2010/main" val="75557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566437-B0CF-ABE7-33A5-495498115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96D265-CB76-1782-ADD6-550B2B54E677}"/>
              </a:ext>
            </a:extLst>
          </p:cNvPr>
          <p:cNvSpPr txBox="1"/>
          <p:nvPr/>
        </p:nvSpPr>
        <p:spPr>
          <a:xfrm>
            <a:off x="34413" y="580554"/>
            <a:ext cx="1212317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5400" dirty="0"/>
              <a:t>Then nothing in your life is too broken for Him to restore.</a:t>
            </a:r>
          </a:p>
          <a:p>
            <a:pPr algn="ctr">
              <a:buNone/>
            </a:pPr>
            <a:endParaRPr lang="en-US" sz="5400" dirty="0"/>
          </a:p>
          <a:p>
            <a:pPr algn="ctr">
              <a:buNone/>
            </a:pPr>
            <a:r>
              <a:rPr lang="en-US" sz="5400" dirty="0"/>
              <a:t>Your past cannot outrun His mercy.</a:t>
            </a:r>
          </a:p>
          <a:p>
            <a:pPr algn="ctr">
              <a:buNone/>
            </a:pPr>
            <a:br>
              <a:rPr lang="en-US" sz="5400" dirty="0"/>
            </a:br>
            <a:r>
              <a:rPr lang="en-US" sz="5400" dirty="0"/>
              <a:t>Your failure cannot outlast His grace.</a:t>
            </a:r>
          </a:p>
        </p:txBody>
      </p:sp>
    </p:spTree>
    <p:extLst>
      <p:ext uri="{BB962C8B-B14F-4D97-AF65-F5344CB8AC3E}">
        <p14:creationId xmlns:p14="http://schemas.microsoft.com/office/powerpoint/2010/main" val="169910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AF23BD-ED29-B0CF-8091-3C7D632DA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D73B1C-51FF-31B6-22E5-1954F19120CD}"/>
              </a:ext>
            </a:extLst>
          </p:cNvPr>
          <p:cNvSpPr txBox="1"/>
          <p:nvPr/>
        </p:nvSpPr>
        <p:spPr>
          <a:xfrm>
            <a:off x="344128" y="373626"/>
            <a:ext cx="34019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Homework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CDD90-90A5-FCB4-223F-36AE7FD6CD31}"/>
              </a:ext>
            </a:extLst>
          </p:cNvPr>
          <p:cNvSpPr txBox="1"/>
          <p:nvPr/>
        </p:nvSpPr>
        <p:spPr>
          <a:xfrm>
            <a:off x="-71283" y="1474984"/>
            <a:ext cx="53487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If Jesus walked all the way to Calvary for you…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F9B566-23C9-8899-8A0B-206763D4EB2B}"/>
              </a:ext>
            </a:extLst>
          </p:cNvPr>
          <p:cNvSpPr txBox="1"/>
          <p:nvPr/>
        </p:nvSpPr>
        <p:spPr>
          <a:xfrm>
            <a:off x="5402826" y="3190056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br>
              <a:rPr lang="en-US" sz="3200" dirty="0"/>
            </a:br>
            <a:r>
              <a:rPr lang="en-US" sz="3200" dirty="0"/>
              <a:t>When Love said “It is finished”</a:t>
            </a:r>
            <a:br>
              <a:rPr lang="en-US" sz="3200" dirty="0"/>
            </a:br>
            <a:r>
              <a:rPr lang="en-US" sz="3200" dirty="0"/>
              <a:t>He meant your chains are broken.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7F0E50-ED8E-FE4D-08BA-09058DB96FCA}"/>
              </a:ext>
            </a:extLst>
          </p:cNvPr>
          <p:cNvSpPr txBox="1"/>
          <p:nvPr/>
        </p:nvSpPr>
        <p:spPr>
          <a:xfrm>
            <a:off x="4463845" y="256505"/>
            <a:ext cx="73151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When Love walked to Calvary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B8978E-B153-E8C4-5F8E-BC9EBED5498F}"/>
              </a:ext>
            </a:extLst>
          </p:cNvPr>
          <p:cNvSpPr txBox="1"/>
          <p:nvPr/>
        </p:nvSpPr>
        <p:spPr>
          <a:xfrm>
            <a:off x="5149646" y="1135700"/>
            <a:ext cx="621890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/>
              <a:t>He saw your worst day…</a:t>
            </a:r>
            <a:br>
              <a:rPr lang="en-US" sz="3200" dirty="0"/>
            </a:br>
            <a:r>
              <a:rPr lang="en-US" sz="3200" dirty="0"/>
              <a:t>and still chose you.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0E53B3-2281-EC07-8BAC-A1DE8E0C29EA}"/>
              </a:ext>
            </a:extLst>
          </p:cNvPr>
          <p:cNvSpPr txBox="1"/>
          <p:nvPr/>
        </p:nvSpPr>
        <p:spPr>
          <a:xfrm>
            <a:off x="5002162" y="2354222"/>
            <a:ext cx="689732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/>
              <a:t>When Love stretched His arms</a:t>
            </a:r>
            <a:br>
              <a:rPr lang="en-US" sz="3200" dirty="0"/>
            </a:br>
            <a:r>
              <a:rPr lang="en-US" sz="3200" dirty="0"/>
              <a:t>He made room for your comeback.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0D3706-1307-420E-9661-48BBD2936986}"/>
              </a:ext>
            </a:extLst>
          </p:cNvPr>
          <p:cNvSpPr txBox="1"/>
          <p:nvPr/>
        </p:nvSpPr>
        <p:spPr>
          <a:xfrm>
            <a:off x="-71283" y="3495413"/>
            <a:ext cx="51865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b="1" dirty="0"/>
              <a:t>Why are you still running from His Love?</a:t>
            </a:r>
            <a:endParaRPr lang="en-US" sz="3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B30CEE-78A9-9107-D55F-98443B275CC6}"/>
              </a:ext>
            </a:extLst>
          </p:cNvPr>
          <p:cNvSpPr txBox="1"/>
          <p:nvPr/>
        </p:nvSpPr>
        <p:spPr>
          <a:xfrm>
            <a:off x="1365454" y="5060580"/>
            <a:ext cx="946109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If the cross defeated hell… then nothing in your life is </a:t>
            </a:r>
            <a:r>
              <a:rPr lang="en-US" sz="4000" u="sng" dirty="0"/>
              <a:t>beyond God’s power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113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10" grpId="0"/>
      <p:bldP spid="12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271ADD-2E88-252F-ADED-A6F31A95F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5C201E-7636-AC32-445D-C9527615C8FD}"/>
              </a:ext>
            </a:extLst>
          </p:cNvPr>
          <p:cNvSpPr txBox="1"/>
          <p:nvPr/>
        </p:nvSpPr>
        <p:spPr>
          <a:xfrm>
            <a:off x="1140541" y="915700"/>
            <a:ext cx="921282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/>
              <a:t> Romans 5:8 (NIV)</a:t>
            </a:r>
          </a:p>
          <a:p>
            <a:pPr algn="ctr"/>
            <a:r>
              <a:rPr lang="en-US" sz="6000" i="1" dirty="0"/>
              <a:t>“But God demonstrates his own love for us in this: While we were still sinners, Christ died for us.”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7110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2B6BFA-A061-8F5E-5C61-246AE2FBD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63863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9FE702-061F-E26A-1B5A-EEAAF7E9D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68466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31AD40-274F-9EFE-480A-6ACBCBC5A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25860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69DD48-34FB-7975-1F33-0A0C13481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04486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EBA1B3-35B3-B3BC-0D49-355767F8F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963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E675CD-5D15-CA56-1D18-7391EBD82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5323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B54D08-04A1-2F0B-23D1-3DB9C9A00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7723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90FC07-A654-52FF-20AE-7A2CEA315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3282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B87362-BCF7-D707-92B6-C4F2B947B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0258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4F747D-B855-CDF5-CFC0-2F55C52D8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8113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098454-8D9A-B1D7-B5EF-957ADC0BE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1F32E0-DC1F-6E09-0CF5-0ECFB26AA021}"/>
              </a:ext>
            </a:extLst>
          </p:cNvPr>
          <p:cNvSpPr txBox="1"/>
          <p:nvPr/>
        </p:nvSpPr>
        <p:spPr>
          <a:xfrm>
            <a:off x="1292942" y="4689702"/>
            <a:ext cx="8863780" cy="1713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 didn’t just speak… love walked.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718C4F-32DB-11A4-BACE-0E14187194A5}"/>
              </a:ext>
            </a:extLst>
          </p:cNvPr>
          <p:cNvSpPr txBox="1"/>
          <p:nvPr/>
        </p:nvSpPr>
        <p:spPr>
          <a:xfrm>
            <a:off x="993058" y="454431"/>
            <a:ext cx="976343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Love Had Feet That Day</a:t>
            </a:r>
            <a:endParaRPr lang="en-US" sz="6600" u="sn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CD6B4B-782E-7A26-836B-D3C8FC9D7627}"/>
              </a:ext>
            </a:extLst>
          </p:cNvPr>
          <p:cNvSpPr txBox="1"/>
          <p:nvPr/>
        </p:nvSpPr>
        <p:spPr>
          <a:xfrm>
            <a:off x="265471" y="1955776"/>
            <a:ext cx="11661058" cy="1473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are moments in history where love is spoken…</a:t>
            </a:r>
            <a:b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are moments where love is felt…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D11FF2-0722-BBFB-5C6D-60A6D2249067}"/>
              </a:ext>
            </a:extLst>
          </p:cNvPr>
          <p:cNvSpPr txBox="1"/>
          <p:nvPr/>
        </p:nvSpPr>
        <p:spPr>
          <a:xfrm>
            <a:off x="1814051" y="3924364"/>
            <a:ext cx="8121445" cy="765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on one hill outside of Jerusalem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8269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80AC47-0185-148A-BCCD-EB472C374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7283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9713C7-9185-5656-C2BF-866435E18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ABD942-F11A-26EB-7623-FCAB4A78C716}"/>
              </a:ext>
            </a:extLst>
          </p:cNvPr>
          <p:cNvSpPr txBox="1"/>
          <p:nvPr/>
        </p:nvSpPr>
        <p:spPr>
          <a:xfrm>
            <a:off x="737419" y="1427657"/>
            <a:ext cx="10392698" cy="5126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7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US" sz="7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7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 walk had a destination: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BA03F-6E33-4574-AB8E-1CD66AA96A7D}"/>
              </a:ext>
            </a:extLst>
          </p:cNvPr>
          <p:cNvSpPr txBox="1"/>
          <p:nvPr/>
        </p:nvSpPr>
        <p:spPr>
          <a:xfrm>
            <a:off x="963561" y="156814"/>
            <a:ext cx="1026487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walked through betrayal.</a:t>
            </a:r>
            <a:endParaRPr lang="en-US" sz="6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F5F9A1-42EA-587D-6128-A9F39BEA8092}"/>
              </a:ext>
            </a:extLst>
          </p:cNvPr>
          <p:cNvSpPr txBox="1"/>
          <p:nvPr/>
        </p:nvSpPr>
        <p:spPr>
          <a:xfrm>
            <a:off x="157316" y="1564571"/>
            <a:ext cx="1060900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walked through mockery.</a:t>
            </a:r>
            <a:endParaRPr lang="en-US" sz="6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44D7FA-58FA-2ED4-A566-F208AAD79A59}"/>
              </a:ext>
            </a:extLst>
          </p:cNvPr>
          <p:cNvSpPr txBox="1"/>
          <p:nvPr/>
        </p:nvSpPr>
        <p:spPr>
          <a:xfrm>
            <a:off x="884902" y="2788030"/>
            <a:ext cx="9773265" cy="1202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walked carrying a cross.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C7AEBF-4B81-D869-32BE-F039A5D324F2}"/>
              </a:ext>
            </a:extLst>
          </p:cNvPr>
          <p:cNvSpPr txBox="1"/>
          <p:nvPr/>
        </p:nvSpPr>
        <p:spPr>
          <a:xfrm>
            <a:off x="7098890" y="5353603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Calvary!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11584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8E25EB-C870-1C19-DE00-4B1923751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CAFA2B-5989-E7A1-F113-789C29800C9A}"/>
              </a:ext>
            </a:extLst>
          </p:cNvPr>
          <p:cNvSpPr txBox="1"/>
          <p:nvPr/>
        </p:nvSpPr>
        <p:spPr>
          <a:xfrm>
            <a:off x="1860754" y="4137386"/>
            <a:ext cx="7487265" cy="2357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Jesus knew what it meant to be rejected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Rejected by the crowd He fed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Rejected by the people He healed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Even denied by one of His closest friends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11D9BD-EE31-2CF4-9C88-197214A3F1D2}"/>
              </a:ext>
            </a:extLst>
          </p:cNvPr>
          <p:cNvSpPr txBox="1"/>
          <p:nvPr/>
        </p:nvSpPr>
        <p:spPr>
          <a:xfrm>
            <a:off x="324465" y="362853"/>
            <a:ext cx="10707329" cy="110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 Walked Through Rejection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9D5402-F105-F7B3-CCC4-766DDBA42A0A}"/>
              </a:ext>
            </a:extLst>
          </p:cNvPr>
          <p:cNvSpPr txBox="1"/>
          <p:nvPr/>
        </p:nvSpPr>
        <p:spPr>
          <a:xfrm>
            <a:off x="0" y="1709439"/>
            <a:ext cx="11208774" cy="1865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2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Isaiah 53:3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“He was despised and rejected by mankind, a man of suffering, and familiar with pain.”</a:t>
            </a:r>
          </a:p>
        </p:txBody>
      </p:sp>
    </p:spTree>
    <p:extLst>
      <p:ext uri="{BB962C8B-B14F-4D97-AF65-F5344CB8AC3E}">
        <p14:creationId xmlns:p14="http://schemas.microsoft.com/office/powerpoint/2010/main" val="163210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D61E12-B9CB-2C34-5147-F22EAE968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A66DE2-5D4B-9430-91A6-BE3A254697F3}"/>
              </a:ext>
            </a:extLst>
          </p:cNvPr>
          <p:cNvSpPr txBox="1"/>
          <p:nvPr/>
        </p:nvSpPr>
        <p:spPr>
          <a:xfrm>
            <a:off x="226141" y="149440"/>
            <a:ext cx="11159613" cy="54654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Imagine loving someone deeply</a:t>
            </a: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invest in them, help them, stand by them</a:t>
            </a: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when your hardest moment comes… they disappear.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 was Jesus.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Yet… He didn’t turn around.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813BAC-B3B1-5491-08B3-64D2095E531A}"/>
              </a:ext>
            </a:extLst>
          </p:cNvPr>
          <p:cNvSpPr txBox="1"/>
          <p:nvPr/>
        </p:nvSpPr>
        <p:spPr>
          <a:xfrm>
            <a:off x="1671484" y="4794494"/>
            <a:ext cx="8524568" cy="1202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 </a:t>
            </a:r>
            <a:r>
              <a:rPr lang="en-US" sz="6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kept walking</a:t>
            </a:r>
            <a:r>
              <a:rPr lang="en-US" sz="6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n-US" sz="6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27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6842A0-2172-2302-7659-CE703A82D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41C8B9-4496-65DE-E302-D7D5380000D9}"/>
              </a:ext>
            </a:extLst>
          </p:cNvPr>
          <p:cNvSpPr txBox="1"/>
          <p:nvPr/>
        </p:nvSpPr>
        <p:spPr>
          <a:xfrm>
            <a:off x="924232" y="298943"/>
            <a:ext cx="10687665" cy="899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 </a:t>
            </a:r>
            <a:r>
              <a:rPr lang="en-US" sz="4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Carried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 Weight of the Cross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63DF4B-3A6D-281E-D171-F3B77EFB7BB7}"/>
              </a:ext>
            </a:extLst>
          </p:cNvPr>
          <p:cNvSpPr txBox="1"/>
          <p:nvPr/>
        </p:nvSpPr>
        <p:spPr>
          <a:xfrm>
            <a:off x="1415845" y="1198869"/>
            <a:ext cx="8573729" cy="1437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19:17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“And he, bearing his cross, went out…”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A45B12-4278-C413-98A6-964716D011FF}"/>
              </a:ext>
            </a:extLst>
          </p:cNvPr>
          <p:cNvSpPr txBox="1"/>
          <p:nvPr/>
        </p:nvSpPr>
        <p:spPr>
          <a:xfrm>
            <a:off x="2340077" y="2907890"/>
            <a:ext cx="6725264" cy="2853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cross wasn’t just wood.</a:t>
            </a: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was: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weight of sin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burden of shame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punishment of humanity </a:t>
            </a:r>
          </a:p>
        </p:txBody>
      </p:sp>
    </p:spTree>
    <p:extLst>
      <p:ext uri="{BB962C8B-B14F-4D97-AF65-F5344CB8AC3E}">
        <p14:creationId xmlns:p14="http://schemas.microsoft.com/office/powerpoint/2010/main" val="64618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85B6A3-4B1B-7385-C6CA-160F8A572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94CDB9-8095-8EE9-D0F3-E8CD5C36D051}"/>
              </a:ext>
            </a:extLst>
          </p:cNvPr>
          <p:cNvSpPr txBox="1"/>
          <p:nvPr/>
        </p:nvSpPr>
        <p:spPr>
          <a:xfrm>
            <a:off x="698091" y="1538797"/>
            <a:ext cx="9665109" cy="3481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Every lie.</a:t>
            </a:r>
            <a:b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Every failure.</a:t>
            </a:r>
            <a:b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Every hidden sin.</a:t>
            </a:r>
          </a:p>
          <a:p>
            <a:pPr algn="ctr">
              <a:buNone/>
            </a:pPr>
            <a:r>
              <a:rPr lang="en-US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carried it… and</a:t>
            </a:r>
            <a:endParaRPr lang="en-US" sz="4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670FB7-AEBE-B6A8-FBC0-184CD6B1D06B}"/>
              </a:ext>
            </a:extLst>
          </p:cNvPr>
          <p:cNvSpPr txBox="1"/>
          <p:nvPr/>
        </p:nvSpPr>
        <p:spPr>
          <a:xfrm>
            <a:off x="1799303" y="5288913"/>
            <a:ext cx="77773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kept walking!</a:t>
            </a:r>
            <a:endParaRPr lang="en-US" sz="7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08F753-D8A2-C791-2C60-41833458351E}"/>
              </a:ext>
            </a:extLst>
          </p:cNvPr>
          <p:cNvSpPr txBox="1"/>
          <p:nvPr/>
        </p:nvSpPr>
        <p:spPr>
          <a:xfrm>
            <a:off x="1337187" y="67895"/>
            <a:ext cx="9144000" cy="1202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6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Jesus did it for all of us.</a:t>
            </a:r>
          </a:p>
        </p:txBody>
      </p:sp>
    </p:spTree>
    <p:extLst>
      <p:ext uri="{BB962C8B-B14F-4D97-AF65-F5344CB8AC3E}">
        <p14:creationId xmlns:p14="http://schemas.microsoft.com/office/powerpoint/2010/main" val="309723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41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4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45" tmFilter="0, 0; 0.125,0.2665; 0.25,0.4; 0.375,0.465; 0.5,0.5;  0.625,0.535; 0.75,0.6; 0.875,0.7335; 1,1">
                                          <p:stCondLst>
                                            <p:cond delay="124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22" tmFilter="0, 0; 0.125,0.2665; 0.25,0.4; 0.375,0.465; 0.5,0.5;  0.625,0.535; 0.75,0.6; 0.875,0.7335; 1,1">
                                          <p:stCondLst>
                                            <p:cond delay="248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8" tmFilter="0, 0; 0.125,0.2665; 0.25,0.4; 0.375,0.465; 0.5,0.5;  0.625,0.535; 0.75,0.6; 0.875,0.7335; 1,1">
                                          <p:stCondLst>
                                            <p:cond delay="310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49">
                                          <p:stCondLst>
                                            <p:cond delay="121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311" decel="50000">
                                          <p:stCondLst>
                                            <p:cond delay="12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49">
                                          <p:stCondLst>
                                            <p:cond delay="246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311" decel="50000">
                                          <p:stCondLst>
                                            <p:cond delay="250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49">
                                          <p:stCondLst>
                                            <p:cond delay="307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311" decel="50000">
                                          <p:stCondLst>
                                            <p:cond delay="312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49">
                                          <p:stCondLst>
                                            <p:cond delay="339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311" decel="50000">
                                          <p:stCondLst>
                                            <p:cond delay="343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97EB17-8BD4-79B3-5C62-EF0506B4A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50CE712-3E70-216B-3B05-38E49BE872E5}"/>
              </a:ext>
            </a:extLst>
          </p:cNvPr>
          <p:cNvSpPr txBox="1"/>
          <p:nvPr/>
        </p:nvSpPr>
        <p:spPr>
          <a:xfrm>
            <a:off x="540773" y="117045"/>
            <a:ext cx="10402529" cy="1303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72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Love Refused to Quit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986139-5D83-5F53-4AB3-B144D55D2D72}"/>
              </a:ext>
            </a:extLst>
          </p:cNvPr>
          <p:cNvSpPr txBox="1"/>
          <p:nvPr/>
        </p:nvSpPr>
        <p:spPr>
          <a:xfrm>
            <a:off x="904566" y="1590640"/>
            <a:ext cx="9674942" cy="2074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Hebrews 12:2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“For the joy set before him he endured the cross, scorning its shame…”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60400A-0687-1D8D-4EB2-24D8B3DC3343}"/>
              </a:ext>
            </a:extLst>
          </p:cNvPr>
          <p:cNvSpPr txBox="1"/>
          <p:nvPr/>
        </p:nvSpPr>
        <p:spPr>
          <a:xfrm>
            <a:off x="2418735" y="3665439"/>
            <a:ext cx="6980903" cy="2955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Jesus could have stopped: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garden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 the whipping post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 the road to Calvary </a:t>
            </a: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He didn’t.</a:t>
            </a:r>
          </a:p>
        </p:txBody>
      </p:sp>
    </p:spTree>
    <p:extLst>
      <p:ext uri="{BB962C8B-B14F-4D97-AF65-F5344CB8AC3E}">
        <p14:creationId xmlns:p14="http://schemas.microsoft.com/office/powerpoint/2010/main" val="4412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785</Words>
  <Application>Microsoft Office PowerPoint</Application>
  <PresentationFormat>Widescreen</PresentationFormat>
  <Paragraphs>103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2</cp:revision>
  <dcterms:created xsi:type="dcterms:W3CDTF">2026-03-28T15:34:29Z</dcterms:created>
  <dcterms:modified xsi:type="dcterms:W3CDTF">2026-03-28T17:52:54Z</dcterms:modified>
</cp:coreProperties>
</file>