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77"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8" r:id="rId23"/>
    <p:sldId id="279" r:id="rId24"/>
    <p:sldId id="280" r:id="rId25"/>
    <p:sldId id="281" r:id="rId26"/>
    <p:sldId id="282" r:id="rId27"/>
    <p:sldId id="283" r:id="rId28"/>
    <p:sldId id="284" r:id="rId29"/>
    <p:sldId id="285" r:id="rId30"/>
    <p:sldId id="286" r:id="rId31"/>
    <p:sldId id="287"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4731BE1-950D-4AF1-A45B-509D02EBDDAC}" v="109" dt="2026-10-24T14:20:14.82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106" d="100"/>
          <a:sy n="106" d="100"/>
        </p:scale>
        <p:origin x="792"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38"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ichard Tubbs" userId="b0993f8c11731488" providerId="LiveId" clId="{8C1B5D34-DD97-4D1D-912B-47F028052740}"/>
    <pc:docChg chg="modSld">
      <pc:chgData name="Richard Tubbs" userId="b0993f8c11731488" providerId="LiveId" clId="{8C1B5D34-DD97-4D1D-912B-47F028052740}" dt="2026-10-24T14:20:14.825" v="124"/>
      <pc:docMkLst>
        <pc:docMk/>
      </pc:docMkLst>
      <pc:sldChg chg="addSp modSp mod modAnim">
        <pc:chgData name="Richard Tubbs" userId="b0993f8c11731488" providerId="LiveId" clId="{8C1B5D34-DD97-4D1D-912B-47F028052740}" dt="2026-10-24T13:29:58.797" v="9"/>
        <pc:sldMkLst>
          <pc:docMk/>
          <pc:sldMk cId="1459238736" sldId="258"/>
        </pc:sldMkLst>
        <pc:spChg chg="mod">
          <ac:chgData name="Richard Tubbs" userId="b0993f8c11731488" providerId="LiveId" clId="{8C1B5D34-DD97-4D1D-912B-47F028052740}" dt="2026-10-24T13:29:32.581" v="3" actId="6549"/>
          <ac:spMkLst>
            <pc:docMk/>
            <pc:sldMk cId="1459238736" sldId="258"/>
            <ac:spMk id="7" creationId="{F9A74D66-D385-A6C4-6701-8EC20C5B0E26}"/>
          </ac:spMkLst>
        </pc:spChg>
        <pc:spChg chg="add mod">
          <ac:chgData name="Richard Tubbs" userId="b0993f8c11731488" providerId="LiveId" clId="{8C1B5D34-DD97-4D1D-912B-47F028052740}" dt="2026-10-24T13:29:49.047" v="8" actId="1076"/>
          <ac:spMkLst>
            <pc:docMk/>
            <pc:sldMk cId="1459238736" sldId="258"/>
            <ac:spMk id="9" creationId="{4794410C-A968-50FE-F12C-E3EDD4A9CA5D}"/>
          </ac:spMkLst>
        </pc:spChg>
      </pc:sldChg>
      <pc:sldChg chg="modAnim">
        <pc:chgData name="Richard Tubbs" userId="b0993f8c11731488" providerId="LiveId" clId="{8C1B5D34-DD97-4D1D-912B-47F028052740}" dt="2026-10-24T13:30:09.635" v="11"/>
        <pc:sldMkLst>
          <pc:docMk/>
          <pc:sldMk cId="438031053" sldId="259"/>
        </pc:sldMkLst>
      </pc:sldChg>
      <pc:sldChg chg="modSp mod modAnim">
        <pc:chgData name="Richard Tubbs" userId="b0993f8c11731488" providerId="LiveId" clId="{8C1B5D34-DD97-4D1D-912B-47F028052740}" dt="2026-10-24T13:30:47.986" v="18"/>
        <pc:sldMkLst>
          <pc:docMk/>
          <pc:sldMk cId="1160060143" sldId="260"/>
        </pc:sldMkLst>
        <pc:spChg chg="mod">
          <ac:chgData name="Richard Tubbs" userId="b0993f8c11731488" providerId="LiveId" clId="{8C1B5D34-DD97-4D1D-912B-47F028052740}" dt="2026-10-24T13:30:38.281" v="16" actId="115"/>
          <ac:spMkLst>
            <pc:docMk/>
            <pc:sldMk cId="1160060143" sldId="260"/>
            <ac:spMk id="6" creationId="{0AF2674E-F7FB-3D33-0B98-218B897BCB78}"/>
          </ac:spMkLst>
        </pc:spChg>
      </pc:sldChg>
      <pc:sldChg chg="modAnim">
        <pc:chgData name="Richard Tubbs" userId="b0993f8c11731488" providerId="LiveId" clId="{8C1B5D34-DD97-4D1D-912B-47F028052740}" dt="2026-10-24T13:31:15.923" v="30"/>
        <pc:sldMkLst>
          <pc:docMk/>
          <pc:sldMk cId="3049599767" sldId="261"/>
        </pc:sldMkLst>
      </pc:sldChg>
      <pc:sldChg chg="modAnim">
        <pc:chgData name="Richard Tubbs" userId="b0993f8c11731488" providerId="LiveId" clId="{8C1B5D34-DD97-4D1D-912B-47F028052740}" dt="2026-10-24T13:31:28.829" v="36"/>
        <pc:sldMkLst>
          <pc:docMk/>
          <pc:sldMk cId="431495946" sldId="262"/>
        </pc:sldMkLst>
      </pc:sldChg>
      <pc:sldChg chg="modAnim">
        <pc:chgData name="Richard Tubbs" userId="b0993f8c11731488" providerId="LiveId" clId="{8C1B5D34-DD97-4D1D-912B-47F028052740}" dt="2026-10-24T13:31:41.438" v="48"/>
        <pc:sldMkLst>
          <pc:docMk/>
          <pc:sldMk cId="2872008916" sldId="263"/>
        </pc:sldMkLst>
      </pc:sldChg>
      <pc:sldChg chg="modAnim">
        <pc:chgData name="Richard Tubbs" userId="b0993f8c11731488" providerId="LiveId" clId="{8C1B5D34-DD97-4D1D-912B-47F028052740}" dt="2026-10-24T13:31:45.015" v="49"/>
        <pc:sldMkLst>
          <pc:docMk/>
          <pc:sldMk cId="3718813794" sldId="264"/>
        </pc:sldMkLst>
      </pc:sldChg>
      <pc:sldChg chg="modAnim">
        <pc:chgData name="Richard Tubbs" userId="b0993f8c11731488" providerId="LiveId" clId="{8C1B5D34-DD97-4D1D-912B-47F028052740}" dt="2026-10-24T13:31:59.640" v="52"/>
        <pc:sldMkLst>
          <pc:docMk/>
          <pc:sldMk cId="1837206165" sldId="265"/>
        </pc:sldMkLst>
      </pc:sldChg>
      <pc:sldChg chg="modAnim">
        <pc:chgData name="Richard Tubbs" userId="b0993f8c11731488" providerId="LiveId" clId="{8C1B5D34-DD97-4D1D-912B-47F028052740}" dt="2026-10-24T13:32:10.952" v="54"/>
        <pc:sldMkLst>
          <pc:docMk/>
          <pc:sldMk cId="3296329745" sldId="266"/>
        </pc:sldMkLst>
      </pc:sldChg>
      <pc:sldChg chg="modAnim">
        <pc:chgData name="Richard Tubbs" userId="b0993f8c11731488" providerId="LiveId" clId="{8C1B5D34-DD97-4D1D-912B-47F028052740}" dt="2026-10-24T14:16:26.905" v="111"/>
        <pc:sldMkLst>
          <pc:docMk/>
          <pc:sldMk cId="81160973" sldId="267"/>
        </pc:sldMkLst>
      </pc:sldChg>
      <pc:sldChg chg="modSp modAnim">
        <pc:chgData name="Richard Tubbs" userId="b0993f8c11731488" providerId="LiveId" clId="{8C1B5D34-DD97-4D1D-912B-47F028052740}" dt="2026-10-24T13:33:48.405" v="75" actId="113"/>
        <pc:sldMkLst>
          <pc:docMk/>
          <pc:sldMk cId="3125330014" sldId="268"/>
        </pc:sldMkLst>
        <pc:spChg chg="mod">
          <ac:chgData name="Richard Tubbs" userId="b0993f8c11731488" providerId="LiveId" clId="{8C1B5D34-DD97-4D1D-912B-47F028052740}" dt="2026-10-24T13:33:48.405" v="75" actId="113"/>
          <ac:spMkLst>
            <pc:docMk/>
            <pc:sldMk cId="3125330014" sldId="268"/>
            <ac:spMk id="6" creationId="{99AD9886-60F6-EBB2-4525-36DA72426F8D}"/>
          </ac:spMkLst>
        </pc:spChg>
      </pc:sldChg>
      <pc:sldChg chg="modAnim">
        <pc:chgData name="Richard Tubbs" userId="b0993f8c11731488" providerId="LiveId" clId="{8C1B5D34-DD97-4D1D-912B-47F028052740}" dt="2026-10-24T13:34:06.999" v="78"/>
        <pc:sldMkLst>
          <pc:docMk/>
          <pc:sldMk cId="401659766" sldId="269"/>
        </pc:sldMkLst>
      </pc:sldChg>
      <pc:sldChg chg="modSp mod modAnim">
        <pc:chgData name="Richard Tubbs" userId="b0993f8c11731488" providerId="LiveId" clId="{8C1B5D34-DD97-4D1D-912B-47F028052740}" dt="2026-10-24T14:16:51.467" v="112"/>
        <pc:sldMkLst>
          <pc:docMk/>
          <pc:sldMk cId="542735260" sldId="270"/>
        </pc:sldMkLst>
        <pc:spChg chg="mod">
          <ac:chgData name="Richard Tubbs" userId="b0993f8c11731488" providerId="LiveId" clId="{8C1B5D34-DD97-4D1D-912B-47F028052740}" dt="2026-10-24T13:34:25.565" v="83" actId="1076"/>
          <ac:spMkLst>
            <pc:docMk/>
            <pc:sldMk cId="542735260" sldId="270"/>
            <ac:spMk id="8" creationId="{93141E25-7F83-503E-D9A8-61F995329385}"/>
          </ac:spMkLst>
        </pc:spChg>
      </pc:sldChg>
      <pc:sldChg chg="modAnim">
        <pc:chgData name="Richard Tubbs" userId="b0993f8c11731488" providerId="LiveId" clId="{8C1B5D34-DD97-4D1D-912B-47F028052740}" dt="2026-10-24T13:34:37.030" v="86"/>
        <pc:sldMkLst>
          <pc:docMk/>
          <pc:sldMk cId="97109599" sldId="271"/>
        </pc:sldMkLst>
      </pc:sldChg>
      <pc:sldChg chg="modAnim">
        <pc:chgData name="Richard Tubbs" userId="b0993f8c11731488" providerId="LiveId" clId="{8C1B5D34-DD97-4D1D-912B-47F028052740}" dt="2026-10-24T13:34:40.936" v="87"/>
        <pc:sldMkLst>
          <pc:docMk/>
          <pc:sldMk cId="2606739488" sldId="272"/>
        </pc:sldMkLst>
      </pc:sldChg>
      <pc:sldChg chg="addSp modSp mod modAnim">
        <pc:chgData name="Richard Tubbs" userId="b0993f8c11731488" providerId="LiveId" clId="{8C1B5D34-DD97-4D1D-912B-47F028052740}" dt="2026-10-24T14:19:24.230" v="123"/>
        <pc:sldMkLst>
          <pc:docMk/>
          <pc:sldMk cId="831924166" sldId="273"/>
        </pc:sldMkLst>
        <pc:spChg chg="mod">
          <ac:chgData name="Richard Tubbs" userId="b0993f8c11731488" providerId="LiveId" clId="{8C1B5D34-DD97-4D1D-912B-47F028052740}" dt="2026-10-24T14:18:44.544" v="114" actId="6549"/>
          <ac:spMkLst>
            <pc:docMk/>
            <pc:sldMk cId="831924166" sldId="273"/>
            <ac:spMk id="4" creationId="{069EF337-1DCA-E8A3-1083-FDE046FB8C00}"/>
          </ac:spMkLst>
        </pc:spChg>
        <pc:spChg chg="add mod">
          <ac:chgData name="Richard Tubbs" userId="b0993f8c11731488" providerId="LiveId" clId="{8C1B5D34-DD97-4D1D-912B-47F028052740}" dt="2026-10-24T14:18:54.289" v="118" actId="1076"/>
          <ac:spMkLst>
            <pc:docMk/>
            <pc:sldMk cId="831924166" sldId="273"/>
            <ac:spMk id="8" creationId="{9C1CE276-D72A-A96B-B7AB-CDC51AB6490E}"/>
          </ac:spMkLst>
        </pc:spChg>
      </pc:sldChg>
      <pc:sldChg chg="modAnim">
        <pc:chgData name="Richard Tubbs" userId="b0993f8c11731488" providerId="LiveId" clId="{8C1B5D34-DD97-4D1D-912B-47F028052740}" dt="2026-10-24T13:35:14.998" v="95"/>
        <pc:sldMkLst>
          <pc:docMk/>
          <pc:sldMk cId="3267212193" sldId="274"/>
        </pc:sldMkLst>
      </pc:sldChg>
      <pc:sldChg chg="modAnim">
        <pc:chgData name="Richard Tubbs" userId="b0993f8c11731488" providerId="LiveId" clId="{8C1B5D34-DD97-4D1D-912B-47F028052740}" dt="2026-10-24T13:35:28.604" v="96"/>
        <pc:sldMkLst>
          <pc:docMk/>
          <pc:sldMk cId="3973397365" sldId="276"/>
        </pc:sldMkLst>
      </pc:sldChg>
      <pc:sldChg chg="modAnim">
        <pc:chgData name="Richard Tubbs" userId="b0993f8c11731488" providerId="LiveId" clId="{8C1B5D34-DD97-4D1D-912B-47F028052740}" dt="2026-10-24T13:31:03.093" v="21"/>
        <pc:sldMkLst>
          <pc:docMk/>
          <pc:sldMk cId="1235796017" sldId="277"/>
        </pc:sldMkLst>
      </pc:sldChg>
      <pc:sldChg chg="modAnim">
        <pc:chgData name="Richard Tubbs" userId="b0993f8c11731488" providerId="LiveId" clId="{8C1B5D34-DD97-4D1D-912B-47F028052740}" dt="2026-10-24T14:20:14.825" v="124"/>
        <pc:sldMkLst>
          <pc:docMk/>
          <pc:sldMk cId="184255019" sldId="278"/>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4C55BE-CE27-0C15-8735-FA9F3E982BC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44B1543-72A2-4663-CF9C-9004A3DF0A8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A88BA27-C80B-8056-0311-7193E3C0C687}"/>
              </a:ext>
            </a:extLst>
          </p:cNvPr>
          <p:cNvSpPr>
            <a:spLocks noGrp="1"/>
          </p:cNvSpPr>
          <p:nvPr>
            <p:ph type="dt" sz="half" idx="10"/>
          </p:nvPr>
        </p:nvSpPr>
        <p:spPr/>
        <p:txBody>
          <a:bodyPr/>
          <a:lstStyle/>
          <a:p>
            <a:fld id="{2CAD727C-33AB-40E2-864B-E1AD7B11EC51}" type="datetimeFigureOut">
              <a:rPr lang="en-US" smtClean="0"/>
              <a:t>10/24/2026</a:t>
            </a:fld>
            <a:endParaRPr lang="en-US"/>
          </a:p>
        </p:txBody>
      </p:sp>
      <p:sp>
        <p:nvSpPr>
          <p:cNvPr id="5" name="Footer Placeholder 4">
            <a:extLst>
              <a:ext uri="{FF2B5EF4-FFF2-40B4-BE49-F238E27FC236}">
                <a16:creationId xmlns:a16="http://schemas.microsoft.com/office/drawing/2014/main" id="{17F34EE9-5B41-3F64-2455-3771806553C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0E3F650-A589-3F1B-0911-7888658347C3}"/>
              </a:ext>
            </a:extLst>
          </p:cNvPr>
          <p:cNvSpPr>
            <a:spLocks noGrp="1"/>
          </p:cNvSpPr>
          <p:nvPr>
            <p:ph type="sldNum" sz="quarter" idx="12"/>
          </p:nvPr>
        </p:nvSpPr>
        <p:spPr/>
        <p:txBody>
          <a:bodyPr/>
          <a:lstStyle/>
          <a:p>
            <a:fld id="{1E46B129-71E2-40CE-85FD-30508A64B3B9}" type="slidenum">
              <a:rPr lang="en-US" smtClean="0"/>
              <a:t>‹#›</a:t>
            </a:fld>
            <a:endParaRPr lang="en-US"/>
          </a:p>
        </p:txBody>
      </p:sp>
    </p:spTree>
    <p:extLst>
      <p:ext uri="{BB962C8B-B14F-4D97-AF65-F5344CB8AC3E}">
        <p14:creationId xmlns:p14="http://schemas.microsoft.com/office/powerpoint/2010/main" val="1401816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F80763-90A9-0E46-DD3D-12C9BE2B49C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A9C1E65-AEE8-8CAD-29F4-4BDA22259B7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47CCBD5-668D-FA57-3C76-31FD952D0925}"/>
              </a:ext>
            </a:extLst>
          </p:cNvPr>
          <p:cNvSpPr>
            <a:spLocks noGrp="1"/>
          </p:cNvSpPr>
          <p:nvPr>
            <p:ph type="dt" sz="half" idx="10"/>
          </p:nvPr>
        </p:nvSpPr>
        <p:spPr/>
        <p:txBody>
          <a:bodyPr/>
          <a:lstStyle/>
          <a:p>
            <a:fld id="{2CAD727C-33AB-40E2-864B-E1AD7B11EC51}" type="datetimeFigureOut">
              <a:rPr lang="en-US" smtClean="0"/>
              <a:t>10/24/2026</a:t>
            </a:fld>
            <a:endParaRPr lang="en-US"/>
          </a:p>
        </p:txBody>
      </p:sp>
      <p:sp>
        <p:nvSpPr>
          <p:cNvPr id="5" name="Footer Placeholder 4">
            <a:extLst>
              <a:ext uri="{FF2B5EF4-FFF2-40B4-BE49-F238E27FC236}">
                <a16:creationId xmlns:a16="http://schemas.microsoft.com/office/drawing/2014/main" id="{7DDC8BAC-BDD2-B3C0-46AC-7D7B2DF5F42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8C4EF4A-544F-8B71-53AA-087BC9735A2D}"/>
              </a:ext>
            </a:extLst>
          </p:cNvPr>
          <p:cNvSpPr>
            <a:spLocks noGrp="1"/>
          </p:cNvSpPr>
          <p:nvPr>
            <p:ph type="sldNum" sz="quarter" idx="12"/>
          </p:nvPr>
        </p:nvSpPr>
        <p:spPr/>
        <p:txBody>
          <a:bodyPr/>
          <a:lstStyle/>
          <a:p>
            <a:fld id="{1E46B129-71E2-40CE-85FD-30508A64B3B9}" type="slidenum">
              <a:rPr lang="en-US" smtClean="0"/>
              <a:t>‹#›</a:t>
            </a:fld>
            <a:endParaRPr lang="en-US"/>
          </a:p>
        </p:txBody>
      </p:sp>
    </p:spTree>
    <p:extLst>
      <p:ext uri="{BB962C8B-B14F-4D97-AF65-F5344CB8AC3E}">
        <p14:creationId xmlns:p14="http://schemas.microsoft.com/office/powerpoint/2010/main" val="5968801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823BBF-EAE3-6344-8D2A-DC5471BC2FF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E668156-0DFF-CD7B-21D2-31BB15A5F3C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2C6B4D2-DD04-125E-65DF-DA76B74F5D84}"/>
              </a:ext>
            </a:extLst>
          </p:cNvPr>
          <p:cNvSpPr>
            <a:spLocks noGrp="1"/>
          </p:cNvSpPr>
          <p:nvPr>
            <p:ph type="dt" sz="half" idx="10"/>
          </p:nvPr>
        </p:nvSpPr>
        <p:spPr/>
        <p:txBody>
          <a:bodyPr/>
          <a:lstStyle/>
          <a:p>
            <a:fld id="{2CAD727C-33AB-40E2-864B-E1AD7B11EC51}" type="datetimeFigureOut">
              <a:rPr lang="en-US" smtClean="0"/>
              <a:t>10/24/2026</a:t>
            </a:fld>
            <a:endParaRPr lang="en-US"/>
          </a:p>
        </p:txBody>
      </p:sp>
      <p:sp>
        <p:nvSpPr>
          <p:cNvPr id="5" name="Footer Placeholder 4">
            <a:extLst>
              <a:ext uri="{FF2B5EF4-FFF2-40B4-BE49-F238E27FC236}">
                <a16:creationId xmlns:a16="http://schemas.microsoft.com/office/drawing/2014/main" id="{458F87AE-4D39-0C66-3866-92F841E25A2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02315DE-EE58-238D-D7F7-3D80A39D6F6A}"/>
              </a:ext>
            </a:extLst>
          </p:cNvPr>
          <p:cNvSpPr>
            <a:spLocks noGrp="1"/>
          </p:cNvSpPr>
          <p:nvPr>
            <p:ph type="sldNum" sz="quarter" idx="12"/>
          </p:nvPr>
        </p:nvSpPr>
        <p:spPr/>
        <p:txBody>
          <a:bodyPr/>
          <a:lstStyle/>
          <a:p>
            <a:fld id="{1E46B129-71E2-40CE-85FD-30508A64B3B9}" type="slidenum">
              <a:rPr lang="en-US" smtClean="0"/>
              <a:t>‹#›</a:t>
            </a:fld>
            <a:endParaRPr lang="en-US"/>
          </a:p>
        </p:txBody>
      </p:sp>
    </p:spTree>
    <p:extLst>
      <p:ext uri="{BB962C8B-B14F-4D97-AF65-F5344CB8AC3E}">
        <p14:creationId xmlns:p14="http://schemas.microsoft.com/office/powerpoint/2010/main" val="12809153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6F905F-B6E8-0013-BDDC-E2B7B059FEE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DCD6DFE-F96F-58B0-6621-4471FDE5C23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5C0D4DB1-1292-A4C5-C4DB-D08A755A4DC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F237F92-B376-4AEE-E3FB-7A66008E28F4}"/>
              </a:ext>
            </a:extLst>
          </p:cNvPr>
          <p:cNvSpPr>
            <a:spLocks noGrp="1"/>
          </p:cNvSpPr>
          <p:nvPr>
            <p:ph type="dt" sz="half" idx="10"/>
          </p:nvPr>
        </p:nvSpPr>
        <p:spPr/>
        <p:txBody>
          <a:bodyPr/>
          <a:lstStyle/>
          <a:p>
            <a:fld id="{2CAD727C-33AB-40E2-864B-E1AD7B11EC51}" type="datetimeFigureOut">
              <a:rPr lang="en-US" smtClean="0"/>
              <a:t>10/24/2026</a:t>
            </a:fld>
            <a:endParaRPr lang="en-US"/>
          </a:p>
        </p:txBody>
      </p:sp>
      <p:sp>
        <p:nvSpPr>
          <p:cNvPr id="6" name="Footer Placeholder 5">
            <a:extLst>
              <a:ext uri="{FF2B5EF4-FFF2-40B4-BE49-F238E27FC236}">
                <a16:creationId xmlns:a16="http://schemas.microsoft.com/office/drawing/2014/main" id="{3CABF73D-5916-77D0-EDA7-035885CE539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1DFF83C-DF30-23D7-9706-BF5AA42B62E7}"/>
              </a:ext>
            </a:extLst>
          </p:cNvPr>
          <p:cNvSpPr>
            <a:spLocks noGrp="1"/>
          </p:cNvSpPr>
          <p:nvPr>
            <p:ph type="sldNum" sz="quarter" idx="12"/>
          </p:nvPr>
        </p:nvSpPr>
        <p:spPr/>
        <p:txBody>
          <a:bodyPr/>
          <a:lstStyle/>
          <a:p>
            <a:fld id="{1E46B129-71E2-40CE-85FD-30508A64B3B9}" type="slidenum">
              <a:rPr lang="en-US" smtClean="0"/>
              <a:t>‹#›</a:t>
            </a:fld>
            <a:endParaRPr lang="en-US"/>
          </a:p>
        </p:txBody>
      </p:sp>
    </p:spTree>
    <p:extLst>
      <p:ext uri="{BB962C8B-B14F-4D97-AF65-F5344CB8AC3E}">
        <p14:creationId xmlns:p14="http://schemas.microsoft.com/office/powerpoint/2010/main" val="27533836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F95D73-803F-A9D4-55F6-EBE2802BC8C0}"/>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E632CB27-1BE4-E79F-B827-B87101B73EB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74CB5A1-1425-5CC5-0C1C-E714B75654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DE5F636-9B34-3884-FDB0-72B78BA20D3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BA8810-7518-1F24-BBCB-8F05614BEA2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30A2F09C-B279-38A6-35F6-FBF76047D2DD}"/>
              </a:ext>
            </a:extLst>
          </p:cNvPr>
          <p:cNvSpPr>
            <a:spLocks noGrp="1"/>
          </p:cNvSpPr>
          <p:nvPr>
            <p:ph type="dt" sz="half" idx="10"/>
          </p:nvPr>
        </p:nvSpPr>
        <p:spPr/>
        <p:txBody>
          <a:bodyPr/>
          <a:lstStyle/>
          <a:p>
            <a:fld id="{2CAD727C-33AB-40E2-864B-E1AD7B11EC51}" type="datetimeFigureOut">
              <a:rPr lang="en-US" smtClean="0"/>
              <a:t>10/24/2026</a:t>
            </a:fld>
            <a:endParaRPr lang="en-US"/>
          </a:p>
        </p:txBody>
      </p:sp>
      <p:sp>
        <p:nvSpPr>
          <p:cNvPr id="8" name="Footer Placeholder 7">
            <a:extLst>
              <a:ext uri="{FF2B5EF4-FFF2-40B4-BE49-F238E27FC236}">
                <a16:creationId xmlns:a16="http://schemas.microsoft.com/office/drawing/2014/main" id="{136792C4-70DD-8414-541A-D6F9CBA3758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94DA569-DD3E-9BEB-1CF1-E1140BB6A4C9}"/>
              </a:ext>
            </a:extLst>
          </p:cNvPr>
          <p:cNvSpPr>
            <a:spLocks noGrp="1"/>
          </p:cNvSpPr>
          <p:nvPr>
            <p:ph type="sldNum" sz="quarter" idx="12"/>
          </p:nvPr>
        </p:nvSpPr>
        <p:spPr/>
        <p:txBody>
          <a:bodyPr/>
          <a:lstStyle/>
          <a:p>
            <a:fld id="{1E46B129-71E2-40CE-85FD-30508A64B3B9}" type="slidenum">
              <a:rPr lang="en-US" smtClean="0"/>
              <a:t>‹#›</a:t>
            </a:fld>
            <a:endParaRPr lang="en-US"/>
          </a:p>
        </p:txBody>
      </p:sp>
    </p:spTree>
    <p:extLst>
      <p:ext uri="{BB962C8B-B14F-4D97-AF65-F5344CB8AC3E}">
        <p14:creationId xmlns:p14="http://schemas.microsoft.com/office/powerpoint/2010/main" val="30321052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75952B-FD12-52A9-AE44-DE92E8F15FB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0F6C44A-6CF1-9537-E0E8-98BC6231D660}"/>
              </a:ext>
            </a:extLst>
          </p:cNvPr>
          <p:cNvSpPr>
            <a:spLocks noGrp="1"/>
          </p:cNvSpPr>
          <p:nvPr>
            <p:ph type="dt" sz="half" idx="10"/>
          </p:nvPr>
        </p:nvSpPr>
        <p:spPr/>
        <p:txBody>
          <a:bodyPr/>
          <a:lstStyle/>
          <a:p>
            <a:fld id="{2CAD727C-33AB-40E2-864B-E1AD7B11EC51}" type="datetimeFigureOut">
              <a:rPr lang="en-US" smtClean="0"/>
              <a:t>10/24/2026</a:t>
            </a:fld>
            <a:endParaRPr lang="en-US"/>
          </a:p>
        </p:txBody>
      </p:sp>
      <p:sp>
        <p:nvSpPr>
          <p:cNvPr id="4" name="Footer Placeholder 3">
            <a:extLst>
              <a:ext uri="{FF2B5EF4-FFF2-40B4-BE49-F238E27FC236}">
                <a16:creationId xmlns:a16="http://schemas.microsoft.com/office/drawing/2014/main" id="{46504FC4-0EE6-9FA9-4ADA-06045C6838C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5C89DB4-C34C-7596-5C62-490703F8A9A7}"/>
              </a:ext>
            </a:extLst>
          </p:cNvPr>
          <p:cNvSpPr>
            <a:spLocks noGrp="1"/>
          </p:cNvSpPr>
          <p:nvPr>
            <p:ph type="sldNum" sz="quarter" idx="12"/>
          </p:nvPr>
        </p:nvSpPr>
        <p:spPr/>
        <p:txBody>
          <a:bodyPr/>
          <a:lstStyle/>
          <a:p>
            <a:fld id="{1E46B129-71E2-40CE-85FD-30508A64B3B9}" type="slidenum">
              <a:rPr lang="en-US" smtClean="0"/>
              <a:t>‹#›</a:t>
            </a:fld>
            <a:endParaRPr lang="en-US"/>
          </a:p>
        </p:txBody>
      </p:sp>
    </p:spTree>
    <p:extLst>
      <p:ext uri="{BB962C8B-B14F-4D97-AF65-F5344CB8AC3E}">
        <p14:creationId xmlns:p14="http://schemas.microsoft.com/office/powerpoint/2010/main" val="3193302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F244D8E-FE22-AB06-E7FF-592109488EE9}"/>
              </a:ext>
            </a:extLst>
          </p:cNvPr>
          <p:cNvSpPr>
            <a:spLocks noGrp="1"/>
          </p:cNvSpPr>
          <p:nvPr>
            <p:ph type="dt" sz="half" idx="10"/>
          </p:nvPr>
        </p:nvSpPr>
        <p:spPr/>
        <p:txBody>
          <a:bodyPr/>
          <a:lstStyle/>
          <a:p>
            <a:fld id="{2CAD727C-33AB-40E2-864B-E1AD7B11EC51}" type="datetimeFigureOut">
              <a:rPr lang="en-US" smtClean="0"/>
              <a:t>10/24/2026</a:t>
            </a:fld>
            <a:endParaRPr lang="en-US"/>
          </a:p>
        </p:txBody>
      </p:sp>
      <p:sp>
        <p:nvSpPr>
          <p:cNvPr id="3" name="Footer Placeholder 2">
            <a:extLst>
              <a:ext uri="{FF2B5EF4-FFF2-40B4-BE49-F238E27FC236}">
                <a16:creationId xmlns:a16="http://schemas.microsoft.com/office/drawing/2014/main" id="{534F6301-9664-C469-2834-6551BB4E292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ACE3CF9-301B-5599-EADD-7D4E5054C1DF}"/>
              </a:ext>
            </a:extLst>
          </p:cNvPr>
          <p:cNvSpPr>
            <a:spLocks noGrp="1"/>
          </p:cNvSpPr>
          <p:nvPr>
            <p:ph type="sldNum" sz="quarter" idx="12"/>
          </p:nvPr>
        </p:nvSpPr>
        <p:spPr/>
        <p:txBody>
          <a:bodyPr/>
          <a:lstStyle/>
          <a:p>
            <a:fld id="{1E46B129-71E2-40CE-85FD-30508A64B3B9}" type="slidenum">
              <a:rPr lang="en-US" smtClean="0"/>
              <a:t>‹#›</a:t>
            </a:fld>
            <a:endParaRPr lang="en-US"/>
          </a:p>
        </p:txBody>
      </p:sp>
    </p:spTree>
    <p:extLst>
      <p:ext uri="{BB962C8B-B14F-4D97-AF65-F5344CB8AC3E}">
        <p14:creationId xmlns:p14="http://schemas.microsoft.com/office/powerpoint/2010/main" val="40773107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370FDB-BC44-7CC6-25CA-C3698D7C35C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7A5B5E7-F001-9267-F136-2D87AD3E905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E746259-AD4B-4ED8-604C-EB4409E569D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4B127B7-DAA8-BA44-174D-4F3342068036}"/>
              </a:ext>
            </a:extLst>
          </p:cNvPr>
          <p:cNvSpPr>
            <a:spLocks noGrp="1"/>
          </p:cNvSpPr>
          <p:nvPr>
            <p:ph type="dt" sz="half" idx="10"/>
          </p:nvPr>
        </p:nvSpPr>
        <p:spPr/>
        <p:txBody>
          <a:bodyPr/>
          <a:lstStyle/>
          <a:p>
            <a:fld id="{2CAD727C-33AB-40E2-864B-E1AD7B11EC51}" type="datetimeFigureOut">
              <a:rPr lang="en-US" smtClean="0"/>
              <a:t>10/24/2026</a:t>
            </a:fld>
            <a:endParaRPr lang="en-US"/>
          </a:p>
        </p:txBody>
      </p:sp>
      <p:sp>
        <p:nvSpPr>
          <p:cNvPr id="6" name="Footer Placeholder 5">
            <a:extLst>
              <a:ext uri="{FF2B5EF4-FFF2-40B4-BE49-F238E27FC236}">
                <a16:creationId xmlns:a16="http://schemas.microsoft.com/office/drawing/2014/main" id="{384A3472-8D61-D377-A544-35C2E940A0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FC072E3-40EC-CC6C-853E-906A27547BED}"/>
              </a:ext>
            </a:extLst>
          </p:cNvPr>
          <p:cNvSpPr>
            <a:spLocks noGrp="1"/>
          </p:cNvSpPr>
          <p:nvPr>
            <p:ph type="sldNum" sz="quarter" idx="12"/>
          </p:nvPr>
        </p:nvSpPr>
        <p:spPr/>
        <p:txBody>
          <a:bodyPr/>
          <a:lstStyle/>
          <a:p>
            <a:fld id="{1E46B129-71E2-40CE-85FD-30508A64B3B9}" type="slidenum">
              <a:rPr lang="en-US" smtClean="0"/>
              <a:t>‹#›</a:t>
            </a:fld>
            <a:endParaRPr lang="en-US"/>
          </a:p>
        </p:txBody>
      </p:sp>
    </p:spTree>
    <p:extLst>
      <p:ext uri="{BB962C8B-B14F-4D97-AF65-F5344CB8AC3E}">
        <p14:creationId xmlns:p14="http://schemas.microsoft.com/office/powerpoint/2010/main" val="35309595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113A1E-736F-13A5-47AC-A29A486F981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71C2C24C-B8C3-6C1D-273F-F270BA38CCD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22D41C89-F203-0629-4165-A41560A0334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5E24D66-ED15-9A7B-4423-9AE3EEFDEDB8}"/>
              </a:ext>
            </a:extLst>
          </p:cNvPr>
          <p:cNvSpPr>
            <a:spLocks noGrp="1"/>
          </p:cNvSpPr>
          <p:nvPr>
            <p:ph type="dt" sz="half" idx="10"/>
          </p:nvPr>
        </p:nvSpPr>
        <p:spPr/>
        <p:txBody>
          <a:bodyPr/>
          <a:lstStyle/>
          <a:p>
            <a:fld id="{2CAD727C-33AB-40E2-864B-E1AD7B11EC51}" type="datetimeFigureOut">
              <a:rPr lang="en-US" smtClean="0"/>
              <a:t>10/24/2026</a:t>
            </a:fld>
            <a:endParaRPr lang="en-US"/>
          </a:p>
        </p:txBody>
      </p:sp>
      <p:sp>
        <p:nvSpPr>
          <p:cNvPr id="6" name="Footer Placeholder 5">
            <a:extLst>
              <a:ext uri="{FF2B5EF4-FFF2-40B4-BE49-F238E27FC236}">
                <a16:creationId xmlns:a16="http://schemas.microsoft.com/office/drawing/2014/main" id="{C9C581FE-ED4B-EE0F-C7FA-CCB3A192387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EFD1915-4FF0-A4CB-53A5-2040CADE841B}"/>
              </a:ext>
            </a:extLst>
          </p:cNvPr>
          <p:cNvSpPr>
            <a:spLocks noGrp="1"/>
          </p:cNvSpPr>
          <p:nvPr>
            <p:ph type="sldNum" sz="quarter" idx="12"/>
          </p:nvPr>
        </p:nvSpPr>
        <p:spPr/>
        <p:txBody>
          <a:bodyPr/>
          <a:lstStyle/>
          <a:p>
            <a:fld id="{1E46B129-71E2-40CE-85FD-30508A64B3B9}" type="slidenum">
              <a:rPr lang="en-US" smtClean="0"/>
              <a:t>‹#›</a:t>
            </a:fld>
            <a:endParaRPr lang="en-US"/>
          </a:p>
        </p:txBody>
      </p:sp>
    </p:spTree>
    <p:extLst>
      <p:ext uri="{BB962C8B-B14F-4D97-AF65-F5344CB8AC3E}">
        <p14:creationId xmlns:p14="http://schemas.microsoft.com/office/powerpoint/2010/main" val="2923920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C9398A-5705-1860-9A03-A82B6187888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AF61112-221F-E5B2-3F91-D657CF48FBD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BC89336-D570-CFA3-51C4-30349D315B5C}"/>
              </a:ext>
            </a:extLst>
          </p:cNvPr>
          <p:cNvSpPr>
            <a:spLocks noGrp="1"/>
          </p:cNvSpPr>
          <p:nvPr>
            <p:ph type="dt" sz="half" idx="10"/>
          </p:nvPr>
        </p:nvSpPr>
        <p:spPr/>
        <p:txBody>
          <a:bodyPr/>
          <a:lstStyle/>
          <a:p>
            <a:fld id="{2CAD727C-33AB-40E2-864B-E1AD7B11EC51}" type="datetimeFigureOut">
              <a:rPr lang="en-US" smtClean="0"/>
              <a:t>10/24/2026</a:t>
            </a:fld>
            <a:endParaRPr lang="en-US"/>
          </a:p>
        </p:txBody>
      </p:sp>
      <p:sp>
        <p:nvSpPr>
          <p:cNvPr id="5" name="Footer Placeholder 4">
            <a:extLst>
              <a:ext uri="{FF2B5EF4-FFF2-40B4-BE49-F238E27FC236}">
                <a16:creationId xmlns:a16="http://schemas.microsoft.com/office/drawing/2014/main" id="{2E70835E-796B-4922-A89E-35DA3F26446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4371F63-13DA-416F-F8CA-4D6ED10F8109}"/>
              </a:ext>
            </a:extLst>
          </p:cNvPr>
          <p:cNvSpPr>
            <a:spLocks noGrp="1"/>
          </p:cNvSpPr>
          <p:nvPr>
            <p:ph type="sldNum" sz="quarter" idx="12"/>
          </p:nvPr>
        </p:nvSpPr>
        <p:spPr/>
        <p:txBody>
          <a:bodyPr/>
          <a:lstStyle/>
          <a:p>
            <a:fld id="{1E46B129-71E2-40CE-85FD-30508A64B3B9}" type="slidenum">
              <a:rPr lang="en-US" smtClean="0"/>
              <a:t>‹#›</a:t>
            </a:fld>
            <a:endParaRPr lang="en-US"/>
          </a:p>
        </p:txBody>
      </p:sp>
    </p:spTree>
    <p:extLst>
      <p:ext uri="{BB962C8B-B14F-4D97-AF65-F5344CB8AC3E}">
        <p14:creationId xmlns:p14="http://schemas.microsoft.com/office/powerpoint/2010/main" val="25025416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D049350-A686-8679-2202-B8ED6AB1AB07}"/>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4BFB1C3-C005-A305-A73D-D354641A44A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600514-3BBF-A702-E5E0-B2FD30C05FE6}"/>
              </a:ext>
            </a:extLst>
          </p:cNvPr>
          <p:cNvSpPr>
            <a:spLocks noGrp="1"/>
          </p:cNvSpPr>
          <p:nvPr>
            <p:ph type="dt" sz="half" idx="10"/>
          </p:nvPr>
        </p:nvSpPr>
        <p:spPr/>
        <p:txBody>
          <a:bodyPr/>
          <a:lstStyle/>
          <a:p>
            <a:fld id="{2CAD727C-33AB-40E2-864B-E1AD7B11EC51}" type="datetimeFigureOut">
              <a:rPr lang="en-US" smtClean="0"/>
              <a:t>10/24/2026</a:t>
            </a:fld>
            <a:endParaRPr lang="en-US"/>
          </a:p>
        </p:txBody>
      </p:sp>
      <p:sp>
        <p:nvSpPr>
          <p:cNvPr id="5" name="Footer Placeholder 4">
            <a:extLst>
              <a:ext uri="{FF2B5EF4-FFF2-40B4-BE49-F238E27FC236}">
                <a16:creationId xmlns:a16="http://schemas.microsoft.com/office/drawing/2014/main" id="{A811B000-96B0-2F76-563A-9D341EF1B33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329E030-9B2F-72AC-EC44-2791368EE4B3}"/>
              </a:ext>
            </a:extLst>
          </p:cNvPr>
          <p:cNvSpPr>
            <a:spLocks noGrp="1"/>
          </p:cNvSpPr>
          <p:nvPr>
            <p:ph type="sldNum" sz="quarter" idx="12"/>
          </p:nvPr>
        </p:nvSpPr>
        <p:spPr/>
        <p:txBody>
          <a:bodyPr/>
          <a:lstStyle/>
          <a:p>
            <a:fld id="{1E46B129-71E2-40CE-85FD-30508A64B3B9}" type="slidenum">
              <a:rPr lang="en-US" smtClean="0"/>
              <a:t>‹#›</a:t>
            </a:fld>
            <a:endParaRPr lang="en-US"/>
          </a:p>
        </p:txBody>
      </p:sp>
    </p:spTree>
    <p:extLst>
      <p:ext uri="{BB962C8B-B14F-4D97-AF65-F5344CB8AC3E}">
        <p14:creationId xmlns:p14="http://schemas.microsoft.com/office/powerpoint/2010/main" val="24446688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1C9DB52-B800-9AD7-A891-B594255BC89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93FBD6A0-F0B9-49E4-06A2-7235B46B50E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41835A3-FC1D-8CB6-4505-3C4B985C1E0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CAD727C-33AB-40E2-864B-E1AD7B11EC51}" type="datetimeFigureOut">
              <a:rPr lang="en-US" smtClean="0"/>
              <a:t>10/24/2026</a:t>
            </a:fld>
            <a:endParaRPr lang="en-US"/>
          </a:p>
        </p:txBody>
      </p:sp>
      <p:sp>
        <p:nvSpPr>
          <p:cNvPr id="5" name="Footer Placeholder 4">
            <a:extLst>
              <a:ext uri="{FF2B5EF4-FFF2-40B4-BE49-F238E27FC236}">
                <a16:creationId xmlns:a16="http://schemas.microsoft.com/office/drawing/2014/main" id="{AA9E2106-B643-39E6-9E45-A5C59231762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9CAE1A4D-AED2-4E37-01AC-DDC5EB5F877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1E46B129-71E2-40CE-85FD-30508A64B3B9}" type="slidenum">
              <a:rPr lang="en-US" smtClean="0"/>
              <a:t>‹#›</a:t>
            </a:fld>
            <a:endParaRPr lang="en-US"/>
          </a:p>
        </p:txBody>
      </p:sp>
    </p:spTree>
    <p:extLst>
      <p:ext uri="{BB962C8B-B14F-4D97-AF65-F5344CB8AC3E}">
        <p14:creationId xmlns:p14="http://schemas.microsoft.com/office/powerpoint/2010/main" val="7443096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1B0C107-5481-295B-B15F-BDA24DEF227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Tree>
    <p:extLst>
      <p:ext uri="{BB962C8B-B14F-4D97-AF65-F5344CB8AC3E}">
        <p14:creationId xmlns:p14="http://schemas.microsoft.com/office/powerpoint/2010/main" val="9547054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FE62D86-66EA-D77C-6F18-4B5DC5681DAE}"/>
              </a:ext>
            </a:extLst>
          </p:cNvPr>
          <p:cNvPicPr>
            <a:picLocks noChangeAspect="1"/>
          </p:cNvPicPr>
          <p:nvPr/>
        </p:nvPicPr>
        <p:blipFill>
          <a:blip r:embed="rId2">
            <a:alphaModFix amt="31000"/>
            <a:extLst>
              <a:ext uri="{28A0092B-C50C-407E-A947-70E740481C1C}">
                <a14:useLocalDpi xmlns:a14="http://schemas.microsoft.com/office/drawing/2010/main" val="0"/>
              </a:ext>
            </a:extLst>
          </a:blip>
          <a:stretch>
            <a:fillRect/>
          </a:stretch>
        </p:blipFill>
        <p:spPr>
          <a:xfrm>
            <a:off x="0" y="0"/>
            <a:ext cx="12185522" cy="6858000"/>
          </a:xfrm>
          <a:prstGeom prst="rect">
            <a:avLst/>
          </a:prstGeom>
        </p:spPr>
      </p:pic>
      <p:sp>
        <p:nvSpPr>
          <p:cNvPr id="5" name="TextBox 4">
            <a:extLst>
              <a:ext uri="{FF2B5EF4-FFF2-40B4-BE49-F238E27FC236}">
                <a16:creationId xmlns:a16="http://schemas.microsoft.com/office/drawing/2014/main" id="{AB9656DA-34FD-B744-1F70-71AF20CB6EEF}"/>
              </a:ext>
            </a:extLst>
          </p:cNvPr>
          <p:cNvSpPr txBox="1"/>
          <p:nvPr/>
        </p:nvSpPr>
        <p:spPr>
          <a:xfrm>
            <a:off x="1207128" y="430894"/>
            <a:ext cx="9777743" cy="2308324"/>
          </a:xfrm>
          <a:prstGeom prst="rect">
            <a:avLst/>
          </a:prstGeom>
          <a:noFill/>
        </p:spPr>
        <p:txBody>
          <a:bodyPr wrap="square">
            <a:spAutoFit/>
          </a:bodyPr>
          <a:lstStyle/>
          <a:p>
            <a:pPr marL="0" marR="0" algn="ctr">
              <a:lnSpc>
                <a:spcPct val="100000"/>
              </a:lnSpc>
              <a:spcBef>
                <a:spcPts val="1000"/>
              </a:spcBef>
              <a:buNone/>
            </a:pPr>
            <a:r>
              <a:rPr lang="en-US" sz="3600" b="1" dirty="0">
                <a:solidFill>
                  <a:schemeClr val="tx1"/>
                </a:solidFill>
                <a:effectLst/>
                <a:latin typeface="+mn-lt"/>
                <a:ea typeface="MS Gothic" panose="020B0609070205080204" pitchFamily="49" charset="-128"/>
                <a:cs typeface="Times New Roman" panose="02020603050405020304" pitchFamily="18" charset="0"/>
              </a:rPr>
              <a:t>Isaiah 43:19 (KJV)</a:t>
            </a:r>
          </a:p>
          <a:p>
            <a:pPr marL="0" marR="0" algn="ctr">
              <a:lnSpc>
                <a:spcPct val="100000"/>
              </a:lnSpc>
              <a:spcAft>
                <a:spcPts val="600"/>
              </a:spcAft>
              <a:buNone/>
            </a:pPr>
            <a:r>
              <a:rPr lang="en-US" sz="3600" dirty="0">
                <a:solidFill>
                  <a:schemeClr val="tx1"/>
                </a:solidFill>
                <a:effectLst/>
                <a:latin typeface="+mn-lt"/>
                <a:ea typeface="MS Mincho" panose="02020609040205080304" pitchFamily="49" charset="-128"/>
                <a:cs typeface="Times New Roman" panose="02020603050405020304" pitchFamily="18" charset="0"/>
              </a:rPr>
              <a:t>“Behold, I will do a new thing; now it shall spring forth; shall ye not know it? I will even make a way in the wilderness, and rivers in the desert.”</a:t>
            </a:r>
            <a:endParaRPr lang="en-US" sz="2000" dirty="0">
              <a:solidFill>
                <a:srgbClr val="000000"/>
              </a:solidFill>
              <a:effectLst/>
              <a:latin typeface="Arial" panose="020B0604020202020204" pitchFamily="34" charset="0"/>
              <a:ea typeface="MS Mincho" panose="02020609040205080304" pitchFamily="49" charset="-128"/>
              <a:cs typeface="Times New Roman" panose="02020603050405020304" pitchFamily="18" charset="0"/>
            </a:endParaRPr>
          </a:p>
        </p:txBody>
      </p:sp>
      <p:sp>
        <p:nvSpPr>
          <p:cNvPr id="7" name="TextBox 6">
            <a:extLst>
              <a:ext uri="{FF2B5EF4-FFF2-40B4-BE49-F238E27FC236}">
                <a16:creationId xmlns:a16="http://schemas.microsoft.com/office/drawing/2014/main" id="{F9A74D66-D385-A6C4-6701-8EC20C5B0E26}"/>
              </a:ext>
            </a:extLst>
          </p:cNvPr>
          <p:cNvSpPr txBox="1"/>
          <p:nvPr/>
        </p:nvSpPr>
        <p:spPr>
          <a:xfrm>
            <a:off x="253497" y="3246236"/>
            <a:ext cx="11316832" cy="1384995"/>
          </a:xfrm>
          <a:prstGeom prst="rect">
            <a:avLst/>
          </a:prstGeom>
          <a:noFill/>
        </p:spPr>
        <p:txBody>
          <a:bodyPr wrap="square">
            <a:spAutoFit/>
          </a:bodyPr>
          <a:lstStyle/>
          <a:p>
            <a:pPr marL="0" marR="0" algn="ctr">
              <a:lnSpc>
                <a:spcPct val="100000"/>
              </a:lnSpc>
              <a:spcAft>
                <a:spcPts val="600"/>
              </a:spcAft>
              <a:buNone/>
            </a:pPr>
            <a:r>
              <a:rPr lang="en-US" sz="2800" dirty="0">
                <a:solidFill>
                  <a:schemeClr val="tx1"/>
                </a:solidFill>
                <a:effectLst/>
                <a:latin typeface="+mn-lt"/>
                <a:ea typeface="MS Mincho" panose="02020609040205080304" pitchFamily="49" charset="-128"/>
                <a:cs typeface="Times New Roman" panose="02020603050405020304" pitchFamily="18" charset="0"/>
              </a:rPr>
              <a:t>You have a reason to get up in the morning with expectation! You have a reason to smile before you know all the answers. You have a reason to praise God before you see the finished product. </a:t>
            </a:r>
            <a:endParaRPr lang="en-US" sz="2800" dirty="0">
              <a:ea typeface="MS Mincho" panose="02020609040205080304" pitchFamily="49" charset="-128"/>
              <a:cs typeface="Times New Roman" panose="02020603050405020304" pitchFamily="18" charset="0"/>
            </a:endParaRPr>
          </a:p>
        </p:txBody>
      </p:sp>
      <p:sp>
        <p:nvSpPr>
          <p:cNvPr id="9" name="TextBox 8">
            <a:extLst>
              <a:ext uri="{FF2B5EF4-FFF2-40B4-BE49-F238E27FC236}">
                <a16:creationId xmlns:a16="http://schemas.microsoft.com/office/drawing/2014/main" id="{4794410C-A968-50FE-F12C-E3EDD4A9CA5D}"/>
              </a:ext>
            </a:extLst>
          </p:cNvPr>
          <p:cNvSpPr txBox="1"/>
          <p:nvPr/>
        </p:nvSpPr>
        <p:spPr>
          <a:xfrm>
            <a:off x="411711" y="5267562"/>
            <a:ext cx="11362099" cy="954107"/>
          </a:xfrm>
          <a:prstGeom prst="rect">
            <a:avLst/>
          </a:prstGeom>
          <a:noFill/>
        </p:spPr>
        <p:txBody>
          <a:bodyPr wrap="square">
            <a:spAutoFit/>
          </a:bodyPr>
          <a:lstStyle/>
          <a:p>
            <a:pPr marL="0" marR="0" algn="ctr">
              <a:lnSpc>
                <a:spcPct val="100000"/>
              </a:lnSpc>
              <a:spcAft>
                <a:spcPts val="600"/>
              </a:spcAft>
              <a:buNone/>
            </a:pPr>
            <a:r>
              <a:rPr lang="en-US" sz="2800" dirty="0">
                <a:solidFill>
                  <a:schemeClr val="tx1"/>
                </a:solidFill>
                <a:effectLst/>
                <a:latin typeface="+mn-lt"/>
                <a:ea typeface="MS Mincho" panose="02020609040205080304" pitchFamily="49" charset="-128"/>
                <a:cs typeface="Times New Roman" panose="02020603050405020304" pitchFamily="18" charset="0"/>
              </a:rPr>
              <a:t>Why? Because our </a:t>
            </a:r>
            <a:r>
              <a:rPr lang="en-US" sz="2800" b="1" u="sng" dirty="0">
                <a:solidFill>
                  <a:schemeClr val="tx1"/>
                </a:solidFill>
                <a:effectLst/>
                <a:latin typeface="+mn-lt"/>
                <a:ea typeface="MS Mincho" panose="02020609040205080304" pitchFamily="49" charset="-128"/>
                <a:cs typeface="Times New Roman" panose="02020603050405020304" pitchFamily="18" charset="0"/>
              </a:rPr>
              <a:t>God is not limited </a:t>
            </a:r>
            <a:r>
              <a:rPr lang="en-US" sz="2800" dirty="0">
                <a:solidFill>
                  <a:schemeClr val="tx1"/>
                </a:solidFill>
                <a:effectLst/>
                <a:latin typeface="+mn-lt"/>
                <a:ea typeface="MS Mincho" panose="02020609040205080304" pitchFamily="49" charset="-128"/>
                <a:cs typeface="Times New Roman" panose="02020603050405020304" pitchFamily="18" charset="0"/>
              </a:rPr>
              <a:t>to what we </a:t>
            </a:r>
            <a:r>
              <a:rPr lang="en-US" sz="2800" b="1" u="sng" dirty="0">
                <a:solidFill>
                  <a:schemeClr val="tx1"/>
                </a:solidFill>
                <a:effectLst/>
                <a:latin typeface="+mn-lt"/>
                <a:ea typeface="MS Mincho" panose="02020609040205080304" pitchFamily="49" charset="-128"/>
                <a:cs typeface="Times New Roman" panose="02020603050405020304" pitchFamily="18" charset="0"/>
              </a:rPr>
              <a:t>experienced yesterday</a:t>
            </a:r>
            <a:r>
              <a:rPr lang="en-US" sz="2800" dirty="0">
                <a:solidFill>
                  <a:schemeClr val="tx1"/>
                </a:solidFill>
                <a:effectLst/>
                <a:latin typeface="+mn-lt"/>
                <a:ea typeface="MS Mincho" panose="02020609040205080304" pitchFamily="49" charset="-128"/>
                <a:cs typeface="Times New Roman" panose="02020603050405020304" pitchFamily="18" charset="0"/>
              </a:rPr>
              <a:t>, what we </a:t>
            </a:r>
            <a:r>
              <a:rPr lang="en-US" sz="2800" b="1" u="sng" dirty="0">
                <a:solidFill>
                  <a:schemeClr val="tx1"/>
                </a:solidFill>
                <a:effectLst/>
                <a:latin typeface="+mn-lt"/>
                <a:ea typeface="MS Mincho" panose="02020609040205080304" pitchFamily="49" charset="-128"/>
                <a:cs typeface="Times New Roman" panose="02020603050405020304" pitchFamily="18" charset="0"/>
              </a:rPr>
              <a:t>see today</a:t>
            </a:r>
            <a:r>
              <a:rPr lang="en-US" sz="2800" dirty="0">
                <a:solidFill>
                  <a:schemeClr val="tx1"/>
                </a:solidFill>
                <a:effectLst/>
                <a:latin typeface="+mn-lt"/>
                <a:ea typeface="MS Mincho" panose="02020609040205080304" pitchFamily="49" charset="-128"/>
                <a:cs typeface="Times New Roman" panose="02020603050405020304" pitchFamily="18" charset="0"/>
              </a:rPr>
              <a:t>, or what we can </a:t>
            </a:r>
            <a:r>
              <a:rPr lang="en-US" sz="2800" b="1" u="sng" dirty="0">
                <a:solidFill>
                  <a:schemeClr val="tx1"/>
                </a:solidFill>
                <a:effectLst/>
                <a:latin typeface="+mn-lt"/>
                <a:ea typeface="MS Mincho" panose="02020609040205080304" pitchFamily="49" charset="-128"/>
                <a:cs typeface="Times New Roman" panose="02020603050405020304" pitchFamily="18" charset="0"/>
              </a:rPr>
              <a:t>imagine for tomorrow!</a:t>
            </a:r>
            <a:endParaRPr lang="en-US" sz="1600" b="1" u="sng" dirty="0">
              <a:solidFill>
                <a:srgbClr val="000000"/>
              </a:solidFill>
              <a:effectLst/>
              <a:latin typeface="Arial" panose="020B0604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459238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ircle(in)">
                                      <p:cBhvr>
                                        <p:cTn id="12" dur="20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heel(1)">
                                      <p:cBhvr>
                                        <p:cTn id="1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D00A82-5EF1-8A58-35C2-BAB5FF3AFAA9}"/>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FEB06636-447C-2516-0BA3-EA89FC423EBF}"/>
              </a:ext>
            </a:extLst>
          </p:cNvPr>
          <p:cNvPicPr>
            <a:picLocks noChangeAspect="1"/>
          </p:cNvPicPr>
          <p:nvPr/>
        </p:nvPicPr>
        <p:blipFill>
          <a:blip r:embed="rId2">
            <a:alphaModFix amt="31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
        <p:nvSpPr>
          <p:cNvPr id="4" name="TextBox 3">
            <a:extLst>
              <a:ext uri="{FF2B5EF4-FFF2-40B4-BE49-F238E27FC236}">
                <a16:creationId xmlns:a16="http://schemas.microsoft.com/office/drawing/2014/main" id="{3BF2E30B-E42E-794D-A72B-1B75D63EF204}"/>
              </a:ext>
            </a:extLst>
          </p:cNvPr>
          <p:cNvSpPr txBox="1"/>
          <p:nvPr/>
        </p:nvSpPr>
        <p:spPr>
          <a:xfrm>
            <a:off x="190123" y="253843"/>
            <a:ext cx="10936585" cy="2862322"/>
          </a:xfrm>
          <a:prstGeom prst="rect">
            <a:avLst/>
          </a:prstGeom>
          <a:noFill/>
        </p:spPr>
        <p:txBody>
          <a:bodyPr wrap="square">
            <a:spAutoFit/>
          </a:bodyPr>
          <a:lstStyle/>
          <a:p>
            <a:pPr marL="0" marR="0" algn="ctr">
              <a:lnSpc>
                <a:spcPct val="100000"/>
              </a:lnSpc>
              <a:spcAft>
                <a:spcPts val="600"/>
              </a:spcAft>
              <a:buNone/>
            </a:pPr>
            <a:r>
              <a:rPr lang="en-US" sz="3600" dirty="0">
                <a:solidFill>
                  <a:schemeClr val="tx1"/>
                </a:solidFill>
                <a:effectLst/>
                <a:latin typeface="+mn-lt"/>
                <a:ea typeface="MS Mincho" panose="02020609040205080304" pitchFamily="49" charset="-128"/>
                <a:cs typeface="Times New Roman" panose="02020603050405020304" pitchFamily="18" charset="0"/>
              </a:rPr>
              <a:t>Most of us  have lived through enough to know that life can change in a moment. One phone call can change your plans. One opportunity can open a new door. One conversation can introduce you to a new possibility. One act of obedience can put you on a different path. </a:t>
            </a:r>
            <a:endParaRPr lang="en-US" sz="2000" dirty="0">
              <a:solidFill>
                <a:srgbClr val="000000"/>
              </a:solidFill>
              <a:effectLst/>
              <a:latin typeface="Arial" panose="020B0604020202020204" pitchFamily="34" charset="0"/>
              <a:ea typeface="MS Mincho" panose="02020609040205080304" pitchFamily="49" charset="-128"/>
              <a:cs typeface="Times New Roman" panose="02020603050405020304" pitchFamily="18" charset="0"/>
            </a:endParaRPr>
          </a:p>
        </p:txBody>
      </p:sp>
      <p:sp>
        <p:nvSpPr>
          <p:cNvPr id="6" name="TextBox 5">
            <a:extLst>
              <a:ext uri="{FF2B5EF4-FFF2-40B4-BE49-F238E27FC236}">
                <a16:creationId xmlns:a16="http://schemas.microsoft.com/office/drawing/2014/main" id="{655ED93E-0DBC-37E2-7084-5B551A50491F}"/>
              </a:ext>
            </a:extLst>
          </p:cNvPr>
          <p:cNvSpPr txBox="1"/>
          <p:nvPr/>
        </p:nvSpPr>
        <p:spPr>
          <a:xfrm>
            <a:off x="353085" y="3370008"/>
            <a:ext cx="11253457" cy="2862322"/>
          </a:xfrm>
          <a:prstGeom prst="rect">
            <a:avLst/>
          </a:prstGeom>
          <a:noFill/>
        </p:spPr>
        <p:txBody>
          <a:bodyPr wrap="square">
            <a:spAutoFit/>
          </a:bodyPr>
          <a:lstStyle/>
          <a:p>
            <a:pPr algn="ctr"/>
            <a:r>
              <a:rPr lang="en-US" sz="3600" dirty="0">
                <a:solidFill>
                  <a:schemeClr val="tx1"/>
                </a:solidFill>
                <a:effectLst/>
                <a:latin typeface="+mn-lt"/>
                <a:ea typeface="MS Mincho" panose="02020609040205080304" pitchFamily="49" charset="-128"/>
                <a:cs typeface="Times New Roman" panose="02020603050405020304" pitchFamily="18" charset="0"/>
              </a:rPr>
              <a:t>And throughout Scripture, we see a God who continually invites His people to trust Him for what comes next. Isaiah 43:19 declares, “Behold, I will do a new thing!” Notice the language: a new thing! Not just the same old routine.</a:t>
            </a:r>
            <a:endParaRPr lang="en-US" dirty="0"/>
          </a:p>
        </p:txBody>
      </p:sp>
    </p:spTree>
    <p:extLst>
      <p:ext uri="{BB962C8B-B14F-4D97-AF65-F5344CB8AC3E}">
        <p14:creationId xmlns:p14="http://schemas.microsoft.com/office/powerpoint/2010/main" val="438031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B9F7C5-A6E0-1218-8A6E-706A1BC41EB7}"/>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A2476DC1-7BAC-9C30-7709-F7403C1B6C95}"/>
              </a:ext>
            </a:extLst>
          </p:cNvPr>
          <p:cNvPicPr>
            <a:picLocks noChangeAspect="1"/>
          </p:cNvPicPr>
          <p:nvPr/>
        </p:nvPicPr>
        <p:blipFill>
          <a:blip r:embed="rId2">
            <a:alphaModFix amt="31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
        <p:nvSpPr>
          <p:cNvPr id="4" name="TextBox 3">
            <a:extLst>
              <a:ext uri="{FF2B5EF4-FFF2-40B4-BE49-F238E27FC236}">
                <a16:creationId xmlns:a16="http://schemas.microsoft.com/office/drawing/2014/main" id="{5D72A7D3-CDBE-2741-7639-D1FCC0577628}"/>
              </a:ext>
            </a:extLst>
          </p:cNvPr>
          <p:cNvSpPr txBox="1"/>
          <p:nvPr/>
        </p:nvSpPr>
        <p:spPr>
          <a:xfrm>
            <a:off x="552262" y="398352"/>
            <a:ext cx="10701196" cy="2308324"/>
          </a:xfrm>
          <a:prstGeom prst="rect">
            <a:avLst/>
          </a:prstGeom>
          <a:noFill/>
        </p:spPr>
        <p:txBody>
          <a:bodyPr wrap="square">
            <a:spAutoFit/>
          </a:bodyPr>
          <a:lstStyle/>
          <a:p>
            <a:pPr algn="ctr"/>
            <a:r>
              <a:rPr lang="en-US" sz="3600" dirty="0">
                <a:solidFill>
                  <a:schemeClr val="tx1"/>
                </a:solidFill>
                <a:effectLst/>
                <a:latin typeface="+mn-lt"/>
                <a:ea typeface="MS Mincho" panose="02020609040205080304" pitchFamily="49" charset="-128"/>
                <a:cs typeface="Times New Roman" panose="02020603050405020304" pitchFamily="18" charset="0"/>
              </a:rPr>
              <a:t>Not just the same old thinking. Not just the same old expectations. God was speaking to His people about His power to bring redemption and a future where they could not see one. </a:t>
            </a:r>
            <a:endParaRPr lang="en-US" sz="3600" dirty="0"/>
          </a:p>
        </p:txBody>
      </p:sp>
      <p:sp>
        <p:nvSpPr>
          <p:cNvPr id="6" name="TextBox 5">
            <a:extLst>
              <a:ext uri="{FF2B5EF4-FFF2-40B4-BE49-F238E27FC236}">
                <a16:creationId xmlns:a16="http://schemas.microsoft.com/office/drawing/2014/main" id="{0AF2674E-F7FB-3D33-0B98-218B897BCB78}"/>
              </a:ext>
            </a:extLst>
          </p:cNvPr>
          <p:cNvSpPr txBox="1"/>
          <p:nvPr/>
        </p:nvSpPr>
        <p:spPr>
          <a:xfrm>
            <a:off x="959667" y="3027056"/>
            <a:ext cx="10701196" cy="1569660"/>
          </a:xfrm>
          <a:prstGeom prst="rect">
            <a:avLst/>
          </a:prstGeom>
          <a:noFill/>
        </p:spPr>
        <p:txBody>
          <a:bodyPr wrap="square">
            <a:spAutoFit/>
          </a:bodyPr>
          <a:lstStyle/>
          <a:p>
            <a:pPr algn="ctr"/>
            <a:r>
              <a:rPr lang="en-US" sz="3200" b="1" dirty="0">
                <a:solidFill>
                  <a:schemeClr val="tx1"/>
                </a:solidFill>
                <a:effectLst/>
                <a:latin typeface="+mn-lt"/>
                <a:ea typeface="MS Mincho" panose="02020609040205080304" pitchFamily="49" charset="-128"/>
                <a:cs typeface="Times New Roman" panose="02020603050405020304" pitchFamily="18" charset="0"/>
              </a:rPr>
              <a:t>Caution</a:t>
            </a:r>
            <a:r>
              <a:rPr lang="en-US" sz="3200" dirty="0">
                <a:solidFill>
                  <a:schemeClr val="tx1"/>
                </a:solidFill>
                <a:effectLst/>
                <a:latin typeface="+mn-lt"/>
                <a:ea typeface="MS Mincho" panose="02020609040205080304" pitchFamily="49" charset="-128"/>
                <a:cs typeface="Times New Roman" panose="02020603050405020304" pitchFamily="18" charset="0"/>
              </a:rPr>
              <a:t>: We must </a:t>
            </a:r>
            <a:r>
              <a:rPr lang="en-US" sz="3200" b="1" u="sng" dirty="0">
                <a:solidFill>
                  <a:schemeClr val="tx1"/>
                </a:solidFill>
                <a:effectLst/>
                <a:latin typeface="+mn-lt"/>
                <a:ea typeface="MS Mincho" panose="02020609040205080304" pitchFamily="49" charset="-128"/>
                <a:cs typeface="Times New Roman" panose="02020603050405020304" pitchFamily="18" charset="0"/>
              </a:rPr>
              <a:t>not turn that promise </a:t>
            </a:r>
            <a:r>
              <a:rPr lang="en-US" sz="3200" dirty="0">
                <a:solidFill>
                  <a:schemeClr val="tx1"/>
                </a:solidFill>
                <a:effectLst/>
                <a:latin typeface="+mn-lt"/>
                <a:ea typeface="MS Mincho" panose="02020609040205080304" pitchFamily="49" charset="-128"/>
                <a:cs typeface="Times New Roman" panose="02020603050405020304" pitchFamily="18" charset="0"/>
              </a:rPr>
              <a:t>into a guarantee that every dream we have will come </a:t>
            </a:r>
            <a:r>
              <a:rPr lang="en-US" sz="3200" b="1" u="sng" dirty="0">
                <a:solidFill>
                  <a:schemeClr val="tx1"/>
                </a:solidFill>
                <a:effectLst/>
                <a:latin typeface="+mn-lt"/>
                <a:ea typeface="MS Mincho" panose="02020609040205080304" pitchFamily="49" charset="-128"/>
                <a:cs typeface="Times New Roman" panose="02020603050405020304" pitchFamily="18" charset="0"/>
              </a:rPr>
              <a:t>true exactly as we imagine it. </a:t>
            </a:r>
            <a:endParaRPr lang="en-US" sz="3200" b="1" u="sng" dirty="0"/>
          </a:p>
        </p:txBody>
      </p:sp>
      <p:sp>
        <p:nvSpPr>
          <p:cNvPr id="8" name="TextBox 7">
            <a:extLst>
              <a:ext uri="{FF2B5EF4-FFF2-40B4-BE49-F238E27FC236}">
                <a16:creationId xmlns:a16="http://schemas.microsoft.com/office/drawing/2014/main" id="{4CF1A7B1-ABB5-6F83-4A3F-2259751F81CA}"/>
              </a:ext>
            </a:extLst>
          </p:cNvPr>
          <p:cNvSpPr txBox="1"/>
          <p:nvPr/>
        </p:nvSpPr>
        <p:spPr>
          <a:xfrm>
            <a:off x="552262" y="4920295"/>
            <a:ext cx="10701196" cy="1569660"/>
          </a:xfrm>
          <a:prstGeom prst="rect">
            <a:avLst/>
          </a:prstGeom>
          <a:noFill/>
        </p:spPr>
        <p:txBody>
          <a:bodyPr wrap="square">
            <a:spAutoFit/>
          </a:bodyPr>
          <a:lstStyle/>
          <a:p>
            <a:pPr marL="0" marR="0" algn="ctr">
              <a:lnSpc>
                <a:spcPct val="100000"/>
              </a:lnSpc>
              <a:spcAft>
                <a:spcPts val="600"/>
              </a:spcAft>
              <a:buNone/>
            </a:pPr>
            <a:r>
              <a:rPr lang="en-US" sz="3200" dirty="0">
                <a:ea typeface="MS Mincho" panose="02020609040205080304" pitchFamily="49" charset="-128"/>
                <a:cs typeface="Times New Roman" panose="02020603050405020304" pitchFamily="18" charset="0"/>
              </a:rPr>
              <a:t>W</a:t>
            </a:r>
            <a:r>
              <a:rPr lang="en-US" sz="3200" dirty="0">
                <a:solidFill>
                  <a:schemeClr val="tx1"/>
                </a:solidFill>
                <a:effectLst/>
                <a:latin typeface="+mn-lt"/>
                <a:ea typeface="MS Mincho" panose="02020609040205080304" pitchFamily="49" charset="-128"/>
                <a:cs typeface="Times New Roman" panose="02020603050405020304" pitchFamily="18" charset="0"/>
              </a:rPr>
              <a:t>e can live confidently knowing that God is able to work in new ways, give us fresh wisdom, open opportunities, and lead us into His purposes.</a:t>
            </a:r>
            <a:endParaRPr lang="en-US" sz="3200" dirty="0">
              <a:solidFill>
                <a:srgbClr val="000000"/>
              </a:solidFill>
              <a:effectLst/>
              <a:latin typeface="Arial" panose="020B0604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160060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8">
                                            <p:txEl>
                                              <p:pRg st="0" end="0"/>
                                            </p:txEl>
                                          </p:spTgt>
                                        </p:tgtEl>
                                        <p:attrNameLst>
                                          <p:attrName>style.visibility</p:attrName>
                                        </p:attrNameLst>
                                      </p:cBhvr>
                                      <p:to>
                                        <p:strVal val="visible"/>
                                      </p:to>
                                    </p:set>
                                    <p:animEffect transition="in" filter="circle(in)">
                                      <p:cBhvr>
                                        <p:cTn id="17" dur="20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AA7C22-0349-EC59-0716-5FDBD5525FF3}"/>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D63A3B74-1B15-D93C-676B-0A992EAC0891}"/>
              </a:ext>
            </a:extLst>
          </p:cNvPr>
          <p:cNvPicPr>
            <a:picLocks noChangeAspect="1"/>
          </p:cNvPicPr>
          <p:nvPr/>
        </p:nvPicPr>
        <p:blipFill>
          <a:blip r:embed="rId2">
            <a:alphaModFix amt="31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
        <p:nvSpPr>
          <p:cNvPr id="4" name="TextBox 3">
            <a:extLst>
              <a:ext uri="{FF2B5EF4-FFF2-40B4-BE49-F238E27FC236}">
                <a16:creationId xmlns:a16="http://schemas.microsoft.com/office/drawing/2014/main" id="{BF71AB15-9A87-F0C1-5129-DA6A1B41FE0B}"/>
              </a:ext>
            </a:extLst>
          </p:cNvPr>
          <p:cNvSpPr txBox="1"/>
          <p:nvPr/>
        </p:nvSpPr>
        <p:spPr>
          <a:xfrm>
            <a:off x="668447" y="168663"/>
            <a:ext cx="10855105" cy="2862322"/>
          </a:xfrm>
          <a:prstGeom prst="rect">
            <a:avLst/>
          </a:prstGeom>
          <a:noFill/>
        </p:spPr>
        <p:txBody>
          <a:bodyPr wrap="square">
            <a:spAutoFit/>
          </a:bodyPr>
          <a:lstStyle/>
          <a:p>
            <a:pPr marL="0" marR="0" algn="ctr">
              <a:lnSpc>
                <a:spcPct val="100000"/>
              </a:lnSpc>
              <a:spcAft>
                <a:spcPts val="600"/>
              </a:spcAft>
              <a:buNone/>
            </a:pPr>
            <a:r>
              <a:rPr lang="en-US" sz="3600" dirty="0">
                <a:ea typeface="MS Mincho" panose="02020609040205080304" pitchFamily="49" charset="-128"/>
                <a:cs typeface="Times New Roman" panose="02020603050405020304" pitchFamily="18" charset="0"/>
              </a:rPr>
              <a:t>D</a:t>
            </a:r>
            <a:r>
              <a:rPr lang="en-US" sz="3600" dirty="0">
                <a:solidFill>
                  <a:schemeClr val="tx1"/>
                </a:solidFill>
                <a:effectLst/>
                <a:latin typeface="+mn-lt"/>
                <a:ea typeface="MS Mincho" panose="02020609040205080304" pitchFamily="49" charset="-128"/>
                <a:cs typeface="Times New Roman" panose="02020603050405020304" pitchFamily="18" charset="0"/>
              </a:rPr>
              <a:t>on’t walk into a new day expecting nothing simply because yesterday did not go according to plan. You serve a God who can bring new purpose, new understanding, new opportunities, and renewed joy into your life! </a:t>
            </a:r>
          </a:p>
        </p:txBody>
      </p:sp>
      <p:sp>
        <p:nvSpPr>
          <p:cNvPr id="6" name="TextBox 5">
            <a:extLst>
              <a:ext uri="{FF2B5EF4-FFF2-40B4-BE49-F238E27FC236}">
                <a16:creationId xmlns:a16="http://schemas.microsoft.com/office/drawing/2014/main" id="{EDD5690F-6D18-8707-13A0-E82531E4E2AF}"/>
              </a:ext>
            </a:extLst>
          </p:cNvPr>
          <p:cNvSpPr txBox="1"/>
          <p:nvPr/>
        </p:nvSpPr>
        <p:spPr>
          <a:xfrm>
            <a:off x="63374" y="4304069"/>
            <a:ext cx="11570327" cy="2385268"/>
          </a:xfrm>
          <a:prstGeom prst="rect">
            <a:avLst/>
          </a:prstGeom>
          <a:noFill/>
        </p:spPr>
        <p:txBody>
          <a:bodyPr wrap="square">
            <a:spAutoFit/>
          </a:bodyPr>
          <a:lstStyle/>
          <a:p>
            <a:pPr marL="0" marR="0" algn="ctr">
              <a:lnSpc>
                <a:spcPct val="100000"/>
              </a:lnSpc>
              <a:spcAft>
                <a:spcPts val="600"/>
              </a:spcAft>
              <a:buNone/>
            </a:pPr>
            <a:r>
              <a:rPr lang="en-US" sz="3600" dirty="0">
                <a:solidFill>
                  <a:schemeClr val="tx1"/>
                </a:solidFill>
                <a:effectLst/>
                <a:latin typeface="+mn-lt"/>
                <a:ea typeface="MS Mincho" panose="02020609040205080304" pitchFamily="49" charset="-128"/>
                <a:cs typeface="Times New Roman" panose="02020603050405020304" pitchFamily="18" charset="0"/>
              </a:rPr>
              <a:t>I’m ready to grow!</a:t>
            </a:r>
          </a:p>
          <a:p>
            <a:pPr marL="0" marR="0" algn="ctr">
              <a:lnSpc>
                <a:spcPct val="100000"/>
              </a:lnSpc>
              <a:spcAft>
                <a:spcPts val="600"/>
              </a:spcAft>
              <a:buNone/>
            </a:pPr>
            <a:r>
              <a:rPr lang="en-US" sz="3600" dirty="0">
                <a:solidFill>
                  <a:schemeClr val="tx1"/>
                </a:solidFill>
                <a:effectLst/>
                <a:latin typeface="+mn-lt"/>
                <a:ea typeface="MS Mincho" panose="02020609040205080304" pitchFamily="49" charset="-128"/>
                <a:cs typeface="Times New Roman" panose="02020603050405020304" pitchFamily="18" charset="0"/>
              </a:rPr>
              <a:t>I’m ready to serve! I’m ready to love! I’m ready to walk by faith! I’m ready to stop living in yesterday! And I’m ready to make the most of the day God has given me!</a:t>
            </a:r>
            <a:endParaRPr lang="en-US" sz="2000" dirty="0">
              <a:solidFill>
                <a:srgbClr val="000000"/>
              </a:solidFill>
              <a:effectLst/>
              <a:latin typeface="Arial" panose="020B0604020202020204" pitchFamily="34" charset="0"/>
              <a:ea typeface="MS Mincho" panose="02020609040205080304" pitchFamily="49" charset="-128"/>
              <a:cs typeface="Times New Roman" panose="02020603050405020304" pitchFamily="18" charset="0"/>
            </a:endParaRPr>
          </a:p>
        </p:txBody>
      </p:sp>
      <p:sp>
        <p:nvSpPr>
          <p:cNvPr id="8" name="TextBox 7">
            <a:extLst>
              <a:ext uri="{FF2B5EF4-FFF2-40B4-BE49-F238E27FC236}">
                <a16:creationId xmlns:a16="http://schemas.microsoft.com/office/drawing/2014/main" id="{91065493-36E0-84D7-69C7-6A5887C0EA2A}"/>
              </a:ext>
            </a:extLst>
          </p:cNvPr>
          <p:cNvSpPr txBox="1"/>
          <p:nvPr/>
        </p:nvSpPr>
        <p:spPr>
          <a:xfrm>
            <a:off x="470780" y="3199648"/>
            <a:ext cx="10456752" cy="646331"/>
          </a:xfrm>
          <a:prstGeom prst="rect">
            <a:avLst/>
          </a:prstGeom>
          <a:noFill/>
        </p:spPr>
        <p:txBody>
          <a:bodyPr wrap="square">
            <a:spAutoFit/>
          </a:bodyPr>
          <a:lstStyle/>
          <a:p>
            <a:pPr marL="0" marR="0" algn="ctr">
              <a:lnSpc>
                <a:spcPct val="100000"/>
              </a:lnSpc>
              <a:spcAft>
                <a:spcPts val="600"/>
              </a:spcAft>
              <a:buNone/>
            </a:pPr>
            <a:r>
              <a:rPr lang="en-US" sz="3600" b="1" i="1" dirty="0">
                <a:solidFill>
                  <a:schemeClr val="tx1"/>
                </a:solidFill>
                <a:effectLst/>
                <a:latin typeface="+mn-lt"/>
                <a:ea typeface="MS Mincho" panose="02020609040205080304" pitchFamily="49" charset="-128"/>
                <a:cs typeface="Times New Roman" panose="02020603050405020304" pitchFamily="18" charset="0"/>
              </a:rPr>
              <a:t>Declare</a:t>
            </a:r>
            <a:r>
              <a:rPr lang="en-US" sz="3600" i="1" dirty="0">
                <a:solidFill>
                  <a:schemeClr val="tx1"/>
                </a:solidFill>
                <a:effectLst/>
                <a:latin typeface="+mn-lt"/>
                <a:ea typeface="MS Mincho" panose="02020609040205080304" pitchFamily="49" charset="-128"/>
                <a:cs typeface="Times New Roman" panose="02020603050405020304" pitchFamily="18" charset="0"/>
              </a:rPr>
              <a:t>: “I’M READY FOR WHAT GOD HAS NEXT!” </a:t>
            </a:r>
          </a:p>
        </p:txBody>
      </p:sp>
    </p:spTree>
    <p:extLst>
      <p:ext uri="{BB962C8B-B14F-4D97-AF65-F5344CB8AC3E}">
        <p14:creationId xmlns:p14="http://schemas.microsoft.com/office/powerpoint/2010/main" val="1235796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down)">
                                      <p:cBhvr>
                                        <p:cTn id="15" dur="580">
                                          <p:stCondLst>
                                            <p:cond delay="0"/>
                                          </p:stCondLst>
                                        </p:cTn>
                                        <p:tgtEl>
                                          <p:spTgt spid="8"/>
                                        </p:tgtEl>
                                      </p:cBhvr>
                                    </p:animEffect>
                                    <p:anim calcmode="lin" valueType="num">
                                      <p:cBhvr>
                                        <p:cTn id="16"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21" dur="26">
                                          <p:stCondLst>
                                            <p:cond delay="650"/>
                                          </p:stCondLst>
                                        </p:cTn>
                                        <p:tgtEl>
                                          <p:spTgt spid="8"/>
                                        </p:tgtEl>
                                      </p:cBhvr>
                                      <p:to x="100000" y="60000"/>
                                    </p:animScale>
                                    <p:animScale>
                                      <p:cBhvr>
                                        <p:cTn id="22" dur="166" decel="50000">
                                          <p:stCondLst>
                                            <p:cond delay="676"/>
                                          </p:stCondLst>
                                        </p:cTn>
                                        <p:tgtEl>
                                          <p:spTgt spid="8"/>
                                        </p:tgtEl>
                                      </p:cBhvr>
                                      <p:to x="100000" y="100000"/>
                                    </p:animScale>
                                    <p:animScale>
                                      <p:cBhvr>
                                        <p:cTn id="23" dur="26">
                                          <p:stCondLst>
                                            <p:cond delay="1312"/>
                                          </p:stCondLst>
                                        </p:cTn>
                                        <p:tgtEl>
                                          <p:spTgt spid="8"/>
                                        </p:tgtEl>
                                      </p:cBhvr>
                                      <p:to x="100000" y="80000"/>
                                    </p:animScale>
                                    <p:animScale>
                                      <p:cBhvr>
                                        <p:cTn id="24" dur="166" decel="50000">
                                          <p:stCondLst>
                                            <p:cond delay="1338"/>
                                          </p:stCondLst>
                                        </p:cTn>
                                        <p:tgtEl>
                                          <p:spTgt spid="8"/>
                                        </p:tgtEl>
                                      </p:cBhvr>
                                      <p:to x="100000" y="100000"/>
                                    </p:animScale>
                                    <p:animScale>
                                      <p:cBhvr>
                                        <p:cTn id="25" dur="26">
                                          <p:stCondLst>
                                            <p:cond delay="1642"/>
                                          </p:stCondLst>
                                        </p:cTn>
                                        <p:tgtEl>
                                          <p:spTgt spid="8"/>
                                        </p:tgtEl>
                                      </p:cBhvr>
                                      <p:to x="100000" y="90000"/>
                                    </p:animScale>
                                    <p:animScale>
                                      <p:cBhvr>
                                        <p:cTn id="26" dur="166" decel="50000">
                                          <p:stCondLst>
                                            <p:cond delay="1668"/>
                                          </p:stCondLst>
                                        </p:cTn>
                                        <p:tgtEl>
                                          <p:spTgt spid="8"/>
                                        </p:tgtEl>
                                      </p:cBhvr>
                                      <p:to x="100000" y="100000"/>
                                    </p:animScale>
                                    <p:animScale>
                                      <p:cBhvr>
                                        <p:cTn id="27" dur="26">
                                          <p:stCondLst>
                                            <p:cond delay="1808"/>
                                          </p:stCondLst>
                                        </p:cTn>
                                        <p:tgtEl>
                                          <p:spTgt spid="8"/>
                                        </p:tgtEl>
                                      </p:cBhvr>
                                      <p:to x="100000" y="95000"/>
                                    </p:animScale>
                                    <p:animScale>
                                      <p:cBhvr>
                                        <p:cTn id="28" dur="166" decel="50000">
                                          <p:stCondLst>
                                            <p:cond delay="1834"/>
                                          </p:stCondLst>
                                        </p:cTn>
                                        <p:tgtEl>
                                          <p:spTgt spid="8"/>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grpId="0" nodeType="click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wipe(down)">
                                      <p:cBhvr>
                                        <p:cTn id="3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030AD1-84CF-9FEB-826D-D06C492B8CED}"/>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FBA7D734-E385-8920-CA04-BC36325B4FC5}"/>
              </a:ext>
            </a:extLst>
          </p:cNvPr>
          <p:cNvPicPr>
            <a:picLocks noChangeAspect="1"/>
          </p:cNvPicPr>
          <p:nvPr/>
        </p:nvPicPr>
        <p:blipFill>
          <a:blip r:embed="rId2">
            <a:alphaModFix amt="31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
        <p:nvSpPr>
          <p:cNvPr id="4" name="TextBox 3">
            <a:extLst>
              <a:ext uri="{FF2B5EF4-FFF2-40B4-BE49-F238E27FC236}">
                <a16:creationId xmlns:a16="http://schemas.microsoft.com/office/drawing/2014/main" id="{9CEAD547-3395-397F-4642-D03D5F83F9B8}"/>
              </a:ext>
            </a:extLst>
          </p:cNvPr>
          <p:cNvSpPr txBox="1"/>
          <p:nvPr/>
        </p:nvSpPr>
        <p:spPr>
          <a:xfrm>
            <a:off x="153909" y="848900"/>
            <a:ext cx="11461687" cy="4524315"/>
          </a:xfrm>
          <a:prstGeom prst="rect">
            <a:avLst/>
          </a:prstGeom>
          <a:noFill/>
        </p:spPr>
        <p:txBody>
          <a:bodyPr wrap="square">
            <a:spAutoFit/>
          </a:bodyPr>
          <a:lstStyle/>
          <a:p>
            <a:pPr marL="0" marR="0" algn="ctr">
              <a:lnSpc>
                <a:spcPct val="100000"/>
              </a:lnSpc>
              <a:spcBef>
                <a:spcPts val="1000"/>
              </a:spcBef>
              <a:buNone/>
            </a:pPr>
            <a:r>
              <a:rPr lang="en-US" sz="3200" b="1" dirty="0">
                <a:solidFill>
                  <a:schemeClr val="tx1"/>
                </a:solidFill>
                <a:effectLst/>
                <a:latin typeface="+mn-lt"/>
                <a:ea typeface="MS Gothic" panose="020B0609070205080204" pitchFamily="49" charset="-128"/>
                <a:cs typeface="Times New Roman" panose="02020603050405020304" pitchFamily="18" charset="0"/>
              </a:rPr>
              <a:t>The sunrise</a:t>
            </a:r>
          </a:p>
          <a:p>
            <a:pPr algn="ctr">
              <a:buNone/>
            </a:pPr>
            <a:r>
              <a:rPr lang="en-US" sz="3200" dirty="0">
                <a:solidFill>
                  <a:schemeClr val="tx1"/>
                </a:solidFill>
                <a:effectLst/>
                <a:latin typeface="+mn-lt"/>
                <a:ea typeface="MS Mincho" panose="02020609040205080304" pitchFamily="49" charset="-128"/>
                <a:cs typeface="Times New Roman" panose="02020603050405020304" pitchFamily="18" charset="0"/>
              </a:rPr>
              <a:t>Have you ever watched a sunrise? The night can seem long. The sky can look completely dark. But eventually, the horizon begins to change. First, you see a little light. Then the clouds begin to glow. Then the sun rises, and suddenly the landscape looks different. The hills were there all along. The trees were there all along. The road was there all along. But the light helps you see what was already there. Sometimes a fresh move of God begins with a fresh perspective</a:t>
            </a:r>
            <a:endParaRPr lang="en-US" sz="3200" dirty="0"/>
          </a:p>
        </p:txBody>
      </p:sp>
    </p:spTree>
    <p:extLst>
      <p:ext uri="{BB962C8B-B14F-4D97-AF65-F5344CB8AC3E}">
        <p14:creationId xmlns:p14="http://schemas.microsoft.com/office/powerpoint/2010/main" val="3049599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3000"/>
                                        <p:tgtEl>
                                          <p:spTgt spid="4"/>
                                        </p:tgtEl>
                                      </p:cBhvr>
                                    </p:animEffect>
                                    <p:anim calcmode="lin" valueType="num">
                                      <p:cBhvr>
                                        <p:cTn id="8" dur="3000" fill="hold"/>
                                        <p:tgtEl>
                                          <p:spTgt spid="4"/>
                                        </p:tgtEl>
                                        <p:attrNameLst>
                                          <p:attrName>ppt_x</p:attrName>
                                        </p:attrNameLst>
                                      </p:cBhvr>
                                      <p:tavLst>
                                        <p:tav tm="0">
                                          <p:val>
                                            <p:strVal val="#ppt_x"/>
                                          </p:val>
                                        </p:tav>
                                        <p:tav tm="100000">
                                          <p:val>
                                            <p:strVal val="#ppt_x"/>
                                          </p:val>
                                        </p:tav>
                                      </p:tavLst>
                                    </p:anim>
                                    <p:anim calcmode="lin" valueType="num">
                                      <p:cBhvr>
                                        <p:cTn id="9"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C58EF6-F4ED-C79D-869D-83AF86A0B9F5}"/>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5093A75A-7793-9FAC-4A64-3EBB3F57F514}"/>
              </a:ext>
            </a:extLst>
          </p:cNvPr>
          <p:cNvPicPr>
            <a:picLocks noChangeAspect="1"/>
          </p:cNvPicPr>
          <p:nvPr/>
        </p:nvPicPr>
        <p:blipFill>
          <a:blip r:embed="rId2">
            <a:alphaModFix amt="31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
        <p:nvSpPr>
          <p:cNvPr id="4" name="TextBox 3">
            <a:extLst>
              <a:ext uri="{FF2B5EF4-FFF2-40B4-BE49-F238E27FC236}">
                <a16:creationId xmlns:a16="http://schemas.microsoft.com/office/drawing/2014/main" id="{658EFA4D-9B96-266F-A6F5-36307309AFFA}"/>
              </a:ext>
            </a:extLst>
          </p:cNvPr>
          <p:cNvSpPr txBox="1"/>
          <p:nvPr/>
        </p:nvSpPr>
        <p:spPr>
          <a:xfrm>
            <a:off x="615636" y="530198"/>
            <a:ext cx="10637822" cy="2554545"/>
          </a:xfrm>
          <a:prstGeom prst="rect">
            <a:avLst/>
          </a:prstGeom>
          <a:noFill/>
        </p:spPr>
        <p:txBody>
          <a:bodyPr wrap="square">
            <a:spAutoFit/>
          </a:bodyPr>
          <a:lstStyle/>
          <a:p>
            <a:pPr marL="0" marR="0" algn="ctr">
              <a:lnSpc>
                <a:spcPct val="100000"/>
              </a:lnSpc>
              <a:spcAft>
                <a:spcPts val="600"/>
              </a:spcAft>
              <a:buNone/>
            </a:pPr>
            <a:r>
              <a:rPr lang="en-US" sz="3200" dirty="0">
                <a:solidFill>
                  <a:schemeClr val="tx1"/>
                </a:solidFill>
                <a:effectLst/>
                <a:latin typeface="+mn-lt"/>
                <a:ea typeface="MS Mincho" panose="02020609040205080304" pitchFamily="49" charset="-128"/>
                <a:cs typeface="Times New Roman" panose="02020603050405020304" pitchFamily="18" charset="0"/>
              </a:rPr>
              <a:t>The circumstances may not change overnight, but God can change how we see them, how we respond, and how faithfully we move forward. Don’t miss the possibilities of a new day because you are still thinking about yesterday’s darkness!  </a:t>
            </a:r>
            <a:endParaRPr lang="en-US" sz="3200" dirty="0">
              <a:solidFill>
                <a:srgbClr val="000000"/>
              </a:solidFill>
              <a:effectLst/>
              <a:latin typeface="Arial" panose="020B0604020202020204" pitchFamily="34" charset="0"/>
              <a:ea typeface="MS Mincho" panose="02020609040205080304" pitchFamily="49" charset="-128"/>
              <a:cs typeface="Times New Roman" panose="02020603050405020304" pitchFamily="18" charset="0"/>
            </a:endParaRPr>
          </a:p>
        </p:txBody>
      </p:sp>
      <p:sp>
        <p:nvSpPr>
          <p:cNvPr id="6" name="TextBox 5">
            <a:extLst>
              <a:ext uri="{FF2B5EF4-FFF2-40B4-BE49-F238E27FC236}">
                <a16:creationId xmlns:a16="http://schemas.microsoft.com/office/drawing/2014/main" id="{497D88FA-ACA9-5556-61BE-5C05238F1171}"/>
              </a:ext>
            </a:extLst>
          </p:cNvPr>
          <p:cNvSpPr txBox="1"/>
          <p:nvPr/>
        </p:nvSpPr>
        <p:spPr>
          <a:xfrm>
            <a:off x="774072" y="3844126"/>
            <a:ext cx="10320950" cy="1938992"/>
          </a:xfrm>
          <a:prstGeom prst="rect">
            <a:avLst/>
          </a:prstGeom>
          <a:noFill/>
        </p:spPr>
        <p:txBody>
          <a:bodyPr wrap="square">
            <a:spAutoFit/>
          </a:bodyPr>
          <a:lstStyle/>
          <a:p>
            <a:pPr algn="ctr"/>
            <a:r>
              <a:rPr lang="en-US" sz="6000" b="1" dirty="0">
                <a:solidFill>
                  <a:schemeClr val="tx1"/>
                </a:solidFill>
                <a:effectLst/>
                <a:latin typeface="+mn-lt"/>
                <a:ea typeface="MS Mincho" panose="02020609040205080304" pitchFamily="49" charset="-128"/>
                <a:cs typeface="Times New Roman" panose="02020603050405020304" pitchFamily="18" charset="0"/>
              </a:rPr>
              <a:t>“I’m expecting God to do something good!”</a:t>
            </a:r>
            <a:endParaRPr lang="en-US" sz="6000" b="1" dirty="0"/>
          </a:p>
        </p:txBody>
      </p:sp>
    </p:spTree>
    <p:extLst>
      <p:ext uri="{BB962C8B-B14F-4D97-AF65-F5344CB8AC3E}">
        <p14:creationId xmlns:p14="http://schemas.microsoft.com/office/powerpoint/2010/main" val="431495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2000"/>
                                        <p:tgtEl>
                                          <p:spTgt spid="6"/>
                                        </p:tgtEl>
                                      </p:cBhvr>
                                    </p:animEffect>
                                    <p:anim calcmode="lin" valueType="num">
                                      <p:cBhvr>
                                        <p:cTn id="13" dur="2000" fill="hold"/>
                                        <p:tgtEl>
                                          <p:spTgt spid="6"/>
                                        </p:tgtEl>
                                        <p:attrNameLst>
                                          <p:attrName>ppt_x</p:attrName>
                                        </p:attrNameLst>
                                      </p:cBhvr>
                                      <p:tavLst>
                                        <p:tav tm="0">
                                          <p:val>
                                            <p:strVal val="#ppt_x"/>
                                          </p:val>
                                        </p:tav>
                                        <p:tav tm="100000">
                                          <p:val>
                                            <p:strVal val="#ppt_x"/>
                                          </p:val>
                                        </p:tav>
                                      </p:tavLst>
                                    </p:anim>
                                    <p:anim calcmode="lin" valueType="num">
                                      <p:cBhvr>
                                        <p:cTn id="14" dur="2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4E4400-8924-388C-C6A2-3EB8DD4B184A}"/>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37DAC036-6148-D95D-D3AC-D98DFDFE396B}"/>
              </a:ext>
            </a:extLst>
          </p:cNvPr>
          <p:cNvPicPr>
            <a:picLocks noChangeAspect="1"/>
          </p:cNvPicPr>
          <p:nvPr/>
        </p:nvPicPr>
        <p:blipFill>
          <a:blip r:embed="rId2">
            <a:alphaModFix amt="31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
        <p:nvSpPr>
          <p:cNvPr id="4" name="TextBox 3">
            <a:extLst>
              <a:ext uri="{FF2B5EF4-FFF2-40B4-BE49-F238E27FC236}">
                <a16:creationId xmlns:a16="http://schemas.microsoft.com/office/drawing/2014/main" id="{7AA5D53C-52CC-4889-F3CE-0CD347B2AF70}"/>
              </a:ext>
            </a:extLst>
          </p:cNvPr>
          <p:cNvSpPr txBox="1"/>
          <p:nvPr/>
        </p:nvSpPr>
        <p:spPr>
          <a:xfrm>
            <a:off x="645813" y="363288"/>
            <a:ext cx="10900373" cy="707886"/>
          </a:xfrm>
          <a:prstGeom prst="rect">
            <a:avLst/>
          </a:prstGeom>
          <a:noFill/>
        </p:spPr>
        <p:txBody>
          <a:bodyPr wrap="square">
            <a:spAutoFit/>
          </a:bodyPr>
          <a:lstStyle/>
          <a:p>
            <a:pPr algn="ctr"/>
            <a:r>
              <a:rPr lang="en-US" sz="4000" b="1" u="sng" dirty="0">
                <a:solidFill>
                  <a:schemeClr val="tx1"/>
                </a:solidFill>
                <a:effectLst/>
                <a:latin typeface="+mn-lt"/>
                <a:ea typeface="MS Mincho" panose="02020609040205080304" pitchFamily="49" charset="-128"/>
                <a:cs typeface="Times New Roman" panose="02020603050405020304" pitchFamily="18" charset="0"/>
              </a:rPr>
              <a:t> EXPECT GREAT THINGS FROM A GREAT GOD</a:t>
            </a:r>
            <a:endParaRPr lang="en-US" sz="4000" b="1" u="sng" dirty="0"/>
          </a:p>
        </p:txBody>
      </p:sp>
      <p:sp>
        <p:nvSpPr>
          <p:cNvPr id="6" name="TextBox 5">
            <a:extLst>
              <a:ext uri="{FF2B5EF4-FFF2-40B4-BE49-F238E27FC236}">
                <a16:creationId xmlns:a16="http://schemas.microsoft.com/office/drawing/2014/main" id="{765E8B1A-D89B-0181-80FE-3EA280DEDBBD}"/>
              </a:ext>
            </a:extLst>
          </p:cNvPr>
          <p:cNvSpPr txBox="1"/>
          <p:nvPr/>
        </p:nvSpPr>
        <p:spPr>
          <a:xfrm>
            <a:off x="940050" y="1829145"/>
            <a:ext cx="10311897" cy="3539430"/>
          </a:xfrm>
          <a:prstGeom prst="rect">
            <a:avLst/>
          </a:prstGeom>
          <a:noFill/>
        </p:spPr>
        <p:txBody>
          <a:bodyPr wrap="square">
            <a:spAutoFit/>
          </a:bodyPr>
          <a:lstStyle/>
          <a:p>
            <a:pPr marL="0" marR="0" algn="ctr">
              <a:lnSpc>
                <a:spcPct val="100000"/>
              </a:lnSpc>
              <a:spcAft>
                <a:spcPts val="600"/>
              </a:spcAft>
              <a:buNone/>
            </a:pPr>
            <a:r>
              <a:rPr lang="en-US" sz="2800" dirty="0">
                <a:solidFill>
                  <a:schemeClr val="tx1"/>
                </a:solidFill>
                <a:effectLst/>
                <a:latin typeface="+mn-lt"/>
                <a:ea typeface="MS Mincho" panose="02020609040205080304" pitchFamily="49" charset="-128"/>
                <a:cs typeface="Times New Roman" panose="02020603050405020304" pitchFamily="18" charset="0"/>
              </a:rPr>
              <a:t>Genesis 12:1–4 and Genesis 21:1–7. God called Abraham to leave what was familiar and trust Him with a future he could not fully see. Later, God promised Abraham and Sarah a son. The promise seemed impossible as they grew older, and their circumstances gave them plenty of reasons to wonder how it could happen. Yet Isaac was born, just as God had promised. Their story reminds us that God’s purposes are not limited by what human beings consider possible.</a:t>
            </a:r>
            <a:endParaRPr lang="en-US" sz="1600" dirty="0">
              <a:solidFill>
                <a:srgbClr val="000000"/>
              </a:solidFill>
              <a:effectLst/>
              <a:latin typeface="Arial" panose="020B0604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872008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DF6075-484B-5E77-A9AD-0A53A984CABA}"/>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3A194C31-C0AA-C299-799A-8A10E93C7FDE}"/>
              </a:ext>
            </a:extLst>
          </p:cNvPr>
          <p:cNvPicPr>
            <a:picLocks noChangeAspect="1"/>
          </p:cNvPicPr>
          <p:nvPr/>
        </p:nvPicPr>
        <p:blipFill>
          <a:blip r:embed="rId2">
            <a:alphaModFix amt="31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
        <p:nvSpPr>
          <p:cNvPr id="4" name="TextBox 3">
            <a:extLst>
              <a:ext uri="{FF2B5EF4-FFF2-40B4-BE49-F238E27FC236}">
                <a16:creationId xmlns:a16="http://schemas.microsoft.com/office/drawing/2014/main" id="{B8FED6E2-A7B0-48A2-36B2-4DCE68D181EB}"/>
              </a:ext>
            </a:extLst>
          </p:cNvPr>
          <p:cNvSpPr txBox="1"/>
          <p:nvPr/>
        </p:nvSpPr>
        <p:spPr>
          <a:xfrm>
            <a:off x="570367" y="747481"/>
            <a:ext cx="10855105" cy="5016758"/>
          </a:xfrm>
          <a:prstGeom prst="rect">
            <a:avLst/>
          </a:prstGeom>
          <a:noFill/>
        </p:spPr>
        <p:txBody>
          <a:bodyPr wrap="square">
            <a:spAutoFit/>
          </a:bodyPr>
          <a:lstStyle/>
          <a:p>
            <a:pPr marL="0" marR="0" algn="ctr">
              <a:lnSpc>
                <a:spcPct val="100000"/>
              </a:lnSpc>
              <a:spcAft>
                <a:spcPts val="600"/>
              </a:spcAft>
              <a:buNone/>
            </a:pPr>
            <a:r>
              <a:rPr lang="en-US" sz="4000" dirty="0">
                <a:solidFill>
                  <a:schemeClr val="tx1"/>
                </a:solidFill>
                <a:effectLst/>
                <a:latin typeface="+mn-lt"/>
                <a:ea typeface="MS Mincho" panose="02020609040205080304" pitchFamily="49" charset="-128"/>
                <a:cs typeface="Times New Roman" panose="02020603050405020304" pitchFamily="18" charset="0"/>
              </a:rPr>
              <a:t>Abraham’s story was not an invitation to demand whatever we want from God. It was an invitation to trust God’s faithfulness and follow His direction. Sometimes faith means stepping into something new. Sometimes it means patiently waiting. Sometimes it means allowing God to reshape our expectations. In every season, we can keep our eyes on Him.</a:t>
            </a:r>
            <a:endParaRPr lang="en-US" sz="4000" dirty="0">
              <a:solidFill>
                <a:srgbClr val="000000"/>
              </a:solidFill>
              <a:effectLst/>
              <a:latin typeface="Arial" panose="020B0604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3718813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BD432A-FB24-2856-E453-5F7A6DAF8A97}"/>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306932C0-2B49-780B-4ABD-D2168E594AB5}"/>
              </a:ext>
            </a:extLst>
          </p:cNvPr>
          <p:cNvPicPr>
            <a:picLocks noChangeAspect="1"/>
          </p:cNvPicPr>
          <p:nvPr/>
        </p:nvPicPr>
        <p:blipFill>
          <a:blip r:embed="rId2">
            <a:alphaModFix amt="31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
        <p:nvSpPr>
          <p:cNvPr id="4" name="TextBox 3">
            <a:extLst>
              <a:ext uri="{FF2B5EF4-FFF2-40B4-BE49-F238E27FC236}">
                <a16:creationId xmlns:a16="http://schemas.microsoft.com/office/drawing/2014/main" id="{41180A01-AA6A-765A-F7F9-976B45B8C4E3}"/>
              </a:ext>
            </a:extLst>
          </p:cNvPr>
          <p:cNvSpPr txBox="1"/>
          <p:nvPr/>
        </p:nvSpPr>
        <p:spPr>
          <a:xfrm>
            <a:off x="135801" y="0"/>
            <a:ext cx="11751398" cy="2677656"/>
          </a:xfrm>
          <a:prstGeom prst="rect">
            <a:avLst/>
          </a:prstGeom>
          <a:noFill/>
        </p:spPr>
        <p:txBody>
          <a:bodyPr wrap="square">
            <a:spAutoFit/>
          </a:bodyPr>
          <a:lstStyle/>
          <a:p>
            <a:pPr marL="0" marR="0" algn="ctr">
              <a:lnSpc>
                <a:spcPct val="100000"/>
              </a:lnSpc>
              <a:spcBef>
                <a:spcPts val="1000"/>
              </a:spcBef>
              <a:buNone/>
            </a:pPr>
            <a:r>
              <a:rPr lang="en-US" sz="2800" b="1" dirty="0">
                <a:solidFill>
                  <a:schemeClr val="tx1"/>
                </a:solidFill>
                <a:effectLst/>
                <a:latin typeface="+mn-lt"/>
                <a:ea typeface="MS Gothic" panose="020B0609070205080204" pitchFamily="49" charset="-128"/>
                <a:cs typeface="Times New Roman" panose="02020603050405020304" pitchFamily="18" charset="0"/>
              </a:rPr>
              <a:t>The Unopened </a:t>
            </a:r>
            <a:r>
              <a:rPr lang="en-US" sz="2800" b="1" dirty="0">
                <a:ea typeface="MS Gothic" panose="020B0609070205080204" pitchFamily="49" charset="-128"/>
                <a:cs typeface="Times New Roman" panose="02020603050405020304" pitchFamily="18" charset="0"/>
              </a:rPr>
              <a:t>G</a:t>
            </a:r>
            <a:r>
              <a:rPr lang="en-US" sz="2800" b="1" dirty="0">
                <a:solidFill>
                  <a:schemeClr val="tx1"/>
                </a:solidFill>
                <a:effectLst/>
                <a:latin typeface="+mn-lt"/>
                <a:ea typeface="MS Gothic" panose="020B0609070205080204" pitchFamily="49" charset="-128"/>
                <a:cs typeface="Times New Roman" panose="02020603050405020304" pitchFamily="18" charset="0"/>
              </a:rPr>
              <a:t>ift</a:t>
            </a:r>
          </a:p>
          <a:p>
            <a:pPr marL="0" marR="0" algn="ctr">
              <a:lnSpc>
                <a:spcPct val="100000"/>
              </a:lnSpc>
              <a:spcAft>
                <a:spcPts val="600"/>
              </a:spcAft>
              <a:buNone/>
            </a:pPr>
            <a:r>
              <a:rPr lang="en-US" sz="2800" dirty="0">
                <a:solidFill>
                  <a:schemeClr val="tx1"/>
                </a:solidFill>
                <a:effectLst/>
                <a:latin typeface="+mn-lt"/>
                <a:ea typeface="MS Mincho" panose="02020609040205080304" pitchFamily="49" charset="-128"/>
                <a:cs typeface="Times New Roman" panose="02020603050405020304" pitchFamily="18" charset="0"/>
              </a:rPr>
              <a:t>Imagine somebody gives you a beautifully wrapped present. It has a ribbon, a bow, and a card with your name on it. You carry it around the house. You put it on the table. You tell people how beautiful it looks. But you never open it! You never discover what’s inside because you are satisfied with looking at the wrapping. </a:t>
            </a:r>
            <a:endParaRPr lang="en-US" sz="2800" dirty="0">
              <a:solidFill>
                <a:srgbClr val="000000"/>
              </a:solidFill>
              <a:effectLst/>
              <a:latin typeface="Arial" panose="020B0604020202020204" pitchFamily="34" charset="0"/>
              <a:ea typeface="MS Mincho" panose="02020609040205080304" pitchFamily="49" charset="-128"/>
              <a:cs typeface="Times New Roman" panose="02020603050405020304" pitchFamily="18" charset="0"/>
            </a:endParaRPr>
          </a:p>
        </p:txBody>
      </p:sp>
      <p:sp>
        <p:nvSpPr>
          <p:cNvPr id="6" name="TextBox 5">
            <a:extLst>
              <a:ext uri="{FF2B5EF4-FFF2-40B4-BE49-F238E27FC236}">
                <a16:creationId xmlns:a16="http://schemas.microsoft.com/office/drawing/2014/main" id="{C0A894AB-2D6C-1AFC-499F-0AB8FD3BCD4F}"/>
              </a:ext>
            </a:extLst>
          </p:cNvPr>
          <p:cNvSpPr txBox="1"/>
          <p:nvPr/>
        </p:nvSpPr>
        <p:spPr>
          <a:xfrm>
            <a:off x="0" y="2813458"/>
            <a:ext cx="12185522" cy="1815882"/>
          </a:xfrm>
          <a:prstGeom prst="rect">
            <a:avLst/>
          </a:prstGeom>
          <a:noFill/>
        </p:spPr>
        <p:txBody>
          <a:bodyPr wrap="square">
            <a:spAutoFit/>
          </a:bodyPr>
          <a:lstStyle/>
          <a:p>
            <a:pPr marL="0" marR="0" algn="ctr">
              <a:lnSpc>
                <a:spcPct val="100000"/>
              </a:lnSpc>
              <a:spcAft>
                <a:spcPts val="600"/>
              </a:spcAft>
              <a:buNone/>
            </a:pPr>
            <a:r>
              <a:rPr lang="en-US" sz="2800" dirty="0">
                <a:solidFill>
                  <a:schemeClr val="tx1"/>
                </a:solidFill>
                <a:effectLst/>
                <a:latin typeface="+mn-lt"/>
                <a:ea typeface="MS Mincho" panose="02020609040205080304" pitchFamily="49" charset="-128"/>
                <a:cs typeface="Times New Roman" panose="02020603050405020304" pitchFamily="18" charset="0"/>
              </a:rPr>
              <a:t>Many people do something similar with the opportunities in front of them. They pray for wisdom but never seek it. They pray for a better future but refuse to learn something new. They ask God to use them but never volunteer. They want deeper relationships but never take the first step toward reconciliation. </a:t>
            </a:r>
            <a:endParaRPr lang="en-US" sz="2800" dirty="0">
              <a:solidFill>
                <a:srgbClr val="000000"/>
              </a:solidFill>
              <a:effectLst/>
              <a:latin typeface="Arial" panose="020B0604020202020204" pitchFamily="34" charset="0"/>
              <a:ea typeface="MS Mincho" panose="02020609040205080304" pitchFamily="49" charset="-128"/>
              <a:cs typeface="Times New Roman" panose="02020603050405020304" pitchFamily="18" charset="0"/>
            </a:endParaRPr>
          </a:p>
        </p:txBody>
      </p:sp>
      <p:sp>
        <p:nvSpPr>
          <p:cNvPr id="8" name="TextBox 7">
            <a:extLst>
              <a:ext uri="{FF2B5EF4-FFF2-40B4-BE49-F238E27FC236}">
                <a16:creationId xmlns:a16="http://schemas.microsoft.com/office/drawing/2014/main" id="{22E545CD-E75E-B203-B746-8C497306FF3C}"/>
              </a:ext>
            </a:extLst>
          </p:cNvPr>
          <p:cNvSpPr txBox="1"/>
          <p:nvPr/>
        </p:nvSpPr>
        <p:spPr>
          <a:xfrm>
            <a:off x="543208" y="4932629"/>
            <a:ext cx="10411484" cy="1384995"/>
          </a:xfrm>
          <a:prstGeom prst="rect">
            <a:avLst/>
          </a:prstGeom>
          <a:noFill/>
        </p:spPr>
        <p:txBody>
          <a:bodyPr wrap="square">
            <a:spAutoFit/>
          </a:bodyPr>
          <a:lstStyle/>
          <a:p>
            <a:pPr algn="ctr"/>
            <a:r>
              <a:rPr lang="en-US" sz="2800" b="1" u="sng" dirty="0">
                <a:solidFill>
                  <a:schemeClr val="tx1"/>
                </a:solidFill>
                <a:effectLst/>
                <a:latin typeface="+mn-lt"/>
                <a:ea typeface="MS Mincho" panose="02020609040205080304" pitchFamily="49" charset="-128"/>
                <a:cs typeface="Times New Roman" panose="02020603050405020304" pitchFamily="18" charset="0"/>
              </a:rPr>
              <a:t>Faith</a:t>
            </a:r>
            <a:r>
              <a:rPr lang="en-US" sz="2800" dirty="0">
                <a:solidFill>
                  <a:schemeClr val="tx1"/>
                </a:solidFill>
                <a:effectLst/>
                <a:latin typeface="+mn-lt"/>
                <a:ea typeface="MS Mincho" panose="02020609040205080304" pitchFamily="49" charset="-128"/>
                <a:cs typeface="Times New Roman" panose="02020603050405020304" pitchFamily="18" charset="0"/>
              </a:rPr>
              <a:t> is not merely expecting something good to happen. Faith also calls us to </a:t>
            </a:r>
            <a:r>
              <a:rPr lang="en-US" sz="2800" b="1" u="sng" dirty="0">
                <a:solidFill>
                  <a:schemeClr val="tx1"/>
                </a:solidFill>
                <a:effectLst/>
                <a:latin typeface="+mn-lt"/>
                <a:ea typeface="MS Mincho" panose="02020609040205080304" pitchFamily="49" charset="-128"/>
                <a:cs typeface="Times New Roman" panose="02020603050405020304" pitchFamily="18" charset="0"/>
              </a:rPr>
              <a:t>respond to God’s leading</a:t>
            </a:r>
            <a:r>
              <a:rPr lang="en-US" sz="2800" dirty="0">
                <a:solidFill>
                  <a:schemeClr val="tx1"/>
                </a:solidFill>
                <a:effectLst/>
                <a:latin typeface="+mn-lt"/>
                <a:ea typeface="MS Mincho" panose="02020609040205080304" pitchFamily="49" charset="-128"/>
                <a:cs typeface="Times New Roman" panose="02020603050405020304" pitchFamily="18" charset="0"/>
              </a:rPr>
              <a:t>. </a:t>
            </a:r>
            <a:r>
              <a:rPr lang="en-US" sz="2800" b="1" u="sng" dirty="0">
                <a:solidFill>
                  <a:schemeClr val="tx1"/>
                </a:solidFill>
                <a:effectLst/>
                <a:latin typeface="+mn-lt"/>
                <a:ea typeface="MS Mincho" panose="02020609040205080304" pitchFamily="49" charset="-128"/>
                <a:cs typeface="Times New Roman" panose="02020603050405020304" pitchFamily="18" charset="0"/>
              </a:rPr>
              <a:t>Expectation</a:t>
            </a:r>
            <a:r>
              <a:rPr lang="en-US" sz="2800" dirty="0">
                <a:solidFill>
                  <a:schemeClr val="tx1"/>
                </a:solidFill>
                <a:effectLst/>
                <a:latin typeface="+mn-lt"/>
                <a:ea typeface="MS Mincho" panose="02020609040205080304" pitchFamily="49" charset="-128"/>
                <a:cs typeface="Times New Roman" panose="02020603050405020304" pitchFamily="18" charset="0"/>
              </a:rPr>
              <a:t> opens your heart; </a:t>
            </a:r>
            <a:r>
              <a:rPr lang="en-US" sz="2800" b="1" u="sng" dirty="0">
                <a:solidFill>
                  <a:schemeClr val="tx1"/>
                </a:solidFill>
                <a:effectLst/>
                <a:latin typeface="+mn-lt"/>
                <a:ea typeface="MS Mincho" panose="02020609040205080304" pitchFamily="49" charset="-128"/>
                <a:cs typeface="Times New Roman" panose="02020603050405020304" pitchFamily="18" charset="0"/>
              </a:rPr>
              <a:t>obedience moves your feet</a:t>
            </a:r>
            <a:r>
              <a:rPr lang="en-US" sz="2800" dirty="0">
                <a:solidFill>
                  <a:schemeClr val="tx1"/>
                </a:solidFill>
                <a:effectLst/>
                <a:latin typeface="+mn-lt"/>
                <a:ea typeface="MS Mincho" panose="02020609040205080304" pitchFamily="49" charset="-128"/>
                <a:cs typeface="Times New Roman" panose="02020603050405020304" pitchFamily="18" charset="0"/>
              </a:rPr>
              <a:t>!</a:t>
            </a:r>
            <a:endParaRPr lang="en-US" dirty="0"/>
          </a:p>
        </p:txBody>
      </p:sp>
    </p:spTree>
    <p:extLst>
      <p:ext uri="{BB962C8B-B14F-4D97-AF65-F5344CB8AC3E}">
        <p14:creationId xmlns:p14="http://schemas.microsoft.com/office/powerpoint/2010/main" val="1837206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8">
                                            <p:txEl>
                                              <p:pRg st="0" end="0"/>
                                            </p:txEl>
                                          </p:spTgt>
                                        </p:tgtEl>
                                        <p:attrNameLst>
                                          <p:attrName>style.visibility</p:attrName>
                                        </p:attrNameLst>
                                      </p:cBhvr>
                                      <p:to>
                                        <p:strVal val="visible"/>
                                      </p:to>
                                    </p:set>
                                    <p:animEffect transition="in" filter="wheel(1)">
                                      <p:cBhvr>
                                        <p:cTn id="17" dur="20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CFC191-B81D-389E-4855-632F274CCCAC}"/>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1D0D5635-3E79-4A87-0EB0-40FD97B42D2F}"/>
              </a:ext>
            </a:extLst>
          </p:cNvPr>
          <p:cNvPicPr>
            <a:picLocks noChangeAspect="1"/>
          </p:cNvPicPr>
          <p:nvPr/>
        </p:nvPicPr>
        <p:blipFill>
          <a:blip r:embed="rId2">
            <a:alphaModFix amt="31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
        <p:nvSpPr>
          <p:cNvPr id="4" name="TextBox 3">
            <a:extLst>
              <a:ext uri="{FF2B5EF4-FFF2-40B4-BE49-F238E27FC236}">
                <a16:creationId xmlns:a16="http://schemas.microsoft.com/office/drawing/2014/main" id="{82441DC1-1D42-F923-4C22-420C6CA23EC4}"/>
              </a:ext>
            </a:extLst>
          </p:cNvPr>
          <p:cNvSpPr txBox="1"/>
          <p:nvPr/>
        </p:nvSpPr>
        <p:spPr>
          <a:xfrm>
            <a:off x="217282" y="120085"/>
            <a:ext cx="11597489" cy="4047262"/>
          </a:xfrm>
          <a:prstGeom prst="rect">
            <a:avLst/>
          </a:prstGeom>
          <a:noFill/>
        </p:spPr>
        <p:txBody>
          <a:bodyPr wrap="square">
            <a:spAutoFit/>
          </a:bodyPr>
          <a:lstStyle/>
          <a:p>
            <a:pPr marL="0" marR="0" algn="ctr">
              <a:lnSpc>
                <a:spcPct val="100000"/>
              </a:lnSpc>
              <a:spcAft>
                <a:spcPts val="600"/>
              </a:spcAft>
              <a:buNone/>
            </a:pPr>
            <a:r>
              <a:rPr lang="en-US" sz="2800" dirty="0">
                <a:solidFill>
                  <a:schemeClr val="tx1"/>
                </a:solidFill>
                <a:effectLst/>
                <a:latin typeface="+mn-lt"/>
                <a:ea typeface="MS Mincho" panose="02020609040205080304" pitchFamily="49" charset="-128"/>
                <a:cs typeface="Times New Roman" panose="02020603050405020304" pitchFamily="18" charset="0"/>
              </a:rPr>
              <a:t>Think about the testimony of someone who felt called to serve their community but believed they had nothing meaningful to offer. They had no large platform, no big budget, and no special recognition. But they began by helping one neighbor, encouraging one discouraged person, or serving one family in need. Over time, those small acts of service grew into a meaningful ministry of encouragement. The lesson is not that every small effort will become a large organization.</a:t>
            </a:r>
          </a:p>
          <a:p>
            <a:pPr marL="0" marR="0" algn="ctr">
              <a:lnSpc>
                <a:spcPct val="100000"/>
              </a:lnSpc>
              <a:spcAft>
                <a:spcPts val="600"/>
              </a:spcAft>
              <a:buNone/>
            </a:pPr>
            <a:r>
              <a:rPr lang="en-US" sz="2800" dirty="0">
                <a:solidFill>
                  <a:schemeClr val="tx1"/>
                </a:solidFill>
                <a:effectLst/>
                <a:latin typeface="+mn-lt"/>
                <a:ea typeface="MS Mincho" panose="02020609040205080304" pitchFamily="49" charset="-128"/>
                <a:cs typeface="Times New Roman" panose="02020603050405020304" pitchFamily="18" charset="0"/>
              </a:rPr>
              <a:t>The lesson is that a life of service can begin with one willing heart. Never underestimate what God can do through ordinary faithfulness.</a:t>
            </a:r>
            <a:endParaRPr lang="en-US" sz="2800" dirty="0">
              <a:solidFill>
                <a:srgbClr val="000000"/>
              </a:solidFill>
              <a:effectLst/>
              <a:latin typeface="Arial" panose="020B0604020202020204" pitchFamily="34" charset="0"/>
              <a:ea typeface="MS Mincho" panose="02020609040205080304" pitchFamily="49" charset="-128"/>
              <a:cs typeface="Times New Roman" panose="02020603050405020304" pitchFamily="18" charset="0"/>
            </a:endParaRPr>
          </a:p>
        </p:txBody>
      </p:sp>
      <p:sp>
        <p:nvSpPr>
          <p:cNvPr id="6" name="TextBox 5">
            <a:extLst>
              <a:ext uri="{FF2B5EF4-FFF2-40B4-BE49-F238E27FC236}">
                <a16:creationId xmlns:a16="http://schemas.microsoft.com/office/drawing/2014/main" id="{DD48045A-81E6-78C3-5B10-A9EDE060ABF0}"/>
              </a:ext>
            </a:extLst>
          </p:cNvPr>
          <p:cNvSpPr txBox="1"/>
          <p:nvPr/>
        </p:nvSpPr>
        <p:spPr>
          <a:xfrm>
            <a:off x="344032" y="4712945"/>
            <a:ext cx="11072388" cy="1384995"/>
          </a:xfrm>
          <a:prstGeom prst="rect">
            <a:avLst/>
          </a:prstGeom>
          <a:noFill/>
        </p:spPr>
        <p:txBody>
          <a:bodyPr wrap="square">
            <a:spAutoFit/>
          </a:bodyPr>
          <a:lstStyle/>
          <a:p>
            <a:pPr algn="ctr"/>
            <a:r>
              <a:rPr lang="en-US" sz="2800" b="1" i="1" dirty="0" err="1">
                <a:solidFill>
                  <a:schemeClr val="tx1"/>
                </a:solidFill>
                <a:effectLst/>
                <a:latin typeface="+mn-lt"/>
                <a:ea typeface="MS Mincho" panose="02020609040205080304" pitchFamily="49" charset="-128"/>
                <a:cs typeface="Times New Roman" panose="02020603050405020304" pitchFamily="18" charset="0"/>
              </a:rPr>
              <a:t>Declaration</a:t>
            </a:r>
            <a:r>
              <a:rPr lang="en-US" sz="2800" i="1" dirty="0" err="1">
                <a:solidFill>
                  <a:schemeClr val="tx1"/>
                </a:solidFill>
                <a:effectLst/>
                <a:latin typeface="+mn-lt"/>
                <a:ea typeface="MS Mincho" panose="02020609040205080304" pitchFamily="49" charset="-128"/>
                <a:cs typeface="Times New Roman" panose="02020603050405020304" pitchFamily="18" charset="0"/>
              </a:rPr>
              <a:t>:“I’m</a:t>
            </a:r>
            <a:r>
              <a:rPr lang="en-US" sz="2800" i="1" dirty="0">
                <a:solidFill>
                  <a:schemeClr val="tx1"/>
                </a:solidFill>
                <a:effectLst/>
                <a:latin typeface="+mn-lt"/>
                <a:ea typeface="MS Mincho" panose="02020609040205080304" pitchFamily="49" charset="-128"/>
                <a:cs typeface="Times New Roman" panose="02020603050405020304" pitchFamily="18" charset="0"/>
              </a:rPr>
              <a:t> not going to limit my future to what I have already experienced. I’m going to trust God, follow His direction, and be ready to say yes when He opens the way!”</a:t>
            </a:r>
            <a:endParaRPr lang="en-US" sz="2800" i="1" dirty="0"/>
          </a:p>
        </p:txBody>
      </p:sp>
    </p:spTree>
    <p:extLst>
      <p:ext uri="{BB962C8B-B14F-4D97-AF65-F5344CB8AC3E}">
        <p14:creationId xmlns:p14="http://schemas.microsoft.com/office/powerpoint/2010/main" val="3296329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1000" fill="hold"/>
                                        <p:tgtEl>
                                          <p:spTgt spid="6"/>
                                        </p:tgtEl>
                                        <p:attrNameLst>
                                          <p:attrName>ppt_w</p:attrName>
                                        </p:attrNameLst>
                                      </p:cBhvr>
                                      <p:tavLst>
                                        <p:tav tm="0">
                                          <p:val>
                                            <p:fltVal val="0"/>
                                          </p:val>
                                        </p:tav>
                                        <p:tav tm="100000">
                                          <p:val>
                                            <p:strVal val="#ppt_w"/>
                                          </p:val>
                                        </p:tav>
                                      </p:tavLst>
                                    </p:anim>
                                    <p:anim calcmode="lin" valueType="num">
                                      <p:cBhvr>
                                        <p:cTn id="13" dur="1000" fill="hold"/>
                                        <p:tgtEl>
                                          <p:spTgt spid="6"/>
                                        </p:tgtEl>
                                        <p:attrNameLst>
                                          <p:attrName>ppt_h</p:attrName>
                                        </p:attrNameLst>
                                      </p:cBhvr>
                                      <p:tavLst>
                                        <p:tav tm="0">
                                          <p:val>
                                            <p:fltVal val="0"/>
                                          </p:val>
                                        </p:tav>
                                        <p:tav tm="100000">
                                          <p:val>
                                            <p:strVal val="#ppt_h"/>
                                          </p:val>
                                        </p:tav>
                                      </p:tavLst>
                                    </p:anim>
                                    <p:anim calcmode="lin" valueType="num">
                                      <p:cBhvr>
                                        <p:cTn id="14" dur="1000" fill="hold"/>
                                        <p:tgtEl>
                                          <p:spTgt spid="6"/>
                                        </p:tgtEl>
                                        <p:attrNameLst>
                                          <p:attrName>style.rotation</p:attrName>
                                        </p:attrNameLst>
                                      </p:cBhvr>
                                      <p:tavLst>
                                        <p:tav tm="0">
                                          <p:val>
                                            <p:fltVal val="90"/>
                                          </p:val>
                                        </p:tav>
                                        <p:tav tm="100000">
                                          <p:val>
                                            <p:fltVal val="0"/>
                                          </p:val>
                                        </p:tav>
                                      </p:tavLst>
                                    </p:anim>
                                    <p:animEffect transition="in" filter="fade">
                                      <p:cBhvr>
                                        <p:cTn id="15"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3AD257-ACA7-C733-6FC3-497B423B1265}"/>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25A25DE7-14DA-7F27-927C-9254BCACF5DE}"/>
              </a:ext>
            </a:extLst>
          </p:cNvPr>
          <p:cNvPicPr>
            <a:picLocks noChangeAspect="1"/>
          </p:cNvPicPr>
          <p:nvPr/>
        </p:nvPicPr>
        <p:blipFill>
          <a:blip r:embed="rId2">
            <a:alphaModFix amt="31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
        <p:nvSpPr>
          <p:cNvPr id="4" name="TextBox 3">
            <a:extLst>
              <a:ext uri="{FF2B5EF4-FFF2-40B4-BE49-F238E27FC236}">
                <a16:creationId xmlns:a16="http://schemas.microsoft.com/office/drawing/2014/main" id="{F3CF6F98-0B97-7AB1-BB0E-60DACEFEAB5E}"/>
              </a:ext>
            </a:extLst>
          </p:cNvPr>
          <p:cNvSpPr txBox="1"/>
          <p:nvPr/>
        </p:nvSpPr>
        <p:spPr>
          <a:xfrm>
            <a:off x="570369" y="310923"/>
            <a:ext cx="10655928" cy="1200329"/>
          </a:xfrm>
          <a:prstGeom prst="rect">
            <a:avLst/>
          </a:prstGeom>
          <a:noFill/>
        </p:spPr>
        <p:txBody>
          <a:bodyPr wrap="square">
            <a:spAutoFit/>
          </a:bodyPr>
          <a:lstStyle/>
          <a:p>
            <a:pPr marL="0" marR="0" algn="ctr">
              <a:lnSpc>
                <a:spcPct val="100000"/>
              </a:lnSpc>
              <a:spcBef>
                <a:spcPts val="2400"/>
              </a:spcBef>
              <a:buNone/>
            </a:pPr>
            <a:r>
              <a:rPr lang="en-US" sz="3600" b="1" u="sng" kern="0" dirty="0">
                <a:solidFill>
                  <a:schemeClr val="tx1"/>
                </a:solidFill>
                <a:effectLst/>
                <a:latin typeface="+mn-lt"/>
                <a:ea typeface="MS Gothic" panose="020B0609070205080204" pitchFamily="49" charset="-128"/>
                <a:cs typeface="Times New Roman" panose="02020603050405020304" pitchFamily="18" charset="0"/>
              </a:rPr>
              <a:t>YOUR NEXT CHAPTER CAN BE BETTER THAN YOUR LAST</a:t>
            </a:r>
            <a:endParaRPr lang="en-US" sz="3200" b="1" u="sng" kern="0" dirty="0">
              <a:solidFill>
                <a:srgbClr val="000000"/>
              </a:solidFill>
              <a:effectLst/>
              <a:latin typeface="Calibri" panose="020F0502020204030204" pitchFamily="34" charset="0"/>
              <a:ea typeface="MS Gothic" panose="020B0609070205080204" pitchFamily="49" charset="-128"/>
              <a:cs typeface="Times New Roman" panose="02020603050405020304" pitchFamily="18" charset="0"/>
            </a:endParaRPr>
          </a:p>
        </p:txBody>
      </p:sp>
      <p:sp>
        <p:nvSpPr>
          <p:cNvPr id="6" name="TextBox 5">
            <a:extLst>
              <a:ext uri="{FF2B5EF4-FFF2-40B4-BE49-F238E27FC236}">
                <a16:creationId xmlns:a16="http://schemas.microsoft.com/office/drawing/2014/main" id="{B4C7657F-768F-AD6D-6987-D7FDEA7B0350}"/>
              </a:ext>
            </a:extLst>
          </p:cNvPr>
          <p:cNvSpPr txBox="1"/>
          <p:nvPr/>
        </p:nvSpPr>
        <p:spPr>
          <a:xfrm>
            <a:off x="851025" y="1646463"/>
            <a:ext cx="10655928" cy="1200329"/>
          </a:xfrm>
          <a:prstGeom prst="rect">
            <a:avLst/>
          </a:prstGeom>
          <a:noFill/>
        </p:spPr>
        <p:txBody>
          <a:bodyPr wrap="square">
            <a:spAutoFit/>
          </a:bodyPr>
          <a:lstStyle/>
          <a:p>
            <a:pPr marL="0" marR="0" algn="ctr">
              <a:lnSpc>
                <a:spcPct val="100000"/>
              </a:lnSpc>
              <a:spcBef>
                <a:spcPts val="1000"/>
              </a:spcBef>
              <a:buNone/>
            </a:pPr>
            <a:r>
              <a:rPr lang="en-US" sz="2400" b="1" dirty="0">
                <a:solidFill>
                  <a:schemeClr val="tx1"/>
                </a:solidFill>
                <a:effectLst/>
                <a:latin typeface="+mn-lt"/>
                <a:ea typeface="MS Gothic" panose="020B0609070205080204" pitchFamily="49" charset="-128"/>
                <a:cs typeface="Times New Roman" panose="02020603050405020304" pitchFamily="18" charset="0"/>
              </a:rPr>
              <a:t>Philippians 3:13–14 (KJV)</a:t>
            </a:r>
          </a:p>
          <a:p>
            <a:pPr algn="ctr">
              <a:buNone/>
            </a:pPr>
            <a:r>
              <a:rPr lang="en-US" sz="2400" dirty="0">
                <a:solidFill>
                  <a:schemeClr val="tx1"/>
                </a:solidFill>
                <a:effectLst/>
                <a:latin typeface="+mn-lt"/>
                <a:ea typeface="MS Mincho" panose="02020609040205080304" pitchFamily="49" charset="-128"/>
                <a:cs typeface="Times New Roman" panose="02020603050405020304" pitchFamily="18" charset="0"/>
              </a:rPr>
              <a:t>“Forgetting those things which are behind, and reaching forth unto those things which are before, I press toward the mark…</a:t>
            </a:r>
            <a:endParaRPr lang="en-US" sz="2400" dirty="0"/>
          </a:p>
        </p:txBody>
      </p:sp>
      <p:sp>
        <p:nvSpPr>
          <p:cNvPr id="8" name="TextBox 7">
            <a:extLst>
              <a:ext uri="{FF2B5EF4-FFF2-40B4-BE49-F238E27FC236}">
                <a16:creationId xmlns:a16="http://schemas.microsoft.com/office/drawing/2014/main" id="{1A9BAAFF-C61A-0F5F-EA60-FB13EB288E1E}"/>
              </a:ext>
            </a:extLst>
          </p:cNvPr>
          <p:cNvSpPr txBox="1"/>
          <p:nvPr/>
        </p:nvSpPr>
        <p:spPr>
          <a:xfrm>
            <a:off x="241645" y="3632900"/>
            <a:ext cx="11171758" cy="1938992"/>
          </a:xfrm>
          <a:prstGeom prst="rect">
            <a:avLst/>
          </a:prstGeom>
          <a:noFill/>
        </p:spPr>
        <p:txBody>
          <a:bodyPr wrap="square">
            <a:spAutoFit/>
          </a:bodyPr>
          <a:lstStyle/>
          <a:p>
            <a:pPr marL="0" marR="0" algn="ctr">
              <a:lnSpc>
                <a:spcPct val="100000"/>
              </a:lnSpc>
              <a:spcAft>
                <a:spcPts val="600"/>
              </a:spcAft>
              <a:buNone/>
            </a:pPr>
            <a:r>
              <a:rPr lang="en-US" sz="2400" dirty="0">
                <a:solidFill>
                  <a:schemeClr val="tx1"/>
                </a:solidFill>
                <a:effectLst/>
                <a:latin typeface="+mn-lt"/>
                <a:ea typeface="MS Mincho" panose="02020609040205080304" pitchFamily="49" charset="-128"/>
                <a:cs typeface="Times New Roman" panose="02020603050405020304" pitchFamily="18" charset="0"/>
              </a:rPr>
              <a:t>Paul understood something powerful: you cannot move forward effectively while constantly turning around to relive the past. He had a past. He had regrets. He had things he would never have chosen to repeat. But he refused to let yesterday become the boundary of tomorrow. Church, there is a difference between learning from your past and living in your past. Learn from it.</a:t>
            </a:r>
            <a:endParaRPr lang="en-US" sz="1400" dirty="0">
              <a:solidFill>
                <a:srgbClr val="000000"/>
              </a:solidFill>
              <a:effectLst/>
              <a:latin typeface="Arial" panose="020B0604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81160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circle(in)">
                                      <p:cBhvr>
                                        <p:cTn id="12" dur="2000"/>
                                        <p:tgtEl>
                                          <p:spTgt spid="6">
                                            <p:txEl>
                                              <p:pRg st="0" end="0"/>
                                            </p:txEl>
                                          </p:spTgt>
                                        </p:tgtEl>
                                      </p:cBhvr>
                                    </p:animEffect>
                                  </p:childTnLst>
                                </p:cTn>
                              </p:par>
                              <p:par>
                                <p:cTn id="13" presetID="6" presetClass="entr" presetSubtype="16" fill="hold" grpId="0" nodeType="with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animEffect transition="in" filter="circle(in)">
                                      <p:cBhvr>
                                        <p:cTn id="15" dur="2000"/>
                                        <p:tgtEl>
                                          <p:spTgt spid="6">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8">
                                            <p:txEl>
                                              <p:pRg st="0" end="0"/>
                                            </p:txEl>
                                          </p:spTgt>
                                        </p:tgtEl>
                                        <p:attrNameLst>
                                          <p:attrName>style.visibility</p:attrName>
                                        </p:attrNameLst>
                                      </p:cBhvr>
                                      <p:to>
                                        <p:strVal val="visible"/>
                                      </p:to>
                                    </p:set>
                                    <p:animEffect transition="in" filter="barn(inVertical)">
                                      <p:cBhvr>
                                        <p:cTn id="20"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build="allAtOnce"/>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5DAA60-BA70-AE74-74A0-FF37A3FB5D59}"/>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984C1DA1-8296-67F1-680D-CD6677CB83F6}"/>
              </a:ext>
            </a:extLst>
          </p:cNvPr>
          <p:cNvPicPr>
            <a:picLocks noChangeAspect="1"/>
          </p:cNvPicPr>
          <p:nvPr/>
        </p:nvPicPr>
        <p:blipFill>
          <a:blip r:embed="rId2">
            <a:alphaModFix amt="31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
        <p:nvSpPr>
          <p:cNvPr id="4" name="TextBox 3">
            <a:extLst>
              <a:ext uri="{FF2B5EF4-FFF2-40B4-BE49-F238E27FC236}">
                <a16:creationId xmlns:a16="http://schemas.microsoft.com/office/drawing/2014/main" id="{4878AE74-9276-14D6-CCF7-C4D650043BDA}"/>
              </a:ext>
            </a:extLst>
          </p:cNvPr>
          <p:cNvSpPr txBox="1"/>
          <p:nvPr/>
        </p:nvSpPr>
        <p:spPr>
          <a:xfrm>
            <a:off x="425513" y="371207"/>
            <a:ext cx="11271564" cy="3108543"/>
          </a:xfrm>
          <a:prstGeom prst="rect">
            <a:avLst/>
          </a:prstGeom>
          <a:noFill/>
        </p:spPr>
        <p:txBody>
          <a:bodyPr wrap="square">
            <a:spAutoFit/>
          </a:bodyPr>
          <a:lstStyle/>
          <a:p>
            <a:pPr marL="0" marR="0" algn="ctr">
              <a:lnSpc>
                <a:spcPct val="100000"/>
              </a:lnSpc>
              <a:spcAft>
                <a:spcPts val="600"/>
              </a:spcAft>
              <a:buNone/>
            </a:pPr>
            <a:r>
              <a:rPr lang="en-US" sz="2800" dirty="0">
                <a:solidFill>
                  <a:schemeClr val="tx1"/>
                </a:solidFill>
                <a:effectLst/>
                <a:latin typeface="+mn-lt"/>
                <a:ea typeface="MS Mincho" panose="02020609040205080304" pitchFamily="49" charset="-128"/>
                <a:cs typeface="Times New Roman" panose="02020603050405020304" pitchFamily="18" charset="0"/>
              </a:rPr>
              <a:t>Thank God for what it taught you. Make things right wherever you can. Celebrate the good memories. But don’t let yesterday keep you from embracing the responsibilities and opportunities of today. Maybe you made a mistake in business. Learn from it. Maybe a relationship ended. Give yourself room to heal and grow. Maybe a dream did not work out the way you planned. Ask God for wisdom about what comes next. Maybe you spent years believing you were too old to begin something new.</a:t>
            </a:r>
          </a:p>
        </p:txBody>
      </p:sp>
      <p:sp>
        <p:nvSpPr>
          <p:cNvPr id="6" name="TextBox 5">
            <a:extLst>
              <a:ext uri="{FF2B5EF4-FFF2-40B4-BE49-F238E27FC236}">
                <a16:creationId xmlns:a16="http://schemas.microsoft.com/office/drawing/2014/main" id="{99AD9886-60F6-EBB2-4525-36DA72426F8D}"/>
              </a:ext>
            </a:extLst>
          </p:cNvPr>
          <p:cNvSpPr txBox="1"/>
          <p:nvPr/>
        </p:nvSpPr>
        <p:spPr>
          <a:xfrm>
            <a:off x="633743" y="4283374"/>
            <a:ext cx="10855104" cy="1384995"/>
          </a:xfrm>
          <a:prstGeom prst="rect">
            <a:avLst/>
          </a:prstGeom>
          <a:noFill/>
        </p:spPr>
        <p:txBody>
          <a:bodyPr wrap="square">
            <a:spAutoFit/>
          </a:bodyPr>
          <a:lstStyle/>
          <a:p>
            <a:pPr marL="0" marR="0" algn="ctr">
              <a:lnSpc>
                <a:spcPct val="100000"/>
              </a:lnSpc>
              <a:spcAft>
                <a:spcPts val="600"/>
              </a:spcAft>
              <a:buNone/>
            </a:pPr>
            <a:r>
              <a:rPr lang="en-US" sz="2800" dirty="0">
                <a:solidFill>
                  <a:schemeClr val="tx1"/>
                </a:solidFill>
                <a:effectLst/>
                <a:latin typeface="+mn-lt"/>
                <a:ea typeface="MS Mincho" panose="02020609040205080304" pitchFamily="49" charset="-128"/>
                <a:cs typeface="Times New Roman" panose="02020603050405020304" pitchFamily="18" charset="0"/>
              </a:rPr>
              <a:t>Remember that God can still give your life purpose at every age and stage. You don’t have to be who you were five years ago. </a:t>
            </a:r>
            <a:r>
              <a:rPr lang="en-US" sz="2800" b="1" u="sng" dirty="0">
                <a:solidFill>
                  <a:schemeClr val="tx1"/>
                </a:solidFill>
                <a:effectLst/>
                <a:latin typeface="+mn-lt"/>
                <a:ea typeface="MS Mincho" panose="02020609040205080304" pitchFamily="49" charset="-128"/>
                <a:cs typeface="Times New Roman" panose="02020603050405020304" pitchFamily="18" charset="0"/>
              </a:rPr>
              <a:t>You can keep </a:t>
            </a:r>
            <a:r>
              <a:rPr lang="en-US" sz="2800" dirty="0">
                <a:solidFill>
                  <a:schemeClr val="tx1"/>
                </a:solidFill>
                <a:effectLst/>
                <a:latin typeface="+mn-lt"/>
                <a:ea typeface="MS Mincho" panose="02020609040205080304" pitchFamily="49" charset="-128"/>
                <a:cs typeface="Times New Roman" panose="02020603050405020304" pitchFamily="18" charset="0"/>
              </a:rPr>
              <a:t>growing into the </a:t>
            </a:r>
            <a:r>
              <a:rPr lang="en-US" sz="2800" b="1" u="sng" dirty="0">
                <a:solidFill>
                  <a:schemeClr val="tx1"/>
                </a:solidFill>
                <a:effectLst/>
                <a:latin typeface="+mn-lt"/>
                <a:ea typeface="MS Mincho" panose="02020609040205080304" pitchFamily="49" charset="-128"/>
                <a:cs typeface="Times New Roman" panose="02020603050405020304" pitchFamily="18" charset="0"/>
              </a:rPr>
              <a:t>person</a:t>
            </a:r>
            <a:r>
              <a:rPr lang="en-US" sz="2800" dirty="0">
                <a:solidFill>
                  <a:schemeClr val="tx1"/>
                </a:solidFill>
                <a:effectLst/>
                <a:latin typeface="+mn-lt"/>
                <a:ea typeface="MS Mincho" panose="02020609040205080304" pitchFamily="49" charset="-128"/>
                <a:cs typeface="Times New Roman" panose="02020603050405020304" pitchFamily="18" charset="0"/>
              </a:rPr>
              <a:t> God is calling you to </a:t>
            </a:r>
            <a:r>
              <a:rPr lang="en-US" sz="2800" b="1" u="sng" dirty="0">
                <a:solidFill>
                  <a:schemeClr val="tx1"/>
                </a:solidFill>
                <a:effectLst/>
                <a:ea typeface="MS Mincho" panose="02020609040205080304" pitchFamily="49" charset="-128"/>
                <a:cs typeface="Times New Roman" panose="02020603050405020304" pitchFamily="18" charset="0"/>
              </a:rPr>
              <a:t>become.</a:t>
            </a:r>
            <a:endParaRPr lang="en-US" sz="1600" b="1" u="sng" dirty="0">
              <a:solidFill>
                <a:srgbClr val="000000"/>
              </a:solidFill>
              <a:effectLst/>
              <a:latin typeface="Arial" panose="020B0604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3125330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250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84B4CD-3157-084C-AC89-DBFB7B44F1C1}"/>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BD6F2029-AE9B-30AE-B25F-44F17C2613A9}"/>
              </a:ext>
            </a:extLst>
          </p:cNvPr>
          <p:cNvPicPr>
            <a:picLocks noChangeAspect="1"/>
          </p:cNvPicPr>
          <p:nvPr/>
        </p:nvPicPr>
        <p:blipFill>
          <a:blip r:embed="rId2">
            <a:alphaModFix amt="31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
        <p:nvSpPr>
          <p:cNvPr id="4" name="TextBox 3">
            <a:extLst>
              <a:ext uri="{FF2B5EF4-FFF2-40B4-BE49-F238E27FC236}">
                <a16:creationId xmlns:a16="http://schemas.microsoft.com/office/drawing/2014/main" id="{32A6E86F-C7AD-6859-11B7-2924582209FC}"/>
              </a:ext>
            </a:extLst>
          </p:cNvPr>
          <p:cNvSpPr txBox="1"/>
          <p:nvPr/>
        </p:nvSpPr>
        <p:spPr>
          <a:xfrm>
            <a:off x="541699" y="163312"/>
            <a:ext cx="11108602" cy="3108543"/>
          </a:xfrm>
          <a:prstGeom prst="rect">
            <a:avLst/>
          </a:prstGeom>
          <a:noFill/>
        </p:spPr>
        <p:txBody>
          <a:bodyPr wrap="square">
            <a:spAutoFit/>
          </a:bodyPr>
          <a:lstStyle/>
          <a:p>
            <a:pPr marL="0" marR="0" algn="ctr">
              <a:lnSpc>
                <a:spcPct val="100000"/>
              </a:lnSpc>
              <a:spcAft>
                <a:spcPts val="600"/>
              </a:spcAft>
              <a:buNone/>
            </a:pPr>
            <a:r>
              <a:rPr lang="en-US" sz="2800" dirty="0">
                <a:solidFill>
                  <a:schemeClr val="tx1"/>
                </a:solidFill>
                <a:effectLst/>
                <a:latin typeface="+mn-lt"/>
                <a:ea typeface="MS Mincho" panose="02020609040205080304" pitchFamily="49" charset="-128"/>
                <a:cs typeface="Times New Roman" panose="02020603050405020304" pitchFamily="18" charset="0"/>
              </a:rPr>
              <a:t>Consider someone who returns to education later in life after years of believing the opportunity has passed them by. They may feel embarrassed at first. They may struggle to balance family, work, and study. They may wonder whether they are capable of succeeding. But they begin with one class, then another, gradually building confidence and skills. Their testimony is not that the journey was easy. It is that they refused to assume that the past had closed every door to future growth.</a:t>
            </a:r>
            <a:endParaRPr lang="en-US" sz="1600" dirty="0">
              <a:solidFill>
                <a:srgbClr val="000000"/>
              </a:solidFill>
              <a:effectLst/>
              <a:latin typeface="Arial" panose="020B0604020202020204" pitchFamily="34" charset="0"/>
              <a:ea typeface="MS Mincho" panose="02020609040205080304" pitchFamily="49" charset="-128"/>
              <a:cs typeface="Times New Roman" panose="02020603050405020304" pitchFamily="18" charset="0"/>
            </a:endParaRPr>
          </a:p>
        </p:txBody>
      </p:sp>
      <p:sp>
        <p:nvSpPr>
          <p:cNvPr id="6" name="TextBox 5">
            <a:extLst>
              <a:ext uri="{FF2B5EF4-FFF2-40B4-BE49-F238E27FC236}">
                <a16:creationId xmlns:a16="http://schemas.microsoft.com/office/drawing/2014/main" id="{22DF9242-7A0D-19E0-1590-33DB22BDCDD1}"/>
              </a:ext>
            </a:extLst>
          </p:cNvPr>
          <p:cNvSpPr txBox="1"/>
          <p:nvPr/>
        </p:nvSpPr>
        <p:spPr>
          <a:xfrm>
            <a:off x="228600" y="3543803"/>
            <a:ext cx="11734800" cy="1815882"/>
          </a:xfrm>
          <a:prstGeom prst="rect">
            <a:avLst/>
          </a:prstGeom>
          <a:noFill/>
        </p:spPr>
        <p:txBody>
          <a:bodyPr wrap="square">
            <a:spAutoFit/>
          </a:bodyPr>
          <a:lstStyle/>
          <a:p>
            <a:pPr marL="0" marR="0" algn="ctr">
              <a:lnSpc>
                <a:spcPct val="100000"/>
              </a:lnSpc>
              <a:spcAft>
                <a:spcPts val="600"/>
              </a:spcAft>
              <a:buNone/>
            </a:pPr>
            <a:r>
              <a:rPr lang="en-US" sz="2800" dirty="0">
                <a:solidFill>
                  <a:schemeClr val="tx1"/>
                </a:solidFill>
                <a:effectLst/>
                <a:latin typeface="+mn-lt"/>
                <a:ea typeface="MS Mincho" panose="02020609040205080304" pitchFamily="49" charset="-128"/>
                <a:cs typeface="Times New Roman" panose="02020603050405020304" pitchFamily="18" charset="0"/>
              </a:rPr>
              <a:t>There are new things to learn, new people to encourage, new ways to serve, and new ways to grow. You are never too old to become more loving. Never too experienced to become more humble. Never too successful to learn something new. And never too broken to seek restoration.</a:t>
            </a:r>
            <a:endParaRPr lang="en-US" sz="1600" dirty="0">
              <a:solidFill>
                <a:srgbClr val="000000"/>
              </a:solidFill>
              <a:effectLst/>
              <a:latin typeface="Arial" panose="020B0604020202020204" pitchFamily="34" charset="0"/>
              <a:ea typeface="MS Mincho" panose="02020609040205080304" pitchFamily="49" charset="-128"/>
              <a:cs typeface="Times New Roman" panose="02020603050405020304" pitchFamily="18" charset="0"/>
            </a:endParaRPr>
          </a:p>
        </p:txBody>
      </p:sp>
      <p:sp>
        <p:nvSpPr>
          <p:cNvPr id="8" name="TextBox 7">
            <a:extLst>
              <a:ext uri="{FF2B5EF4-FFF2-40B4-BE49-F238E27FC236}">
                <a16:creationId xmlns:a16="http://schemas.microsoft.com/office/drawing/2014/main" id="{717F2E2D-238D-5131-6521-D832F92D4D82}"/>
              </a:ext>
            </a:extLst>
          </p:cNvPr>
          <p:cNvSpPr txBox="1"/>
          <p:nvPr/>
        </p:nvSpPr>
        <p:spPr>
          <a:xfrm>
            <a:off x="787651" y="5584102"/>
            <a:ext cx="10791731" cy="954107"/>
          </a:xfrm>
          <a:prstGeom prst="rect">
            <a:avLst/>
          </a:prstGeom>
          <a:noFill/>
        </p:spPr>
        <p:txBody>
          <a:bodyPr wrap="square">
            <a:spAutoFit/>
          </a:bodyPr>
          <a:lstStyle/>
          <a:p>
            <a:pPr marL="0" marR="0" algn="ctr">
              <a:lnSpc>
                <a:spcPct val="100000"/>
              </a:lnSpc>
              <a:spcAft>
                <a:spcPts val="600"/>
              </a:spcAft>
              <a:buNone/>
            </a:pPr>
            <a:r>
              <a:rPr lang="en-US" sz="2800" b="1" i="1" dirty="0">
                <a:ea typeface="MS Mincho" panose="02020609040205080304" pitchFamily="49" charset="-128"/>
                <a:cs typeface="Times New Roman" panose="02020603050405020304" pitchFamily="18" charset="0"/>
              </a:rPr>
              <a:t>D</a:t>
            </a:r>
            <a:r>
              <a:rPr lang="en-US" sz="2800" b="1" i="1" dirty="0">
                <a:solidFill>
                  <a:schemeClr val="tx1"/>
                </a:solidFill>
                <a:effectLst/>
                <a:latin typeface="+mn-lt"/>
                <a:ea typeface="MS Mincho" panose="02020609040205080304" pitchFamily="49" charset="-128"/>
                <a:cs typeface="Times New Roman" panose="02020603050405020304" pitchFamily="18" charset="0"/>
              </a:rPr>
              <a:t>eclaration</a:t>
            </a:r>
            <a:r>
              <a:rPr lang="en-US" sz="2800" i="1" dirty="0">
                <a:solidFill>
                  <a:schemeClr val="tx1"/>
                </a:solidFill>
                <a:effectLst/>
                <a:latin typeface="+mn-lt"/>
                <a:ea typeface="MS Mincho" panose="02020609040205080304" pitchFamily="49" charset="-128"/>
                <a:cs typeface="Times New Roman" panose="02020603050405020304" pitchFamily="18" charset="0"/>
              </a:rPr>
              <a:t>: “My past is part of my testimony, but it does not have to be the limit of my future!”</a:t>
            </a:r>
            <a:endParaRPr lang="en-US" sz="1600" i="1" dirty="0">
              <a:solidFill>
                <a:srgbClr val="000000"/>
              </a:solidFill>
              <a:effectLst/>
              <a:latin typeface="Arial" panose="020B0604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401659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circle(in)">
                                      <p:cBhvr>
                                        <p:cTn id="12" dur="20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6"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down)">
                                      <p:cBhvr>
                                        <p:cTn id="17" dur="580">
                                          <p:stCondLst>
                                            <p:cond delay="0"/>
                                          </p:stCondLst>
                                        </p:cTn>
                                        <p:tgtEl>
                                          <p:spTgt spid="8"/>
                                        </p:tgtEl>
                                      </p:cBhvr>
                                    </p:animEffect>
                                    <p:anim calcmode="lin" valueType="num">
                                      <p:cBhvr>
                                        <p:cTn id="18"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23" dur="26">
                                          <p:stCondLst>
                                            <p:cond delay="650"/>
                                          </p:stCondLst>
                                        </p:cTn>
                                        <p:tgtEl>
                                          <p:spTgt spid="8"/>
                                        </p:tgtEl>
                                      </p:cBhvr>
                                      <p:to x="100000" y="60000"/>
                                    </p:animScale>
                                    <p:animScale>
                                      <p:cBhvr>
                                        <p:cTn id="24" dur="166" decel="50000">
                                          <p:stCondLst>
                                            <p:cond delay="676"/>
                                          </p:stCondLst>
                                        </p:cTn>
                                        <p:tgtEl>
                                          <p:spTgt spid="8"/>
                                        </p:tgtEl>
                                      </p:cBhvr>
                                      <p:to x="100000" y="100000"/>
                                    </p:animScale>
                                    <p:animScale>
                                      <p:cBhvr>
                                        <p:cTn id="25" dur="26">
                                          <p:stCondLst>
                                            <p:cond delay="1312"/>
                                          </p:stCondLst>
                                        </p:cTn>
                                        <p:tgtEl>
                                          <p:spTgt spid="8"/>
                                        </p:tgtEl>
                                      </p:cBhvr>
                                      <p:to x="100000" y="80000"/>
                                    </p:animScale>
                                    <p:animScale>
                                      <p:cBhvr>
                                        <p:cTn id="26" dur="166" decel="50000">
                                          <p:stCondLst>
                                            <p:cond delay="1338"/>
                                          </p:stCondLst>
                                        </p:cTn>
                                        <p:tgtEl>
                                          <p:spTgt spid="8"/>
                                        </p:tgtEl>
                                      </p:cBhvr>
                                      <p:to x="100000" y="100000"/>
                                    </p:animScale>
                                    <p:animScale>
                                      <p:cBhvr>
                                        <p:cTn id="27" dur="26">
                                          <p:stCondLst>
                                            <p:cond delay="1642"/>
                                          </p:stCondLst>
                                        </p:cTn>
                                        <p:tgtEl>
                                          <p:spTgt spid="8"/>
                                        </p:tgtEl>
                                      </p:cBhvr>
                                      <p:to x="100000" y="90000"/>
                                    </p:animScale>
                                    <p:animScale>
                                      <p:cBhvr>
                                        <p:cTn id="28" dur="166" decel="50000">
                                          <p:stCondLst>
                                            <p:cond delay="1668"/>
                                          </p:stCondLst>
                                        </p:cTn>
                                        <p:tgtEl>
                                          <p:spTgt spid="8"/>
                                        </p:tgtEl>
                                      </p:cBhvr>
                                      <p:to x="100000" y="100000"/>
                                    </p:animScale>
                                    <p:animScale>
                                      <p:cBhvr>
                                        <p:cTn id="29" dur="26">
                                          <p:stCondLst>
                                            <p:cond delay="1808"/>
                                          </p:stCondLst>
                                        </p:cTn>
                                        <p:tgtEl>
                                          <p:spTgt spid="8"/>
                                        </p:tgtEl>
                                      </p:cBhvr>
                                      <p:to x="100000" y="95000"/>
                                    </p:animScale>
                                    <p:animScale>
                                      <p:cBhvr>
                                        <p:cTn id="30" dur="166" decel="50000">
                                          <p:stCondLst>
                                            <p:cond delay="1834"/>
                                          </p:stCondLst>
                                        </p:cTn>
                                        <p:tgtEl>
                                          <p:spTgt spid="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6ADA6A-4A58-5D14-C9B9-F518D96333B7}"/>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32BABB12-96D9-80AA-706C-DC185139C851}"/>
              </a:ext>
            </a:extLst>
          </p:cNvPr>
          <p:cNvPicPr>
            <a:picLocks noChangeAspect="1"/>
          </p:cNvPicPr>
          <p:nvPr/>
        </p:nvPicPr>
        <p:blipFill>
          <a:blip r:embed="rId2">
            <a:alphaModFix amt="31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
        <p:nvSpPr>
          <p:cNvPr id="4" name="TextBox 3">
            <a:extLst>
              <a:ext uri="{FF2B5EF4-FFF2-40B4-BE49-F238E27FC236}">
                <a16:creationId xmlns:a16="http://schemas.microsoft.com/office/drawing/2014/main" id="{4C9995E3-1686-E132-72BD-9CC627FB2A9B}"/>
              </a:ext>
            </a:extLst>
          </p:cNvPr>
          <p:cNvSpPr txBox="1"/>
          <p:nvPr/>
        </p:nvSpPr>
        <p:spPr>
          <a:xfrm>
            <a:off x="334980" y="1687393"/>
            <a:ext cx="11688022" cy="954107"/>
          </a:xfrm>
          <a:prstGeom prst="rect">
            <a:avLst/>
          </a:prstGeom>
          <a:noFill/>
        </p:spPr>
        <p:txBody>
          <a:bodyPr wrap="square">
            <a:spAutoFit/>
          </a:bodyPr>
          <a:lstStyle/>
          <a:p>
            <a:pPr marL="0" marR="0" algn="ctr">
              <a:lnSpc>
                <a:spcPct val="100000"/>
              </a:lnSpc>
              <a:spcBef>
                <a:spcPts val="1000"/>
              </a:spcBef>
              <a:buNone/>
            </a:pPr>
            <a:r>
              <a:rPr lang="en-US" sz="2800" b="1" dirty="0">
                <a:solidFill>
                  <a:schemeClr val="tx1"/>
                </a:solidFill>
                <a:effectLst/>
                <a:latin typeface="+mn-lt"/>
                <a:ea typeface="MS Gothic" panose="020B0609070205080204" pitchFamily="49" charset="-128"/>
                <a:cs typeface="Times New Roman" panose="02020603050405020304" pitchFamily="18" charset="0"/>
              </a:rPr>
              <a:t>Scripture: Psalm 118:24 (KJV)</a:t>
            </a:r>
          </a:p>
          <a:p>
            <a:pPr algn="ctr">
              <a:buNone/>
            </a:pPr>
            <a:r>
              <a:rPr lang="en-US" sz="2800" dirty="0">
                <a:solidFill>
                  <a:schemeClr val="tx1"/>
                </a:solidFill>
                <a:effectLst/>
                <a:latin typeface="+mn-lt"/>
                <a:ea typeface="MS Mincho" panose="02020609040205080304" pitchFamily="49" charset="-128"/>
                <a:cs typeface="Times New Roman" panose="02020603050405020304" pitchFamily="18" charset="0"/>
              </a:rPr>
              <a:t>“This is the day which the LORD hath made; we will rejoice and be glad in it.</a:t>
            </a:r>
            <a:endParaRPr lang="en-US" sz="2800" dirty="0"/>
          </a:p>
        </p:txBody>
      </p:sp>
      <p:sp>
        <p:nvSpPr>
          <p:cNvPr id="6" name="TextBox 5">
            <a:extLst>
              <a:ext uri="{FF2B5EF4-FFF2-40B4-BE49-F238E27FC236}">
                <a16:creationId xmlns:a16="http://schemas.microsoft.com/office/drawing/2014/main" id="{E4FA73BF-7E5C-42AB-63F0-9BB9B44FE7E9}"/>
              </a:ext>
            </a:extLst>
          </p:cNvPr>
          <p:cNvSpPr txBox="1"/>
          <p:nvPr/>
        </p:nvSpPr>
        <p:spPr>
          <a:xfrm>
            <a:off x="334979" y="168438"/>
            <a:ext cx="11853782" cy="1077218"/>
          </a:xfrm>
          <a:prstGeom prst="rect">
            <a:avLst/>
          </a:prstGeom>
          <a:noFill/>
        </p:spPr>
        <p:txBody>
          <a:bodyPr wrap="square">
            <a:spAutoFit/>
          </a:bodyPr>
          <a:lstStyle/>
          <a:p>
            <a:pPr marL="0" marR="0" algn="ctr">
              <a:lnSpc>
                <a:spcPct val="100000"/>
              </a:lnSpc>
              <a:spcBef>
                <a:spcPts val="2400"/>
              </a:spcBef>
              <a:buNone/>
            </a:pPr>
            <a:r>
              <a:rPr lang="en-US" sz="3200" b="1" u="sng" kern="0" dirty="0">
                <a:solidFill>
                  <a:schemeClr val="tx1"/>
                </a:solidFill>
                <a:effectLst/>
                <a:latin typeface="+mn-lt"/>
                <a:ea typeface="MS Gothic" panose="020B0609070205080204" pitchFamily="49" charset="-128"/>
                <a:cs typeface="Times New Roman" panose="02020603050405020304" pitchFamily="18" charset="0"/>
              </a:rPr>
              <a:t> LIVE WITH JOY, BECAUSE GOD HAS GIVEN YOU PURPOSE TODAY</a:t>
            </a:r>
          </a:p>
        </p:txBody>
      </p:sp>
      <p:sp>
        <p:nvSpPr>
          <p:cNvPr id="8" name="TextBox 7">
            <a:extLst>
              <a:ext uri="{FF2B5EF4-FFF2-40B4-BE49-F238E27FC236}">
                <a16:creationId xmlns:a16="http://schemas.microsoft.com/office/drawing/2014/main" id="{93141E25-7F83-503E-D9A8-61F995329385}"/>
              </a:ext>
            </a:extLst>
          </p:cNvPr>
          <p:cNvSpPr txBox="1"/>
          <p:nvPr/>
        </p:nvSpPr>
        <p:spPr>
          <a:xfrm>
            <a:off x="1028967" y="3565484"/>
            <a:ext cx="10465806" cy="1815882"/>
          </a:xfrm>
          <a:prstGeom prst="rect">
            <a:avLst/>
          </a:prstGeom>
          <a:noFill/>
        </p:spPr>
        <p:txBody>
          <a:bodyPr wrap="square">
            <a:spAutoFit/>
          </a:bodyPr>
          <a:lstStyle/>
          <a:p>
            <a:pPr marL="0" marR="0" algn="ctr">
              <a:lnSpc>
                <a:spcPct val="100000"/>
              </a:lnSpc>
              <a:spcAft>
                <a:spcPts val="600"/>
              </a:spcAft>
              <a:buNone/>
            </a:pPr>
            <a:r>
              <a:rPr lang="en-US" sz="2800" dirty="0">
                <a:solidFill>
                  <a:schemeClr val="tx1"/>
                </a:solidFill>
                <a:effectLst/>
                <a:latin typeface="+mn-lt"/>
                <a:ea typeface="MS Mincho" panose="02020609040205080304" pitchFamily="49" charset="-128"/>
                <a:cs typeface="Times New Roman" panose="02020603050405020304" pitchFamily="18" charset="0"/>
              </a:rPr>
              <a:t>Joy is not the same thing as pretending that life is perfect. Biblical joy is rooted in God, not in the illusion that we control every circumstance. You can have joy while waiting for an answer. You can have gratitude while working through a challenge.</a:t>
            </a:r>
            <a:endParaRPr lang="en-US" sz="1600" dirty="0">
              <a:solidFill>
                <a:srgbClr val="000000"/>
              </a:solidFill>
              <a:effectLst/>
              <a:latin typeface="Arial" panose="020B0604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542735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 calcmode="lin" valueType="num">
                                      <p:cBhvr>
                                        <p:cTn id="12" dur="1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13" dur="1000" fill="hold"/>
                                        <p:tgtEl>
                                          <p:spTgt spid="4">
                                            <p:txEl>
                                              <p:pRg st="0" end="0"/>
                                            </p:txEl>
                                          </p:spTgt>
                                        </p:tgtEl>
                                        <p:attrNameLst>
                                          <p:attrName>ppt_h</p:attrName>
                                        </p:attrNameLst>
                                      </p:cBhvr>
                                      <p:tavLst>
                                        <p:tav tm="0">
                                          <p:val>
                                            <p:fltVal val="0"/>
                                          </p:val>
                                        </p:tav>
                                        <p:tav tm="100000">
                                          <p:val>
                                            <p:strVal val="#ppt_h"/>
                                          </p:val>
                                        </p:tav>
                                      </p:tavLst>
                                    </p:anim>
                                    <p:anim calcmode="lin" valueType="num">
                                      <p:cBhvr>
                                        <p:cTn id="14" dur="1000" fill="hold"/>
                                        <p:tgtEl>
                                          <p:spTgt spid="4">
                                            <p:txEl>
                                              <p:pRg st="0" end="0"/>
                                            </p:txEl>
                                          </p:spTgt>
                                        </p:tgtEl>
                                        <p:attrNameLst>
                                          <p:attrName>style.rotation</p:attrName>
                                        </p:attrNameLst>
                                      </p:cBhvr>
                                      <p:tavLst>
                                        <p:tav tm="0">
                                          <p:val>
                                            <p:fltVal val="90"/>
                                          </p:val>
                                        </p:tav>
                                        <p:tav tm="100000">
                                          <p:val>
                                            <p:fltVal val="0"/>
                                          </p:val>
                                        </p:tav>
                                      </p:tavLst>
                                    </p:anim>
                                    <p:animEffect transition="in" filter="fade">
                                      <p:cBhvr>
                                        <p:cTn id="15" dur="1000"/>
                                        <p:tgtEl>
                                          <p:spTgt spid="4">
                                            <p:txEl>
                                              <p:pRg st="0" end="0"/>
                                            </p:txEl>
                                          </p:spTgt>
                                        </p:tgtEl>
                                      </p:cBhvr>
                                    </p:animEffect>
                                  </p:childTnLst>
                                </p:cTn>
                              </p:par>
                              <p:par>
                                <p:cTn id="16" presetID="31" presetClass="entr" presetSubtype="0" fill="hold" grpId="0" nodeType="withEffect">
                                  <p:stCondLst>
                                    <p:cond delay="0"/>
                                  </p:stCondLst>
                                  <p:childTnLst>
                                    <p:set>
                                      <p:cBhvr>
                                        <p:cTn id="17" dur="1" fill="hold">
                                          <p:stCondLst>
                                            <p:cond delay="0"/>
                                          </p:stCondLst>
                                        </p:cTn>
                                        <p:tgtEl>
                                          <p:spTgt spid="4">
                                            <p:txEl>
                                              <p:pRg st="1" end="1"/>
                                            </p:txEl>
                                          </p:spTgt>
                                        </p:tgtEl>
                                        <p:attrNameLst>
                                          <p:attrName>style.visibility</p:attrName>
                                        </p:attrNameLst>
                                      </p:cBhvr>
                                      <p:to>
                                        <p:strVal val="visible"/>
                                      </p:to>
                                    </p:set>
                                    <p:anim calcmode="lin" valueType="num">
                                      <p:cBhvr>
                                        <p:cTn id="18" dur="1000" fill="hold"/>
                                        <p:tgtEl>
                                          <p:spTgt spid="4">
                                            <p:txEl>
                                              <p:pRg st="1" end="1"/>
                                            </p:txEl>
                                          </p:spTgt>
                                        </p:tgtEl>
                                        <p:attrNameLst>
                                          <p:attrName>ppt_w</p:attrName>
                                        </p:attrNameLst>
                                      </p:cBhvr>
                                      <p:tavLst>
                                        <p:tav tm="0">
                                          <p:val>
                                            <p:fltVal val="0"/>
                                          </p:val>
                                        </p:tav>
                                        <p:tav tm="100000">
                                          <p:val>
                                            <p:strVal val="#ppt_w"/>
                                          </p:val>
                                        </p:tav>
                                      </p:tavLst>
                                    </p:anim>
                                    <p:anim calcmode="lin" valueType="num">
                                      <p:cBhvr>
                                        <p:cTn id="19" dur="1000" fill="hold"/>
                                        <p:tgtEl>
                                          <p:spTgt spid="4">
                                            <p:txEl>
                                              <p:pRg st="1" end="1"/>
                                            </p:txEl>
                                          </p:spTgt>
                                        </p:tgtEl>
                                        <p:attrNameLst>
                                          <p:attrName>ppt_h</p:attrName>
                                        </p:attrNameLst>
                                      </p:cBhvr>
                                      <p:tavLst>
                                        <p:tav tm="0">
                                          <p:val>
                                            <p:fltVal val="0"/>
                                          </p:val>
                                        </p:tav>
                                        <p:tav tm="100000">
                                          <p:val>
                                            <p:strVal val="#ppt_h"/>
                                          </p:val>
                                        </p:tav>
                                      </p:tavLst>
                                    </p:anim>
                                    <p:anim calcmode="lin" valueType="num">
                                      <p:cBhvr>
                                        <p:cTn id="20" dur="1000" fill="hold"/>
                                        <p:tgtEl>
                                          <p:spTgt spid="4">
                                            <p:txEl>
                                              <p:pRg st="1" end="1"/>
                                            </p:txEl>
                                          </p:spTgt>
                                        </p:tgtEl>
                                        <p:attrNameLst>
                                          <p:attrName>style.rotation</p:attrName>
                                        </p:attrNameLst>
                                      </p:cBhvr>
                                      <p:tavLst>
                                        <p:tav tm="0">
                                          <p:val>
                                            <p:fltVal val="90"/>
                                          </p:val>
                                        </p:tav>
                                        <p:tav tm="100000">
                                          <p:val>
                                            <p:fltVal val="0"/>
                                          </p:val>
                                        </p:tav>
                                      </p:tavLst>
                                    </p:anim>
                                    <p:animEffect transition="in" filter="fade">
                                      <p:cBhvr>
                                        <p:cTn id="21" dur="1000"/>
                                        <p:tgtEl>
                                          <p:spTgt spid="4">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6" presetClass="entr" presetSubtype="16" fill="hold" nodeType="clickEffect">
                                  <p:stCondLst>
                                    <p:cond delay="0"/>
                                  </p:stCondLst>
                                  <p:childTnLst>
                                    <p:set>
                                      <p:cBhvr>
                                        <p:cTn id="25" dur="1" fill="hold">
                                          <p:stCondLst>
                                            <p:cond delay="0"/>
                                          </p:stCondLst>
                                        </p:cTn>
                                        <p:tgtEl>
                                          <p:spTgt spid="8">
                                            <p:txEl>
                                              <p:pRg st="0" end="0"/>
                                            </p:txEl>
                                          </p:spTgt>
                                        </p:tgtEl>
                                        <p:attrNameLst>
                                          <p:attrName>style.visibility</p:attrName>
                                        </p:attrNameLst>
                                      </p:cBhvr>
                                      <p:to>
                                        <p:strVal val="visible"/>
                                      </p:to>
                                    </p:set>
                                    <p:animEffect transition="in" filter="circle(in)">
                                      <p:cBhvr>
                                        <p:cTn id="26" dur="20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allAtOnce"/>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A8392F-3EE8-D426-0E51-552BCE251756}"/>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F2487C88-8519-B37A-214E-08873732E151}"/>
              </a:ext>
            </a:extLst>
          </p:cNvPr>
          <p:cNvPicPr>
            <a:picLocks noChangeAspect="1"/>
          </p:cNvPicPr>
          <p:nvPr/>
        </p:nvPicPr>
        <p:blipFill>
          <a:blip r:embed="rId2">
            <a:alphaModFix amt="31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
        <p:nvSpPr>
          <p:cNvPr id="4" name="TextBox 3">
            <a:extLst>
              <a:ext uri="{FF2B5EF4-FFF2-40B4-BE49-F238E27FC236}">
                <a16:creationId xmlns:a16="http://schemas.microsoft.com/office/drawing/2014/main" id="{89C5424E-23D1-6946-6016-80FEC6F6C5F3}"/>
              </a:ext>
            </a:extLst>
          </p:cNvPr>
          <p:cNvSpPr txBox="1"/>
          <p:nvPr/>
        </p:nvSpPr>
        <p:spPr>
          <a:xfrm>
            <a:off x="401370" y="172361"/>
            <a:ext cx="11389259" cy="2308324"/>
          </a:xfrm>
          <a:prstGeom prst="rect">
            <a:avLst/>
          </a:prstGeom>
          <a:noFill/>
        </p:spPr>
        <p:txBody>
          <a:bodyPr wrap="square">
            <a:spAutoFit/>
          </a:bodyPr>
          <a:lstStyle/>
          <a:p>
            <a:pPr marL="0" marR="0" algn="ctr">
              <a:lnSpc>
                <a:spcPct val="100000"/>
              </a:lnSpc>
              <a:spcAft>
                <a:spcPts val="600"/>
              </a:spcAft>
              <a:buNone/>
            </a:pPr>
            <a:r>
              <a:rPr lang="en-US" sz="2400" dirty="0">
                <a:solidFill>
                  <a:schemeClr val="tx1"/>
                </a:solidFill>
                <a:effectLst/>
                <a:latin typeface="+mn-lt"/>
                <a:ea typeface="MS Mincho" panose="02020609040205080304" pitchFamily="49" charset="-128"/>
                <a:cs typeface="Times New Roman" panose="02020603050405020304" pitchFamily="18" charset="0"/>
              </a:rPr>
              <a:t>You can experience laughter even after seasons of tears. You can appreciate today’s blessings without having every desire fulfilled. And one of the greatest mistakes we make is postponing our joy until some future event. “I’ll be happy when I get the promotion.” “I’ll be grateful when I have more money.” “I’ll enjoy life when everything settles down.” But what if, while waiting for the next season, you miss the blessings sitting in front of you today? What if you overlook the friend who cares about you?</a:t>
            </a:r>
            <a:endParaRPr lang="en-US" sz="1400" dirty="0">
              <a:solidFill>
                <a:srgbClr val="000000"/>
              </a:solidFill>
              <a:effectLst/>
              <a:latin typeface="Arial" panose="020B0604020202020204" pitchFamily="34" charset="0"/>
              <a:ea typeface="MS Mincho" panose="02020609040205080304" pitchFamily="49" charset="-128"/>
              <a:cs typeface="Times New Roman" panose="02020603050405020304" pitchFamily="18" charset="0"/>
            </a:endParaRPr>
          </a:p>
        </p:txBody>
      </p:sp>
      <p:sp>
        <p:nvSpPr>
          <p:cNvPr id="6" name="TextBox 5">
            <a:extLst>
              <a:ext uri="{FF2B5EF4-FFF2-40B4-BE49-F238E27FC236}">
                <a16:creationId xmlns:a16="http://schemas.microsoft.com/office/drawing/2014/main" id="{A76BC3F8-4723-75C2-DB71-9E4AB30FBAD9}"/>
              </a:ext>
            </a:extLst>
          </p:cNvPr>
          <p:cNvSpPr txBox="1"/>
          <p:nvPr/>
        </p:nvSpPr>
        <p:spPr>
          <a:xfrm>
            <a:off x="57337" y="3284347"/>
            <a:ext cx="11733292" cy="1384995"/>
          </a:xfrm>
          <a:prstGeom prst="rect">
            <a:avLst/>
          </a:prstGeom>
          <a:noFill/>
        </p:spPr>
        <p:txBody>
          <a:bodyPr wrap="square">
            <a:spAutoFit/>
          </a:bodyPr>
          <a:lstStyle/>
          <a:p>
            <a:pPr marL="0" marR="0" algn="ctr">
              <a:lnSpc>
                <a:spcPct val="100000"/>
              </a:lnSpc>
              <a:spcAft>
                <a:spcPts val="600"/>
              </a:spcAft>
              <a:buNone/>
            </a:pPr>
            <a:r>
              <a:rPr lang="en-US" sz="2800" dirty="0">
                <a:solidFill>
                  <a:schemeClr val="tx1"/>
                </a:solidFill>
                <a:effectLst/>
                <a:latin typeface="+mn-lt"/>
                <a:ea typeface="MS Mincho" panose="02020609040205080304" pitchFamily="49" charset="-128"/>
                <a:cs typeface="Times New Roman" panose="02020603050405020304" pitchFamily="18" charset="0"/>
              </a:rPr>
              <a:t>What if you forget to enjoy the laughter of your children or grandchildren? What if you become so focused on tomorrow’s problems that you never thank God for today’s provision?  </a:t>
            </a:r>
            <a:endParaRPr lang="en-US" sz="1600" dirty="0">
              <a:solidFill>
                <a:srgbClr val="000000"/>
              </a:solidFill>
              <a:effectLst/>
              <a:latin typeface="Arial" panose="020B0604020202020204" pitchFamily="34" charset="0"/>
              <a:ea typeface="MS Mincho" panose="02020609040205080304" pitchFamily="49" charset="-128"/>
              <a:cs typeface="Times New Roman" panose="02020603050405020304" pitchFamily="18" charset="0"/>
            </a:endParaRPr>
          </a:p>
        </p:txBody>
      </p:sp>
      <p:sp>
        <p:nvSpPr>
          <p:cNvPr id="8" name="TextBox 7">
            <a:extLst>
              <a:ext uri="{FF2B5EF4-FFF2-40B4-BE49-F238E27FC236}">
                <a16:creationId xmlns:a16="http://schemas.microsoft.com/office/drawing/2014/main" id="{0EC0C63F-83C5-ADE1-810E-FB776B0E12FF}"/>
              </a:ext>
            </a:extLst>
          </p:cNvPr>
          <p:cNvSpPr txBox="1"/>
          <p:nvPr/>
        </p:nvSpPr>
        <p:spPr>
          <a:xfrm>
            <a:off x="1032095" y="4911598"/>
            <a:ext cx="10194202" cy="954107"/>
          </a:xfrm>
          <a:prstGeom prst="rect">
            <a:avLst/>
          </a:prstGeom>
          <a:noFill/>
        </p:spPr>
        <p:txBody>
          <a:bodyPr wrap="square">
            <a:spAutoFit/>
          </a:bodyPr>
          <a:lstStyle/>
          <a:p>
            <a:pPr algn="ctr"/>
            <a:r>
              <a:rPr lang="en-US" sz="2800" dirty="0">
                <a:ea typeface="MS Mincho" panose="02020609040205080304" pitchFamily="49" charset="-128"/>
                <a:cs typeface="Times New Roman" panose="02020603050405020304" pitchFamily="18" charset="0"/>
              </a:rPr>
              <a:t>D</a:t>
            </a:r>
            <a:r>
              <a:rPr lang="en-US" sz="2800" dirty="0">
                <a:solidFill>
                  <a:schemeClr val="tx1"/>
                </a:solidFill>
                <a:effectLst/>
                <a:latin typeface="+mn-lt"/>
                <a:ea typeface="MS Mincho" panose="02020609040205080304" pitchFamily="49" charset="-128"/>
                <a:cs typeface="Times New Roman" panose="02020603050405020304" pitchFamily="18" charset="0"/>
              </a:rPr>
              <a:t>on’t wait until your </a:t>
            </a:r>
            <a:r>
              <a:rPr lang="en-US" sz="2800" b="1" u="sng" dirty="0">
                <a:solidFill>
                  <a:schemeClr val="tx1"/>
                </a:solidFill>
                <a:effectLst/>
                <a:latin typeface="+mn-lt"/>
                <a:ea typeface="MS Mincho" panose="02020609040205080304" pitchFamily="49" charset="-128"/>
                <a:cs typeface="Times New Roman" panose="02020603050405020304" pitchFamily="18" charset="0"/>
              </a:rPr>
              <a:t>entire life is perfect </a:t>
            </a:r>
            <a:r>
              <a:rPr lang="en-US" sz="2800" dirty="0">
                <a:solidFill>
                  <a:schemeClr val="tx1"/>
                </a:solidFill>
                <a:effectLst/>
                <a:latin typeface="+mn-lt"/>
                <a:ea typeface="MS Mincho" panose="02020609040205080304" pitchFamily="49" charset="-128"/>
                <a:cs typeface="Times New Roman" panose="02020603050405020304" pitchFamily="18" charset="0"/>
              </a:rPr>
              <a:t>before you learn to </a:t>
            </a:r>
            <a:r>
              <a:rPr lang="en-US" sz="2800" b="1" u="sng" dirty="0">
                <a:solidFill>
                  <a:schemeClr val="tx1"/>
                </a:solidFill>
                <a:effectLst/>
                <a:latin typeface="+mn-lt"/>
                <a:ea typeface="MS Mincho" panose="02020609040205080304" pitchFamily="49" charset="-128"/>
                <a:cs typeface="Times New Roman" panose="02020603050405020304" pitchFamily="18" charset="0"/>
              </a:rPr>
              <a:t>recognize the goodness of God</a:t>
            </a:r>
            <a:r>
              <a:rPr lang="en-US" sz="2800" dirty="0">
                <a:solidFill>
                  <a:schemeClr val="tx1"/>
                </a:solidFill>
                <a:effectLst/>
                <a:latin typeface="+mn-lt"/>
                <a:ea typeface="MS Mincho" panose="02020609040205080304" pitchFamily="49" charset="-128"/>
                <a:cs typeface="Times New Roman" panose="02020603050405020304" pitchFamily="18" charset="0"/>
              </a:rPr>
              <a:t>.</a:t>
            </a:r>
            <a:endParaRPr lang="en-US" dirty="0"/>
          </a:p>
        </p:txBody>
      </p:sp>
    </p:spTree>
    <p:extLst>
      <p:ext uri="{BB962C8B-B14F-4D97-AF65-F5344CB8AC3E}">
        <p14:creationId xmlns:p14="http://schemas.microsoft.com/office/powerpoint/2010/main" val="97109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5D86B0-9193-906D-3D5D-9DCF78EA65A3}"/>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692EB1D2-8691-50C6-123C-AAB8B881A9EE}"/>
              </a:ext>
            </a:extLst>
          </p:cNvPr>
          <p:cNvPicPr>
            <a:picLocks noChangeAspect="1"/>
          </p:cNvPicPr>
          <p:nvPr/>
        </p:nvPicPr>
        <p:blipFill>
          <a:blip r:embed="rId2">
            <a:alphaModFix amt="31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
        <p:nvSpPr>
          <p:cNvPr id="4" name="TextBox 3">
            <a:extLst>
              <a:ext uri="{FF2B5EF4-FFF2-40B4-BE49-F238E27FC236}">
                <a16:creationId xmlns:a16="http://schemas.microsoft.com/office/drawing/2014/main" id="{4627431A-EE9F-A93D-BC26-D996DB36D79F}"/>
              </a:ext>
            </a:extLst>
          </p:cNvPr>
          <p:cNvSpPr txBox="1"/>
          <p:nvPr/>
        </p:nvSpPr>
        <p:spPr>
          <a:xfrm>
            <a:off x="0" y="724277"/>
            <a:ext cx="11552222" cy="4478149"/>
          </a:xfrm>
          <a:prstGeom prst="rect">
            <a:avLst/>
          </a:prstGeom>
          <a:noFill/>
        </p:spPr>
        <p:txBody>
          <a:bodyPr wrap="square">
            <a:spAutoFit/>
          </a:bodyPr>
          <a:lstStyle/>
          <a:p>
            <a:pPr marL="0" marR="0" algn="ctr">
              <a:lnSpc>
                <a:spcPct val="100000"/>
              </a:lnSpc>
              <a:spcBef>
                <a:spcPts val="1000"/>
              </a:spcBef>
              <a:buNone/>
            </a:pPr>
            <a:r>
              <a:rPr lang="en-US" sz="2800" b="1" dirty="0">
                <a:solidFill>
                  <a:schemeClr val="tx1"/>
                </a:solidFill>
                <a:effectLst/>
                <a:latin typeface="+mn-lt"/>
                <a:ea typeface="MS Gothic" panose="020B0609070205080204" pitchFamily="49" charset="-128"/>
                <a:cs typeface="Times New Roman" panose="02020603050405020304" pitchFamily="18" charset="0"/>
              </a:rPr>
              <a:t>The gratitude challenge</a:t>
            </a:r>
          </a:p>
          <a:p>
            <a:pPr marL="0" marR="0" algn="ctr">
              <a:lnSpc>
                <a:spcPct val="100000"/>
              </a:lnSpc>
              <a:spcAft>
                <a:spcPts val="600"/>
              </a:spcAft>
              <a:buNone/>
            </a:pPr>
            <a:r>
              <a:rPr lang="en-US" sz="2800" dirty="0">
                <a:solidFill>
                  <a:schemeClr val="tx1"/>
                </a:solidFill>
                <a:effectLst/>
                <a:latin typeface="+mn-lt"/>
                <a:ea typeface="MS Mincho" panose="02020609040205080304" pitchFamily="49" charset="-128"/>
                <a:cs typeface="Times New Roman" panose="02020603050405020304" pitchFamily="18" charset="0"/>
              </a:rPr>
              <a:t>Imagine two people waking up on the same morning. Both have responsibilities. Both have challenges. Both have things they would like to change. One person spends the entire morning thinking about everything that is wrong. The other acknowledges the difficulties but also thanks God for a new day, a chance to make things right, a person who cares, and an opportunity to help someone else. Neither person has a perfect life. But their focus shapes how they approach the day. Gratitude does not erase our problems.</a:t>
            </a:r>
          </a:p>
          <a:p>
            <a:pPr marL="0" marR="0" algn="ctr">
              <a:lnSpc>
                <a:spcPct val="100000"/>
              </a:lnSpc>
              <a:spcAft>
                <a:spcPts val="600"/>
              </a:spcAft>
              <a:buNone/>
            </a:pPr>
            <a:r>
              <a:rPr lang="en-US" sz="2800" dirty="0">
                <a:solidFill>
                  <a:schemeClr val="tx1"/>
                </a:solidFill>
                <a:effectLst/>
                <a:latin typeface="+mn-lt"/>
                <a:ea typeface="MS Mincho" panose="02020609040205080304" pitchFamily="49" charset="-128"/>
                <a:cs typeface="Times New Roman" panose="02020603050405020304" pitchFamily="18" charset="0"/>
              </a:rPr>
              <a:t>It helps keep our problems from becoming the only things we can see.</a:t>
            </a:r>
            <a:endParaRPr lang="en-US" sz="1600" dirty="0">
              <a:solidFill>
                <a:srgbClr val="000000"/>
              </a:solidFill>
              <a:effectLst/>
              <a:latin typeface="Arial" panose="020B0604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606739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C80120-88C0-CF46-6856-792F54FA905E}"/>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3CD896AF-6486-10F3-3F9E-F17818CB6A16}"/>
              </a:ext>
            </a:extLst>
          </p:cNvPr>
          <p:cNvPicPr>
            <a:picLocks noChangeAspect="1"/>
          </p:cNvPicPr>
          <p:nvPr/>
        </p:nvPicPr>
        <p:blipFill>
          <a:blip r:embed="rId2">
            <a:alphaModFix amt="31000"/>
            <a:extLst>
              <a:ext uri="{28A0092B-C50C-407E-A947-70E740481C1C}">
                <a14:useLocalDpi xmlns:a14="http://schemas.microsoft.com/office/drawing/2010/main" val="0"/>
              </a:ext>
            </a:extLst>
          </a:blip>
          <a:stretch>
            <a:fillRect/>
          </a:stretch>
        </p:blipFill>
        <p:spPr>
          <a:xfrm>
            <a:off x="6478" y="0"/>
            <a:ext cx="12185522" cy="6858000"/>
          </a:xfrm>
          <a:prstGeom prst="rect">
            <a:avLst/>
          </a:prstGeom>
        </p:spPr>
      </p:pic>
      <p:sp>
        <p:nvSpPr>
          <p:cNvPr id="4" name="TextBox 3">
            <a:extLst>
              <a:ext uri="{FF2B5EF4-FFF2-40B4-BE49-F238E27FC236}">
                <a16:creationId xmlns:a16="http://schemas.microsoft.com/office/drawing/2014/main" id="{069EF337-1DCA-E8A3-1083-FDE046FB8C00}"/>
              </a:ext>
            </a:extLst>
          </p:cNvPr>
          <p:cNvSpPr txBox="1"/>
          <p:nvPr/>
        </p:nvSpPr>
        <p:spPr>
          <a:xfrm>
            <a:off x="488887" y="0"/>
            <a:ext cx="11072388" cy="3970318"/>
          </a:xfrm>
          <a:prstGeom prst="rect">
            <a:avLst/>
          </a:prstGeom>
          <a:noFill/>
        </p:spPr>
        <p:txBody>
          <a:bodyPr wrap="square">
            <a:spAutoFit/>
          </a:bodyPr>
          <a:lstStyle/>
          <a:p>
            <a:pPr marL="0" marR="0" algn="ctr">
              <a:lnSpc>
                <a:spcPct val="100000"/>
              </a:lnSpc>
              <a:spcBef>
                <a:spcPts val="1000"/>
              </a:spcBef>
              <a:buNone/>
            </a:pPr>
            <a:r>
              <a:rPr lang="en-US" sz="2800" b="1" dirty="0">
                <a:solidFill>
                  <a:schemeClr val="tx1"/>
                </a:solidFill>
                <a:effectLst/>
                <a:latin typeface="+mn-lt"/>
                <a:ea typeface="MS Gothic" panose="020B0609070205080204" pitchFamily="49" charset="-128"/>
                <a:cs typeface="Times New Roman" panose="02020603050405020304" pitchFamily="18" charset="0"/>
              </a:rPr>
              <a:t>A real biblical testimony of gratitude</a:t>
            </a:r>
          </a:p>
          <a:p>
            <a:pPr marL="0" marR="0" algn="ctr">
              <a:lnSpc>
                <a:spcPct val="100000"/>
              </a:lnSpc>
              <a:spcAft>
                <a:spcPts val="600"/>
              </a:spcAft>
              <a:buNone/>
            </a:pPr>
            <a:r>
              <a:rPr lang="en-US" sz="2800" dirty="0">
                <a:solidFill>
                  <a:schemeClr val="tx1"/>
                </a:solidFill>
                <a:effectLst/>
                <a:latin typeface="+mn-lt"/>
                <a:ea typeface="MS Mincho" panose="02020609040205080304" pitchFamily="49" charset="-128"/>
                <a:cs typeface="Times New Roman" panose="02020603050405020304" pitchFamily="18" charset="0"/>
              </a:rPr>
              <a:t>In Luke 17:11–19, Jesus healed ten men who had leprosy. One returned to give thanks. All ten received healing, but only one is specifically described as returning to thank Jesus. His response challenges us to become people who notice God’s goodness and express our gratitude. Don’t become so focused on what you are still waiting for that you forget to thank God for what you have already received. Thank Him for His mercy. Thank Him for the people who stand beside you. Thank Him for the strength to begin again.</a:t>
            </a:r>
            <a:endParaRPr lang="en-US" sz="1600" dirty="0">
              <a:solidFill>
                <a:srgbClr val="000000"/>
              </a:solidFill>
              <a:effectLst/>
              <a:latin typeface="Arial" panose="020B0604020202020204" pitchFamily="34" charset="0"/>
              <a:ea typeface="MS Mincho" panose="02020609040205080304" pitchFamily="49" charset="-128"/>
              <a:cs typeface="Times New Roman" panose="02020603050405020304" pitchFamily="18" charset="0"/>
            </a:endParaRPr>
          </a:p>
        </p:txBody>
      </p:sp>
      <p:sp>
        <p:nvSpPr>
          <p:cNvPr id="6" name="TextBox 5">
            <a:extLst>
              <a:ext uri="{FF2B5EF4-FFF2-40B4-BE49-F238E27FC236}">
                <a16:creationId xmlns:a16="http://schemas.microsoft.com/office/drawing/2014/main" id="{DC31E9E7-D210-673B-8DAD-D2990E0C6167}"/>
              </a:ext>
            </a:extLst>
          </p:cNvPr>
          <p:cNvSpPr txBox="1"/>
          <p:nvPr/>
        </p:nvSpPr>
        <p:spPr>
          <a:xfrm>
            <a:off x="810285" y="5632311"/>
            <a:ext cx="10194202" cy="954107"/>
          </a:xfrm>
          <a:prstGeom prst="rect">
            <a:avLst/>
          </a:prstGeom>
          <a:noFill/>
        </p:spPr>
        <p:txBody>
          <a:bodyPr wrap="square">
            <a:spAutoFit/>
          </a:bodyPr>
          <a:lstStyle/>
          <a:p>
            <a:pPr algn="ctr"/>
            <a:r>
              <a:rPr lang="en-US" sz="2800" b="1" i="1" dirty="0">
                <a:ea typeface="MS Mincho" panose="02020609040205080304" pitchFamily="49" charset="-128"/>
                <a:cs typeface="Times New Roman" panose="02020603050405020304" pitchFamily="18" charset="0"/>
              </a:rPr>
              <a:t>D</a:t>
            </a:r>
            <a:r>
              <a:rPr lang="en-US" sz="2800" b="1" i="1" dirty="0">
                <a:solidFill>
                  <a:schemeClr val="tx1"/>
                </a:solidFill>
                <a:effectLst/>
                <a:latin typeface="+mn-lt"/>
                <a:ea typeface="MS Mincho" panose="02020609040205080304" pitchFamily="49" charset="-128"/>
                <a:cs typeface="Times New Roman" panose="02020603050405020304" pitchFamily="18" charset="0"/>
              </a:rPr>
              <a:t>eclaration</a:t>
            </a:r>
            <a:r>
              <a:rPr lang="en-US" sz="2800" i="1" dirty="0">
                <a:solidFill>
                  <a:schemeClr val="tx1"/>
                </a:solidFill>
                <a:effectLst/>
                <a:latin typeface="+mn-lt"/>
                <a:ea typeface="MS Mincho" panose="02020609040205080304" pitchFamily="49" charset="-128"/>
                <a:cs typeface="Times New Roman" panose="02020603050405020304" pitchFamily="18" charset="0"/>
              </a:rPr>
              <a:t>: “I will not postpone my joy until tomorrow. Today is a gift from God, and I will live it with gratitude, faith, and purpose!”</a:t>
            </a:r>
            <a:endParaRPr lang="en-US" sz="2800" i="1" dirty="0"/>
          </a:p>
        </p:txBody>
      </p:sp>
      <p:sp>
        <p:nvSpPr>
          <p:cNvPr id="8" name="TextBox 7">
            <a:extLst>
              <a:ext uri="{FF2B5EF4-FFF2-40B4-BE49-F238E27FC236}">
                <a16:creationId xmlns:a16="http://schemas.microsoft.com/office/drawing/2014/main" id="{9C1CE276-D72A-A96B-B7AB-CDC51AB6490E}"/>
              </a:ext>
            </a:extLst>
          </p:cNvPr>
          <p:cNvSpPr txBox="1"/>
          <p:nvPr/>
        </p:nvSpPr>
        <p:spPr>
          <a:xfrm>
            <a:off x="371192" y="3970318"/>
            <a:ext cx="10483913" cy="1384995"/>
          </a:xfrm>
          <a:prstGeom prst="rect">
            <a:avLst/>
          </a:prstGeom>
          <a:noFill/>
        </p:spPr>
        <p:txBody>
          <a:bodyPr wrap="square">
            <a:spAutoFit/>
          </a:bodyPr>
          <a:lstStyle/>
          <a:p>
            <a:pPr marL="0" marR="0" algn="ctr">
              <a:lnSpc>
                <a:spcPct val="100000"/>
              </a:lnSpc>
              <a:spcAft>
                <a:spcPts val="600"/>
              </a:spcAft>
              <a:buNone/>
            </a:pPr>
            <a:r>
              <a:rPr lang="en-US" sz="2800" b="1" u="sng" dirty="0">
                <a:solidFill>
                  <a:schemeClr val="tx1"/>
                </a:solidFill>
                <a:effectLst/>
                <a:latin typeface="+mn-lt"/>
                <a:ea typeface="MS Mincho" panose="02020609040205080304" pitchFamily="49" charset="-128"/>
                <a:cs typeface="Times New Roman" panose="02020603050405020304" pitchFamily="18" charset="0"/>
              </a:rPr>
              <a:t>Thank Him </a:t>
            </a:r>
            <a:r>
              <a:rPr lang="en-US" sz="2800" dirty="0">
                <a:solidFill>
                  <a:schemeClr val="tx1"/>
                </a:solidFill>
                <a:effectLst/>
                <a:latin typeface="+mn-lt"/>
                <a:ea typeface="MS Mincho" panose="02020609040205080304" pitchFamily="49" charset="-128"/>
                <a:cs typeface="Times New Roman" panose="02020603050405020304" pitchFamily="18" charset="0"/>
              </a:rPr>
              <a:t>for the opportunity to </a:t>
            </a:r>
            <a:r>
              <a:rPr lang="en-US" sz="2800" b="1" u="sng" dirty="0">
                <a:solidFill>
                  <a:schemeClr val="tx1"/>
                </a:solidFill>
                <a:effectLst/>
                <a:latin typeface="+mn-lt"/>
                <a:ea typeface="MS Mincho" panose="02020609040205080304" pitchFamily="49" charset="-128"/>
                <a:cs typeface="Times New Roman" panose="02020603050405020304" pitchFamily="18" charset="0"/>
              </a:rPr>
              <a:t>love somebody today</a:t>
            </a:r>
            <a:r>
              <a:rPr lang="en-US" sz="2800" dirty="0">
                <a:solidFill>
                  <a:schemeClr val="tx1"/>
                </a:solidFill>
                <a:effectLst/>
                <a:latin typeface="+mn-lt"/>
                <a:ea typeface="MS Mincho" panose="02020609040205080304" pitchFamily="49" charset="-128"/>
                <a:cs typeface="Times New Roman" panose="02020603050405020304" pitchFamily="18" charset="0"/>
              </a:rPr>
              <a:t>. And when life is difficult, remember that you can seek </a:t>
            </a:r>
            <a:r>
              <a:rPr lang="en-US" sz="2800" b="1" u="sng" dirty="0">
                <a:solidFill>
                  <a:schemeClr val="tx1"/>
                </a:solidFill>
                <a:effectLst/>
                <a:latin typeface="+mn-lt"/>
                <a:ea typeface="MS Mincho" panose="02020609040205080304" pitchFamily="49" charset="-128"/>
                <a:cs typeface="Times New Roman" panose="02020603050405020304" pitchFamily="18" charset="0"/>
              </a:rPr>
              <a:t>help</a:t>
            </a:r>
            <a:r>
              <a:rPr lang="en-US" sz="2800" dirty="0">
                <a:solidFill>
                  <a:schemeClr val="tx1"/>
                </a:solidFill>
                <a:effectLst/>
                <a:latin typeface="+mn-lt"/>
                <a:ea typeface="MS Mincho" panose="02020609040205080304" pitchFamily="49" charset="-128"/>
                <a:cs typeface="Times New Roman" panose="02020603050405020304" pitchFamily="18" charset="0"/>
              </a:rPr>
              <a:t>, </a:t>
            </a:r>
            <a:r>
              <a:rPr lang="en-US" sz="2800" b="1" u="sng" dirty="0">
                <a:solidFill>
                  <a:schemeClr val="tx1"/>
                </a:solidFill>
                <a:effectLst/>
                <a:latin typeface="+mn-lt"/>
                <a:ea typeface="MS Mincho" panose="02020609040205080304" pitchFamily="49" charset="-128"/>
                <a:cs typeface="Times New Roman" panose="02020603050405020304" pitchFamily="18" charset="0"/>
              </a:rPr>
              <a:t>ask for prayer</a:t>
            </a:r>
            <a:r>
              <a:rPr lang="en-US" sz="2800" dirty="0">
                <a:solidFill>
                  <a:schemeClr val="tx1"/>
                </a:solidFill>
                <a:effectLst/>
                <a:latin typeface="+mn-lt"/>
                <a:ea typeface="MS Mincho" panose="02020609040205080304" pitchFamily="49" charset="-128"/>
                <a:cs typeface="Times New Roman" panose="02020603050405020304" pitchFamily="18" charset="0"/>
              </a:rPr>
              <a:t>, and </a:t>
            </a:r>
            <a:r>
              <a:rPr lang="en-US" sz="2800" b="1" u="sng" dirty="0">
                <a:solidFill>
                  <a:schemeClr val="tx1"/>
                </a:solidFill>
                <a:effectLst/>
                <a:latin typeface="+mn-lt"/>
                <a:ea typeface="MS Mincho" panose="02020609040205080304" pitchFamily="49" charset="-128"/>
                <a:cs typeface="Times New Roman" panose="02020603050405020304" pitchFamily="18" charset="0"/>
              </a:rPr>
              <a:t>still find reasons </a:t>
            </a:r>
            <a:r>
              <a:rPr lang="en-US" sz="2800" dirty="0">
                <a:solidFill>
                  <a:schemeClr val="tx1"/>
                </a:solidFill>
                <a:effectLst/>
                <a:latin typeface="+mn-lt"/>
                <a:ea typeface="MS Mincho" panose="02020609040205080304" pitchFamily="49" charset="-128"/>
                <a:cs typeface="Times New Roman" panose="02020603050405020304" pitchFamily="18" charset="0"/>
              </a:rPr>
              <a:t>to hold on to </a:t>
            </a:r>
            <a:r>
              <a:rPr lang="en-US" sz="2800" b="1" u="sng" dirty="0">
                <a:solidFill>
                  <a:schemeClr val="tx1"/>
                </a:solidFill>
                <a:effectLst/>
                <a:latin typeface="+mn-lt"/>
                <a:ea typeface="MS Mincho" panose="02020609040205080304" pitchFamily="49" charset="-128"/>
                <a:cs typeface="Times New Roman" panose="02020603050405020304" pitchFamily="18" charset="0"/>
              </a:rPr>
              <a:t>hope.</a:t>
            </a:r>
          </a:p>
        </p:txBody>
      </p:sp>
    </p:spTree>
    <p:extLst>
      <p:ext uri="{BB962C8B-B14F-4D97-AF65-F5344CB8AC3E}">
        <p14:creationId xmlns:p14="http://schemas.microsoft.com/office/powerpoint/2010/main" val="831924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6"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down)">
                                      <p:cBhvr>
                                        <p:cTn id="17" dur="580">
                                          <p:stCondLst>
                                            <p:cond delay="0"/>
                                          </p:stCondLst>
                                        </p:cTn>
                                        <p:tgtEl>
                                          <p:spTgt spid="6"/>
                                        </p:tgtEl>
                                      </p:cBhvr>
                                    </p:animEffect>
                                    <p:anim calcmode="lin" valueType="num">
                                      <p:cBhvr>
                                        <p:cTn id="18"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23" dur="26">
                                          <p:stCondLst>
                                            <p:cond delay="650"/>
                                          </p:stCondLst>
                                        </p:cTn>
                                        <p:tgtEl>
                                          <p:spTgt spid="6"/>
                                        </p:tgtEl>
                                      </p:cBhvr>
                                      <p:to x="100000" y="60000"/>
                                    </p:animScale>
                                    <p:animScale>
                                      <p:cBhvr>
                                        <p:cTn id="24" dur="166" decel="50000">
                                          <p:stCondLst>
                                            <p:cond delay="676"/>
                                          </p:stCondLst>
                                        </p:cTn>
                                        <p:tgtEl>
                                          <p:spTgt spid="6"/>
                                        </p:tgtEl>
                                      </p:cBhvr>
                                      <p:to x="100000" y="100000"/>
                                    </p:animScale>
                                    <p:animScale>
                                      <p:cBhvr>
                                        <p:cTn id="25" dur="26">
                                          <p:stCondLst>
                                            <p:cond delay="1312"/>
                                          </p:stCondLst>
                                        </p:cTn>
                                        <p:tgtEl>
                                          <p:spTgt spid="6"/>
                                        </p:tgtEl>
                                      </p:cBhvr>
                                      <p:to x="100000" y="80000"/>
                                    </p:animScale>
                                    <p:animScale>
                                      <p:cBhvr>
                                        <p:cTn id="26" dur="166" decel="50000">
                                          <p:stCondLst>
                                            <p:cond delay="1338"/>
                                          </p:stCondLst>
                                        </p:cTn>
                                        <p:tgtEl>
                                          <p:spTgt spid="6"/>
                                        </p:tgtEl>
                                      </p:cBhvr>
                                      <p:to x="100000" y="100000"/>
                                    </p:animScale>
                                    <p:animScale>
                                      <p:cBhvr>
                                        <p:cTn id="27" dur="26">
                                          <p:stCondLst>
                                            <p:cond delay="1642"/>
                                          </p:stCondLst>
                                        </p:cTn>
                                        <p:tgtEl>
                                          <p:spTgt spid="6"/>
                                        </p:tgtEl>
                                      </p:cBhvr>
                                      <p:to x="100000" y="90000"/>
                                    </p:animScale>
                                    <p:animScale>
                                      <p:cBhvr>
                                        <p:cTn id="28" dur="166" decel="50000">
                                          <p:stCondLst>
                                            <p:cond delay="1668"/>
                                          </p:stCondLst>
                                        </p:cTn>
                                        <p:tgtEl>
                                          <p:spTgt spid="6"/>
                                        </p:tgtEl>
                                      </p:cBhvr>
                                      <p:to x="100000" y="100000"/>
                                    </p:animScale>
                                    <p:animScale>
                                      <p:cBhvr>
                                        <p:cTn id="29" dur="26">
                                          <p:stCondLst>
                                            <p:cond delay="1808"/>
                                          </p:stCondLst>
                                        </p:cTn>
                                        <p:tgtEl>
                                          <p:spTgt spid="6"/>
                                        </p:tgtEl>
                                      </p:cBhvr>
                                      <p:to x="100000" y="95000"/>
                                    </p:animScale>
                                    <p:animScale>
                                      <p:cBhvr>
                                        <p:cTn id="30"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BBC34D-2845-F6B0-964D-5E6FC4A11516}"/>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65B747DE-4591-43C1-9C00-DA4475A46D6D}"/>
              </a:ext>
            </a:extLst>
          </p:cNvPr>
          <p:cNvPicPr>
            <a:picLocks noChangeAspect="1"/>
          </p:cNvPicPr>
          <p:nvPr/>
        </p:nvPicPr>
        <p:blipFill>
          <a:blip r:embed="rId2">
            <a:alphaModFix amt="31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
        <p:nvSpPr>
          <p:cNvPr id="2" name="TextBox 1">
            <a:extLst>
              <a:ext uri="{FF2B5EF4-FFF2-40B4-BE49-F238E27FC236}">
                <a16:creationId xmlns:a16="http://schemas.microsoft.com/office/drawing/2014/main" id="{2A7A8BF9-C03F-99DE-ABFB-7D6AE5F30899}"/>
              </a:ext>
            </a:extLst>
          </p:cNvPr>
          <p:cNvSpPr txBox="1"/>
          <p:nvPr/>
        </p:nvSpPr>
        <p:spPr>
          <a:xfrm>
            <a:off x="362139" y="282477"/>
            <a:ext cx="2752253" cy="584775"/>
          </a:xfrm>
          <a:prstGeom prst="rect">
            <a:avLst/>
          </a:prstGeom>
          <a:noFill/>
        </p:spPr>
        <p:txBody>
          <a:bodyPr wrap="square" rtlCol="0">
            <a:spAutoFit/>
          </a:bodyPr>
          <a:lstStyle/>
          <a:p>
            <a:r>
              <a:rPr lang="en-US" sz="3200" dirty="0"/>
              <a:t>Homework:</a:t>
            </a:r>
          </a:p>
        </p:txBody>
      </p:sp>
      <p:sp>
        <p:nvSpPr>
          <p:cNvPr id="5" name="TextBox 4">
            <a:extLst>
              <a:ext uri="{FF2B5EF4-FFF2-40B4-BE49-F238E27FC236}">
                <a16:creationId xmlns:a16="http://schemas.microsoft.com/office/drawing/2014/main" id="{C9CABC37-A415-4913-4D6C-C05DBB9E190A}"/>
              </a:ext>
            </a:extLst>
          </p:cNvPr>
          <p:cNvSpPr txBox="1"/>
          <p:nvPr/>
        </p:nvSpPr>
        <p:spPr>
          <a:xfrm>
            <a:off x="2921254" y="344032"/>
            <a:ext cx="6156356" cy="523220"/>
          </a:xfrm>
          <a:prstGeom prst="rect">
            <a:avLst/>
          </a:prstGeom>
          <a:noFill/>
        </p:spPr>
        <p:txBody>
          <a:bodyPr wrap="square">
            <a:spAutoFit/>
          </a:bodyPr>
          <a:lstStyle/>
          <a:p>
            <a:pPr marL="0" marR="0">
              <a:lnSpc>
                <a:spcPct val="100000"/>
              </a:lnSpc>
              <a:spcBef>
                <a:spcPts val="2400"/>
              </a:spcBef>
              <a:buNone/>
            </a:pPr>
            <a:r>
              <a:rPr lang="en-US" sz="2800" kern="0" dirty="0">
                <a:solidFill>
                  <a:schemeClr val="tx1"/>
                </a:solidFill>
                <a:effectLst/>
                <a:latin typeface="+mn-lt"/>
                <a:ea typeface="MS Gothic" panose="020B0609070205080204" pitchFamily="49" charset="-128"/>
                <a:cs typeface="Times New Roman" panose="02020603050405020304" pitchFamily="18" charset="0"/>
              </a:rPr>
              <a:t>Take this into next week!</a:t>
            </a:r>
            <a:endParaRPr lang="en-US" sz="2400" kern="0" dirty="0">
              <a:solidFill>
                <a:srgbClr val="000000"/>
              </a:solidFill>
              <a:effectLst/>
              <a:latin typeface="Calibri" panose="020F0502020204030204" pitchFamily="34" charset="0"/>
              <a:ea typeface="MS Gothic" panose="020B0609070205080204" pitchFamily="49" charset="-128"/>
              <a:cs typeface="Times New Roman" panose="02020603050405020304" pitchFamily="18" charset="0"/>
            </a:endParaRPr>
          </a:p>
        </p:txBody>
      </p:sp>
      <p:sp>
        <p:nvSpPr>
          <p:cNvPr id="7" name="TextBox 6">
            <a:extLst>
              <a:ext uri="{FF2B5EF4-FFF2-40B4-BE49-F238E27FC236}">
                <a16:creationId xmlns:a16="http://schemas.microsoft.com/office/drawing/2014/main" id="{800EC3BF-F6EB-A665-1DAC-D1B5B7B6EC94}"/>
              </a:ext>
            </a:extLst>
          </p:cNvPr>
          <p:cNvSpPr txBox="1"/>
          <p:nvPr/>
        </p:nvSpPr>
        <p:spPr>
          <a:xfrm>
            <a:off x="516047" y="1497702"/>
            <a:ext cx="3313568" cy="3862596"/>
          </a:xfrm>
          <a:prstGeom prst="rect">
            <a:avLst/>
          </a:prstGeom>
          <a:noFill/>
        </p:spPr>
        <p:txBody>
          <a:bodyPr wrap="square">
            <a:spAutoFit/>
          </a:bodyPr>
          <a:lstStyle/>
          <a:p>
            <a:pPr marL="0" marR="0" algn="ctr">
              <a:lnSpc>
                <a:spcPct val="100000"/>
              </a:lnSpc>
              <a:spcBef>
                <a:spcPts val="1000"/>
              </a:spcBef>
              <a:buNone/>
            </a:pPr>
            <a:r>
              <a:rPr lang="en-US" sz="1800" b="1" dirty="0">
                <a:solidFill>
                  <a:schemeClr val="tx1"/>
                </a:solidFill>
                <a:effectLst/>
                <a:latin typeface="+mn-lt"/>
                <a:ea typeface="MS Gothic" panose="020B0609070205080204" pitchFamily="49" charset="-128"/>
                <a:cs typeface="Times New Roman" panose="02020603050405020304" pitchFamily="18" charset="0"/>
              </a:rPr>
              <a:t>1. </a:t>
            </a:r>
            <a:r>
              <a:rPr lang="en-US" sz="2000" b="1" u="sng" dirty="0">
                <a:solidFill>
                  <a:schemeClr val="tx1"/>
                </a:solidFill>
                <a:effectLst/>
                <a:latin typeface="+mn-lt"/>
                <a:ea typeface="MS Gothic" panose="020B0609070205080204" pitchFamily="49" charset="-128"/>
                <a:cs typeface="Times New Roman" panose="02020603050405020304" pitchFamily="18" charset="0"/>
              </a:rPr>
              <a:t>EXPECT GOD TO LEAD YOU INTO NEW POSSIBILITIES</a:t>
            </a:r>
            <a:endParaRPr lang="en-US" sz="1800" b="1" u="sng" dirty="0">
              <a:solidFill>
                <a:schemeClr val="tx1"/>
              </a:solidFill>
              <a:effectLst/>
              <a:latin typeface="+mn-lt"/>
              <a:ea typeface="MS Gothic" panose="020B0609070205080204" pitchFamily="49" charset="-128"/>
              <a:cs typeface="Times New Roman" panose="02020603050405020304" pitchFamily="18" charset="0"/>
            </a:endParaRPr>
          </a:p>
          <a:p>
            <a:pPr marL="0" marR="0" algn="ctr">
              <a:lnSpc>
                <a:spcPct val="100000"/>
              </a:lnSpc>
              <a:spcAft>
                <a:spcPts val="600"/>
              </a:spcAft>
              <a:buNone/>
            </a:pPr>
            <a:r>
              <a:rPr lang="en-US" sz="1800" dirty="0">
                <a:solidFill>
                  <a:schemeClr val="tx1"/>
                </a:solidFill>
                <a:effectLst/>
                <a:latin typeface="+mn-lt"/>
                <a:ea typeface="MS Mincho" panose="02020609040205080304" pitchFamily="49" charset="-128"/>
                <a:cs typeface="Times New Roman" panose="02020603050405020304" pitchFamily="18" charset="0"/>
              </a:rPr>
              <a:t>Isaiah 43:19 Start each morning with prayer and an open heart. Don’t assume that yesterday’s experience tells you everything about tomorrow. Ask God to show you where you can grow, serve, and take a faithful step.</a:t>
            </a:r>
          </a:p>
          <a:p>
            <a:pPr marL="0" marR="0" algn="ctr">
              <a:lnSpc>
                <a:spcPct val="100000"/>
              </a:lnSpc>
              <a:spcAft>
                <a:spcPts val="600"/>
              </a:spcAft>
              <a:buNone/>
            </a:pPr>
            <a:r>
              <a:rPr lang="en-US" sz="1800" dirty="0">
                <a:solidFill>
                  <a:schemeClr val="tx1"/>
                </a:solidFill>
                <a:effectLst/>
                <a:latin typeface="+mn-lt"/>
                <a:ea typeface="MS Mincho" panose="02020609040205080304" pitchFamily="49" charset="-128"/>
                <a:cs typeface="Times New Roman" panose="02020603050405020304" pitchFamily="18" charset="0"/>
              </a:rPr>
              <a:t>Say it: “Lord, open my eyes to the opportunities You have placed before me!”</a:t>
            </a:r>
            <a:endParaRPr lang="en-US" sz="1150" dirty="0">
              <a:solidFill>
                <a:srgbClr val="000000"/>
              </a:solidFill>
              <a:effectLst/>
              <a:latin typeface="Arial" panose="020B0604020202020204" pitchFamily="34" charset="0"/>
              <a:ea typeface="MS Mincho" panose="02020609040205080304" pitchFamily="49" charset="-128"/>
              <a:cs typeface="Times New Roman" panose="02020603050405020304" pitchFamily="18" charset="0"/>
            </a:endParaRPr>
          </a:p>
        </p:txBody>
      </p:sp>
      <p:sp>
        <p:nvSpPr>
          <p:cNvPr id="9" name="TextBox 8">
            <a:extLst>
              <a:ext uri="{FF2B5EF4-FFF2-40B4-BE49-F238E27FC236}">
                <a16:creationId xmlns:a16="http://schemas.microsoft.com/office/drawing/2014/main" id="{11503FCD-C160-0276-6CA1-E4478CE5F780}"/>
              </a:ext>
            </a:extLst>
          </p:cNvPr>
          <p:cNvSpPr txBox="1"/>
          <p:nvPr/>
        </p:nvSpPr>
        <p:spPr>
          <a:xfrm>
            <a:off x="3829615" y="1497702"/>
            <a:ext cx="3530851" cy="3554819"/>
          </a:xfrm>
          <a:prstGeom prst="rect">
            <a:avLst/>
          </a:prstGeom>
          <a:noFill/>
        </p:spPr>
        <p:txBody>
          <a:bodyPr wrap="square">
            <a:spAutoFit/>
          </a:bodyPr>
          <a:lstStyle/>
          <a:p>
            <a:pPr marL="0" marR="0" algn="ctr">
              <a:lnSpc>
                <a:spcPct val="100000"/>
              </a:lnSpc>
              <a:spcBef>
                <a:spcPts val="1000"/>
              </a:spcBef>
              <a:buNone/>
            </a:pPr>
            <a:r>
              <a:rPr lang="en-US" sz="2000" b="1" dirty="0">
                <a:solidFill>
                  <a:schemeClr val="tx1"/>
                </a:solidFill>
                <a:effectLst/>
                <a:latin typeface="+mn-lt"/>
                <a:ea typeface="MS Gothic" panose="020B0609070205080204" pitchFamily="49" charset="-128"/>
                <a:cs typeface="Times New Roman" panose="02020603050405020304" pitchFamily="18" charset="0"/>
              </a:rPr>
              <a:t>2. </a:t>
            </a:r>
            <a:r>
              <a:rPr lang="en-US" sz="2000" b="1" u="sng" dirty="0">
                <a:solidFill>
                  <a:schemeClr val="tx1"/>
                </a:solidFill>
                <a:effectLst/>
                <a:latin typeface="+mn-lt"/>
                <a:ea typeface="MS Gothic" panose="020B0609070205080204" pitchFamily="49" charset="-128"/>
                <a:cs typeface="Times New Roman" panose="02020603050405020304" pitchFamily="18" charset="0"/>
              </a:rPr>
              <a:t>STOP LIVING BACKWARD</a:t>
            </a:r>
          </a:p>
          <a:p>
            <a:pPr marL="0" marR="0" algn="ctr">
              <a:lnSpc>
                <a:spcPct val="100000"/>
              </a:lnSpc>
              <a:spcAft>
                <a:spcPts val="600"/>
              </a:spcAft>
              <a:buNone/>
            </a:pPr>
            <a:r>
              <a:rPr lang="en-US" sz="2000" dirty="0">
                <a:solidFill>
                  <a:schemeClr val="tx1"/>
                </a:solidFill>
                <a:effectLst/>
                <a:latin typeface="+mn-lt"/>
                <a:ea typeface="MS Mincho" panose="02020609040205080304" pitchFamily="49" charset="-128"/>
                <a:cs typeface="Times New Roman" panose="02020603050405020304" pitchFamily="18" charset="0"/>
              </a:rPr>
              <a:t>Philippians 3:13–14 Learn from your past, receive God’s grace, and move forward. Take one practical step toward the person you want to become. Don’t allow regret to rob you of the opportunity to grow today.</a:t>
            </a:r>
          </a:p>
          <a:p>
            <a:pPr marL="0" marR="0" algn="ctr">
              <a:lnSpc>
                <a:spcPct val="100000"/>
              </a:lnSpc>
              <a:spcAft>
                <a:spcPts val="600"/>
              </a:spcAft>
              <a:buNone/>
            </a:pPr>
            <a:r>
              <a:rPr lang="en-US" sz="2000" dirty="0">
                <a:solidFill>
                  <a:schemeClr val="tx1"/>
                </a:solidFill>
                <a:effectLst/>
                <a:latin typeface="+mn-lt"/>
                <a:ea typeface="MS Mincho" panose="02020609040205080304" pitchFamily="49" charset="-128"/>
                <a:cs typeface="Times New Roman" panose="02020603050405020304" pitchFamily="18" charset="0"/>
              </a:rPr>
              <a:t>Say it: “I will learn from yesterday, live faithfully today, and trust God with tomorrow!”</a:t>
            </a:r>
            <a:endParaRPr lang="en-US" sz="1200" dirty="0">
              <a:solidFill>
                <a:srgbClr val="000000"/>
              </a:solidFill>
              <a:effectLst/>
              <a:latin typeface="Arial" panose="020B0604020202020204" pitchFamily="34" charset="0"/>
              <a:ea typeface="MS Mincho" panose="02020609040205080304" pitchFamily="49" charset="-128"/>
              <a:cs typeface="Times New Roman" panose="02020603050405020304" pitchFamily="18" charset="0"/>
            </a:endParaRPr>
          </a:p>
        </p:txBody>
      </p:sp>
      <p:sp>
        <p:nvSpPr>
          <p:cNvPr id="11" name="TextBox 10">
            <a:extLst>
              <a:ext uri="{FF2B5EF4-FFF2-40B4-BE49-F238E27FC236}">
                <a16:creationId xmlns:a16="http://schemas.microsoft.com/office/drawing/2014/main" id="{C9ECF4C3-A2F4-B481-2861-76B74CC87964}"/>
              </a:ext>
            </a:extLst>
          </p:cNvPr>
          <p:cNvSpPr txBox="1"/>
          <p:nvPr/>
        </p:nvSpPr>
        <p:spPr>
          <a:xfrm>
            <a:off x="7704499" y="1497702"/>
            <a:ext cx="3630440" cy="3862596"/>
          </a:xfrm>
          <a:prstGeom prst="rect">
            <a:avLst/>
          </a:prstGeom>
          <a:noFill/>
        </p:spPr>
        <p:txBody>
          <a:bodyPr wrap="square">
            <a:spAutoFit/>
          </a:bodyPr>
          <a:lstStyle/>
          <a:p>
            <a:pPr marL="0" marR="0" algn="ctr">
              <a:lnSpc>
                <a:spcPct val="100000"/>
              </a:lnSpc>
              <a:spcBef>
                <a:spcPts val="1000"/>
              </a:spcBef>
              <a:buNone/>
            </a:pPr>
            <a:r>
              <a:rPr lang="en-US" sz="2000" b="1" dirty="0">
                <a:solidFill>
                  <a:schemeClr val="tx1"/>
                </a:solidFill>
                <a:effectLst/>
                <a:latin typeface="+mn-lt"/>
                <a:ea typeface="MS Gothic" panose="020B0609070205080204" pitchFamily="49" charset="-128"/>
                <a:cs typeface="Times New Roman" panose="02020603050405020304" pitchFamily="18" charset="0"/>
              </a:rPr>
              <a:t>3. </a:t>
            </a:r>
            <a:r>
              <a:rPr lang="en-US" sz="2000" b="1" u="sng" dirty="0">
                <a:solidFill>
                  <a:schemeClr val="tx1"/>
                </a:solidFill>
                <a:effectLst/>
                <a:latin typeface="+mn-lt"/>
                <a:ea typeface="MS Gothic" panose="020B0609070205080204" pitchFamily="49" charset="-128"/>
                <a:cs typeface="Times New Roman" panose="02020603050405020304" pitchFamily="18" charset="0"/>
              </a:rPr>
              <a:t>MAKE SOMEBODY ELSE’S DAY BETTER</a:t>
            </a:r>
          </a:p>
          <a:p>
            <a:pPr marL="0" marR="0" algn="ctr">
              <a:lnSpc>
                <a:spcPct val="100000"/>
              </a:lnSpc>
              <a:spcAft>
                <a:spcPts val="600"/>
              </a:spcAft>
              <a:buNone/>
            </a:pPr>
            <a:r>
              <a:rPr lang="en-US" sz="2000" dirty="0">
                <a:solidFill>
                  <a:schemeClr val="tx1"/>
                </a:solidFill>
                <a:effectLst/>
                <a:latin typeface="+mn-lt"/>
                <a:ea typeface="MS Mincho" panose="02020609040205080304" pitchFamily="49" charset="-128"/>
                <a:cs typeface="Times New Roman" panose="02020603050405020304" pitchFamily="18" charset="0"/>
              </a:rPr>
              <a:t>Psalm 118:24 Encourage someone. Forgive where you can. Call a person who may be lonely. Thank somebody who has helped you. Let your faith become visible through the way you love people.</a:t>
            </a:r>
          </a:p>
          <a:p>
            <a:pPr marL="0" marR="0" algn="ctr">
              <a:lnSpc>
                <a:spcPct val="100000"/>
              </a:lnSpc>
              <a:spcAft>
                <a:spcPts val="600"/>
              </a:spcAft>
              <a:buNone/>
            </a:pPr>
            <a:r>
              <a:rPr lang="en-US" sz="2000" dirty="0">
                <a:solidFill>
                  <a:schemeClr val="tx1"/>
                </a:solidFill>
                <a:effectLst/>
                <a:latin typeface="+mn-lt"/>
                <a:ea typeface="MS Mincho" panose="02020609040205080304" pitchFamily="49" charset="-128"/>
                <a:cs typeface="Times New Roman" panose="02020603050405020304" pitchFamily="18" charset="0"/>
              </a:rPr>
              <a:t>Say it: “God has given me this day, and I will use it to spread hope!”</a:t>
            </a:r>
            <a:endParaRPr lang="en-US" sz="1200" dirty="0">
              <a:solidFill>
                <a:srgbClr val="000000"/>
              </a:solidFill>
              <a:effectLst/>
              <a:latin typeface="Arial" panose="020B0604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3267212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1"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1000" fill="hold"/>
                                        <p:tgtEl>
                                          <p:spTgt spid="7"/>
                                        </p:tgtEl>
                                        <p:attrNameLst>
                                          <p:attrName>ppt_w</p:attrName>
                                        </p:attrNameLst>
                                      </p:cBhvr>
                                      <p:tavLst>
                                        <p:tav tm="0">
                                          <p:val>
                                            <p:fltVal val="0"/>
                                          </p:val>
                                        </p:tav>
                                        <p:tav tm="100000">
                                          <p:val>
                                            <p:strVal val="#ppt_w"/>
                                          </p:val>
                                        </p:tav>
                                      </p:tavLst>
                                    </p:anim>
                                    <p:anim calcmode="lin" valueType="num">
                                      <p:cBhvr>
                                        <p:cTn id="18" dur="1000" fill="hold"/>
                                        <p:tgtEl>
                                          <p:spTgt spid="7"/>
                                        </p:tgtEl>
                                        <p:attrNameLst>
                                          <p:attrName>ppt_h</p:attrName>
                                        </p:attrNameLst>
                                      </p:cBhvr>
                                      <p:tavLst>
                                        <p:tav tm="0">
                                          <p:val>
                                            <p:fltVal val="0"/>
                                          </p:val>
                                        </p:tav>
                                        <p:tav tm="100000">
                                          <p:val>
                                            <p:strVal val="#ppt_h"/>
                                          </p:val>
                                        </p:tav>
                                      </p:tavLst>
                                    </p:anim>
                                    <p:anim calcmode="lin" valueType="num">
                                      <p:cBhvr>
                                        <p:cTn id="19" dur="1000" fill="hold"/>
                                        <p:tgtEl>
                                          <p:spTgt spid="7"/>
                                        </p:tgtEl>
                                        <p:attrNameLst>
                                          <p:attrName>style.rotation</p:attrName>
                                        </p:attrNameLst>
                                      </p:cBhvr>
                                      <p:tavLst>
                                        <p:tav tm="0">
                                          <p:val>
                                            <p:fltVal val="90"/>
                                          </p:val>
                                        </p:tav>
                                        <p:tav tm="100000">
                                          <p:val>
                                            <p:fltVal val="0"/>
                                          </p:val>
                                        </p:tav>
                                      </p:tavLst>
                                    </p:anim>
                                    <p:animEffect transition="in" filter="fade">
                                      <p:cBhvr>
                                        <p:cTn id="20" dur="10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1000" fill="hold"/>
                                        <p:tgtEl>
                                          <p:spTgt spid="9"/>
                                        </p:tgtEl>
                                        <p:attrNameLst>
                                          <p:attrName>ppt_w</p:attrName>
                                        </p:attrNameLst>
                                      </p:cBhvr>
                                      <p:tavLst>
                                        <p:tav tm="0">
                                          <p:val>
                                            <p:fltVal val="0"/>
                                          </p:val>
                                        </p:tav>
                                        <p:tav tm="100000">
                                          <p:val>
                                            <p:strVal val="#ppt_w"/>
                                          </p:val>
                                        </p:tav>
                                      </p:tavLst>
                                    </p:anim>
                                    <p:anim calcmode="lin" valueType="num">
                                      <p:cBhvr>
                                        <p:cTn id="26" dur="1000" fill="hold"/>
                                        <p:tgtEl>
                                          <p:spTgt spid="9"/>
                                        </p:tgtEl>
                                        <p:attrNameLst>
                                          <p:attrName>ppt_h</p:attrName>
                                        </p:attrNameLst>
                                      </p:cBhvr>
                                      <p:tavLst>
                                        <p:tav tm="0">
                                          <p:val>
                                            <p:fltVal val="0"/>
                                          </p:val>
                                        </p:tav>
                                        <p:tav tm="100000">
                                          <p:val>
                                            <p:strVal val="#ppt_h"/>
                                          </p:val>
                                        </p:tav>
                                      </p:tavLst>
                                    </p:anim>
                                    <p:anim calcmode="lin" valueType="num">
                                      <p:cBhvr>
                                        <p:cTn id="27" dur="1000" fill="hold"/>
                                        <p:tgtEl>
                                          <p:spTgt spid="9"/>
                                        </p:tgtEl>
                                        <p:attrNameLst>
                                          <p:attrName>style.rotation</p:attrName>
                                        </p:attrNameLst>
                                      </p:cBhvr>
                                      <p:tavLst>
                                        <p:tav tm="0">
                                          <p:val>
                                            <p:fltVal val="90"/>
                                          </p:val>
                                        </p:tav>
                                        <p:tav tm="100000">
                                          <p:val>
                                            <p:fltVal val="0"/>
                                          </p:val>
                                        </p:tav>
                                      </p:tavLst>
                                    </p:anim>
                                    <p:animEffect transition="in" filter="fade">
                                      <p:cBhvr>
                                        <p:cTn id="28" dur="1000"/>
                                        <p:tgtEl>
                                          <p:spTgt spid="9"/>
                                        </p:tgtEl>
                                      </p:cBhvr>
                                    </p:animEffect>
                                  </p:childTnLst>
                                </p:cTn>
                              </p:par>
                            </p:childTnLst>
                          </p:cTn>
                        </p:par>
                      </p:childTnLst>
                    </p:cTn>
                  </p:par>
                  <p:par>
                    <p:cTn id="29" fill="hold">
                      <p:stCondLst>
                        <p:cond delay="indefinite"/>
                      </p:stCondLst>
                      <p:childTnLst>
                        <p:par>
                          <p:cTn id="30" fill="hold">
                            <p:stCondLst>
                              <p:cond delay="0"/>
                            </p:stCondLst>
                            <p:childTnLst>
                              <p:par>
                                <p:cTn id="31" presetID="31" presetClass="entr" presetSubtype="0" fill="hold" grpId="0" nodeType="clickEffect">
                                  <p:stCondLst>
                                    <p:cond delay="0"/>
                                  </p:stCondLst>
                                  <p:childTnLst>
                                    <p:set>
                                      <p:cBhvr>
                                        <p:cTn id="32" dur="1" fill="hold">
                                          <p:stCondLst>
                                            <p:cond delay="0"/>
                                          </p:stCondLst>
                                        </p:cTn>
                                        <p:tgtEl>
                                          <p:spTgt spid="11">
                                            <p:txEl>
                                              <p:pRg st="0" end="0"/>
                                            </p:txEl>
                                          </p:spTgt>
                                        </p:tgtEl>
                                        <p:attrNameLst>
                                          <p:attrName>style.visibility</p:attrName>
                                        </p:attrNameLst>
                                      </p:cBhvr>
                                      <p:to>
                                        <p:strVal val="visible"/>
                                      </p:to>
                                    </p:set>
                                    <p:anim calcmode="lin" valueType="num">
                                      <p:cBhvr>
                                        <p:cTn id="33" dur="1000" fill="hold"/>
                                        <p:tgtEl>
                                          <p:spTgt spid="11">
                                            <p:txEl>
                                              <p:pRg st="0" end="0"/>
                                            </p:txEl>
                                          </p:spTgt>
                                        </p:tgtEl>
                                        <p:attrNameLst>
                                          <p:attrName>ppt_w</p:attrName>
                                        </p:attrNameLst>
                                      </p:cBhvr>
                                      <p:tavLst>
                                        <p:tav tm="0">
                                          <p:val>
                                            <p:fltVal val="0"/>
                                          </p:val>
                                        </p:tav>
                                        <p:tav tm="100000">
                                          <p:val>
                                            <p:strVal val="#ppt_w"/>
                                          </p:val>
                                        </p:tav>
                                      </p:tavLst>
                                    </p:anim>
                                    <p:anim calcmode="lin" valueType="num">
                                      <p:cBhvr>
                                        <p:cTn id="34" dur="1000" fill="hold"/>
                                        <p:tgtEl>
                                          <p:spTgt spid="11">
                                            <p:txEl>
                                              <p:pRg st="0" end="0"/>
                                            </p:txEl>
                                          </p:spTgt>
                                        </p:tgtEl>
                                        <p:attrNameLst>
                                          <p:attrName>ppt_h</p:attrName>
                                        </p:attrNameLst>
                                      </p:cBhvr>
                                      <p:tavLst>
                                        <p:tav tm="0">
                                          <p:val>
                                            <p:fltVal val="0"/>
                                          </p:val>
                                        </p:tav>
                                        <p:tav tm="100000">
                                          <p:val>
                                            <p:strVal val="#ppt_h"/>
                                          </p:val>
                                        </p:tav>
                                      </p:tavLst>
                                    </p:anim>
                                    <p:anim calcmode="lin" valueType="num">
                                      <p:cBhvr>
                                        <p:cTn id="35" dur="1000" fill="hold"/>
                                        <p:tgtEl>
                                          <p:spTgt spid="11">
                                            <p:txEl>
                                              <p:pRg st="0" end="0"/>
                                            </p:txEl>
                                          </p:spTgt>
                                        </p:tgtEl>
                                        <p:attrNameLst>
                                          <p:attrName>style.rotation</p:attrName>
                                        </p:attrNameLst>
                                      </p:cBhvr>
                                      <p:tavLst>
                                        <p:tav tm="0">
                                          <p:val>
                                            <p:fltVal val="90"/>
                                          </p:val>
                                        </p:tav>
                                        <p:tav tm="100000">
                                          <p:val>
                                            <p:fltVal val="0"/>
                                          </p:val>
                                        </p:tav>
                                      </p:tavLst>
                                    </p:anim>
                                    <p:animEffect transition="in" filter="fade">
                                      <p:cBhvr>
                                        <p:cTn id="36" dur="1000"/>
                                        <p:tgtEl>
                                          <p:spTgt spid="11">
                                            <p:txEl>
                                              <p:pRg st="0" end="0"/>
                                            </p:txEl>
                                          </p:spTgt>
                                        </p:tgtEl>
                                      </p:cBhvr>
                                    </p:animEffect>
                                  </p:childTnLst>
                                </p:cTn>
                              </p:par>
                              <p:par>
                                <p:cTn id="37" presetID="31" presetClass="entr" presetSubtype="0" fill="hold" grpId="0" nodeType="withEffect">
                                  <p:stCondLst>
                                    <p:cond delay="0"/>
                                  </p:stCondLst>
                                  <p:childTnLst>
                                    <p:set>
                                      <p:cBhvr>
                                        <p:cTn id="38" dur="1" fill="hold">
                                          <p:stCondLst>
                                            <p:cond delay="0"/>
                                          </p:stCondLst>
                                        </p:cTn>
                                        <p:tgtEl>
                                          <p:spTgt spid="11">
                                            <p:txEl>
                                              <p:pRg st="1" end="1"/>
                                            </p:txEl>
                                          </p:spTgt>
                                        </p:tgtEl>
                                        <p:attrNameLst>
                                          <p:attrName>style.visibility</p:attrName>
                                        </p:attrNameLst>
                                      </p:cBhvr>
                                      <p:to>
                                        <p:strVal val="visible"/>
                                      </p:to>
                                    </p:set>
                                    <p:anim calcmode="lin" valueType="num">
                                      <p:cBhvr>
                                        <p:cTn id="39" dur="1000" fill="hold"/>
                                        <p:tgtEl>
                                          <p:spTgt spid="11">
                                            <p:txEl>
                                              <p:pRg st="1" end="1"/>
                                            </p:txEl>
                                          </p:spTgt>
                                        </p:tgtEl>
                                        <p:attrNameLst>
                                          <p:attrName>ppt_w</p:attrName>
                                        </p:attrNameLst>
                                      </p:cBhvr>
                                      <p:tavLst>
                                        <p:tav tm="0">
                                          <p:val>
                                            <p:fltVal val="0"/>
                                          </p:val>
                                        </p:tav>
                                        <p:tav tm="100000">
                                          <p:val>
                                            <p:strVal val="#ppt_w"/>
                                          </p:val>
                                        </p:tav>
                                      </p:tavLst>
                                    </p:anim>
                                    <p:anim calcmode="lin" valueType="num">
                                      <p:cBhvr>
                                        <p:cTn id="40" dur="1000" fill="hold"/>
                                        <p:tgtEl>
                                          <p:spTgt spid="11">
                                            <p:txEl>
                                              <p:pRg st="1" end="1"/>
                                            </p:txEl>
                                          </p:spTgt>
                                        </p:tgtEl>
                                        <p:attrNameLst>
                                          <p:attrName>ppt_h</p:attrName>
                                        </p:attrNameLst>
                                      </p:cBhvr>
                                      <p:tavLst>
                                        <p:tav tm="0">
                                          <p:val>
                                            <p:fltVal val="0"/>
                                          </p:val>
                                        </p:tav>
                                        <p:tav tm="100000">
                                          <p:val>
                                            <p:strVal val="#ppt_h"/>
                                          </p:val>
                                        </p:tav>
                                      </p:tavLst>
                                    </p:anim>
                                    <p:anim calcmode="lin" valueType="num">
                                      <p:cBhvr>
                                        <p:cTn id="41" dur="1000" fill="hold"/>
                                        <p:tgtEl>
                                          <p:spTgt spid="11">
                                            <p:txEl>
                                              <p:pRg st="1" end="1"/>
                                            </p:txEl>
                                          </p:spTgt>
                                        </p:tgtEl>
                                        <p:attrNameLst>
                                          <p:attrName>style.rotation</p:attrName>
                                        </p:attrNameLst>
                                      </p:cBhvr>
                                      <p:tavLst>
                                        <p:tav tm="0">
                                          <p:val>
                                            <p:fltVal val="90"/>
                                          </p:val>
                                        </p:tav>
                                        <p:tav tm="100000">
                                          <p:val>
                                            <p:fltVal val="0"/>
                                          </p:val>
                                        </p:tav>
                                      </p:tavLst>
                                    </p:anim>
                                    <p:animEffect transition="in" filter="fade">
                                      <p:cBhvr>
                                        <p:cTn id="42" dur="1000"/>
                                        <p:tgtEl>
                                          <p:spTgt spid="11">
                                            <p:txEl>
                                              <p:pRg st="1" end="1"/>
                                            </p:txEl>
                                          </p:spTgt>
                                        </p:tgtEl>
                                      </p:cBhvr>
                                    </p:animEffect>
                                  </p:childTnLst>
                                </p:cTn>
                              </p:par>
                              <p:par>
                                <p:cTn id="43" presetID="31" presetClass="entr" presetSubtype="0" fill="hold" grpId="0" nodeType="withEffect">
                                  <p:stCondLst>
                                    <p:cond delay="0"/>
                                  </p:stCondLst>
                                  <p:childTnLst>
                                    <p:set>
                                      <p:cBhvr>
                                        <p:cTn id="44" dur="1" fill="hold">
                                          <p:stCondLst>
                                            <p:cond delay="0"/>
                                          </p:stCondLst>
                                        </p:cTn>
                                        <p:tgtEl>
                                          <p:spTgt spid="11">
                                            <p:txEl>
                                              <p:pRg st="2" end="2"/>
                                            </p:txEl>
                                          </p:spTgt>
                                        </p:tgtEl>
                                        <p:attrNameLst>
                                          <p:attrName>style.visibility</p:attrName>
                                        </p:attrNameLst>
                                      </p:cBhvr>
                                      <p:to>
                                        <p:strVal val="visible"/>
                                      </p:to>
                                    </p:set>
                                    <p:anim calcmode="lin" valueType="num">
                                      <p:cBhvr>
                                        <p:cTn id="45" dur="1000" fill="hold"/>
                                        <p:tgtEl>
                                          <p:spTgt spid="11">
                                            <p:txEl>
                                              <p:pRg st="2" end="2"/>
                                            </p:txEl>
                                          </p:spTgt>
                                        </p:tgtEl>
                                        <p:attrNameLst>
                                          <p:attrName>ppt_w</p:attrName>
                                        </p:attrNameLst>
                                      </p:cBhvr>
                                      <p:tavLst>
                                        <p:tav tm="0">
                                          <p:val>
                                            <p:fltVal val="0"/>
                                          </p:val>
                                        </p:tav>
                                        <p:tav tm="100000">
                                          <p:val>
                                            <p:strVal val="#ppt_w"/>
                                          </p:val>
                                        </p:tav>
                                      </p:tavLst>
                                    </p:anim>
                                    <p:anim calcmode="lin" valueType="num">
                                      <p:cBhvr>
                                        <p:cTn id="46" dur="1000" fill="hold"/>
                                        <p:tgtEl>
                                          <p:spTgt spid="11">
                                            <p:txEl>
                                              <p:pRg st="2" end="2"/>
                                            </p:txEl>
                                          </p:spTgt>
                                        </p:tgtEl>
                                        <p:attrNameLst>
                                          <p:attrName>ppt_h</p:attrName>
                                        </p:attrNameLst>
                                      </p:cBhvr>
                                      <p:tavLst>
                                        <p:tav tm="0">
                                          <p:val>
                                            <p:fltVal val="0"/>
                                          </p:val>
                                        </p:tav>
                                        <p:tav tm="100000">
                                          <p:val>
                                            <p:strVal val="#ppt_h"/>
                                          </p:val>
                                        </p:tav>
                                      </p:tavLst>
                                    </p:anim>
                                    <p:anim calcmode="lin" valueType="num">
                                      <p:cBhvr>
                                        <p:cTn id="47" dur="1000" fill="hold"/>
                                        <p:tgtEl>
                                          <p:spTgt spid="11">
                                            <p:txEl>
                                              <p:pRg st="2" end="2"/>
                                            </p:txEl>
                                          </p:spTgt>
                                        </p:tgtEl>
                                        <p:attrNameLst>
                                          <p:attrName>style.rotation</p:attrName>
                                        </p:attrNameLst>
                                      </p:cBhvr>
                                      <p:tavLst>
                                        <p:tav tm="0">
                                          <p:val>
                                            <p:fltVal val="90"/>
                                          </p:val>
                                        </p:tav>
                                        <p:tav tm="100000">
                                          <p:val>
                                            <p:fltVal val="0"/>
                                          </p:val>
                                        </p:tav>
                                      </p:tavLst>
                                    </p:anim>
                                    <p:animEffect transition="in" filter="fade">
                                      <p:cBhvr>
                                        <p:cTn id="48" dur="1000"/>
                                        <p:tgtEl>
                                          <p:spTgt spid="1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7" grpId="0"/>
      <p:bldP spid="9" grpId="0"/>
      <p:bldP spid="11" grpId="0" build="allAtOnce"/>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8B9A56-D677-DCA3-1D60-DCA2062DF1A7}"/>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B190634F-4843-E34C-8733-383961050665}"/>
              </a:ext>
            </a:extLst>
          </p:cNvPr>
          <p:cNvPicPr>
            <a:picLocks noChangeAspect="1"/>
          </p:cNvPicPr>
          <p:nvPr/>
        </p:nvPicPr>
        <p:blipFill>
          <a:blip r:embed="rId2">
            <a:alphaModFix amt="31000"/>
            <a:extLst>
              <a:ext uri="{28A0092B-C50C-407E-A947-70E740481C1C}">
                <a14:useLocalDpi xmlns:a14="http://schemas.microsoft.com/office/drawing/2010/main" val="0"/>
              </a:ext>
            </a:extLst>
          </a:blip>
          <a:stretch>
            <a:fillRect/>
          </a:stretch>
        </p:blipFill>
        <p:spPr>
          <a:xfrm>
            <a:off x="3239" y="9062"/>
            <a:ext cx="12185522" cy="6858000"/>
          </a:xfrm>
          <a:prstGeom prst="rect">
            <a:avLst/>
          </a:prstGeom>
        </p:spPr>
      </p:pic>
      <p:sp>
        <p:nvSpPr>
          <p:cNvPr id="6" name="TextBox 5">
            <a:extLst>
              <a:ext uri="{FF2B5EF4-FFF2-40B4-BE49-F238E27FC236}">
                <a16:creationId xmlns:a16="http://schemas.microsoft.com/office/drawing/2014/main" id="{3178574F-A6AB-672B-3220-88260C84F145}"/>
              </a:ext>
            </a:extLst>
          </p:cNvPr>
          <p:cNvSpPr txBox="1"/>
          <p:nvPr/>
        </p:nvSpPr>
        <p:spPr>
          <a:xfrm>
            <a:off x="2037030" y="84709"/>
            <a:ext cx="7568697" cy="584775"/>
          </a:xfrm>
          <a:prstGeom prst="rect">
            <a:avLst/>
          </a:prstGeom>
          <a:noFill/>
        </p:spPr>
        <p:txBody>
          <a:bodyPr wrap="square">
            <a:spAutoFit/>
          </a:bodyPr>
          <a:lstStyle/>
          <a:p>
            <a:pPr marL="0" marR="0" algn="ctr">
              <a:lnSpc>
                <a:spcPct val="100000"/>
              </a:lnSpc>
              <a:spcBef>
                <a:spcPts val="1000"/>
              </a:spcBef>
              <a:buNone/>
            </a:pPr>
            <a:r>
              <a:rPr lang="en-US" sz="3200" b="1" dirty="0">
                <a:solidFill>
                  <a:schemeClr val="tx1"/>
                </a:solidFill>
                <a:effectLst/>
                <a:latin typeface="+mn-lt"/>
                <a:ea typeface="MS Gothic" panose="020B0609070205080204" pitchFamily="49" charset="-128"/>
                <a:cs typeface="Times New Roman" panose="02020603050405020304" pitchFamily="18" charset="0"/>
              </a:rPr>
              <a:t>Your challenge for the coming week</a:t>
            </a:r>
          </a:p>
        </p:txBody>
      </p:sp>
      <p:sp>
        <p:nvSpPr>
          <p:cNvPr id="8" name="TextBox 7">
            <a:extLst>
              <a:ext uri="{FF2B5EF4-FFF2-40B4-BE49-F238E27FC236}">
                <a16:creationId xmlns:a16="http://schemas.microsoft.com/office/drawing/2014/main" id="{C02A6A0B-7881-AF91-AD4E-B338D7C454B4}"/>
              </a:ext>
            </a:extLst>
          </p:cNvPr>
          <p:cNvSpPr txBox="1"/>
          <p:nvPr/>
        </p:nvSpPr>
        <p:spPr>
          <a:xfrm>
            <a:off x="244443" y="1253935"/>
            <a:ext cx="9569513" cy="523220"/>
          </a:xfrm>
          <a:prstGeom prst="rect">
            <a:avLst/>
          </a:prstGeom>
          <a:noFill/>
        </p:spPr>
        <p:txBody>
          <a:bodyPr wrap="square">
            <a:spAutoFit/>
          </a:bodyPr>
          <a:lstStyle/>
          <a:p>
            <a:r>
              <a:rPr lang="en-US" sz="2800" b="1" dirty="0">
                <a:solidFill>
                  <a:schemeClr val="tx1"/>
                </a:solidFill>
                <a:effectLst/>
                <a:latin typeface="+mn-lt"/>
                <a:ea typeface="MS Mincho" panose="02020609040205080304" pitchFamily="49" charset="-128"/>
                <a:cs typeface="Times New Roman" panose="02020603050405020304" pitchFamily="18" charset="0"/>
              </a:rPr>
              <a:t>Monday</a:t>
            </a:r>
            <a:r>
              <a:rPr lang="en-US" sz="2800" dirty="0">
                <a:solidFill>
                  <a:schemeClr val="tx1"/>
                </a:solidFill>
                <a:effectLst/>
                <a:latin typeface="+mn-lt"/>
                <a:ea typeface="MS Mincho" panose="02020609040205080304" pitchFamily="49" charset="-128"/>
                <a:cs typeface="Times New Roman" panose="02020603050405020304" pitchFamily="18" charset="0"/>
              </a:rPr>
              <a:t>: Start the day by thanking God for five blessings</a:t>
            </a:r>
            <a:endParaRPr lang="en-US" sz="2800" dirty="0"/>
          </a:p>
        </p:txBody>
      </p:sp>
      <p:sp>
        <p:nvSpPr>
          <p:cNvPr id="10" name="TextBox 9">
            <a:extLst>
              <a:ext uri="{FF2B5EF4-FFF2-40B4-BE49-F238E27FC236}">
                <a16:creationId xmlns:a16="http://schemas.microsoft.com/office/drawing/2014/main" id="{2132BF9A-6053-7446-EFD5-E11AA235C4E8}"/>
              </a:ext>
            </a:extLst>
          </p:cNvPr>
          <p:cNvSpPr txBox="1"/>
          <p:nvPr/>
        </p:nvSpPr>
        <p:spPr>
          <a:xfrm>
            <a:off x="244442" y="1941985"/>
            <a:ext cx="11443581" cy="523220"/>
          </a:xfrm>
          <a:prstGeom prst="rect">
            <a:avLst/>
          </a:prstGeom>
          <a:noFill/>
        </p:spPr>
        <p:txBody>
          <a:bodyPr wrap="square">
            <a:spAutoFit/>
          </a:bodyPr>
          <a:lstStyle/>
          <a:p>
            <a:pPr marR="0" lvl="0">
              <a:lnSpc>
                <a:spcPct val="100000"/>
              </a:lnSpc>
              <a:tabLst>
                <a:tab pos="228600" algn="l"/>
              </a:tabLst>
            </a:pPr>
            <a:r>
              <a:rPr lang="en-US" sz="2800" b="1" dirty="0">
                <a:solidFill>
                  <a:schemeClr val="tx1"/>
                </a:solidFill>
                <a:effectLst/>
                <a:latin typeface="+mn-lt"/>
                <a:ea typeface="MS Mincho" panose="02020609040205080304" pitchFamily="49" charset="-128"/>
                <a:cs typeface="Times New Roman" panose="02020603050405020304" pitchFamily="18" charset="0"/>
              </a:rPr>
              <a:t>Tuesday: </a:t>
            </a:r>
            <a:r>
              <a:rPr lang="en-US" sz="2800" dirty="0">
                <a:solidFill>
                  <a:schemeClr val="tx1"/>
                </a:solidFill>
                <a:effectLst/>
                <a:latin typeface="+mn-lt"/>
                <a:ea typeface="MS Mincho" panose="02020609040205080304" pitchFamily="49" charset="-128"/>
                <a:cs typeface="Times New Roman" panose="02020603050405020304" pitchFamily="18" charset="0"/>
              </a:rPr>
              <a:t>Take one step toward a goal you have been putting off.</a:t>
            </a:r>
          </a:p>
        </p:txBody>
      </p:sp>
      <p:sp>
        <p:nvSpPr>
          <p:cNvPr id="12" name="TextBox 11">
            <a:extLst>
              <a:ext uri="{FF2B5EF4-FFF2-40B4-BE49-F238E27FC236}">
                <a16:creationId xmlns:a16="http://schemas.microsoft.com/office/drawing/2014/main" id="{B00A42D0-DE53-52AB-A0F8-347B0628D4C8}"/>
              </a:ext>
            </a:extLst>
          </p:cNvPr>
          <p:cNvSpPr txBox="1"/>
          <p:nvPr/>
        </p:nvSpPr>
        <p:spPr>
          <a:xfrm>
            <a:off x="244442" y="2639088"/>
            <a:ext cx="10773623" cy="523220"/>
          </a:xfrm>
          <a:prstGeom prst="rect">
            <a:avLst/>
          </a:prstGeom>
          <a:noFill/>
        </p:spPr>
        <p:txBody>
          <a:bodyPr wrap="square">
            <a:spAutoFit/>
          </a:bodyPr>
          <a:lstStyle/>
          <a:p>
            <a:pPr marR="0" lvl="0">
              <a:lnSpc>
                <a:spcPct val="100000"/>
              </a:lnSpc>
              <a:tabLst>
                <a:tab pos="228600" algn="l"/>
              </a:tabLst>
            </a:pPr>
            <a:r>
              <a:rPr lang="en-US" sz="2800" b="1" dirty="0">
                <a:solidFill>
                  <a:schemeClr val="tx1"/>
                </a:solidFill>
                <a:effectLst/>
                <a:latin typeface="+mn-lt"/>
                <a:ea typeface="MS Mincho" panose="02020609040205080304" pitchFamily="49" charset="-128"/>
                <a:cs typeface="Times New Roman" panose="02020603050405020304" pitchFamily="18" charset="0"/>
              </a:rPr>
              <a:t>Wednesday</a:t>
            </a:r>
            <a:r>
              <a:rPr lang="en-US" sz="2800" dirty="0">
                <a:solidFill>
                  <a:schemeClr val="tx1"/>
                </a:solidFill>
                <a:effectLst/>
                <a:latin typeface="+mn-lt"/>
                <a:ea typeface="MS Mincho" panose="02020609040205080304" pitchFamily="49" charset="-128"/>
                <a:cs typeface="Times New Roman" panose="02020603050405020304" pitchFamily="18" charset="0"/>
              </a:rPr>
              <a:t>: Encourage somebody who needs a little hope.</a:t>
            </a:r>
          </a:p>
        </p:txBody>
      </p:sp>
      <p:sp>
        <p:nvSpPr>
          <p:cNvPr id="14" name="TextBox 13">
            <a:extLst>
              <a:ext uri="{FF2B5EF4-FFF2-40B4-BE49-F238E27FC236}">
                <a16:creationId xmlns:a16="http://schemas.microsoft.com/office/drawing/2014/main" id="{1BA6E453-3E6C-1B80-64B9-D852B84E2CB4}"/>
              </a:ext>
            </a:extLst>
          </p:cNvPr>
          <p:cNvSpPr txBox="1"/>
          <p:nvPr/>
        </p:nvSpPr>
        <p:spPr>
          <a:xfrm>
            <a:off x="316871" y="3309169"/>
            <a:ext cx="11688024" cy="954107"/>
          </a:xfrm>
          <a:prstGeom prst="rect">
            <a:avLst/>
          </a:prstGeom>
          <a:noFill/>
        </p:spPr>
        <p:txBody>
          <a:bodyPr wrap="square">
            <a:spAutoFit/>
          </a:bodyPr>
          <a:lstStyle/>
          <a:p>
            <a:pPr marR="0" lvl="0">
              <a:lnSpc>
                <a:spcPct val="100000"/>
              </a:lnSpc>
              <a:tabLst>
                <a:tab pos="228600" algn="l"/>
              </a:tabLst>
            </a:pPr>
            <a:r>
              <a:rPr lang="en-US" sz="2800" b="1" dirty="0">
                <a:solidFill>
                  <a:schemeClr val="tx1"/>
                </a:solidFill>
                <a:effectLst/>
                <a:latin typeface="+mn-lt"/>
                <a:ea typeface="MS Mincho" panose="02020609040205080304" pitchFamily="49" charset="-128"/>
                <a:cs typeface="Times New Roman" panose="02020603050405020304" pitchFamily="18" charset="0"/>
              </a:rPr>
              <a:t>Thursday: </a:t>
            </a:r>
            <a:r>
              <a:rPr lang="en-US" sz="2800" dirty="0">
                <a:solidFill>
                  <a:schemeClr val="tx1"/>
                </a:solidFill>
                <a:effectLst/>
                <a:latin typeface="+mn-lt"/>
                <a:ea typeface="MS Mincho" panose="02020609040205080304" pitchFamily="49" charset="-128"/>
                <a:cs typeface="Times New Roman" panose="02020603050405020304" pitchFamily="18" charset="0"/>
              </a:rPr>
              <a:t>Let go of one unnecessary regret and focus on what you can do differently.</a:t>
            </a:r>
          </a:p>
        </p:txBody>
      </p:sp>
      <p:sp>
        <p:nvSpPr>
          <p:cNvPr id="16" name="TextBox 15">
            <a:extLst>
              <a:ext uri="{FF2B5EF4-FFF2-40B4-BE49-F238E27FC236}">
                <a16:creationId xmlns:a16="http://schemas.microsoft.com/office/drawing/2014/main" id="{478F675F-48E3-AAFA-1227-06E015C5C27B}"/>
              </a:ext>
            </a:extLst>
          </p:cNvPr>
          <p:cNvSpPr txBox="1"/>
          <p:nvPr/>
        </p:nvSpPr>
        <p:spPr>
          <a:xfrm>
            <a:off x="316871" y="4352875"/>
            <a:ext cx="11688024" cy="523220"/>
          </a:xfrm>
          <a:prstGeom prst="rect">
            <a:avLst/>
          </a:prstGeom>
          <a:noFill/>
        </p:spPr>
        <p:txBody>
          <a:bodyPr wrap="square">
            <a:spAutoFit/>
          </a:bodyPr>
          <a:lstStyle/>
          <a:p>
            <a:pPr marR="0" lvl="0">
              <a:lnSpc>
                <a:spcPct val="100000"/>
              </a:lnSpc>
              <a:tabLst>
                <a:tab pos="228600" algn="l"/>
              </a:tabLst>
            </a:pPr>
            <a:r>
              <a:rPr lang="en-US" sz="2800" b="1" dirty="0">
                <a:solidFill>
                  <a:schemeClr val="tx1"/>
                </a:solidFill>
                <a:effectLst/>
                <a:latin typeface="+mn-lt"/>
                <a:ea typeface="MS Mincho" panose="02020609040205080304" pitchFamily="49" charset="-128"/>
                <a:cs typeface="Times New Roman" panose="02020603050405020304" pitchFamily="18" charset="0"/>
              </a:rPr>
              <a:t>Friday: </a:t>
            </a:r>
            <a:r>
              <a:rPr lang="en-US" sz="2800" dirty="0">
                <a:solidFill>
                  <a:schemeClr val="tx1"/>
                </a:solidFill>
                <a:effectLst/>
                <a:latin typeface="+mn-lt"/>
                <a:ea typeface="MS Mincho" panose="02020609040205080304" pitchFamily="49" charset="-128"/>
                <a:cs typeface="Times New Roman" panose="02020603050405020304" pitchFamily="18" charset="0"/>
              </a:rPr>
              <a:t>Find a way to serve somebody without expecting anything in return.</a:t>
            </a:r>
          </a:p>
        </p:txBody>
      </p:sp>
      <p:sp>
        <p:nvSpPr>
          <p:cNvPr id="18" name="TextBox 17">
            <a:extLst>
              <a:ext uri="{FF2B5EF4-FFF2-40B4-BE49-F238E27FC236}">
                <a16:creationId xmlns:a16="http://schemas.microsoft.com/office/drawing/2014/main" id="{B0019C60-1246-15D1-EEA6-20E90763602B}"/>
              </a:ext>
            </a:extLst>
          </p:cNvPr>
          <p:cNvSpPr txBox="1"/>
          <p:nvPr/>
        </p:nvSpPr>
        <p:spPr>
          <a:xfrm>
            <a:off x="380245" y="5060639"/>
            <a:ext cx="10547287" cy="523220"/>
          </a:xfrm>
          <a:prstGeom prst="rect">
            <a:avLst/>
          </a:prstGeom>
          <a:noFill/>
        </p:spPr>
        <p:txBody>
          <a:bodyPr wrap="square">
            <a:spAutoFit/>
          </a:bodyPr>
          <a:lstStyle/>
          <a:p>
            <a:r>
              <a:rPr lang="en-US" sz="2800" b="1" dirty="0">
                <a:solidFill>
                  <a:schemeClr val="tx1"/>
                </a:solidFill>
                <a:effectLst/>
                <a:latin typeface="+mn-lt"/>
                <a:ea typeface="MS Mincho" panose="02020609040205080304" pitchFamily="49" charset="-128"/>
                <a:cs typeface="Times New Roman" panose="02020603050405020304" pitchFamily="18" charset="0"/>
              </a:rPr>
              <a:t>Saturday: </a:t>
            </a:r>
            <a:r>
              <a:rPr lang="en-US" sz="2800" dirty="0">
                <a:solidFill>
                  <a:schemeClr val="tx1"/>
                </a:solidFill>
                <a:effectLst/>
                <a:latin typeface="+mn-lt"/>
                <a:ea typeface="MS Mincho" panose="02020609040205080304" pitchFamily="49" charset="-128"/>
                <a:cs typeface="Times New Roman" panose="02020603050405020304" pitchFamily="18" charset="0"/>
              </a:rPr>
              <a:t>Spend time with the people who matter most.</a:t>
            </a:r>
            <a:endParaRPr lang="en-US" sz="2800" dirty="0"/>
          </a:p>
        </p:txBody>
      </p:sp>
      <p:sp>
        <p:nvSpPr>
          <p:cNvPr id="20" name="TextBox 19">
            <a:extLst>
              <a:ext uri="{FF2B5EF4-FFF2-40B4-BE49-F238E27FC236}">
                <a16:creationId xmlns:a16="http://schemas.microsoft.com/office/drawing/2014/main" id="{1377F24B-FE56-2732-9FD3-B85E198A0203}"/>
              </a:ext>
            </a:extLst>
          </p:cNvPr>
          <p:cNvSpPr txBox="1"/>
          <p:nvPr/>
        </p:nvSpPr>
        <p:spPr>
          <a:xfrm>
            <a:off x="371193" y="5764930"/>
            <a:ext cx="11316830" cy="954107"/>
          </a:xfrm>
          <a:prstGeom prst="rect">
            <a:avLst/>
          </a:prstGeom>
          <a:noFill/>
        </p:spPr>
        <p:txBody>
          <a:bodyPr wrap="square">
            <a:spAutoFit/>
          </a:bodyPr>
          <a:lstStyle/>
          <a:p>
            <a:pPr marR="0" lvl="0">
              <a:lnSpc>
                <a:spcPct val="100000"/>
              </a:lnSpc>
              <a:spcAft>
                <a:spcPts val="600"/>
              </a:spcAft>
              <a:tabLst>
                <a:tab pos="228600" algn="l"/>
              </a:tabLst>
            </a:pPr>
            <a:r>
              <a:rPr lang="en-US" sz="2800" b="1" dirty="0">
                <a:solidFill>
                  <a:schemeClr val="tx1"/>
                </a:solidFill>
                <a:effectLst/>
                <a:latin typeface="+mn-lt"/>
                <a:ea typeface="MS Mincho" panose="02020609040205080304" pitchFamily="49" charset="-128"/>
                <a:cs typeface="Times New Roman" panose="02020603050405020304" pitchFamily="18" charset="0"/>
              </a:rPr>
              <a:t>Sunday: </a:t>
            </a:r>
            <a:r>
              <a:rPr lang="en-US" sz="2800" dirty="0">
                <a:solidFill>
                  <a:schemeClr val="tx1"/>
                </a:solidFill>
                <a:effectLst/>
                <a:latin typeface="+mn-lt"/>
                <a:ea typeface="MS Mincho" panose="02020609040205080304" pitchFamily="49" charset="-128"/>
                <a:cs typeface="Times New Roman" panose="02020603050405020304" pitchFamily="18" charset="0"/>
              </a:rPr>
              <a:t>Come ready to testify about one thing you learned, one step you took, or one blessing you recognized.</a:t>
            </a:r>
          </a:p>
        </p:txBody>
      </p:sp>
      <p:sp>
        <p:nvSpPr>
          <p:cNvPr id="22" name="TextBox 21">
            <a:extLst>
              <a:ext uri="{FF2B5EF4-FFF2-40B4-BE49-F238E27FC236}">
                <a16:creationId xmlns:a16="http://schemas.microsoft.com/office/drawing/2014/main" id="{F4F9E5B5-7B75-9FA4-F94B-2E0049A3AD51}"/>
              </a:ext>
            </a:extLst>
          </p:cNvPr>
          <p:cNvSpPr txBox="1"/>
          <p:nvPr/>
        </p:nvSpPr>
        <p:spPr>
          <a:xfrm>
            <a:off x="1186004" y="677603"/>
            <a:ext cx="9379390" cy="584775"/>
          </a:xfrm>
          <a:prstGeom prst="rect">
            <a:avLst/>
          </a:prstGeom>
          <a:noFill/>
        </p:spPr>
        <p:txBody>
          <a:bodyPr wrap="square">
            <a:spAutoFit/>
          </a:bodyPr>
          <a:lstStyle/>
          <a:p>
            <a:pPr marR="0">
              <a:lnSpc>
                <a:spcPct val="100000"/>
              </a:lnSpc>
              <a:spcAft>
                <a:spcPts val="600"/>
              </a:spcAft>
            </a:pPr>
            <a:r>
              <a:rPr lang="en-US" sz="3200" dirty="0">
                <a:solidFill>
                  <a:srgbClr val="FF0000"/>
                </a:solidFill>
                <a:effectLst/>
                <a:latin typeface="+mn-lt"/>
                <a:ea typeface="MS Mincho" panose="02020609040205080304" pitchFamily="49" charset="-128"/>
                <a:cs typeface="Times New Roman" panose="02020603050405020304" pitchFamily="18" charset="0"/>
              </a:rPr>
              <a:t>Don’t just hear the message. Live the message!</a:t>
            </a:r>
            <a:endParaRPr lang="en-US" dirty="0">
              <a:solidFill>
                <a:srgbClr val="FF0000"/>
              </a:solidFill>
              <a:effectLst/>
              <a:latin typeface="Arial" panose="020B0604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865899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circle(in)">
                                      <p:cBhvr>
                                        <p:cTn id="12" dur="20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31"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1000" fill="hold"/>
                                        <p:tgtEl>
                                          <p:spTgt spid="8"/>
                                        </p:tgtEl>
                                        <p:attrNameLst>
                                          <p:attrName>ppt_w</p:attrName>
                                        </p:attrNameLst>
                                      </p:cBhvr>
                                      <p:tavLst>
                                        <p:tav tm="0">
                                          <p:val>
                                            <p:fltVal val="0"/>
                                          </p:val>
                                        </p:tav>
                                        <p:tav tm="100000">
                                          <p:val>
                                            <p:strVal val="#ppt_w"/>
                                          </p:val>
                                        </p:tav>
                                      </p:tavLst>
                                    </p:anim>
                                    <p:anim calcmode="lin" valueType="num">
                                      <p:cBhvr>
                                        <p:cTn id="18" dur="1000" fill="hold"/>
                                        <p:tgtEl>
                                          <p:spTgt spid="8"/>
                                        </p:tgtEl>
                                        <p:attrNameLst>
                                          <p:attrName>ppt_h</p:attrName>
                                        </p:attrNameLst>
                                      </p:cBhvr>
                                      <p:tavLst>
                                        <p:tav tm="0">
                                          <p:val>
                                            <p:fltVal val="0"/>
                                          </p:val>
                                        </p:tav>
                                        <p:tav tm="100000">
                                          <p:val>
                                            <p:strVal val="#ppt_h"/>
                                          </p:val>
                                        </p:tav>
                                      </p:tavLst>
                                    </p:anim>
                                    <p:anim calcmode="lin" valueType="num">
                                      <p:cBhvr>
                                        <p:cTn id="19" dur="1000" fill="hold"/>
                                        <p:tgtEl>
                                          <p:spTgt spid="8"/>
                                        </p:tgtEl>
                                        <p:attrNameLst>
                                          <p:attrName>style.rotation</p:attrName>
                                        </p:attrNameLst>
                                      </p:cBhvr>
                                      <p:tavLst>
                                        <p:tav tm="0">
                                          <p:val>
                                            <p:fltVal val="90"/>
                                          </p:val>
                                        </p:tav>
                                        <p:tav tm="100000">
                                          <p:val>
                                            <p:fltVal val="0"/>
                                          </p:val>
                                        </p:tav>
                                      </p:tavLst>
                                    </p:anim>
                                    <p:animEffect transition="in" filter="fade">
                                      <p:cBhvr>
                                        <p:cTn id="20" dur="1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p:cTn id="25" dur="1000" fill="hold"/>
                                        <p:tgtEl>
                                          <p:spTgt spid="10"/>
                                        </p:tgtEl>
                                        <p:attrNameLst>
                                          <p:attrName>ppt_w</p:attrName>
                                        </p:attrNameLst>
                                      </p:cBhvr>
                                      <p:tavLst>
                                        <p:tav tm="0">
                                          <p:val>
                                            <p:fltVal val="0"/>
                                          </p:val>
                                        </p:tav>
                                        <p:tav tm="100000">
                                          <p:val>
                                            <p:strVal val="#ppt_w"/>
                                          </p:val>
                                        </p:tav>
                                      </p:tavLst>
                                    </p:anim>
                                    <p:anim calcmode="lin" valueType="num">
                                      <p:cBhvr>
                                        <p:cTn id="26" dur="1000" fill="hold"/>
                                        <p:tgtEl>
                                          <p:spTgt spid="10"/>
                                        </p:tgtEl>
                                        <p:attrNameLst>
                                          <p:attrName>ppt_h</p:attrName>
                                        </p:attrNameLst>
                                      </p:cBhvr>
                                      <p:tavLst>
                                        <p:tav tm="0">
                                          <p:val>
                                            <p:fltVal val="0"/>
                                          </p:val>
                                        </p:tav>
                                        <p:tav tm="100000">
                                          <p:val>
                                            <p:strVal val="#ppt_h"/>
                                          </p:val>
                                        </p:tav>
                                      </p:tavLst>
                                    </p:anim>
                                    <p:anim calcmode="lin" valueType="num">
                                      <p:cBhvr>
                                        <p:cTn id="27" dur="1000" fill="hold"/>
                                        <p:tgtEl>
                                          <p:spTgt spid="10"/>
                                        </p:tgtEl>
                                        <p:attrNameLst>
                                          <p:attrName>style.rotation</p:attrName>
                                        </p:attrNameLst>
                                      </p:cBhvr>
                                      <p:tavLst>
                                        <p:tav tm="0">
                                          <p:val>
                                            <p:fltVal val="90"/>
                                          </p:val>
                                        </p:tav>
                                        <p:tav tm="100000">
                                          <p:val>
                                            <p:fltVal val="0"/>
                                          </p:val>
                                        </p:tav>
                                      </p:tavLst>
                                    </p:anim>
                                    <p:animEffect transition="in" filter="fade">
                                      <p:cBhvr>
                                        <p:cTn id="28" dur="1000"/>
                                        <p:tgtEl>
                                          <p:spTgt spid="10"/>
                                        </p:tgtEl>
                                      </p:cBhvr>
                                    </p:animEffect>
                                  </p:childTnLst>
                                </p:cTn>
                              </p:par>
                            </p:childTnLst>
                          </p:cTn>
                        </p:par>
                      </p:childTnLst>
                    </p:cTn>
                  </p:par>
                  <p:par>
                    <p:cTn id="29" fill="hold">
                      <p:stCondLst>
                        <p:cond delay="indefinite"/>
                      </p:stCondLst>
                      <p:childTnLst>
                        <p:par>
                          <p:cTn id="30" fill="hold">
                            <p:stCondLst>
                              <p:cond delay="0"/>
                            </p:stCondLst>
                            <p:childTnLst>
                              <p:par>
                                <p:cTn id="31" presetID="31" presetClass="entr" presetSubtype="0"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p:cTn id="33" dur="1000" fill="hold"/>
                                        <p:tgtEl>
                                          <p:spTgt spid="12"/>
                                        </p:tgtEl>
                                        <p:attrNameLst>
                                          <p:attrName>ppt_w</p:attrName>
                                        </p:attrNameLst>
                                      </p:cBhvr>
                                      <p:tavLst>
                                        <p:tav tm="0">
                                          <p:val>
                                            <p:fltVal val="0"/>
                                          </p:val>
                                        </p:tav>
                                        <p:tav tm="100000">
                                          <p:val>
                                            <p:strVal val="#ppt_w"/>
                                          </p:val>
                                        </p:tav>
                                      </p:tavLst>
                                    </p:anim>
                                    <p:anim calcmode="lin" valueType="num">
                                      <p:cBhvr>
                                        <p:cTn id="34" dur="1000" fill="hold"/>
                                        <p:tgtEl>
                                          <p:spTgt spid="12"/>
                                        </p:tgtEl>
                                        <p:attrNameLst>
                                          <p:attrName>ppt_h</p:attrName>
                                        </p:attrNameLst>
                                      </p:cBhvr>
                                      <p:tavLst>
                                        <p:tav tm="0">
                                          <p:val>
                                            <p:fltVal val="0"/>
                                          </p:val>
                                        </p:tav>
                                        <p:tav tm="100000">
                                          <p:val>
                                            <p:strVal val="#ppt_h"/>
                                          </p:val>
                                        </p:tav>
                                      </p:tavLst>
                                    </p:anim>
                                    <p:anim calcmode="lin" valueType="num">
                                      <p:cBhvr>
                                        <p:cTn id="35" dur="1000" fill="hold"/>
                                        <p:tgtEl>
                                          <p:spTgt spid="12"/>
                                        </p:tgtEl>
                                        <p:attrNameLst>
                                          <p:attrName>style.rotation</p:attrName>
                                        </p:attrNameLst>
                                      </p:cBhvr>
                                      <p:tavLst>
                                        <p:tav tm="0">
                                          <p:val>
                                            <p:fltVal val="90"/>
                                          </p:val>
                                        </p:tav>
                                        <p:tav tm="100000">
                                          <p:val>
                                            <p:fltVal val="0"/>
                                          </p:val>
                                        </p:tav>
                                      </p:tavLst>
                                    </p:anim>
                                    <p:animEffect transition="in" filter="fade">
                                      <p:cBhvr>
                                        <p:cTn id="36" dur="1000"/>
                                        <p:tgtEl>
                                          <p:spTgt spid="12"/>
                                        </p:tgtEl>
                                      </p:cBhvr>
                                    </p:animEffect>
                                  </p:childTnLst>
                                </p:cTn>
                              </p:par>
                            </p:childTnLst>
                          </p:cTn>
                        </p:par>
                      </p:childTnLst>
                    </p:cTn>
                  </p:par>
                  <p:par>
                    <p:cTn id="37" fill="hold">
                      <p:stCondLst>
                        <p:cond delay="indefinite"/>
                      </p:stCondLst>
                      <p:childTnLst>
                        <p:par>
                          <p:cTn id="38" fill="hold">
                            <p:stCondLst>
                              <p:cond delay="0"/>
                            </p:stCondLst>
                            <p:childTnLst>
                              <p:par>
                                <p:cTn id="39" presetID="31" presetClass="entr" presetSubtype="0" fill="hold" grpId="0" nodeType="click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p:cTn id="41" dur="1000" fill="hold"/>
                                        <p:tgtEl>
                                          <p:spTgt spid="14"/>
                                        </p:tgtEl>
                                        <p:attrNameLst>
                                          <p:attrName>ppt_w</p:attrName>
                                        </p:attrNameLst>
                                      </p:cBhvr>
                                      <p:tavLst>
                                        <p:tav tm="0">
                                          <p:val>
                                            <p:fltVal val="0"/>
                                          </p:val>
                                        </p:tav>
                                        <p:tav tm="100000">
                                          <p:val>
                                            <p:strVal val="#ppt_w"/>
                                          </p:val>
                                        </p:tav>
                                      </p:tavLst>
                                    </p:anim>
                                    <p:anim calcmode="lin" valueType="num">
                                      <p:cBhvr>
                                        <p:cTn id="42" dur="1000" fill="hold"/>
                                        <p:tgtEl>
                                          <p:spTgt spid="14"/>
                                        </p:tgtEl>
                                        <p:attrNameLst>
                                          <p:attrName>ppt_h</p:attrName>
                                        </p:attrNameLst>
                                      </p:cBhvr>
                                      <p:tavLst>
                                        <p:tav tm="0">
                                          <p:val>
                                            <p:fltVal val="0"/>
                                          </p:val>
                                        </p:tav>
                                        <p:tav tm="100000">
                                          <p:val>
                                            <p:strVal val="#ppt_h"/>
                                          </p:val>
                                        </p:tav>
                                      </p:tavLst>
                                    </p:anim>
                                    <p:anim calcmode="lin" valueType="num">
                                      <p:cBhvr>
                                        <p:cTn id="43" dur="1000" fill="hold"/>
                                        <p:tgtEl>
                                          <p:spTgt spid="14"/>
                                        </p:tgtEl>
                                        <p:attrNameLst>
                                          <p:attrName>style.rotation</p:attrName>
                                        </p:attrNameLst>
                                      </p:cBhvr>
                                      <p:tavLst>
                                        <p:tav tm="0">
                                          <p:val>
                                            <p:fltVal val="90"/>
                                          </p:val>
                                        </p:tav>
                                        <p:tav tm="100000">
                                          <p:val>
                                            <p:fltVal val="0"/>
                                          </p:val>
                                        </p:tav>
                                      </p:tavLst>
                                    </p:anim>
                                    <p:animEffect transition="in" filter="fade">
                                      <p:cBhvr>
                                        <p:cTn id="44" dur="1000"/>
                                        <p:tgtEl>
                                          <p:spTgt spid="14"/>
                                        </p:tgtEl>
                                      </p:cBhvr>
                                    </p:animEffect>
                                  </p:childTnLst>
                                </p:cTn>
                              </p:par>
                            </p:childTnLst>
                          </p:cTn>
                        </p:par>
                      </p:childTnLst>
                    </p:cTn>
                  </p:par>
                  <p:par>
                    <p:cTn id="45" fill="hold">
                      <p:stCondLst>
                        <p:cond delay="indefinite"/>
                      </p:stCondLst>
                      <p:childTnLst>
                        <p:par>
                          <p:cTn id="46" fill="hold">
                            <p:stCondLst>
                              <p:cond delay="0"/>
                            </p:stCondLst>
                            <p:childTnLst>
                              <p:par>
                                <p:cTn id="47" presetID="31" presetClass="entr" presetSubtype="0" fill="hold" grpId="0" nodeType="click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p:cTn id="49" dur="1000" fill="hold"/>
                                        <p:tgtEl>
                                          <p:spTgt spid="16"/>
                                        </p:tgtEl>
                                        <p:attrNameLst>
                                          <p:attrName>ppt_w</p:attrName>
                                        </p:attrNameLst>
                                      </p:cBhvr>
                                      <p:tavLst>
                                        <p:tav tm="0">
                                          <p:val>
                                            <p:fltVal val="0"/>
                                          </p:val>
                                        </p:tav>
                                        <p:tav tm="100000">
                                          <p:val>
                                            <p:strVal val="#ppt_w"/>
                                          </p:val>
                                        </p:tav>
                                      </p:tavLst>
                                    </p:anim>
                                    <p:anim calcmode="lin" valueType="num">
                                      <p:cBhvr>
                                        <p:cTn id="50" dur="1000" fill="hold"/>
                                        <p:tgtEl>
                                          <p:spTgt spid="16"/>
                                        </p:tgtEl>
                                        <p:attrNameLst>
                                          <p:attrName>ppt_h</p:attrName>
                                        </p:attrNameLst>
                                      </p:cBhvr>
                                      <p:tavLst>
                                        <p:tav tm="0">
                                          <p:val>
                                            <p:fltVal val="0"/>
                                          </p:val>
                                        </p:tav>
                                        <p:tav tm="100000">
                                          <p:val>
                                            <p:strVal val="#ppt_h"/>
                                          </p:val>
                                        </p:tav>
                                      </p:tavLst>
                                    </p:anim>
                                    <p:anim calcmode="lin" valueType="num">
                                      <p:cBhvr>
                                        <p:cTn id="51" dur="1000" fill="hold"/>
                                        <p:tgtEl>
                                          <p:spTgt spid="16"/>
                                        </p:tgtEl>
                                        <p:attrNameLst>
                                          <p:attrName>style.rotation</p:attrName>
                                        </p:attrNameLst>
                                      </p:cBhvr>
                                      <p:tavLst>
                                        <p:tav tm="0">
                                          <p:val>
                                            <p:fltVal val="90"/>
                                          </p:val>
                                        </p:tav>
                                        <p:tav tm="100000">
                                          <p:val>
                                            <p:fltVal val="0"/>
                                          </p:val>
                                        </p:tav>
                                      </p:tavLst>
                                    </p:anim>
                                    <p:animEffect transition="in" filter="fade">
                                      <p:cBhvr>
                                        <p:cTn id="52" dur="1000"/>
                                        <p:tgtEl>
                                          <p:spTgt spid="16"/>
                                        </p:tgtEl>
                                      </p:cBhvr>
                                    </p:animEffect>
                                  </p:childTnLst>
                                </p:cTn>
                              </p:par>
                            </p:childTnLst>
                          </p:cTn>
                        </p:par>
                      </p:childTnLst>
                    </p:cTn>
                  </p:par>
                  <p:par>
                    <p:cTn id="53" fill="hold">
                      <p:stCondLst>
                        <p:cond delay="indefinite"/>
                      </p:stCondLst>
                      <p:childTnLst>
                        <p:par>
                          <p:cTn id="54" fill="hold">
                            <p:stCondLst>
                              <p:cond delay="0"/>
                            </p:stCondLst>
                            <p:childTnLst>
                              <p:par>
                                <p:cTn id="55" presetID="31" presetClass="entr" presetSubtype="0" fill="hold" grpId="0" nodeType="click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p:cTn id="57" dur="1000" fill="hold"/>
                                        <p:tgtEl>
                                          <p:spTgt spid="18"/>
                                        </p:tgtEl>
                                        <p:attrNameLst>
                                          <p:attrName>ppt_w</p:attrName>
                                        </p:attrNameLst>
                                      </p:cBhvr>
                                      <p:tavLst>
                                        <p:tav tm="0">
                                          <p:val>
                                            <p:fltVal val="0"/>
                                          </p:val>
                                        </p:tav>
                                        <p:tav tm="100000">
                                          <p:val>
                                            <p:strVal val="#ppt_w"/>
                                          </p:val>
                                        </p:tav>
                                      </p:tavLst>
                                    </p:anim>
                                    <p:anim calcmode="lin" valueType="num">
                                      <p:cBhvr>
                                        <p:cTn id="58" dur="1000" fill="hold"/>
                                        <p:tgtEl>
                                          <p:spTgt spid="18"/>
                                        </p:tgtEl>
                                        <p:attrNameLst>
                                          <p:attrName>ppt_h</p:attrName>
                                        </p:attrNameLst>
                                      </p:cBhvr>
                                      <p:tavLst>
                                        <p:tav tm="0">
                                          <p:val>
                                            <p:fltVal val="0"/>
                                          </p:val>
                                        </p:tav>
                                        <p:tav tm="100000">
                                          <p:val>
                                            <p:strVal val="#ppt_h"/>
                                          </p:val>
                                        </p:tav>
                                      </p:tavLst>
                                    </p:anim>
                                    <p:anim calcmode="lin" valueType="num">
                                      <p:cBhvr>
                                        <p:cTn id="59" dur="1000" fill="hold"/>
                                        <p:tgtEl>
                                          <p:spTgt spid="18"/>
                                        </p:tgtEl>
                                        <p:attrNameLst>
                                          <p:attrName>style.rotation</p:attrName>
                                        </p:attrNameLst>
                                      </p:cBhvr>
                                      <p:tavLst>
                                        <p:tav tm="0">
                                          <p:val>
                                            <p:fltVal val="90"/>
                                          </p:val>
                                        </p:tav>
                                        <p:tav tm="100000">
                                          <p:val>
                                            <p:fltVal val="0"/>
                                          </p:val>
                                        </p:tav>
                                      </p:tavLst>
                                    </p:anim>
                                    <p:animEffect transition="in" filter="fade">
                                      <p:cBhvr>
                                        <p:cTn id="60" dur="1000"/>
                                        <p:tgtEl>
                                          <p:spTgt spid="18"/>
                                        </p:tgtEl>
                                      </p:cBhvr>
                                    </p:animEffect>
                                  </p:childTnLst>
                                </p:cTn>
                              </p:par>
                            </p:childTnLst>
                          </p:cTn>
                        </p:par>
                      </p:childTnLst>
                    </p:cTn>
                  </p:par>
                  <p:par>
                    <p:cTn id="61" fill="hold">
                      <p:stCondLst>
                        <p:cond delay="indefinite"/>
                      </p:stCondLst>
                      <p:childTnLst>
                        <p:par>
                          <p:cTn id="62" fill="hold">
                            <p:stCondLst>
                              <p:cond delay="0"/>
                            </p:stCondLst>
                            <p:childTnLst>
                              <p:par>
                                <p:cTn id="63" presetID="31" presetClass="entr" presetSubtype="0" fill="hold" grpId="0" nodeType="clickEffect">
                                  <p:stCondLst>
                                    <p:cond delay="0"/>
                                  </p:stCondLst>
                                  <p:childTnLst>
                                    <p:set>
                                      <p:cBhvr>
                                        <p:cTn id="64" dur="1" fill="hold">
                                          <p:stCondLst>
                                            <p:cond delay="0"/>
                                          </p:stCondLst>
                                        </p:cTn>
                                        <p:tgtEl>
                                          <p:spTgt spid="20"/>
                                        </p:tgtEl>
                                        <p:attrNameLst>
                                          <p:attrName>style.visibility</p:attrName>
                                        </p:attrNameLst>
                                      </p:cBhvr>
                                      <p:to>
                                        <p:strVal val="visible"/>
                                      </p:to>
                                    </p:set>
                                    <p:anim calcmode="lin" valueType="num">
                                      <p:cBhvr>
                                        <p:cTn id="65" dur="1000" fill="hold"/>
                                        <p:tgtEl>
                                          <p:spTgt spid="20"/>
                                        </p:tgtEl>
                                        <p:attrNameLst>
                                          <p:attrName>ppt_w</p:attrName>
                                        </p:attrNameLst>
                                      </p:cBhvr>
                                      <p:tavLst>
                                        <p:tav tm="0">
                                          <p:val>
                                            <p:fltVal val="0"/>
                                          </p:val>
                                        </p:tav>
                                        <p:tav tm="100000">
                                          <p:val>
                                            <p:strVal val="#ppt_w"/>
                                          </p:val>
                                        </p:tav>
                                      </p:tavLst>
                                    </p:anim>
                                    <p:anim calcmode="lin" valueType="num">
                                      <p:cBhvr>
                                        <p:cTn id="66" dur="1000" fill="hold"/>
                                        <p:tgtEl>
                                          <p:spTgt spid="20"/>
                                        </p:tgtEl>
                                        <p:attrNameLst>
                                          <p:attrName>ppt_h</p:attrName>
                                        </p:attrNameLst>
                                      </p:cBhvr>
                                      <p:tavLst>
                                        <p:tav tm="0">
                                          <p:val>
                                            <p:fltVal val="0"/>
                                          </p:val>
                                        </p:tav>
                                        <p:tav tm="100000">
                                          <p:val>
                                            <p:strVal val="#ppt_h"/>
                                          </p:val>
                                        </p:tav>
                                      </p:tavLst>
                                    </p:anim>
                                    <p:anim calcmode="lin" valueType="num">
                                      <p:cBhvr>
                                        <p:cTn id="67" dur="1000" fill="hold"/>
                                        <p:tgtEl>
                                          <p:spTgt spid="20"/>
                                        </p:tgtEl>
                                        <p:attrNameLst>
                                          <p:attrName>style.rotation</p:attrName>
                                        </p:attrNameLst>
                                      </p:cBhvr>
                                      <p:tavLst>
                                        <p:tav tm="0">
                                          <p:val>
                                            <p:fltVal val="90"/>
                                          </p:val>
                                        </p:tav>
                                        <p:tav tm="100000">
                                          <p:val>
                                            <p:fltVal val="0"/>
                                          </p:val>
                                        </p:tav>
                                      </p:tavLst>
                                    </p:anim>
                                    <p:animEffect transition="in" filter="fade">
                                      <p:cBhvr>
                                        <p:cTn id="68"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10" grpId="0"/>
      <p:bldP spid="12" grpId="0"/>
      <p:bldP spid="14" grpId="0"/>
      <p:bldP spid="16" grpId="0"/>
      <p:bldP spid="18" grpId="0"/>
      <p:bldP spid="20" grpId="0"/>
      <p:bldP spid="2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2D6CBF-9F30-6D97-998E-4AFC8869FC69}"/>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02439320-C1B2-FCBA-7B13-1B1CDD407C97}"/>
              </a:ext>
            </a:extLst>
          </p:cNvPr>
          <p:cNvPicPr>
            <a:picLocks noChangeAspect="1"/>
          </p:cNvPicPr>
          <p:nvPr/>
        </p:nvPicPr>
        <p:blipFill>
          <a:blip r:embed="rId2">
            <a:alphaModFix amt="31000"/>
            <a:extLst>
              <a:ext uri="{28A0092B-C50C-407E-A947-70E740481C1C}">
                <a14:useLocalDpi xmlns:a14="http://schemas.microsoft.com/office/drawing/2010/main" val="0"/>
              </a:ext>
            </a:extLst>
          </a:blip>
          <a:stretch>
            <a:fillRect/>
          </a:stretch>
        </p:blipFill>
        <p:spPr>
          <a:xfrm>
            <a:off x="6478" y="0"/>
            <a:ext cx="12185522" cy="6858000"/>
          </a:xfrm>
          <a:prstGeom prst="rect">
            <a:avLst/>
          </a:prstGeom>
        </p:spPr>
      </p:pic>
      <p:sp>
        <p:nvSpPr>
          <p:cNvPr id="4" name="TextBox 3">
            <a:extLst>
              <a:ext uri="{FF2B5EF4-FFF2-40B4-BE49-F238E27FC236}">
                <a16:creationId xmlns:a16="http://schemas.microsoft.com/office/drawing/2014/main" id="{06B616CB-4A33-6466-942C-EA4B1C62A6EC}"/>
              </a:ext>
            </a:extLst>
          </p:cNvPr>
          <p:cNvSpPr txBox="1"/>
          <p:nvPr/>
        </p:nvSpPr>
        <p:spPr>
          <a:xfrm>
            <a:off x="1012480" y="1215505"/>
            <a:ext cx="9786796" cy="3539430"/>
          </a:xfrm>
          <a:prstGeom prst="rect">
            <a:avLst/>
          </a:prstGeom>
          <a:noFill/>
        </p:spPr>
        <p:txBody>
          <a:bodyPr wrap="square">
            <a:spAutoFit/>
          </a:bodyPr>
          <a:lstStyle/>
          <a:p>
            <a:pPr algn="ctr"/>
            <a:r>
              <a:rPr lang="en-US" sz="2800" dirty="0">
                <a:solidFill>
                  <a:schemeClr val="tx1"/>
                </a:solidFill>
                <a:effectLst/>
                <a:latin typeface="+mn-lt"/>
                <a:ea typeface="MS Mincho" panose="02020609040205080304" pitchFamily="49" charset="-128"/>
                <a:cs typeface="Times New Roman" panose="02020603050405020304" pitchFamily="18" charset="0"/>
              </a:rPr>
              <a:t>I want you to leave today with your head lifted, your heart encouraged, and your faith renewed! You are not required to know every detail of tomorrow to live with hope today. You do not have to repeat the mistakes of yesterday. You do not have to wait for a perfect season to find reasons to rejoice. You can grow. You can serve. You can love more deeply. You can forgive. You can learn. You can begin again. And you can trust God to lead you, even when the next step is not completely clear.</a:t>
            </a:r>
            <a:endParaRPr lang="en-US" sz="2800" dirty="0"/>
          </a:p>
        </p:txBody>
      </p:sp>
    </p:spTree>
    <p:extLst>
      <p:ext uri="{BB962C8B-B14F-4D97-AF65-F5344CB8AC3E}">
        <p14:creationId xmlns:p14="http://schemas.microsoft.com/office/powerpoint/2010/main" val="39733973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20D8D3-6386-0570-DD07-932C81448494}"/>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F83F6CF0-C71F-D504-4EC5-8628798E3178}"/>
              </a:ext>
            </a:extLst>
          </p:cNvPr>
          <p:cNvPicPr>
            <a:picLocks noChangeAspect="1"/>
          </p:cNvPicPr>
          <p:nvPr/>
        </p:nvPicPr>
        <p:blipFill>
          <a:blip r:embed="rId2">
            <a:alphaModFix amt="31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
        <p:nvSpPr>
          <p:cNvPr id="4" name="TextBox 3">
            <a:extLst>
              <a:ext uri="{FF2B5EF4-FFF2-40B4-BE49-F238E27FC236}">
                <a16:creationId xmlns:a16="http://schemas.microsoft.com/office/drawing/2014/main" id="{25F5390D-6DB5-5353-5E12-020817AD9817}"/>
              </a:ext>
            </a:extLst>
          </p:cNvPr>
          <p:cNvSpPr txBox="1"/>
          <p:nvPr/>
        </p:nvSpPr>
        <p:spPr>
          <a:xfrm>
            <a:off x="256515" y="206702"/>
            <a:ext cx="11678969" cy="4909036"/>
          </a:xfrm>
          <a:prstGeom prst="rect">
            <a:avLst/>
          </a:prstGeom>
          <a:noFill/>
        </p:spPr>
        <p:txBody>
          <a:bodyPr wrap="square">
            <a:spAutoFit/>
          </a:bodyPr>
          <a:lstStyle/>
          <a:p>
            <a:pPr marL="0" marR="0" algn="ctr">
              <a:lnSpc>
                <a:spcPct val="100000"/>
              </a:lnSpc>
              <a:spcBef>
                <a:spcPts val="2400"/>
              </a:spcBef>
              <a:buNone/>
            </a:pPr>
            <a:r>
              <a:rPr lang="en-US" sz="2800" b="1" kern="0" dirty="0">
                <a:solidFill>
                  <a:schemeClr val="tx1"/>
                </a:solidFill>
                <a:effectLst/>
                <a:latin typeface="+mn-lt"/>
                <a:ea typeface="MS Gothic" panose="020B0609070205080204" pitchFamily="49" charset="-128"/>
                <a:cs typeface="Times New Roman" panose="02020603050405020304" pitchFamily="18" charset="0"/>
              </a:rPr>
              <a:t>Closing prayer</a:t>
            </a:r>
          </a:p>
          <a:p>
            <a:pPr marL="0" marR="0" algn="ctr">
              <a:lnSpc>
                <a:spcPct val="100000"/>
              </a:lnSpc>
              <a:spcAft>
                <a:spcPts val="600"/>
              </a:spcAft>
              <a:buNone/>
            </a:pPr>
            <a:r>
              <a:rPr lang="en-US" sz="2800" dirty="0">
                <a:solidFill>
                  <a:schemeClr val="tx1"/>
                </a:solidFill>
                <a:effectLst/>
                <a:latin typeface="+mn-lt"/>
                <a:ea typeface="MS Mincho" panose="02020609040205080304" pitchFamily="49" charset="-128"/>
                <a:cs typeface="Times New Roman" panose="02020603050405020304" pitchFamily="18" charset="0"/>
              </a:rPr>
              <a:t>Heavenly Father, thank You for the gift of a new day and the hope we have in You. Renew our joy. Strengthen our faith. Open our eyes to opportunities to grow, to serve, and to love others. Help us release the regrets we cannot change and take responsibility for the things we can. Give us courage to take the next step, wisdom to recognize Your direction, and grateful hearts that see Your goodness in everyday life.</a:t>
            </a:r>
          </a:p>
          <a:p>
            <a:pPr marL="0" marR="0" algn="ctr">
              <a:lnSpc>
                <a:spcPct val="100000"/>
              </a:lnSpc>
              <a:spcAft>
                <a:spcPts val="600"/>
              </a:spcAft>
              <a:buNone/>
            </a:pPr>
            <a:r>
              <a:rPr lang="en-US" sz="2800" dirty="0">
                <a:solidFill>
                  <a:schemeClr val="tx1"/>
                </a:solidFill>
                <a:effectLst/>
                <a:latin typeface="+mn-lt"/>
                <a:ea typeface="MS Mincho" panose="02020609040205080304" pitchFamily="49" charset="-128"/>
                <a:cs typeface="Times New Roman" panose="02020603050405020304" pitchFamily="18" charset="0"/>
              </a:rPr>
              <a:t>Let our homes be filled with encouragement, our churches be filled with compassion, and our lives be living testimonies of Your grace. May we leave this place with expectation, walk into this week with purpose, and encourage somebody along the way. In the mighty name of Jesus, amen!</a:t>
            </a:r>
            <a:endParaRPr lang="en-US" sz="1600" dirty="0">
              <a:solidFill>
                <a:srgbClr val="000000"/>
              </a:solidFill>
              <a:effectLst/>
              <a:latin typeface="Arial" panose="020B0604020202020204" pitchFamily="34" charset="0"/>
              <a:ea typeface="MS Mincho" panose="02020609040205080304" pitchFamily="49" charset="-128"/>
              <a:cs typeface="Times New Roman" panose="02020603050405020304" pitchFamily="18" charset="0"/>
            </a:endParaRPr>
          </a:p>
        </p:txBody>
      </p:sp>
      <p:sp>
        <p:nvSpPr>
          <p:cNvPr id="6" name="TextBox 5">
            <a:extLst>
              <a:ext uri="{FF2B5EF4-FFF2-40B4-BE49-F238E27FC236}">
                <a16:creationId xmlns:a16="http://schemas.microsoft.com/office/drawing/2014/main" id="{AD24D5AB-C5EC-801A-0C10-7B20D9EB1B25}"/>
              </a:ext>
            </a:extLst>
          </p:cNvPr>
          <p:cNvSpPr txBox="1"/>
          <p:nvPr/>
        </p:nvSpPr>
        <p:spPr>
          <a:xfrm>
            <a:off x="0" y="5340537"/>
            <a:ext cx="12185522" cy="1200329"/>
          </a:xfrm>
          <a:prstGeom prst="rect">
            <a:avLst/>
          </a:prstGeom>
          <a:noFill/>
        </p:spPr>
        <p:txBody>
          <a:bodyPr wrap="square">
            <a:spAutoFit/>
          </a:bodyPr>
          <a:lstStyle/>
          <a:p>
            <a:pPr marL="0" marR="0" algn="ctr">
              <a:lnSpc>
                <a:spcPct val="100000"/>
              </a:lnSpc>
              <a:spcAft>
                <a:spcPts val="600"/>
              </a:spcAft>
              <a:buNone/>
            </a:pPr>
            <a:r>
              <a:rPr lang="en-US" sz="2400" dirty="0">
                <a:solidFill>
                  <a:schemeClr val="tx1"/>
                </a:solidFill>
                <a:effectLst/>
                <a:latin typeface="+mn-lt"/>
                <a:ea typeface="MS Mincho" panose="02020609040205080304" pitchFamily="49" charset="-128"/>
                <a:cs typeface="Times New Roman" panose="02020603050405020304" pitchFamily="18" charset="0"/>
              </a:rPr>
              <a:t>Don’t just get ready for another week. Get ready to live it with faith, walk in it with purpose, and fill it with joy. Yesterday has passed, today is a gift, and tomorrow belongs in God’s hands. Now go out there and let your life be a testimony!”</a:t>
            </a:r>
            <a:endParaRPr lang="en-US" sz="1400" dirty="0">
              <a:solidFill>
                <a:srgbClr val="000000"/>
              </a:solidFill>
              <a:effectLst/>
              <a:latin typeface="Arial" panose="020B0604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84255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1D3B13-5C9C-229C-DCB5-71180C666DE0}"/>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5FD1D407-76BF-C08F-CE7C-1D70A7825E07}"/>
              </a:ext>
            </a:extLst>
          </p:cNvPr>
          <p:cNvPicPr>
            <a:picLocks noChangeAspect="1"/>
          </p:cNvPicPr>
          <p:nvPr/>
        </p:nvPicPr>
        <p:blipFill>
          <a:blip r:embed="rId2">
            <a:alphaModFix amt="31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Tree>
    <p:extLst>
      <p:ext uri="{BB962C8B-B14F-4D97-AF65-F5344CB8AC3E}">
        <p14:creationId xmlns:p14="http://schemas.microsoft.com/office/powerpoint/2010/main" val="1884180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4E8FC6-B838-EB4F-7724-995568204FC8}"/>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016004E4-5C3A-16F0-894E-9D5F56F717C3}"/>
              </a:ext>
            </a:extLst>
          </p:cNvPr>
          <p:cNvPicPr>
            <a:picLocks noChangeAspect="1"/>
          </p:cNvPicPr>
          <p:nvPr/>
        </p:nvPicPr>
        <p:blipFill>
          <a:blip r:embed="rId2">
            <a:alphaModFix amt="31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Tree>
    <p:extLst>
      <p:ext uri="{BB962C8B-B14F-4D97-AF65-F5344CB8AC3E}">
        <p14:creationId xmlns:p14="http://schemas.microsoft.com/office/powerpoint/2010/main" val="22253323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BED6C2-0BEE-F0DC-596E-78F198812B58}"/>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4BD1749F-073E-951B-8038-AB39C9F18FAC}"/>
              </a:ext>
            </a:extLst>
          </p:cNvPr>
          <p:cNvPicPr>
            <a:picLocks noChangeAspect="1"/>
          </p:cNvPicPr>
          <p:nvPr/>
        </p:nvPicPr>
        <p:blipFill>
          <a:blip r:embed="rId2">
            <a:alphaModFix amt="31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Tree>
    <p:extLst>
      <p:ext uri="{BB962C8B-B14F-4D97-AF65-F5344CB8AC3E}">
        <p14:creationId xmlns:p14="http://schemas.microsoft.com/office/powerpoint/2010/main" val="24922659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D6C642-20C4-4A0B-0058-6743CF02789D}"/>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2B13FE3E-9FB6-E80E-22B8-227496DA62B0}"/>
              </a:ext>
            </a:extLst>
          </p:cNvPr>
          <p:cNvPicPr>
            <a:picLocks noChangeAspect="1"/>
          </p:cNvPicPr>
          <p:nvPr/>
        </p:nvPicPr>
        <p:blipFill>
          <a:blip r:embed="rId2">
            <a:alphaModFix amt="31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Tree>
    <p:extLst>
      <p:ext uri="{BB962C8B-B14F-4D97-AF65-F5344CB8AC3E}">
        <p14:creationId xmlns:p14="http://schemas.microsoft.com/office/powerpoint/2010/main" val="24725106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6FE94E-7764-E5B0-E5B1-3CB03FAE4B2A}"/>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13D83B0F-A813-53D8-C1A8-856C077DDFA0}"/>
              </a:ext>
            </a:extLst>
          </p:cNvPr>
          <p:cNvPicPr>
            <a:picLocks noChangeAspect="1"/>
          </p:cNvPicPr>
          <p:nvPr/>
        </p:nvPicPr>
        <p:blipFill>
          <a:blip r:embed="rId2">
            <a:alphaModFix amt="31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Tree>
    <p:extLst>
      <p:ext uri="{BB962C8B-B14F-4D97-AF65-F5344CB8AC3E}">
        <p14:creationId xmlns:p14="http://schemas.microsoft.com/office/powerpoint/2010/main" val="2148012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52597-00CC-C390-BB8E-103FB73F6EB0}"/>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2C0D337A-6670-3689-695C-4CD0B4A32F15}"/>
              </a:ext>
            </a:extLst>
          </p:cNvPr>
          <p:cNvPicPr>
            <a:picLocks noChangeAspect="1"/>
          </p:cNvPicPr>
          <p:nvPr/>
        </p:nvPicPr>
        <p:blipFill>
          <a:blip r:embed="rId2">
            <a:alphaModFix amt="31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Tree>
    <p:extLst>
      <p:ext uri="{BB962C8B-B14F-4D97-AF65-F5344CB8AC3E}">
        <p14:creationId xmlns:p14="http://schemas.microsoft.com/office/powerpoint/2010/main" val="300683401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7AD601-A361-CB20-A461-8B318B62CBF0}"/>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502B0800-7C37-4BE7-9B3A-509B124235FE}"/>
              </a:ext>
            </a:extLst>
          </p:cNvPr>
          <p:cNvPicPr>
            <a:picLocks noChangeAspect="1"/>
          </p:cNvPicPr>
          <p:nvPr/>
        </p:nvPicPr>
        <p:blipFill>
          <a:blip r:embed="rId2">
            <a:alphaModFix amt="31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Tree>
    <p:extLst>
      <p:ext uri="{BB962C8B-B14F-4D97-AF65-F5344CB8AC3E}">
        <p14:creationId xmlns:p14="http://schemas.microsoft.com/office/powerpoint/2010/main" val="255174766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FB689-7636-CFD0-F356-0232491350B7}"/>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3FC50503-2148-7BE1-FBD9-FCA6AEC00D02}"/>
              </a:ext>
            </a:extLst>
          </p:cNvPr>
          <p:cNvPicPr>
            <a:picLocks noChangeAspect="1"/>
          </p:cNvPicPr>
          <p:nvPr/>
        </p:nvPicPr>
        <p:blipFill>
          <a:blip r:embed="rId2">
            <a:alphaModFix amt="31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Tree>
    <p:extLst>
      <p:ext uri="{BB962C8B-B14F-4D97-AF65-F5344CB8AC3E}">
        <p14:creationId xmlns:p14="http://schemas.microsoft.com/office/powerpoint/2010/main" val="180060050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A8024F-91F1-B7A5-7B36-6035DBDAA4C4}"/>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8AC1560D-1F37-D0DC-85B0-B2C6B1B18749}"/>
              </a:ext>
            </a:extLst>
          </p:cNvPr>
          <p:cNvPicPr>
            <a:picLocks noChangeAspect="1"/>
          </p:cNvPicPr>
          <p:nvPr/>
        </p:nvPicPr>
        <p:blipFill>
          <a:blip r:embed="rId2">
            <a:alphaModFix amt="31000"/>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Tree>
    <p:extLst>
      <p:ext uri="{BB962C8B-B14F-4D97-AF65-F5344CB8AC3E}">
        <p14:creationId xmlns:p14="http://schemas.microsoft.com/office/powerpoint/2010/main" val="15081572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164</TotalTime>
  <Words>2607</Words>
  <Application>Microsoft Office PowerPoint</Application>
  <PresentationFormat>Widescreen</PresentationFormat>
  <Paragraphs>75</Paragraphs>
  <Slides>31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31</vt:i4>
      </vt:variant>
    </vt:vector>
  </HeadingPairs>
  <TitlesOfParts>
    <vt:vector size="38" baseType="lpstr">
      <vt:lpstr>MS Gothic</vt:lpstr>
      <vt:lpstr>MS Mincho</vt: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Richard Tubbs</dc:creator>
  <cp:lastModifiedBy>Richard Tubbs</cp:lastModifiedBy>
  <cp:revision>1</cp:revision>
  <dcterms:created xsi:type="dcterms:W3CDTF">2026-10-24T11:35:36Z</dcterms:created>
  <dcterms:modified xsi:type="dcterms:W3CDTF">2026-10-24T14:20:19Z</dcterms:modified>
</cp:coreProperties>
</file>