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577C75-5201-472D-BC4A-8C8BA05FDC98}" v="203" dt="2026-08-20T16:13:31.3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6" d="100"/>
          <a:sy n="106" d="100"/>
        </p:scale>
        <p:origin x="228" y="96"/>
      </p:cViewPr>
      <p:guideLst/>
    </p:cSldViewPr>
  </p:slideViewPr>
  <p:notesTextViewPr>
    <p:cViewPr>
      <p:scale>
        <a:sx n="3" d="2"/>
        <a:sy n="3" d="2"/>
      </p:scale>
      <p:origin x="-6" y="-18"/>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Tubbs" userId="b0993f8c11731488" providerId="LiveId" clId="{82C6C4D9-AB6E-4316-847A-6AE1222493BB}"/>
    <pc:docChg chg="modSld">
      <pc:chgData name="Richard Tubbs" userId="b0993f8c11731488" providerId="LiveId" clId="{82C6C4D9-AB6E-4316-847A-6AE1222493BB}" dt="2026-08-20T16:13:31.325" v="302"/>
      <pc:docMkLst>
        <pc:docMk/>
      </pc:docMkLst>
      <pc:sldChg chg="modAnim">
        <pc:chgData name="Richard Tubbs" userId="b0993f8c11731488" providerId="LiveId" clId="{82C6C4D9-AB6E-4316-847A-6AE1222493BB}" dt="2026-08-20T15:29:58.308" v="0"/>
        <pc:sldMkLst>
          <pc:docMk/>
          <pc:sldMk cId="2994026087" sldId="257"/>
        </pc:sldMkLst>
      </pc:sldChg>
      <pc:sldChg chg="modAnim">
        <pc:chgData name="Richard Tubbs" userId="b0993f8c11731488" providerId="LiveId" clId="{82C6C4D9-AB6E-4316-847A-6AE1222493BB}" dt="2026-08-20T15:30:06.472" v="2"/>
        <pc:sldMkLst>
          <pc:docMk/>
          <pc:sldMk cId="1885295883" sldId="258"/>
        </pc:sldMkLst>
      </pc:sldChg>
      <pc:sldChg chg="modAnim">
        <pc:chgData name="Richard Tubbs" userId="b0993f8c11731488" providerId="LiveId" clId="{82C6C4D9-AB6E-4316-847A-6AE1222493BB}" dt="2026-08-20T15:30:23.039" v="20"/>
        <pc:sldMkLst>
          <pc:docMk/>
          <pc:sldMk cId="4076592767" sldId="259"/>
        </pc:sldMkLst>
      </pc:sldChg>
      <pc:sldChg chg="modAnim">
        <pc:chgData name="Richard Tubbs" userId="b0993f8c11731488" providerId="LiveId" clId="{82C6C4D9-AB6E-4316-847A-6AE1222493BB}" dt="2026-08-20T15:31:24.702" v="31"/>
        <pc:sldMkLst>
          <pc:docMk/>
          <pc:sldMk cId="2102974252" sldId="260"/>
        </pc:sldMkLst>
      </pc:sldChg>
      <pc:sldChg chg="modSp modAnim">
        <pc:chgData name="Richard Tubbs" userId="b0993f8c11731488" providerId="LiveId" clId="{82C6C4D9-AB6E-4316-847A-6AE1222493BB}" dt="2026-08-20T15:32:13.511" v="38" actId="113"/>
        <pc:sldMkLst>
          <pc:docMk/>
          <pc:sldMk cId="2383208920" sldId="261"/>
        </pc:sldMkLst>
        <pc:spChg chg="mod">
          <ac:chgData name="Richard Tubbs" userId="b0993f8c11731488" providerId="LiveId" clId="{82C6C4D9-AB6E-4316-847A-6AE1222493BB}" dt="2026-08-20T15:32:13.511" v="38" actId="113"/>
          <ac:spMkLst>
            <pc:docMk/>
            <pc:sldMk cId="2383208920" sldId="261"/>
            <ac:spMk id="8" creationId="{40079A36-892A-8767-E5F9-D152D3EBEBBC}"/>
          </ac:spMkLst>
        </pc:spChg>
      </pc:sldChg>
      <pc:sldChg chg="modAnim">
        <pc:chgData name="Richard Tubbs" userId="b0993f8c11731488" providerId="LiveId" clId="{82C6C4D9-AB6E-4316-847A-6AE1222493BB}" dt="2026-08-20T16:13:31.325" v="302"/>
        <pc:sldMkLst>
          <pc:docMk/>
          <pc:sldMk cId="2556639289" sldId="262"/>
        </pc:sldMkLst>
      </pc:sldChg>
      <pc:sldChg chg="modSp mod modAnim">
        <pc:chgData name="Richard Tubbs" userId="b0993f8c11731488" providerId="LiveId" clId="{82C6C4D9-AB6E-4316-847A-6AE1222493BB}" dt="2026-08-20T15:34:03.028" v="54"/>
        <pc:sldMkLst>
          <pc:docMk/>
          <pc:sldMk cId="421450375" sldId="263"/>
        </pc:sldMkLst>
        <pc:spChg chg="mod">
          <ac:chgData name="Richard Tubbs" userId="b0993f8c11731488" providerId="LiveId" clId="{82C6C4D9-AB6E-4316-847A-6AE1222493BB}" dt="2026-08-20T15:33:40.010" v="48" actId="113"/>
          <ac:spMkLst>
            <pc:docMk/>
            <pc:sldMk cId="421450375" sldId="263"/>
            <ac:spMk id="4" creationId="{DA8E719A-B58C-BA2F-CFDC-E9B42016ACA2}"/>
          </ac:spMkLst>
        </pc:spChg>
        <pc:spChg chg="mod">
          <ac:chgData name="Richard Tubbs" userId="b0993f8c11731488" providerId="LiveId" clId="{82C6C4D9-AB6E-4316-847A-6AE1222493BB}" dt="2026-08-20T15:33:53.407" v="52" actId="113"/>
          <ac:spMkLst>
            <pc:docMk/>
            <pc:sldMk cId="421450375" sldId="263"/>
            <ac:spMk id="6" creationId="{1BDD6BF0-4EE6-75C4-74B3-CA9EB0D841D6}"/>
          </ac:spMkLst>
        </pc:spChg>
        <pc:spChg chg="mod">
          <ac:chgData name="Richard Tubbs" userId="b0993f8c11731488" providerId="LiveId" clId="{82C6C4D9-AB6E-4316-847A-6AE1222493BB}" dt="2026-08-20T15:33:25.723" v="44" actId="113"/>
          <ac:spMkLst>
            <pc:docMk/>
            <pc:sldMk cId="421450375" sldId="263"/>
            <ac:spMk id="8" creationId="{77066F8C-6D33-5ED8-D18E-1DB3554A243E}"/>
          </ac:spMkLst>
        </pc:spChg>
      </pc:sldChg>
      <pc:sldChg chg="modAnim">
        <pc:chgData name="Richard Tubbs" userId="b0993f8c11731488" providerId="LiveId" clId="{82C6C4D9-AB6E-4316-847A-6AE1222493BB}" dt="2026-08-20T15:34:17.010" v="57"/>
        <pc:sldMkLst>
          <pc:docMk/>
          <pc:sldMk cId="1395668107" sldId="264"/>
        </pc:sldMkLst>
      </pc:sldChg>
      <pc:sldChg chg="modAnim">
        <pc:chgData name="Richard Tubbs" userId="b0993f8c11731488" providerId="LiveId" clId="{82C6C4D9-AB6E-4316-847A-6AE1222493BB}" dt="2026-08-20T15:34:27.205" v="59"/>
        <pc:sldMkLst>
          <pc:docMk/>
          <pc:sldMk cId="3444062350" sldId="265"/>
        </pc:sldMkLst>
      </pc:sldChg>
      <pc:sldChg chg="modAnim">
        <pc:chgData name="Richard Tubbs" userId="b0993f8c11731488" providerId="LiveId" clId="{82C6C4D9-AB6E-4316-847A-6AE1222493BB}" dt="2026-08-20T15:34:49.973" v="63"/>
        <pc:sldMkLst>
          <pc:docMk/>
          <pc:sldMk cId="1643905566" sldId="266"/>
        </pc:sldMkLst>
      </pc:sldChg>
      <pc:sldChg chg="modAnim">
        <pc:chgData name="Richard Tubbs" userId="b0993f8c11731488" providerId="LiveId" clId="{82C6C4D9-AB6E-4316-847A-6AE1222493BB}" dt="2026-08-20T15:35:01.818" v="65"/>
        <pc:sldMkLst>
          <pc:docMk/>
          <pc:sldMk cId="373373697" sldId="267"/>
        </pc:sldMkLst>
      </pc:sldChg>
      <pc:sldChg chg="modAnim">
        <pc:chgData name="Richard Tubbs" userId="b0993f8c11731488" providerId="LiveId" clId="{82C6C4D9-AB6E-4316-847A-6AE1222493BB}" dt="2026-08-20T15:35:20.496" v="69"/>
        <pc:sldMkLst>
          <pc:docMk/>
          <pc:sldMk cId="3096526599" sldId="268"/>
        </pc:sldMkLst>
      </pc:sldChg>
      <pc:sldChg chg="modAnim">
        <pc:chgData name="Richard Tubbs" userId="b0993f8c11731488" providerId="LiveId" clId="{82C6C4D9-AB6E-4316-847A-6AE1222493BB}" dt="2026-08-20T15:35:28.003" v="71"/>
        <pc:sldMkLst>
          <pc:docMk/>
          <pc:sldMk cId="3972602714" sldId="269"/>
        </pc:sldMkLst>
      </pc:sldChg>
      <pc:sldChg chg="modAnim">
        <pc:chgData name="Richard Tubbs" userId="b0993f8c11731488" providerId="LiveId" clId="{82C6C4D9-AB6E-4316-847A-6AE1222493BB}" dt="2026-08-20T15:35:37.671" v="81"/>
        <pc:sldMkLst>
          <pc:docMk/>
          <pc:sldMk cId="2713556232" sldId="270"/>
        </pc:sldMkLst>
      </pc:sldChg>
      <pc:sldChg chg="modSp mod modAnim">
        <pc:chgData name="Richard Tubbs" userId="b0993f8c11731488" providerId="LiveId" clId="{82C6C4D9-AB6E-4316-847A-6AE1222493BB}" dt="2026-08-20T15:37:28.470" v="93"/>
        <pc:sldMkLst>
          <pc:docMk/>
          <pc:sldMk cId="3140903810" sldId="271"/>
        </pc:sldMkLst>
        <pc:spChg chg="mod">
          <ac:chgData name="Richard Tubbs" userId="b0993f8c11731488" providerId="LiveId" clId="{82C6C4D9-AB6E-4316-847A-6AE1222493BB}" dt="2026-08-20T15:36:14.510" v="87" actId="115"/>
          <ac:spMkLst>
            <pc:docMk/>
            <pc:sldMk cId="3140903810" sldId="271"/>
            <ac:spMk id="4" creationId="{C6106DE2-9521-2242-8970-C922424C66FE}"/>
          </ac:spMkLst>
        </pc:spChg>
        <pc:spChg chg="mod">
          <ac:chgData name="Richard Tubbs" userId="b0993f8c11731488" providerId="LiveId" clId="{82C6C4D9-AB6E-4316-847A-6AE1222493BB}" dt="2026-08-20T15:37:18.550" v="91" actId="113"/>
          <ac:spMkLst>
            <pc:docMk/>
            <pc:sldMk cId="3140903810" sldId="271"/>
            <ac:spMk id="10" creationId="{084401B2-8702-1835-7BFD-1474AD78B267}"/>
          </ac:spMkLst>
        </pc:spChg>
      </pc:sldChg>
      <pc:sldChg chg="modSp modAnim">
        <pc:chgData name="Richard Tubbs" userId="b0993f8c11731488" providerId="LiveId" clId="{82C6C4D9-AB6E-4316-847A-6AE1222493BB}" dt="2026-08-20T15:38:01.674" v="101" actId="113"/>
        <pc:sldMkLst>
          <pc:docMk/>
          <pc:sldMk cId="1145456297" sldId="272"/>
        </pc:sldMkLst>
        <pc:spChg chg="mod">
          <ac:chgData name="Richard Tubbs" userId="b0993f8c11731488" providerId="LiveId" clId="{82C6C4D9-AB6E-4316-847A-6AE1222493BB}" dt="2026-08-20T15:38:01.674" v="101" actId="113"/>
          <ac:spMkLst>
            <pc:docMk/>
            <pc:sldMk cId="1145456297" sldId="272"/>
            <ac:spMk id="8" creationId="{D9B4C1FF-11CD-B1BE-3DF3-705955D2CD55}"/>
          </ac:spMkLst>
        </pc:spChg>
      </pc:sldChg>
      <pc:sldChg chg="modAnim">
        <pc:chgData name="Richard Tubbs" userId="b0993f8c11731488" providerId="LiveId" clId="{82C6C4D9-AB6E-4316-847A-6AE1222493BB}" dt="2026-08-20T15:38:18.142" v="103"/>
        <pc:sldMkLst>
          <pc:docMk/>
          <pc:sldMk cId="2892499481" sldId="273"/>
        </pc:sldMkLst>
      </pc:sldChg>
      <pc:sldChg chg="modAnim">
        <pc:chgData name="Richard Tubbs" userId="b0993f8c11731488" providerId="LiveId" clId="{82C6C4D9-AB6E-4316-847A-6AE1222493BB}" dt="2026-08-20T15:38:41.027" v="115"/>
        <pc:sldMkLst>
          <pc:docMk/>
          <pc:sldMk cId="2641823962" sldId="274"/>
        </pc:sldMkLst>
      </pc:sldChg>
      <pc:sldChg chg="modAnim">
        <pc:chgData name="Richard Tubbs" userId="b0993f8c11731488" providerId="LiveId" clId="{82C6C4D9-AB6E-4316-847A-6AE1222493BB}" dt="2026-08-20T15:39:07.659" v="120"/>
        <pc:sldMkLst>
          <pc:docMk/>
          <pc:sldMk cId="281725670" sldId="275"/>
        </pc:sldMkLst>
      </pc:sldChg>
      <pc:sldChg chg="modSp modAnim">
        <pc:chgData name="Richard Tubbs" userId="b0993f8c11731488" providerId="LiveId" clId="{82C6C4D9-AB6E-4316-847A-6AE1222493BB}" dt="2026-08-20T15:39:56.707" v="126"/>
        <pc:sldMkLst>
          <pc:docMk/>
          <pc:sldMk cId="2043039428" sldId="276"/>
        </pc:sldMkLst>
        <pc:spChg chg="mod">
          <ac:chgData name="Richard Tubbs" userId="b0993f8c11731488" providerId="LiveId" clId="{82C6C4D9-AB6E-4316-847A-6AE1222493BB}" dt="2026-08-20T15:39:50.253" v="125" actId="113"/>
          <ac:spMkLst>
            <pc:docMk/>
            <pc:sldMk cId="2043039428" sldId="276"/>
            <ac:spMk id="6" creationId="{3E4685AE-0AD4-46BB-009A-0BC2EC236A76}"/>
          </ac:spMkLst>
        </pc:spChg>
      </pc:sldChg>
      <pc:sldChg chg="modAnim">
        <pc:chgData name="Richard Tubbs" userId="b0993f8c11731488" providerId="LiveId" clId="{82C6C4D9-AB6E-4316-847A-6AE1222493BB}" dt="2026-08-20T15:40:00.530" v="127"/>
        <pc:sldMkLst>
          <pc:docMk/>
          <pc:sldMk cId="3453404927" sldId="277"/>
        </pc:sldMkLst>
      </pc:sldChg>
      <pc:sldChg chg="modAnim">
        <pc:chgData name="Richard Tubbs" userId="b0993f8c11731488" providerId="LiveId" clId="{82C6C4D9-AB6E-4316-847A-6AE1222493BB}" dt="2026-08-20T15:40:18.736" v="129"/>
        <pc:sldMkLst>
          <pc:docMk/>
          <pc:sldMk cId="996797009" sldId="278"/>
        </pc:sldMkLst>
      </pc:sldChg>
      <pc:sldChg chg="modAnim">
        <pc:chgData name="Richard Tubbs" userId="b0993f8c11731488" providerId="LiveId" clId="{82C6C4D9-AB6E-4316-847A-6AE1222493BB}" dt="2026-08-20T15:40:33.480" v="142"/>
        <pc:sldMkLst>
          <pc:docMk/>
          <pc:sldMk cId="1153417235" sldId="279"/>
        </pc:sldMkLst>
      </pc:sldChg>
      <pc:sldChg chg="modSp modAnim">
        <pc:chgData name="Richard Tubbs" userId="b0993f8c11731488" providerId="LiveId" clId="{82C6C4D9-AB6E-4316-847A-6AE1222493BB}" dt="2026-08-20T15:41:10.316" v="149"/>
        <pc:sldMkLst>
          <pc:docMk/>
          <pc:sldMk cId="1143909310" sldId="280"/>
        </pc:sldMkLst>
        <pc:spChg chg="mod">
          <ac:chgData name="Richard Tubbs" userId="b0993f8c11731488" providerId="LiveId" clId="{82C6C4D9-AB6E-4316-847A-6AE1222493BB}" dt="2026-08-20T15:41:00.885" v="147" actId="115"/>
          <ac:spMkLst>
            <pc:docMk/>
            <pc:sldMk cId="1143909310" sldId="280"/>
            <ac:spMk id="6" creationId="{C4898EEB-81E9-2169-2093-ACAE9687FE7A}"/>
          </ac:spMkLst>
        </pc:spChg>
      </pc:sldChg>
      <pc:sldChg chg="modAnim">
        <pc:chgData name="Richard Tubbs" userId="b0993f8c11731488" providerId="LiveId" clId="{82C6C4D9-AB6E-4316-847A-6AE1222493BB}" dt="2026-08-20T15:41:21.683" v="151"/>
        <pc:sldMkLst>
          <pc:docMk/>
          <pc:sldMk cId="824679930" sldId="281"/>
        </pc:sldMkLst>
      </pc:sldChg>
      <pc:sldChg chg="modAnim">
        <pc:chgData name="Richard Tubbs" userId="b0993f8c11731488" providerId="LiveId" clId="{82C6C4D9-AB6E-4316-847A-6AE1222493BB}" dt="2026-08-20T15:41:39.102" v="154"/>
        <pc:sldMkLst>
          <pc:docMk/>
          <pc:sldMk cId="1117445018" sldId="282"/>
        </pc:sldMkLst>
      </pc:sldChg>
      <pc:sldChg chg="modSp modAnim">
        <pc:chgData name="Richard Tubbs" userId="b0993f8c11731488" providerId="LiveId" clId="{82C6C4D9-AB6E-4316-847A-6AE1222493BB}" dt="2026-08-20T15:42:13.604" v="160"/>
        <pc:sldMkLst>
          <pc:docMk/>
          <pc:sldMk cId="1989018374" sldId="283"/>
        </pc:sldMkLst>
        <pc:spChg chg="mod">
          <ac:chgData name="Richard Tubbs" userId="b0993f8c11731488" providerId="LiveId" clId="{82C6C4D9-AB6E-4316-847A-6AE1222493BB}" dt="2026-08-20T15:42:05.677" v="159" actId="115"/>
          <ac:spMkLst>
            <pc:docMk/>
            <pc:sldMk cId="1989018374" sldId="283"/>
            <ac:spMk id="6" creationId="{BB891443-84AD-5EFA-8A51-041F55C5DAA1}"/>
          </ac:spMkLst>
        </pc:spChg>
      </pc:sldChg>
      <pc:sldChg chg="modAnim">
        <pc:chgData name="Richard Tubbs" userId="b0993f8c11731488" providerId="LiveId" clId="{82C6C4D9-AB6E-4316-847A-6AE1222493BB}" dt="2026-08-20T15:42:21.584" v="162"/>
        <pc:sldMkLst>
          <pc:docMk/>
          <pc:sldMk cId="3198181528" sldId="284"/>
        </pc:sldMkLst>
      </pc:sldChg>
      <pc:sldChg chg="modSp modAnim">
        <pc:chgData name="Richard Tubbs" userId="b0993f8c11731488" providerId="LiveId" clId="{82C6C4D9-AB6E-4316-847A-6AE1222493BB}" dt="2026-08-20T15:43:39.194" v="180" actId="113"/>
        <pc:sldMkLst>
          <pc:docMk/>
          <pc:sldMk cId="2686747007" sldId="285"/>
        </pc:sldMkLst>
        <pc:spChg chg="mod">
          <ac:chgData name="Richard Tubbs" userId="b0993f8c11731488" providerId="LiveId" clId="{82C6C4D9-AB6E-4316-847A-6AE1222493BB}" dt="2026-08-20T15:43:39.194" v="180" actId="113"/>
          <ac:spMkLst>
            <pc:docMk/>
            <pc:sldMk cId="2686747007" sldId="285"/>
            <ac:spMk id="4" creationId="{58D2DFD4-CF41-9E77-5934-D6B5DF78B5DE}"/>
          </ac:spMkLst>
        </pc:spChg>
      </pc:sldChg>
      <pc:sldChg chg="addSp modSp mod modAnim">
        <pc:chgData name="Richard Tubbs" userId="b0993f8c11731488" providerId="LiveId" clId="{82C6C4D9-AB6E-4316-847A-6AE1222493BB}" dt="2026-08-20T15:44:49.011" v="269"/>
        <pc:sldMkLst>
          <pc:docMk/>
          <pc:sldMk cId="3541309688" sldId="286"/>
        </pc:sldMkLst>
        <pc:spChg chg="mod">
          <ac:chgData name="Richard Tubbs" userId="b0993f8c11731488" providerId="LiveId" clId="{82C6C4D9-AB6E-4316-847A-6AE1222493BB}" dt="2026-08-20T15:44:05.448" v="182" actId="21"/>
          <ac:spMkLst>
            <pc:docMk/>
            <pc:sldMk cId="3541309688" sldId="286"/>
            <ac:spMk id="4" creationId="{B37BCB78-2756-1948-8DC1-F322E6B6DB04}"/>
          </ac:spMkLst>
        </pc:spChg>
        <pc:spChg chg="add mod">
          <ac:chgData name="Richard Tubbs" userId="b0993f8c11731488" providerId="LiveId" clId="{82C6C4D9-AB6E-4316-847A-6AE1222493BB}" dt="2026-08-20T15:44:41.742" v="268" actId="6549"/>
          <ac:spMkLst>
            <pc:docMk/>
            <pc:sldMk cId="3541309688" sldId="286"/>
            <ac:spMk id="5" creationId="{19B1508A-FD75-763F-3DE5-7F08A7D3D7EE}"/>
          </ac:spMkLst>
        </pc:spChg>
      </pc:sldChg>
      <pc:sldChg chg="modSp mod modAnim">
        <pc:chgData name="Richard Tubbs" userId="b0993f8c11731488" providerId="LiveId" clId="{82C6C4D9-AB6E-4316-847A-6AE1222493BB}" dt="2026-08-20T15:45:23.265" v="291"/>
        <pc:sldMkLst>
          <pc:docMk/>
          <pc:sldMk cId="48323714" sldId="287"/>
        </pc:sldMkLst>
        <pc:spChg chg="mod">
          <ac:chgData name="Richard Tubbs" userId="b0993f8c11731488" providerId="LiveId" clId="{82C6C4D9-AB6E-4316-847A-6AE1222493BB}" dt="2026-08-20T15:44:55.374" v="270" actId="1076"/>
          <ac:spMkLst>
            <pc:docMk/>
            <pc:sldMk cId="48323714" sldId="287"/>
            <ac:spMk id="7" creationId="{2A8799DC-1048-1E08-83BF-4D940EE419D3}"/>
          </ac:spMkLst>
        </pc:spChg>
      </pc:sldChg>
      <pc:sldChg chg="modAnim">
        <pc:chgData name="Richard Tubbs" userId="b0993f8c11731488" providerId="LiveId" clId="{82C6C4D9-AB6E-4316-847A-6AE1222493BB}" dt="2026-08-20T15:46:13.777" v="300"/>
        <pc:sldMkLst>
          <pc:docMk/>
          <pc:sldMk cId="2001868504" sldId="28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900F5F-CBC4-44DE-B5EB-DB6B1C58C72A}" type="datetimeFigureOut">
              <a:rPr lang="en-US" smtClean="0"/>
              <a:t>8/20/2026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0B2915-BAAB-43FE-97AF-20DEB15D9903}" type="slidenum">
              <a:rPr lang="en-US" smtClean="0"/>
              <a:t>‹#›</a:t>
            </a:fld>
            <a:endParaRPr lang="en-US"/>
          </a:p>
        </p:txBody>
      </p:sp>
    </p:spTree>
    <p:extLst>
      <p:ext uri="{BB962C8B-B14F-4D97-AF65-F5344CB8AC3E}">
        <p14:creationId xmlns:p14="http://schemas.microsoft.com/office/powerpoint/2010/main" val="815037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0B2915-BAAB-43FE-97AF-20DEB15D9903}" type="slidenum">
              <a:rPr lang="en-US" smtClean="0"/>
              <a:t>1</a:t>
            </a:fld>
            <a:endParaRPr lang="en-US"/>
          </a:p>
        </p:txBody>
      </p:sp>
    </p:spTree>
    <p:extLst>
      <p:ext uri="{BB962C8B-B14F-4D97-AF65-F5344CB8AC3E}">
        <p14:creationId xmlns:p14="http://schemas.microsoft.com/office/powerpoint/2010/main" val="3855954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0B2915-BAAB-43FE-97AF-20DEB15D9903}" type="slidenum">
              <a:rPr lang="en-US" smtClean="0"/>
              <a:t>6</a:t>
            </a:fld>
            <a:endParaRPr lang="en-US"/>
          </a:p>
        </p:txBody>
      </p:sp>
    </p:spTree>
    <p:extLst>
      <p:ext uri="{BB962C8B-B14F-4D97-AF65-F5344CB8AC3E}">
        <p14:creationId xmlns:p14="http://schemas.microsoft.com/office/powerpoint/2010/main" val="25958307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E1C2B-ED07-4EB4-8CD9-0C30236F53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1442040-4403-E431-C23C-160110FA230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4B950E7-DE6F-29FE-831B-A88D4DB0EC22}"/>
              </a:ext>
            </a:extLst>
          </p:cNvPr>
          <p:cNvSpPr>
            <a:spLocks noGrp="1"/>
          </p:cNvSpPr>
          <p:nvPr>
            <p:ph type="dt" sz="half" idx="10"/>
          </p:nvPr>
        </p:nvSpPr>
        <p:spPr/>
        <p:txBody>
          <a:bodyPr/>
          <a:lstStyle/>
          <a:p>
            <a:fld id="{CB9F2C92-76CB-4F2F-BC3A-36E38E4B309C}" type="datetimeFigureOut">
              <a:rPr lang="en-US" smtClean="0"/>
              <a:t>8/20/2026</a:t>
            </a:fld>
            <a:endParaRPr lang="en-US"/>
          </a:p>
        </p:txBody>
      </p:sp>
      <p:sp>
        <p:nvSpPr>
          <p:cNvPr id="5" name="Footer Placeholder 4">
            <a:extLst>
              <a:ext uri="{FF2B5EF4-FFF2-40B4-BE49-F238E27FC236}">
                <a16:creationId xmlns:a16="http://schemas.microsoft.com/office/drawing/2014/main" id="{EBAA6B94-900E-4FFA-8933-ED4C836952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7980EC-1257-C6B0-F31D-7EB29CCB5A01}"/>
              </a:ext>
            </a:extLst>
          </p:cNvPr>
          <p:cNvSpPr>
            <a:spLocks noGrp="1"/>
          </p:cNvSpPr>
          <p:nvPr>
            <p:ph type="sldNum" sz="quarter" idx="12"/>
          </p:nvPr>
        </p:nvSpPr>
        <p:spPr/>
        <p:txBody>
          <a:bodyPr/>
          <a:lstStyle/>
          <a:p>
            <a:fld id="{115F6638-E653-425D-9410-985C25EEB797}" type="slidenum">
              <a:rPr lang="en-US" smtClean="0"/>
              <a:t>‹#›</a:t>
            </a:fld>
            <a:endParaRPr lang="en-US"/>
          </a:p>
        </p:txBody>
      </p:sp>
    </p:spTree>
    <p:extLst>
      <p:ext uri="{BB962C8B-B14F-4D97-AF65-F5344CB8AC3E}">
        <p14:creationId xmlns:p14="http://schemas.microsoft.com/office/powerpoint/2010/main" val="2905424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54AB8-A993-FFC0-81C0-62DEC8EF29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3D32D0-B8D1-DDEC-ADB3-4B59A283470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D19A63-D3AF-8FF3-CA4B-2F20F68A481E}"/>
              </a:ext>
            </a:extLst>
          </p:cNvPr>
          <p:cNvSpPr>
            <a:spLocks noGrp="1"/>
          </p:cNvSpPr>
          <p:nvPr>
            <p:ph type="dt" sz="half" idx="10"/>
          </p:nvPr>
        </p:nvSpPr>
        <p:spPr/>
        <p:txBody>
          <a:bodyPr/>
          <a:lstStyle/>
          <a:p>
            <a:fld id="{CB9F2C92-76CB-4F2F-BC3A-36E38E4B309C}" type="datetimeFigureOut">
              <a:rPr lang="en-US" smtClean="0"/>
              <a:t>8/20/2026</a:t>
            </a:fld>
            <a:endParaRPr lang="en-US"/>
          </a:p>
        </p:txBody>
      </p:sp>
      <p:sp>
        <p:nvSpPr>
          <p:cNvPr id="5" name="Footer Placeholder 4">
            <a:extLst>
              <a:ext uri="{FF2B5EF4-FFF2-40B4-BE49-F238E27FC236}">
                <a16:creationId xmlns:a16="http://schemas.microsoft.com/office/drawing/2014/main" id="{2688CB51-77B7-9227-A121-B915F494E3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A9FC2D-38F9-7FCB-6817-BB4AC30F2501}"/>
              </a:ext>
            </a:extLst>
          </p:cNvPr>
          <p:cNvSpPr>
            <a:spLocks noGrp="1"/>
          </p:cNvSpPr>
          <p:nvPr>
            <p:ph type="sldNum" sz="quarter" idx="12"/>
          </p:nvPr>
        </p:nvSpPr>
        <p:spPr/>
        <p:txBody>
          <a:bodyPr/>
          <a:lstStyle/>
          <a:p>
            <a:fld id="{115F6638-E653-425D-9410-985C25EEB797}" type="slidenum">
              <a:rPr lang="en-US" smtClean="0"/>
              <a:t>‹#›</a:t>
            </a:fld>
            <a:endParaRPr lang="en-US"/>
          </a:p>
        </p:txBody>
      </p:sp>
    </p:spTree>
    <p:extLst>
      <p:ext uri="{BB962C8B-B14F-4D97-AF65-F5344CB8AC3E}">
        <p14:creationId xmlns:p14="http://schemas.microsoft.com/office/powerpoint/2010/main" val="1204959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88D78-AE60-F041-E41F-FA8F76E4E4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E26DA74-73B7-8DF0-8632-0D6EBFBB81A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19B8CA-0085-86C6-077B-7DE97A93A859}"/>
              </a:ext>
            </a:extLst>
          </p:cNvPr>
          <p:cNvSpPr>
            <a:spLocks noGrp="1"/>
          </p:cNvSpPr>
          <p:nvPr>
            <p:ph type="dt" sz="half" idx="10"/>
          </p:nvPr>
        </p:nvSpPr>
        <p:spPr/>
        <p:txBody>
          <a:bodyPr/>
          <a:lstStyle/>
          <a:p>
            <a:fld id="{CB9F2C92-76CB-4F2F-BC3A-36E38E4B309C}" type="datetimeFigureOut">
              <a:rPr lang="en-US" smtClean="0"/>
              <a:t>8/20/2026</a:t>
            </a:fld>
            <a:endParaRPr lang="en-US"/>
          </a:p>
        </p:txBody>
      </p:sp>
      <p:sp>
        <p:nvSpPr>
          <p:cNvPr id="5" name="Footer Placeholder 4">
            <a:extLst>
              <a:ext uri="{FF2B5EF4-FFF2-40B4-BE49-F238E27FC236}">
                <a16:creationId xmlns:a16="http://schemas.microsoft.com/office/drawing/2014/main" id="{17B6FA5B-5271-3EBF-955C-6F17728ECA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EB7FCA-B072-EF29-0F1E-9F2013327E7D}"/>
              </a:ext>
            </a:extLst>
          </p:cNvPr>
          <p:cNvSpPr>
            <a:spLocks noGrp="1"/>
          </p:cNvSpPr>
          <p:nvPr>
            <p:ph type="sldNum" sz="quarter" idx="12"/>
          </p:nvPr>
        </p:nvSpPr>
        <p:spPr/>
        <p:txBody>
          <a:bodyPr/>
          <a:lstStyle/>
          <a:p>
            <a:fld id="{115F6638-E653-425D-9410-985C25EEB797}" type="slidenum">
              <a:rPr lang="en-US" smtClean="0"/>
              <a:t>‹#›</a:t>
            </a:fld>
            <a:endParaRPr lang="en-US"/>
          </a:p>
        </p:txBody>
      </p:sp>
    </p:spTree>
    <p:extLst>
      <p:ext uri="{BB962C8B-B14F-4D97-AF65-F5344CB8AC3E}">
        <p14:creationId xmlns:p14="http://schemas.microsoft.com/office/powerpoint/2010/main" val="2047142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7EE25-A56A-A3D5-1DF7-77266D1954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9BC9B2-7CBE-7841-34EA-D961936A24E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CB8572-6265-FE6A-F348-DFC84AA03E1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69B38B9-E7CF-BEE5-072D-4684E7268A91}"/>
              </a:ext>
            </a:extLst>
          </p:cNvPr>
          <p:cNvSpPr>
            <a:spLocks noGrp="1"/>
          </p:cNvSpPr>
          <p:nvPr>
            <p:ph type="dt" sz="half" idx="10"/>
          </p:nvPr>
        </p:nvSpPr>
        <p:spPr/>
        <p:txBody>
          <a:bodyPr/>
          <a:lstStyle/>
          <a:p>
            <a:fld id="{CB9F2C92-76CB-4F2F-BC3A-36E38E4B309C}" type="datetimeFigureOut">
              <a:rPr lang="en-US" smtClean="0"/>
              <a:t>8/20/2026</a:t>
            </a:fld>
            <a:endParaRPr lang="en-US"/>
          </a:p>
        </p:txBody>
      </p:sp>
      <p:sp>
        <p:nvSpPr>
          <p:cNvPr id="6" name="Footer Placeholder 5">
            <a:extLst>
              <a:ext uri="{FF2B5EF4-FFF2-40B4-BE49-F238E27FC236}">
                <a16:creationId xmlns:a16="http://schemas.microsoft.com/office/drawing/2014/main" id="{20ABEA69-8154-9013-F0F4-B27E8B9CE5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B308D9-528A-107C-D289-1E49874152C1}"/>
              </a:ext>
            </a:extLst>
          </p:cNvPr>
          <p:cNvSpPr>
            <a:spLocks noGrp="1"/>
          </p:cNvSpPr>
          <p:nvPr>
            <p:ph type="sldNum" sz="quarter" idx="12"/>
          </p:nvPr>
        </p:nvSpPr>
        <p:spPr/>
        <p:txBody>
          <a:bodyPr/>
          <a:lstStyle/>
          <a:p>
            <a:fld id="{115F6638-E653-425D-9410-985C25EEB797}" type="slidenum">
              <a:rPr lang="en-US" smtClean="0"/>
              <a:t>‹#›</a:t>
            </a:fld>
            <a:endParaRPr lang="en-US"/>
          </a:p>
        </p:txBody>
      </p:sp>
    </p:spTree>
    <p:extLst>
      <p:ext uri="{BB962C8B-B14F-4D97-AF65-F5344CB8AC3E}">
        <p14:creationId xmlns:p14="http://schemas.microsoft.com/office/powerpoint/2010/main" val="1785494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72E6A-D2A6-1105-3473-9AC537E11EC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19F531-7718-FB6D-2121-5A45B99040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CDC11D-F9E8-CA92-0F03-2EA6BFC038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27B7322-876B-D6EA-9216-7BE14EAEFC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728791-3708-B74A-6E03-0810C4F846C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1084F0A-7D4A-3622-553B-1ECA6023DA5C}"/>
              </a:ext>
            </a:extLst>
          </p:cNvPr>
          <p:cNvSpPr>
            <a:spLocks noGrp="1"/>
          </p:cNvSpPr>
          <p:nvPr>
            <p:ph type="dt" sz="half" idx="10"/>
          </p:nvPr>
        </p:nvSpPr>
        <p:spPr/>
        <p:txBody>
          <a:bodyPr/>
          <a:lstStyle/>
          <a:p>
            <a:fld id="{CB9F2C92-76CB-4F2F-BC3A-36E38E4B309C}" type="datetimeFigureOut">
              <a:rPr lang="en-US" smtClean="0"/>
              <a:t>8/20/2026</a:t>
            </a:fld>
            <a:endParaRPr lang="en-US"/>
          </a:p>
        </p:txBody>
      </p:sp>
      <p:sp>
        <p:nvSpPr>
          <p:cNvPr id="8" name="Footer Placeholder 7">
            <a:extLst>
              <a:ext uri="{FF2B5EF4-FFF2-40B4-BE49-F238E27FC236}">
                <a16:creationId xmlns:a16="http://schemas.microsoft.com/office/drawing/2014/main" id="{5B25D5F2-746D-988B-5C84-B5F5CF5668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4FA1AED-E271-B6C5-3FEB-5C1548C6CE09}"/>
              </a:ext>
            </a:extLst>
          </p:cNvPr>
          <p:cNvSpPr>
            <a:spLocks noGrp="1"/>
          </p:cNvSpPr>
          <p:nvPr>
            <p:ph type="sldNum" sz="quarter" idx="12"/>
          </p:nvPr>
        </p:nvSpPr>
        <p:spPr/>
        <p:txBody>
          <a:bodyPr/>
          <a:lstStyle/>
          <a:p>
            <a:fld id="{115F6638-E653-425D-9410-985C25EEB797}" type="slidenum">
              <a:rPr lang="en-US" smtClean="0"/>
              <a:t>‹#›</a:t>
            </a:fld>
            <a:endParaRPr lang="en-US"/>
          </a:p>
        </p:txBody>
      </p:sp>
    </p:spTree>
    <p:extLst>
      <p:ext uri="{BB962C8B-B14F-4D97-AF65-F5344CB8AC3E}">
        <p14:creationId xmlns:p14="http://schemas.microsoft.com/office/powerpoint/2010/main" val="3690003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8713A-5CEC-BB52-C224-C7E61FE40C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B07EAB2-4389-538C-F003-235469DF9F3B}"/>
              </a:ext>
            </a:extLst>
          </p:cNvPr>
          <p:cNvSpPr>
            <a:spLocks noGrp="1"/>
          </p:cNvSpPr>
          <p:nvPr>
            <p:ph type="dt" sz="half" idx="10"/>
          </p:nvPr>
        </p:nvSpPr>
        <p:spPr/>
        <p:txBody>
          <a:bodyPr/>
          <a:lstStyle/>
          <a:p>
            <a:fld id="{CB9F2C92-76CB-4F2F-BC3A-36E38E4B309C}" type="datetimeFigureOut">
              <a:rPr lang="en-US" smtClean="0"/>
              <a:t>8/20/2026</a:t>
            </a:fld>
            <a:endParaRPr lang="en-US"/>
          </a:p>
        </p:txBody>
      </p:sp>
      <p:sp>
        <p:nvSpPr>
          <p:cNvPr id="4" name="Footer Placeholder 3">
            <a:extLst>
              <a:ext uri="{FF2B5EF4-FFF2-40B4-BE49-F238E27FC236}">
                <a16:creationId xmlns:a16="http://schemas.microsoft.com/office/drawing/2014/main" id="{47F0F465-8AEB-617D-CF2B-222084C0859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B4B1A8-6730-B900-7DCF-DE36B681EDBC}"/>
              </a:ext>
            </a:extLst>
          </p:cNvPr>
          <p:cNvSpPr>
            <a:spLocks noGrp="1"/>
          </p:cNvSpPr>
          <p:nvPr>
            <p:ph type="sldNum" sz="quarter" idx="12"/>
          </p:nvPr>
        </p:nvSpPr>
        <p:spPr/>
        <p:txBody>
          <a:bodyPr/>
          <a:lstStyle/>
          <a:p>
            <a:fld id="{115F6638-E653-425D-9410-985C25EEB797}" type="slidenum">
              <a:rPr lang="en-US" smtClean="0"/>
              <a:t>‹#›</a:t>
            </a:fld>
            <a:endParaRPr lang="en-US"/>
          </a:p>
        </p:txBody>
      </p:sp>
    </p:spTree>
    <p:extLst>
      <p:ext uri="{BB962C8B-B14F-4D97-AF65-F5344CB8AC3E}">
        <p14:creationId xmlns:p14="http://schemas.microsoft.com/office/powerpoint/2010/main" val="774841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8101-7AB4-1957-6A19-D45CC8D4556F}"/>
              </a:ext>
            </a:extLst>
          </p:cNvPr>
          <p:cNvSpPr>
            <a:spLocks noGrp="1"/>
          </p:cNvSpPr>
          <p:nvPr>
            <p:ph type="dt" sz="half" idx="10"/>
          </p:nvPr>
        </p:nvSpPr>
        <p:spPr/>
        <p:txBody>
          <a:bodyPr/>
          <a:lstStyle/>
          <a:p>
            <a:fld id="{CB9F2C92-76CB-4F2F-BC3A-36E38E4B309C}" type="datetimeFigureOut">
              <a:rPr lang="en-US" smtClean="0"/>
              <a:t>8/20/2026</a:t>
            </a:fld>
            <a:endParaRPr lang="en-US"/>
          </a:p>
        </p:txBody>
      </p:sp>
      <p:sp>
        <p:nvSpPr>
          <p:cNvPr id="3" name="Footer Placeholder 2">
            <a:extLst>
              <a:ext uri="{FF2B5EF4-FFF2-40B4-BE49-F238E27FC236}">
                <a16:creationId xmlns:a16="http://schemas.microsoft.com/office/drawing/2014/main" id="{C5CC97F1-9A5F-1CD2-B240-3EA41148F08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460D296-5D9C-E219-9AAE-642A67641BF4}"/>
              </a:ext>
            </a:extLst>
          </p:cNvPr>
          <p:cNvSpPr>
            <a:spLocks noGrp="1"/>
          </p:cNvSpPr>
          <p:nvPr>
            <p:ph type="sldNum" sz="quarter" idx="12"/>
          </p:nvPr>
        </p:nvSpPr>
        <p:spPr/>
        <p:txBody>
          <a:bodyPr/>
          <a:lstStyle/>
          <a:p>
            <a:fld id="{115F6638-E653-425D-9410-985C25EEB797}" type="slidenum">
              <a:rPr lang="en-US" smtClean="0"/>
              <a:t>‹#›</a:t>
            </a:fld>
            <a:endParaRPr lang="en-US"/>
          </a:p>
        </p:txBody>
      </p:sp>
    </p:spTree>
    <p:extLst>
      <p:ext uri="{BB962C8B-B14F-4D97-AF65-F5344CB8AC3E}">
        <p14:creationId xmlns:p14="http://schemas.microsoft.com/office/powerpoint/2010/main" val="1372145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29B33-21B9-6657-0AE4-163155E196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04EFC6-ADAF-974A-01D9-6938BB608B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0F1DD84-6A9E-3C27-6E3B-FE6599E64A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8B22A4-5E4A-0E2B-2C3F-B004647C2AAC}"/>
              </a:ext>
            </a:extLst>
          </p:cNvPr>
          <p:cNvSpPr>
            <a:spLocks noGrp="1"/>
          </p:cNvSpPr>
          <p:nvPr>
            <p:ph type="dt" sz="half" idx="10"/>
          </p:nvPr>
        </p:nvSpPr>
        <p:spPr/>
        <p:txBody>
          <a:bodyPr/>
          <a:lstStyle/>
          <a:p>
            <a:fld id="{CB9F2C92-76CB-4F2F-BC3A-36E38E4B309C}" type="datetimeFigureOut">
              <a:rPr lang="en-US" smtClean="0"/>
              <a:t>8/20/2026</a:t>
            </a:fld>
            <a:endParaRPr lang="en-US"/>
          </a:p>
        </p:txBody>
      </p:sp>
      <p:sp>
        <p:nvSpPr>
          <p:cNvPr id="6" name="Footer Placeholder 5">
            <a:extLst>
              <a:ext uri="{FF2B5EF4-FFF2-40B4-BE49-F238E27FC236}">
                <a16:creationId xmlns:a16="http://schemas.microsoft.com/office/drawing/2014/main" id="{5B813D0E-A36B-C11F-3A7C-8A73988989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BCF983-CBA2-01A7-1C77-773730E0CD13}"/>
              </a:ext>
            </a:extLst>
          </p:cNvPr>
          <p:cNvSpPr>
            <a:spLocks noGrp="1"/>
          </p:cNvSpPr>
          <p:nvPr>
            <p:ph type="sldNum" sz="quarter" idx="12"/>
          </p:nvPr>
        </p:nvSpPr>
        <p:spPr/>
        <p:txBody>
          <a:bodyPr/>
          <a:lstStyle/>
          <a:p>
            <a:fld id="{115F6638-E653-425D-9410-985C25EEB797}" type="slidenum">
              <a:rPr lang="en-US" smtClean="0"/>
              <a:t>‹#›</a:t>
            </a:fld>
            <a:endParaRPr lang="en-US"/>
          </a:p>
        </p:txBody>
      </p:sp>
    </p:spTree>
    <p:extLst>
      <p:ext uri="{BB962C8B-B14F-4D97-AF65-F5344CB8AC3E}">
        <p14:creationId xmlns:p14="http://schemas.microsoft.com/office/powerpoint/2010/main" val="1726679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CF019-5967-A0CB-2E88-D24B3AA7A9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9070A7-D586-FA5B-1B91-69478D526C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E5FDF37-1929-AD2A-8307-FA418D20BB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407120-F3C8-2F88-CC9D-3B434E2BABB3}"/>
              </a:ext>
            </a:extLst>
          </p:cNvPr>
          <p:cNvSpPr>
            <a:spLocks noGrp="1"/>
          </p:cNvSpPr>
          <p:nvPr>
            <p:ph type="dt" sz="half" idx="10"/>
          </p:nvPr>
        </p:nvSpPr>
        <p:spPr/>
        <p:txBody>
          <a:bodyPr/>
          <a:lstStyle/>
          <a:p>
            <a:fld id="{CB9F2C92-76CB-4F2F-BC3A-36E38E4B309C}" type="datetimeFigureOut">
              <a:rPr lang="en-US" smtClean="0"/>
              <a:t>8/20/2026</a:t>
            </a:fld>
            <a:endParaRPr lang="en-US"/>
          </a:p>
        </p:txBody>
      </p:sp>
      <p:sp>
        <p:nvSpPr>
          <p:cNvPr id="6" name="Footer Placeholder 5">
            <a:extLst>
              <a:ext uri="{FF2B5EF4-FFF2-40B4-BE49-F238E27FC236}">
                <a16:creationId xmlns:a16="http://schemas.microsoft.com/office/drawing/2014/main" id="{8A093B80-E4DA-20FF-802B-A2BBEA4750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B328A3-5266-DD32-A9F7-81D9569AF3B2}"/>
              </a:ext>
            </a:extLst>
          </p:cNvPr>
          <p:cNvSpPr>
            <a:spLocks noGrp="1"/>
          </p:cNvSpPr>
          <p:nvPr>
            <p:ph type="sldNum" sz="quarter" idx="12"/>
          </p:nvPr>
        </p:nvSpPr>
        <p:spPr/>
        <p:txBody>
          <a:bodyPr/>
          <a:lstStyle/>
          <a:p>
            <a:fld id="{115F6638-E653-425D-9410-985C25EEB797}" type="slidenum">
              <a:rPr lang="en-US" smtClean="0"/>
              <a:t>‹#›</a:t>
            </a:fld>
            <a:endParaRPr lang="en-US"/>
          </a:p>
        </p:txBody>
      </p:sp>
    </p:spTree>
    <p:extLst>
      <p:ext uri="{BB962C8B-B14F-4D97-AF65-F5344CB8AC3E}">
        <p14:creationId xmlns:p14="http://schemas.microsoft.com/office/powerpoint/2010/main" val="448676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80165-C7CF-91F7-5F34-BE842C5DB31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B5D080-E82F-8DEA-E7E3-4C5D00A0CC3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071ABF-F53E-17A7-62B3-AB7BF7225CA2}"/>
              </a:ext>
            </a:extLst>
          </p:cNvPr>
          <p:cNvSpPr>
            <a:spLocks noGrp="1"/>
          </p:cNvSpPr>
          <p:nvPr>
            <p:ph type="dt" sz="half" idx="10"/>
          </p:nvPr>
        </p:nvSpPr>
        <p:spPr/>
        <p:txBody>
          <a:bodyPr/>
          <a:lstStyle/>
          <a:p>
            <a:fld id="{CB9F2C92-76CB-4F2F-BC3A-36E38E4B309C}" type="datetimeFigureOut">
              <a:rPr lang="en-US" smtClean="0"/>
              <a:t>8/20/2026</a:t>
            </a:fld>
            <a:endParaRPr lang="en-US"/>
          </a:p>
        </p:txBody>
      </p:sp>
      <p:sp>
        <p:nvSpPr>
          <p:cNvPr id="5" name="Footer Placeholder 4">
            <a:extLst>
              <a:ext uri="{FF2B5EF4-FFF2-40B4-BE49-F238E27FC236}">
                <a16:creationId xmlns:a16="http://schemas.microsoft.com/office/drawing/2014/main" id="{75BF732E-8431-1CA9-E762-A4C5941CC0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3D03C5-BF36-D5F7-D98A-D6853373056F}"/>
              </a:ext>
            </a:extLst>
          </p:cNvPr>
          <p:cNvSpPr>
            <a:spLocks noGrp="1"/>
          </p:cNvSpPr>
          <p:nvPr>
            <p:ph type="sldNum" sz="quarter" idx="12"/>
          </p:nvPr>
        </p:nvSpPr>
        <p:spPr/>
        <p:txBody>
          <a:bodyPr/>
          <a:lstStyle/>
          <a:p>
            <a:fld id="{115F6638-E653-425D-9410-985C25EEB797}" type="slidenum">
              <a:rPr lang="en-US" smtClean="0"/>
              <a:t>‹#›</a:t>
            </a:fld>
            <a:endParaRPr lang="en-US"/>
          </a:p>
        </p:txBody>
      </p:sp>
    </p:spTree>
    <p:extLst>
      <p:ext uri="{BB962C8B-B14F-4D97-AF65-F5344CB8AC3E}">
        <p14:creationId xmlns:p14="http://schemas.microsoft.com/office/powerpoint/2010/main" val="3404125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3D23F2-7914-AFB4-429D-AF968ABCECA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EDBEAE-FA9E-D258-3702-4C5BA2798AD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338ADF-40F7-E410-0CDA-227395E5AA59}"/>
              </a:ext>
            </a:extLst>
          </p:cNvPr>
          <p:cNvSpPr>
            <a:spLocks noGrp="1"/>
          </p:cNvSpPr>
          <p:nvPr>
            <p:ph type="dt" sz="half" idx="10"/>
          </p:nvPr>
        </p:nvSpPr>
        <p:spPr/>
        <p:txBody>
          <a:bodyPr/>
          <a:lstStyle/>
          <a:p>
            <a:fld id="{CB9F2C92-76CB-4F2F-BC3A-36E38E4B309C}" type="datetimeFigureOut">
              <a:rPr lang="en-US" smtClean="0"/>
              <a:t>8/20/2026</a:t>
            </a:fld>
            <a:endParaRPr lang="en-US"/>
          </a:p>
        </p:txBody>
      </p:sp>
      <p:sp>
        <p:nvSpPr>
          <p:cNvPr id="5" name="Footer Placeholder 4">
            <a:extLst>
              <a:ext uri="{FF2B5EF4-FFF2-40B4-BE49-F238E27FC236}">
                <a16:creationId xmlns:a16="http://schemas.microsoft.com/office/drawing/2014/main" id="{9E1F9B5B-9B66-9AFE-63FA-A9621F475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9CC92F-AAD2-ECAB-76D3-CA5A616CA106}"/>
              </a:ext>
            </a:extLst>
          </p:cNvPr>
          <p:cNvSpPr>
            <a:spLocks noGrp="1"/>
          </p:cNvSpPr>
          <p:nvPr>
            <p:ph type="sldNum" sz="quarter" idx="12"/>
          </p:nvPr>
        </p:nvSpPr>
        <p:spPr/>
        <p:txBody>
          <a:bodyPr/>
          <a:lstStyle/>
          <a:p>
            <a:fld id="{115F6638-E653-425D-9410-985C25EEB797}" type="slidenum">
              <a:rPr lang="en-US" smtClean="0"/>
              <a:t>‹#›</a:t>
            </a:fld>
            <a:endParaRPr lang="en-US"/>
          </a:p>
        </p:txBody>
      </p:sp>
    </p:spTree>
    <p:extLst>
      <p:ext uri="{BB962C8B-B14F-4D97-AF65-F5344CB8AC3E}">
        <p14:creationId xmlns:p14="http://schemas.microsoft.com/office/powerpoint/2010/main" val="2782010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482DCF-7F05-CB95-6A59-ACEE10C90E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4D9BCD4-7530-4766-432F-EBA6DD4040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F4478E-0FB5-2878-6592-1E1F84EBFA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B9F2C92-76CB-4F2F-BC3A-36E38E4B309C}" type="datetimeFigureOut">
              <a:rPr lang="en-US" smtClean="0"/>
              <a:t>8/20/2026</a:t>
            </a:fld>
            <a:endParaRPr lang="en-US"/>
          </a:p>
        </p:txBody>
      </p:sp>
      <p:sp>
        <p:nvSpPr>
          <p:cNvPr id="5" name="Footer Placeholder 4">
            <a:extLst>
              <a:ext uri="{FF2B5EF4-FFF2-40B4-BE49-F238E27FC236}">
                <a16:creationId xmlns:a16="http://schemas.microsoft.com/office/drawing/2014/main" id="{31558E59-57FB-6450-B4D0-94816D7EF7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B28CEF1-D638-D141-76E9-9533FFF2B7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15F6638-E653-425D-9410-985C25EEB797}" type="slidenum">
              <a:rPr lang="en-US" smtClean="0"/>
              <a:t>‹#›</a:t>
            </a:fld>
            <a:endParaRPr lang="en-US"/>
          </a:p>
        </p:txBody>
      </p:sp>
    </p:spTree>
    <p:extLst>
      <p:ext uri="{BB962C8B-B14F-4D97-AF65-F5344CB8AC3E}">
        <p14:creationId xmlns:p14="http://schemas.microsoft.com/office/powerpoint/2010/main" val="37126495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9BA29C-2DC6-9FBC-4611-A3A450B346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2994026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E581C8A-BFB1-813D-A23E-470A4E6AE752}"/>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7" name="TextBox 6">
            <a:extLst>
              <a:ext uri="{FF2B5EF4-FFF2-40B4-BE49-F238E27FC236}">
                <a16:creationId xmlns:a16="http://schemas.microsoft.com/office/drawing/2014/main" id="{41C8D917-8430-6D7F-65EB-A1CE287803BD}"/>
              </a:ext>
            </a:extLst>
          </p:cNvPr>
          <p:cNvSpPr txBox="1"/>
          <p:nvPr/>
        </p:nvSpPr>
        <p:spPr>
          <a:xfrm>
            <a:off x="304800" y="4000560"/>
            <a:ext cx="11582400" cy="1862048"/>
          </a:xfrm>
          <a:prstGeom prst="rect">
            <a:avLst/>
          </a:prstGeom>
          <a:noFill/>
        </p:spPr>
        <p:txBody>
          <a:bodyPr wrap="square">
            <a:spAutoFit/>
          </a:bodyPr>
          <a:lstStyle/>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There are some people who are easy to love.</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They love you back. They encourage you. They respect you. They celebrate your victories and stand beside you during your struggles.</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C15CE0E9-6668-787B-41A1-4DA263735DA5}"/>
              </a:ext>
            </a:extLst>
          </p:cNvPr>
          <p:cNvSpPr txBox="1"/>
          <p:nvPr/>
        </p:nvSpPr>
        <p:spPr>
          <a:xfrm>
            <a:off x="618837" y="697808"/>
            <a:ext cx="10335490" cy="2604944"/>
          </a:xfrm>
          <a:prstGeom prst="rect">
            <a:avLst/>
          </a:prstGeom>
          <a:noFill/>
        </p:spPr>
        <p:txBody>
          <a:bodyPr wrap="square">
            <a:spAutoFit/>
          </a:bodyPr>
          <a:lstStyle/>
          <a:p>
            <a:pPr marL="0" marR="0" algn="ctr">
              <a:lnSpc>
                <a:spcPct val="115000"/>
              </a:lnSpc>
              <a:spcAft>
                <a:spcPts val="800"/>
              </a:spcAft>
              <a:buNone/>
            </a:pP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“But the fruit of the Spirit is love, joy, peace, longsuffering, gentleness, goodness, faith, meekness, temperance.”</a:t>
            </a:r>
            <a:b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Galatians 5:22–23</a:t>
            </a:r>
            <a:endParaRPr lang="en-US" sz="3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85295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79FEB-D0B7-4635-612C-90CC0372838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0081377-3CEA-354A-C7B6-F2DD555174B2}"/>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D82CFFD6-D973-B22A-CF3F-81CD76E0E624}"/>
              </a:ext>
            </a:extLst>
          </p:cNvPr>
          <p:cNvSpPr txBox="1"/>
          <p:nvPr/>
        </p:nvSpPr>
        <p:spPr>
          <a:xfrm>
            <a:off x="-129309" y="409680"/>
            <a:ext cx="6225309" cy="5037148"/>
          </a:xfrm>
          <a:prstGeom prst="rect">
            <a:avLst/>
          </a:prstGeom>
          <a:noFill/>
        </p:spPr>
        <p:txBody>
          <a:bodyPr wrap="square">
            <a:spAutoFit/>
          </a:bodyPr>
          <a:lstStyle/>
          <a:p>
            <a:pPr marL="0" marR="0" algn="ctr">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The ones who hurt you.</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The ones who lied about you.</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The ones who betrayed your trust.</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The ones who talked about you behind your back.</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The ones who keep pushing the same button and reopening the same wound.</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When you encounter those people, your flesh starts talking.</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F295CE95-899D-3E40-186F-B1179EADFCFB}"/>
              </a:ext>
            </a:extLst>
          </p:cNvPr>
          <p:cNvSpPr txBox="1"/>
          <p:nvPr/>
        </p:nvSpPr>
        <p:spPr>
          <a:xfrm>
            <a:off x="5946711" y="736206"/>
            <a:ext cx="5809860" cy="4934556"/>
          </a:xfrm>
          <a:prstGeom prst="rect">
            <a:avLst/>
          </a:prstGeom>
          <a:noFill/>
        </p:spPr>
        <p:txBody>
          <a:bodyPr wrap="square">
            <a:spAutoFit/>
          </a:bodyPr>
          <a:lstStyle/>
          <a:p>
            <a:pPr marL="0" marR="0" algn="ctr">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When you encounter those people, your flesh starts talking.</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Your flesh says, </a:t>
            </a:r>
            <a:r>
              <a:rPr lang="en-US" sz="2800" b="1" kern="0" dirty="0">
                <a:effectLst/>
                <a:latin typeface="Times New Roman" panose="02020603050405020304" pitchFamily="18" charset="0"/>
                <a:ea typeface="Times New Roman" panose="02020603050405020304" pitchFamily="18" charset="0"/>
                <a:cs typeface="Times New Roman" panose="02020603050405020304" pitchFamily="18" charset="0"/>
              </a:rPr>
              <a:t>“I’m done!”</a:t>
            </a:r>
            <a:endParaRPr lang="en-US" sz="2800"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Your flesh says, “I don’t have to forgive them.”</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Your flesh says, “Treat them exactly the way they treated you.”</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Your flesh says, “Make them feel the pain they made you feel.”</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76592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7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D5D7B-D999-4087-0E3B-D33FAF8DB19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8663DC0-EF40-5978-6ED1-6D65CAF83052}"/>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6478" y="0"/>
            <a:ext cx="12185522" cy="6858000"/>
          </a:xfrm>
          <a:prstGeom prst="rect">
            <a:avLst/>
          </a:prstGeom>
        </p:spPr>
      </p:pic>
      <p:sp>
        <p:nvSpPr>
          <p:cNvPr id="4" name="TextBox 3">
            <a:extLst>
              <a:ext uri="{FF2B5EF4-FFF2-40B4-BE49-F238E27FC236}">
                <a16:creationId xmlns:a16="http://schemas.microsoft.com/office/drawing/2014/main" id="{9255CA39-1B76-711D-9A10-DC762B07F3F3}"/>
              </a:ext>
            </a:extLst>
          </p:cNvPr>
          <p:cNvSpPr txBox="1"/>
          <p:nvPr/>
        </p:nvSpPr>
        <p:spPr>
          <a:xfrm>
            <a:off x="1771260" y="179151"/>
            <a:ext cx="8649478" cy="1468351"/>
          </a:xfrm>
          <a:prstGeom prst="rect">
            <a:avLst/>
          </a:prstGeom>
          <a:noFill/>
        </p:spPr>
        <p:txBody>
          <a:bodyPr wrap="square">
            <a:spAutoFit/>
          </a:bodyPr>
          <a:lstStyle/>
          <a:p>
            <a:pPr marL="0" marR="0" algn="ctr">
              <a:lnSpc>
                <a:spcPct val="115000"/>
              </a:lnSpc>
              <a:spcAft>
                <a:spcPts val="800"/>
              </a:spcAft>
              <a:buNone/>
            </a:pPr>
            <a:r>
              <a:rPr lang="en-US" sz="4000" kern="0" dirty="0">
                <a:effectLst/>
                <a:latin typeface="Times New Roman" panose="02020603050405020304" pitchFamily="18" charset="0"/>
                <a:ea typeface="Times New Roman" panose="02020603050405020304" pitchFamily="18" charset="0"/>
                <a:cs typeface="Times New Roman" panose="02020603050405020304" pitchFamily="18" charset="0"/>
              </a:rPr>
              <a:t>But then, in the middle of your anger, the Holy Spirit whispers:</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3582C0D9-CE16-2BCA-C5C6-7362FCF1D9F5}"/>
              </a:ext>
            </a:extLst>
          </p:cNvPr>
          <p:cNvSpPr txBox="1"/>
          <p:nvPr/>
        </p:nvSpPr>
        <p:spPr>
          <a:xfrm>
            <a:off x="2634342" y="1774070"/>
            <a:ext cx="6923314" cy="1570943"/>
          </a:xfrm>
          <a:prstGeom prst="rect">
            <a:avLst/>
          </a:prstGeom>
          <a:noFill/>
        </p:spPr>
        <p:txBody>
          <a:bodyPr wrap="square">
            <a:spAutoFit/>
          </a:bodyPr>
          <a:lstStyle/>
          <a:p>
            <a:pPr marL="0" marR="0" algn="ctr">
              <a:lnSpc>
                <a:spcPct val="115000"/>
              </a:lnSpc>
              <a:spcAft>
                <a:spcPts val="800"/>
              </a:spcAft>
              <a:buNone/>
            </a:pPr>
            <a:r>
              <a:rPr lang="en-US" sz="4000" kern="0" dirty="0">
                <a:effectLst/>
                <a:latin typeface="Times New Roman" panose="02020603050405020304" pitchFamily="18" charset="0"/>
                <a:ea typeface="Times New Roman" panose="02020603050405020304" pitchFamily="18" charset="0"/>
                <a:cs typeface="Times New Roman" panose="02020603050405020304" pitchFamily="18" charset="0"/>
              </a:rPr>
              <a:t>“Love them anyway.”</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4000" kern="0" dirty="0">
                <a:effectLst/>
                <a:latin typeface="Times New Roman" panose="02020603050405020304" pitchFamily="18" charset="0"/>
                <a:ea typeface="Times New Roman" panose="02020603050405020304" pitchFamily="18" charset="0"/>
                <a:cs typeface="Times New Roman" panose="02020603050405020304" pitchFamily="18" charset="0"/>
              </a:rPr>
              <a:t>That is where the battle begins.</a:t>
            </a:r>
            <a:endParaRPr lang="en-US" dirty="0"/>
          </a:p>
        </p:txBody>
      </p:sp>
      <p:sp>
        <p:nvSpPr>
          <p:cNvPr id="8" name="TextBox 7">
            <a:extLst>
              <a:ext uri="{FF2B5EF4-FFF2-40B4-BE49-F238E27FC236}">
                <a16:creationId xmlns:a16="http://schemas.microsoft.com/office/drawing/2014/main" id="{A9FA1A21-9F6E-B26E-3DCD-D45BDA5689A7}"/>
              </a:ext>
            </a:extLst>
          </p:cNvPr>
          <p:cNvSpPr txBox="1"/>
          <p:nvPr/>
        </p:nvSpPr>
        <p:spPr>
          <a:xfrm>
            <a:off x="447868" y="3521367"/>
            <a:ext cx="11485984" cy="560025"/>
          </a:xfrm>
          <a:prstGeom prst="rect">
            <a:avLst/>
          </a:prstGeom>
          <a:noFill/>
        </p:spPr>
        <p:txBody>
          <a:bodyPr wrap="square">
            <a:spAutoFit/>
          </a:bodyPr>
          <a:lstStyle/>
          <a:p>
            <a:pPr marL="0" marR="0" algn="ctr">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Sometimes God will call us to love people whom our flesh does not even like. </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554FA8F2-677C-0959-89CB-4D207476ED45}"/>
              </a:ext>
            </a:extLst>
          </p:cNvPr>
          <p:cNvSpPr txBox="1"/>
          <p:nvPr/>
        </p:nvSpPr>
        <p:spPr>
          <a:xfrm>
            <a:off x="992155" y="6071905"/>
            <a:ext cx="10207689" cy="523220"/>
          </a:xfrm>
          <a:prstGeom prst="rect">
            <a:avLst/>
          </a:prstGeom>
          <a:noFill/>
        </p:spPr>
        <p:txBody>
          <a:bodyPr wrap="square">
            <a:spAutoFit/>
          </a:bodyPr>
          <a:lstStyle/>
          <a:p>
            <a:pPr algn="ct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He will ask us to forgive someone who has never apologized.</a:t>
            </a:r>
            <a:endParaRPr lang="en-US" dirty="0"/>
          </a:p>
        </p:txBody>
      </p:sp>
      <p:sp>
        <p:nvSpPr>
          <p:cNvPr id="12" name="TextBox 11">
            <a:extLst>
              <a:ext uri="{FF2B5EF4-FFF2-40B4-BE49-F238E27FC236}">
                <a16:creationId xmlns:a16="http://schemas.microsoft.com/office/drawing/2014/main" id="{CBCC007A-DF27-F153-AACE-67E7358C81DB}"/>
              </a:ext>
            </a:extLst>
          </p:cNvPr>
          <p:cNvSpPr txBox="1"/>
          <p:nvPr/>
        </p:nvSpPr>
        <p:spPr>
          <a:xfrm>
            <a:off x="606489" y="4340662"/>
            <a:ext cx="11327362" cy="954107"/>
          </a:xfrm>
          <a:prstGeom prst="rect">
            <a:avLst/>
          </a:prstGeom>
          <a:noFill/>
        </p:spPr>
        <p:txBody>
          <a:bodyPr wrap="square">
            <a:spAutoFit/>
          </a:bodyPr>
          <a:lstStyle/>
          <a:p>
            <a:pPr algn="ct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He will ask us to demonstrate patience toward someone who has tested our patience. </a:t>
            </a:r>
            <a:endParaRPr lang="en-US" dirty="0"/>
          </a:p>
        </p:txBody>
      </p:sp>
      <p:sp>
        <p:nvSpPr>
          <p:cNvPr id="14" name="TextBox 13">
            <a:extLst>
              <a:ext uri="{FF2B5EF4-FFF2-40B4-BE49-F238E27FC236}">
                <a16:creationId xmlns:a16="http://schemas.microsoft.com/office/drawing/2014/main" id="{1FB8000A-174C-8078-755F-41ED0DA51F73}"/>
              </a:ext>
            </a:extLst>
          </p:cNvPr>
          <p:cNvSpPr txBox="1"/>
          <p:nvPr/>
        </p:nvSpPr>
        <p:spPr>
          <a:xfrm>
            <a:off x="1166326" y="5379408"/>
            <a:ext cx="10207689" cy="523220"/>
          </a:xfrm>
          <a:prstGeom prst="rect">
            <a:avLst/>
          </a:prstGeom>
          <a:noFill/>
        </p:spPr>
        <p:txBody>
          <a:bodyPr wrap="square">
            <a:spAutoFit/>
          </a:bodyPr>
          <a:lstStyle/>
          <a:p>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He will ask us to show kindness to someone who has been unkind. </a:t>
            </a:r>
            <a:endParaRPr lang="en-US" dirty="0"/>
          </a:p>
        </p:txBody>
      </p:sp>
    </p:spTree>
    <p:extLst>
      <p:ext uri="{BB962C8B-B14F-4D97-AF65-F5344CB8AC3E}">
        <p14:creationId xmlns:p14="http://schemas.microsoft.com/office/powerpoint/2010/main" val="2102974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arn(inVertical)">
                                      <p:cBhvr>
                                        <p:cTn id="12" dur="500"/>
                                        <p:tgtEl>
                                          <p:spTgt spid="6">
                                            <p:txEl>
                                              <p:pRg st="0" end="0"/>
                                            </p:tx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barn(inVertical)">
                                      <p:cBhvr>
                                        <p:cTn id="15" dur="500"/>
                                        <p:tgtEl>
                                          <p:spTgt spid="6">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arn(inVertical)">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arn(inVertical)">
                                      <p:cBhvr>
                                        <p:cTn id="3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allAtOnce"/>
      <p:bldP spid="8" grpId="0"/>
      <p:bldP spid="10" grpId="0"/>
      <p:bldP spid="12"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8DD62-B2C4-13BE-307B-00D87449C39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859935F-BE29-B78C-C3C6-BDA792E26BDB}"/>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3FC40AA0-42A1-4CFC-202D-2287E47FDDC1}"/>
              </a:ext>
            </a:extLst>
          </p:cNvPr>
          <p:cNvSpPr txBox="1"/>
          <p:nvPr/>
        </p:nvSpPr>
        <p:spPr>
          <a:xfrm>
            <a:off x="763555" y="310846"/>
            <a:ext cx="10664890" cy="760465"/>
          </a:xfrm>
          <a:prstGeom prst="rect">
            <a:avLst/>
          </a:prstGeom>
          <a:noFill/>
        </p:spPr>
        <p:txBody>
          <a:bodyPr wrap="square">
            <a:spAutoFit/>
          </a:bodyPr>
          <a:lstStyle/>
          <a:p>
            <a:pPr marL="0" marR="0" algn="ctr">
              <a:lnSpc>
                <a:spcPct val="115000"/>
              </a:lnSpc>
              <a:spcAft>
                <a:spcPts val="800"/>
              </a:spcAft>
              <a:buNone/>
            </a:pPr>
            <a:r>
              <a:rPr lang="en-US" sz="4000" kern="0" dirty="0">
                <a:effectLst/>
                <a:latin typeface="Times New Roman" panose="02020603050405020304" pitchFamily="18" charset="0"/>
                <a:ea typeface="Times New Roman" panose="02020603050405020304" pitchFamily="18" charset="0"/>
                <a:cs typeface="Times New Roman" panose="02020603050405020304" pitchFamily="18" charset="0"/>
              </a:rPr>
              <a:t>That kind of love is not natural. </a:t>
            </a:r>
            <a:r>
              <a:rPr lang="en-US" sz="4000" b="1" u="sng" kern="0" dirty="0">
                <a:effectLst/>
                <a:latin typeface="Times New Roman" panose="02020603050405020304" pitchFamily="18" charset="0"/>
                <a:ea typeface="Times New Roman" panose="02020603050405020304" pitchFamily="18" charset="0"/>
                <a:cs typeface="Times New Roman" panose="02020603050405020304" pitchFamily="18" charset="0"/>
              </a:rPr>
              <a:t>It is supernatural</a:t>
            </a:r>
            <a:r>
              <a:rPr lang="en-US" sz="40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E209BDD2-1E3F-0351-A4A0-DAA3D87CF755}"/>
              </a:ext>
            </a:extLst>
          </p:cNvPr>
          <p:cNvSpPr txBox="1"/>
          <p:nvPr/>
        </p:nvSpPr>
        <p:spPr>
          <a:xfrm>
            <a:off x="576943" y="1830027"/>
            <a:ext cx="11038114" cy="1759456"/>
          </a:xfrm>
          <a:prstGeom prst="rect">
            <a:avLst/>
          </a:prstGeom>
          <a:noFill/>
        </p:spPr>
        <p:txBody>
          <a:bodyPr wrap="square">
            <a:spAutoFit/>
          </a:bodyPr>
          <a:lstStyle/>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The evidence that the Holy Spirit is working in our lives is not merely how loudly we can shout, how beautifully we can sing or how many Scriptures we can quote.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40079A36-892A-8767-E5F9-D152D3EBEBBC}"/>
              </a:ext>
            </a:extLst>
          </p:cNvPr>
          <p:cNvSpPr txBox="1"/>
          <p:nvPr/>
        </p:nvSpPr>
        <p:spPr>
          <a:xfrm>
            <a:off x="961053" y="4474010"/>
            <a:ext cx="10963469" cy="1569660"/>
          </a:xfrm>
          <a:prstGeom prst="rect">
            <a:avLst/>
          </a:prstGeom>
          <a:noFill/>
        </p:spPr>
        <p:txBody>
          <a:bodyPr wrap="square">
            <a:spAutoFit/>
          </a:bodyPr>
          <a:lstStyle/>
          <a:p>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Sometimes the </a:t>
            </a:r>
            <a:r>
              <a:rPr lang="en-US" sz="3200" b="1" u="sng" kern="0" dirty="0">
                <a:effectLst/>
                <a:latin typeface="Times New Roman" panose="02020603050405020304" pitchFamily="18" charset="0"/>
                <a:ea typeface="Times New Roman" panose="02020603050405020304" pitchFamily="18" charset="0"/>
                <a:cs typeface="Times New Roman" panose="02020603050405020304" pitchFamily="18" charset="0"/>
              </a:rPr>
              <a:t>greatest evidence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of the Holy Spirit is how we respond when someone gives us every </a:t>
            </a:r>
            <a:r>
              <a:rPr lang="en-US" sz="3200" b="1" u="sng" kern="0" dirty="0">
                <a:effectLst/>
                <a:latin typeface="Times New Roman" panose="02020603050405020304" pitchFamily="18" charset="0"/>
                <a:ea typeface="Times New Roman" panose="02020603050405020304" pitchFamily="18" charset="0"/>
                <a:cs typeface="Times New Roman" panose="02020603050405020304" pitchFamily="18" charset="0"/>
              </a:rPr>
              <a:t>reason to react in the flesh</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p>
        </p:txBody>
      </p:sp>
    </p:spTree>
    <p:extLst>
      <p:ext uri="{BB962C8B-B14F-4D97-AF65-F5344CB8AC3E}">
        <p14:creationId xmlns:p14="http://schemas.microsoft.com/office/powerpoint/2010/main" val="2383208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ircle(in)">
                                      <p:cBhvr>
                                        <p:cTn id="12" dur="20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circle(in)">
                                      <p:cBhvr>
                                        <p:cTn id="1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1AB19-8071-08D1-CAFA-0C0A5C48E2A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CF6C05E-3E09-253F-FC29-C1F1E0519B46}"/>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FEEBC0A0-E499-4C0B-32A3-EAEA4B47EB1E}"/>
              </a:ext>
            </a:extLst>
          </p:cNvPr>
          <p:cNvSpPr txBox="1"/>
          <p:nvPr/>
        </p:nvSpPr>
        <p:spPr>
          <a:xfrm>
            <a:off x="628260" y="611054"/>
            <a:ext cx="11174963" cy="2184957"/>
          </a:xfrm>
          <a:prstGeom prst="rect">
            <a:avLst/>
          </a:prstGeom>
          <a:noFill/>
        </p:spPr>
        <p:txBody>
          <a:bodyPr wrap="square">
            <a:spAutoFit/>
          </a:bodyPr>
          <a:lstStyle/>
          <a:p>
            <a:pPr marL="0" marR="0" algn="ctr">
              <a:lnSpc>
                <a:spcPct val="115000"/>
              </a:lnSpc>
              <a:spcAft>
                <a:spcPts val="800"/>
              </a:spcAft>
              <a:buNone/>
            </a:pP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Your Flesh </a:t>
            </a:r>
            <a:r>
              <a:rPr lang="en-US" sz="3600" b="1" u="sng" kern="0" dirty="0">
                <a:effectLst/>
                <a:latin typeface="Times New Roman" panose="02020603050405020304" pitchFamily="18" charset="0"/>
                <a:ea typeface="Times New Roman" panose="02020603050405020304" pitchFamily="18" charset="0"/>
                <a:cs typeface="Times New Roman" panose="02020603050405020304" pitchFamily="18" charset="0"/>
              </a:rPr>
              <a:t>Wants Revenge</a:t>
            </a: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 but the Spirit </a:t>
            </a:r>
            <a:r>
              <a:rPr lang="en-US" sz="3600" b="1" u="sng" kern="0" dirty="0">
                <a:effectLst/>
                <a:latin typeface="Times New Roman" panose="02020603050405020304" pitchFamily="18" charset="0"/>
                <a:ea typeface="Times New Roman" panose="02020603050405020304" pitchFamily="18" charset="0"/>
                <a:cs typeface="Times New Roman" panose="02020603050405020304" pitchFamily="18" charset="0"/>
              </a:rPr>
              <a:t>Produces Love</a:t>
            </a:r>
            <a:endParaRPr lang="en-US" sz="2400" b="1" u="sng"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Paul tells us: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“For the flesh </a:t>
            </a:r>
            <a:r>
              <a:rPr lang="en-US" sz="2400" kern="0" dirty="0" err="1">
                <a:effectLst/>
                <a:latin typeface="Times New Roman" panose="02020603050405020304" pitchFamily="18" charset="0"/>
                <a:ea typeface="Times New Roman" panose="02020603050405020304" pitchFamily="18" charset="0"/>
                <a:cs typeface="Times New Roman" panose="02020603050405020304" pitchFamily="18" charset="0"/>
              </a:rPr>
              <a:t>lusteth</a:t>
            </a: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against the Spirit, and the Spirit against the flesh.”</a:t>
            </a:r>
            <a:b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 Galatians 5:17</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15027299-C67E-650B-EF1B-899E471BE110}"/>
              </a:ext>
            </a:extLst>
          </p:cNvPr>
          <p:cNvSpPr txBox="1"/>
          <p:nvPr/>
        </p:nvSpPr>
        <p:spPr>
          <a:xfrm>
            <a:off x="388777" y="2889317"/>
            <a:ext cx="11644604" cy="3657155"/>
          </a:xfrm>
          <a:prstGeom prst="rect">
            <a:avLst/>
          </a:prstGeom>
          <a:noFill/>
        </p:spPr>
        <p:txBody>
          <a:bodyPr wrap="square">
            <a:spAutoFit/>
          </a:bodyPr>
          <a:lstStyle/>
          <a:p>
            <a:pPr marL="0" marR="0" algn="ctr">
              <a:lnSpc>
                <a:spcPct val="115000"/>
              </a:lnSpc>
              <a:spcAft>
                <a:spcPts val="800"/>
              </a:spcAft>
              <a:buNone/>
            </a:pP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There is a battle taking place inside every believer.</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Your flesh says, “Get even.”</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The Spirit says, “Forgive.”</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Your flesh says, “Cut them down.”</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The Spirit says, “Pray for them.”</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Your flesh says, “They do not deserve your kindness.”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The Spirit reminds you, “Neither did you deserve Mine.”</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56639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CEE21-6DD8-A6D6-BF1F-6E8BC6749E4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03B8E22-452E-D8F3-03D6-D32F46C7162A}"/>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DA8E719A-B58C-BA2F-CFDC-E9B42016ACA2}"/>
              </a:ext>
            </a:extLst>
          </p:cNvPr>
          <p:cNvSpPr txBox="1"/>
          <p:nvPr/>
        </p:nvSpPr>
        <p:spPr>
          <a:xfrm>
            <a:off x="-175491" y="2180757"/>
            <a:ext cx="11915191" cy="1433341"/>
          </a:xfrm>
          <a:prstGeom prst="rect">
            <a:avLst/>
          </a:prstGeom>
          <a:noFill/>
        </p:spPr>
        <p:txBody>
          <a:bodyPr wrap="square">
            <a:spAutoFit/>
          </a:bodyPr>
          <a:lstStyle/>
          <a:p>
            <a:pPr marL="0" marR="0" algn="ctr">
              <a:lnSpc>
                <a:spcPct val="115000"/>
              </a:lnSpc>
              <a:spcAft>
                <a:spcPts val="800"/>
              </a:spcAft>
              <a:buNone/>
            </a:pP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Your flesh wants to protect your </a:t>
            </a:r>
            <a:r>
              <a:rPr lang="en-US" sz="3600" b="1" u="sng" kern="0" dirty="0">
                <a:effectLst/>
                <a:latin typeface="Times New Roman" panose="02020603050405020304" pitchFamily="18" charset="0"/>
                <a:ea typeface="Times New Roman" panose="02020603050405020304" pitchFamily="18" charset="0"/>
                <a:cs typeface="Times New Roman" panose="02020603050405020304" pitchFamily="18" charset="0"/>
              </a:rPr>
              <a:t>pride</a:t>
            </a: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algn="ctr">
              <a:lnSpc>
                <a:spcPct val="115000"/>
              </a:lnSpc>
              <a:spcAft>
                <a:spcPts val="800"/>
              </a:spcAft>
              <a:buNone/>
            </a:pP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The Holy Spirit wants to protect your </a:t>
            </a:r>
            <a:r>
              <a:rPr lang="en-US" sz="3600" b="1" u="sng" kern="0" dirty="0">
                <a:effectLst/>
                <a:latin typeface="Times New Roman" panose="02020603050405020304" pitchFamily="18" charset="0"/>
                <a:ea typeface="Times New Roman" panose="02020603050405020304" pitchFamily="18" charset="0"/>
                <a:cs typeface="Times New Roman" panose="02020603050405020304" pitchFamily="18" charset="0"/>
              </a:rPr>
              <a:t>heart.</a:t>
            </a:r>
            <a:endParaRPr lang="en-US" sz="3600" b="1" u="sng"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1BDD6BF0-4EE6-75C4-74B3-CA9EB0D841D6}"/>
              </a:ext>
            </a:extLst>
          </p:cNvPr>
          <p:cNvSpPr txBox="1"/>
          <p:nvPr/>
        </p:nvSpPr>
        <p:spPr>
          <a:xfrm>
            <a:off x="244622" y="4361514"/>
            <a:ext cx="11361009" cy="1433341"/>
          </a:xfrm>
          <a:prstGeom prst="rect">
            <a:avLst/>
          </a:prstGeom>
          <a:noFill/>
        </p:spPr>
        <p:txBody>
          <a:bodyPr wrap="square">
            <a:spAutoFit/>
          </a:bodyPr>
          <a:lstStyle/>
          <a:p>
            <a:pPr marL="0" marR="0" algn="ctr">
              <a:lnSpc>
                <a:spcPct val="115000"/>
              </a:lnSpc>
              <a:spcAft>
                <a:spcPts val="800"/>
              </a:spcAft>
              <a:buNone/>
            </a:pP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Your flesh wants </a:t>
            </a:r>
            <a:r>
              <a:rPr lang="en-US" sz="3600" b="1" u="sng" kern="0" dirty="0">
                <a:effectLst/>
                <a:latin typeface="Times New Roman" panose="02020603050405020304" pitchFamily="18" charset="0"/>
                <a:ea typeface="Times New Roman" panose="02020603050405020304" pitchFamily="18" charset="0"/>
                <a:cs typeface="Times New Roman" panose="02020603050405020304" pitchFamily="18" charset="0"/>
              </a:rPr>
              <a:t>immediate satisfaction,</a:t>
            </a:r>
          </a:p>
          <a:p>
            <a:pPr marL="0" marR="0" algn="ctr">
              <a:lnSpc>
                <a:spcPct val="115000"/>
              </a:lnSpc>
              <a:spcAft>
                <a:spcPts val="800"/>
              </a:spcAft>
              <a:buNone/>
            </a:pP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 but the Holy Spirit is producing </a:t>
            </a:r>
            <a:r>
              <a:rPr lang="en-US" sz="3600" b="1" u="sng" kern="0" dirty="0">
                <a:effectLst/>
                <a:latin typeface="Times New Roman" panose="02020603050405020304" pitchFamily="18" charset="0"/>
                <a:ea typeface="Times New Roman" panose="02020603050405020304" pitchFamily="18" charset="0"/>
                <a:cs typeface="Times New Roman" panose="02020603050405020304" pitchFamily="18" charset="0"/>
              </a:rPr>
              <a:t>eternal transformation</a:t>
            </a: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dirty="0"/>
          </a:p>
        </p:txBody>
      </p:sp>
      <p:sp>
        <p:nvSpPr>
          <p:cNvPr id="8" name="TextBox 7">
            <a:extLst>
              <a:ext uri="{FF2B5EF4-FFF2-40B4-BE49-F238E27FC236}">
                <a16:creationId xmlns:a16="http://schemas.microsoft.com/office/drawing/2014/main" id="{77066F8C-6D33-5ED8-D18E-1DB3554A243E}"/>
              </a:ext>
            </a:extLst>
          </p:cNvPr>
          <p:cNvSpPr txBox="1"/>
          <p:nvPr/>
        </p:nvSpPr>
        <p:spPr>
          <a:xfrm>
            <a:off x="711200" y="137483"/>
            <a:ext cx="10427855" cy="1433341"/>
          </a:xfrm>
          <a:prstGeom prst="rect">
            <a:avLst/>
          </a:prstGeom>
          <a:noFill/>
        </p:spPr>
        <p:txBody>
          <a:bodyPr wrap="square">
            <a:spAutoFit/>
          </a:bodyPr>
          <a:lstStyle/>
          <a:p>
            <a:pPr marL="0" marR="0" algn="ctr">
              <a:lnSpc>
                <a:spcPct val="115000"/>
              </a:lnSpc>
              <a:spcAft>
                <a:spcPts val="800"/>
              </a:spcAft>
              <a:buNone/>
            </a:pP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Your flesh wants to win the </a:t>
            </a:r>
            <a:r>
              <a:rPr lang="en-US" sz="3600" b="1" u="sng" kern="0" dirty="0">
                <a:effectLst/>
                <a:latin typeface="Times New Roman" panose="02020603050405020304" pitchFamily="18" charset="0"/>
                <a:ea typeface="Times New Roman" panose="02020603050405020304" pitchFamily="18" charset="0"/>
                <a:cs typeface="Times New Roman" panose="02020603050405020304" pitchFamily="18" charset="0"/>
              </a:rPr>
              <a:t>argument. </a:t>
            </a:r>
          </a:p>
          <a:p>
            <a:pPr marL="0" marR="0" algn="ctr">
              <a:lnSpc>
                <a:spcPct val="115000"/>
              </a:lnSpc>
              <a:spcAft>
                <a:spcPts val="800"/>
              </a:spcAft>
              <a:buNone/>
            </a:pP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The Holy Spirit wants to win the </a:t>
            </a:r>
            <a:r>
              <a:rPr lang="en-US" sz="3600" b="1" u="sng" kern="0" dirty="0">
                <a:effectLst/>
                <a:latin typeface="Times New Roman" panose="02020603050405020304" pitchFamily="18" charset="0"/>
                <a:ea typeface="Times New Roman" panose="02020603050405020304" pitchFamily="18" charset="0"/>
                <a:cs typeface="Times New Roman" panose="02020603050405020304" pitchFamily="18" charset="0"/>
              </a:rPr>
              <a:t>person.</a:t>
            </a:r>
            <a:endParaRPr lang="en-US" sz="3600" b="1" u="sng"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1450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5B41F-2805-1837-D0AD-E9A79AA9F4A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A05A9D5-C50C-B29B-5CD1-6B302BDAB2E0}"/>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8E9C9A60-4962-8584-E4CE-5DF1D4460C09}"/>
              </a:ext>
            </a:extLst>
          </p:cNvPr>
          <p:cNvSpPr txBox="1"/>
          <p:nvPr/>
        </p:nvSpPr>
        <p:spPr>
          <a:xfrm>
            <a:off x="822036" y="523437"/>
            <a:ext cx="10150764" cy="2428357"/>
          </a:xfrm>
          <a:prstGeom prst="rect">
            <a:avLst/>
          </a:prstGeom>
          <a:noFill/>
        </p:spPr>
        <p:txBody>
          <a:bodyPr wrap="square">
            <a:spAutoFit/>
          </a:bodyPr>
          <a:lstStyle/>
          <a:p>
            <a:pPr marL="0" marR="0" algn="ctr">
              <a:lnSpc>
                <a:spcPct val="115000"/>
              </a:lnSpc>
              <a:spcAft>
                <a:spcPts val="800"/>
              </a:spcAft>
              <a:buNone/>
            </a:pPr>
            <a:r>
              <a:rPr lang="en-US" sz="3200" b="1" kern="0" dirty="0">
                <a:effectLst/>
                <a:latin typeface="Times New Roman" panose="02020603050405020304" pitchFamily="18" charset="0"/>
                <a:ea typeface="Times New Roman" panose="02020603050405020304" pitchFamily="18" charset="0"/>
                <a:cs typeface="Times New Roman" panose="02020603050405020304" pitchFamily="18" charset="0"/>
              </a:rPr>
              <a:t>The Two Dogs</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There is an old illustration about two dogs fighting inside a person. One represents anger, bitterness, pride and revenge. The other represents love, forgiveness, humility and grace.</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6D78F22B-E1E8-41DF-A2F4-4EC9CE02CC85}"/>
              </a:ext>
            </a:extLst>
          </p:cNvPr>
          <p:cNvSpPr txBox="1"/>
          <p:nvPr/>
        </p:nvSpPr>
        <p:spPr>
          <a:xfrm>
            <a:off x="3015673" y="3108082"/>
            <a:ext cx="6160654" cy="830997"/>
          </a:xfrm>
          <a:prstGeom prst="rect">
            <a:avLst/>
          </a:prstGeom>
          <a:noFill/>
        </p:spPr>
        <p:txBody>
          <a:bodyPr wrap="square">
            <a:spAutoFit/>
          </a:bodyPr>
          <a:lstStyle/>
          <a:p>
            <a:pPr algn="ctr"/>
            <a:r>
              <a:rPr lang="en-US" sz="4800" kern="0" dirty="0">
                <a:effectLst/>
                <a:latin typeface="Times New Roman" panose="02020603050405020304" pitchFamily="18" charset="0"/>
                <a:ea typeface="Times New Roman" panose="02020603050405020304" pitchFamily="18" charset="0"/>
              </a:rPr>
              <a:t>“The one you feed.”</a:t>
            </a:r>
            <a:endParaRPr lang="en-US" sz="6600" dirty="0"/>
          </a:p>
        </p:txBody>
      </p:sp>
      <p:sp>
        <p:nvSpPr>
          <p:cNvPr id="8" name="TextBox 7">
            <a:extLst>
              <a:ext uri="{FF2B5EF4-FFF2-40B4-BE49-F238E27FC236}">
                <a16:creationId xmlns:a16="http://schemas.microsoft.com/office/drawing/2014/main" id="{66660666-E318-923C-A028-4E95E470A869}"/>
              </a:ext>
            </a:extLst>
          </p:cNvPr>
          <p:cNvSpPr txBox="1"/>
          <p:nvPr/>
        </p:nvSpPr>
        <p:spPr>
          <a:xfrm>
            <a:off x="581891" y="4296960"/>
            <a:ext cx="11296071" cy="1759456"/>
          </a:xfrm>
          <a:prstGeom prst="rect">
            <a:avLst/>
          </a:prstGeom>
          <a:noFill/>
        </p:spPr>
        <p:txBody>
          <a:bodyPr wrap="square">
            <a:spAutoFit/>
          </a:bodyPr>
          <a:lstStyle/>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If you continually feed your anger, rehearse the offense and tell the story of how badly you were treated, resentment will become stronger.</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95668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ircle(in)">
                                      <p:cBhvr>
                                        <p:cTn id="12" dur="20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circle(in)">
                                      <p:cBhvr>
                                        <p:cTn id="1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1D3FF-439A-B2D7-7897-C65E66BED17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B3A5522-1BE5-A993-B548-645D8AAABC08}"/>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E2F6D035-46ED-07CC-D099-055E60E2FF6B}"/>
              </a:ext>
            </a:extLst>
          </p:cNvPr>
          <p:cNvSpPr txBox="1"/>
          <p:nvPr/>
        </p:nvSpPr>
        <p:spPr>
          <a:xfrm>
            <a:off x="688109" y="3544770"/>
            <a:ext cx="11000508" cy="1193147"/>
          </a:xfrm>
          <a:prstGeom prst="rect">
            <a:avLst/>
          </a:prstGeom>
          <a:noFill/>
        </p:spPr>
        <p:txBody>
          <a:bodyPr wrap="square">
            <a:spAutoFit/>
          </a:bodyPr>
          <a:lstStyle/>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But when you feed your spirit with God’s Word, prayer, worship and obedience, the Holy Spirit begins changing your response.</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CE9D932D-9646-5602-00FD-FF6AF6888F2B}"/>
              </a:ext>
            </a:extLst>
          </p:cNvPr>
          <p:cNvSpPr txBox="1"/>
          <p:nvPr/>
        </p:nvSpPr>
        <p:spPr>
          <a:xfrm>
            <a:off x="688109" y="1190944"/>
            <a:ext cx="10815782" cy="1759456"/>
          </a:xfrm>
          <a:prstGeom prst="rect">
            <a:avLst/>
          </a:prstGeom>
          <a:noFill/>
        </p:spPr>
        <p:txBody>
          <a:bodyPr wrap="square">
            <a:spAutoFit/>
          </a:bodyPr>
          <a:lstStyle/>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If you keep checking their social media, replaying the conversation and imagining what you should have said, your flesh will continue to grow.</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44062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6650E-64BE-0B5C-4A66-C4FB66DA165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A8BD1CC-B613-5FFC-D84E-AFE3695930EE}"/>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8F3BB8E9-EF54-AEDB-7B87-3BEE02DFFD6D}"/>
              </a:ext>
            </a:extLst>
          </p:cNvPr>
          <p:cNvSpPr txBox="1"/>
          <p:nvPr/>
        </p:nvSpPr>
        <p:spPr>
          <a:xfrm>
            <a:off x="507999" y="111649"/>
            <a:ext cx="11175999" cy="2278829"/>
          </a:xfrm>
          <a:prstGeom prst="rect">
            <a:avLst/>
          </a:prstGeom>
          <a:noFill/>
        </p:spPr>
        <p:txBody>
          <a:bodyPr wrap="square">
            <a:spAutoFit/>
          </a:bodyPr>
          <a:lstStyle/>
          <a:p>
            <a:pPr marL="0" marR="0" algn="ctr">
              <a:lnSpc>
                <a:spcPct val="115000"/>
              </a:lnSpc>
              <a:spcAft>
                <a:spcPts val="800"/>
              </a:spcAft>
              <a:buNone/>
            </a:pPr>
            <a:r>
              <a:rPr lang="en-US" sz="4000" kern="0" dirty="0">
                <a:effectLst/>
                <a:latin typeface="Times New Roman" panose="02020603050405020304" pitchFamily="18" charset="0"/>
                <a:ea typeface="Times New Roman" panose="02020603050405020304" pitchFamily="18" charset="0"/>
                <a:cs typeface="Times New Roman" panose="02020603050405020304" pitchFamily="18" charset="0"/>
              </a:rPr>
              <a:t>We must stop asking, “How do I feel about them?”</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4000" kern="0" dirty="0">
                <a:effectLst/>
                <a:latin typeface="Times New Roman" panose="02020603050405020304" pitchFamily="18" charset="0"/>
                <a:ea typeface="Times New Roman" panose="02020603050405020304" pitchFamily="18" charset="0"/>
                <a:cs typeface="Times New Roman" panose="02020603050405020304" pitchFamily="18" charset="0"/>
              </a:rPr>
              <a:t>We must start asking, “Holy Spirit, how do You want me to respond to them?”</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EEA4F928-D7FD-C67F-B330-ED060C0E571F}"/>
              </a:ext>
            </a:extLst>
          </p:cNvPr>
          <p:cNvSpPr txBox="1"/>
          <p:nvPr/>
        </p:nvSpPr>
        <p:spPr>
          <a:xfrm>
            <a:off x="439670" y="3682957"/>
            <a:ext cx="10729073" cy="1468351"/>
          </a:xfrm>
          <a:prstGeom prst="rect">
            <a:avLst/>
          </a:prstGeom>
          <a:noFill/>
        </p:spPr>
        <p:txBody>
          <a:bodyPr wrap="square">
            <a:spAutoFit/>
          </a:bodyPr>
          <a:lstStyle/>
          <a:p>
            <a:pPr marL="0" marR="0" algn="ctr">
              <a:lnSpc>
                <a:spcPct val="115000"/>
              </a:lnSpc>
              <a:spcAft>
                <a:spcPts val="800"/>
              </a:spcAft>
              <a:buNone/>
            </a:pPr>
            <a:r>
              <a:rPr lang="en-US" sz="4000" kern="0" dirty="0">
                <a:effectLst/>
                <a:latin typeface="Times New Roman" panose="02020603050405020304" pitchFamily="18" charset="0"/>
                <a:ea typeface="Times New Roman" panose="02020603050405020304" pitchFamily="18" charset="0"/>
                <a:cs typeface="Times New Roman" panose="02020603050405020304" pitchFamily="18" charset="0"/>
              </a:rPr>
              <a:t>You do not have to attend every argument you are invited to.</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6E8F6FBE-BF36-DA32-0085-388F051AAAF1}"/>
              </a:ext>
            </a:extLst>
          </p:cNvPr>
          <p:cNvSpPr txBox="1"/>
          <p:nvPr/>
        </p:nvSpPr>
        <p:spPr>
          <a:xfrm>
            <a:off x="949035" y="5457437"/>
            <a:ext cx="10293928" cy="760465"/>
          </a:xfrm>
          <a:prstGeom prst="rect">
            <a:avLst/>
          </a:prstGeom>
          <a:noFill/>
        </p:spPr>
        <p:txBody>
          <a:bodyPr wrap="square">
            <a:spAutoFit/>
          </a:bodyPr>
          <a:lstStyle/>
          <a:p>
            <a:pPr marL="0" marR="0" algn="ctr">
              <a:lnSpc>
                <a:spcPct val="115000"/>
              </a:lnSpc>
              <a:spcAft>
                <a:spcPts val="800"/>
              </a:spcAft>
              <a:buNone/>
            </a:pPr>
            <a:r>
              <a:rPr lang="en-US" sz="4000" kern="0" dirty="0">
                <a:effectLst/>
                <a:latin typeface="Times New Roman" panose="02020603050405020304" pitchFamily="18" charset="0"/>
                <a:ea typeface="Times New Roman" panose="02020603050405020304" pitchFamily="18" charset="0"/>
                <a:cs typeface="Times New Roman" panose="02020603050405020304" pitchFamily="18" charset="0"/>
              </a:rPr>
              <a:t>You do not have to send every message you type.</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B31F6DDB-4F0E-CBFA-6C6B-4A60B902235A}"/>
              </a:ext>
            </a:extLst>
          </p:cNvPr>
          <p:cNvSpPr txBox="1"/>
          <p:nvPr/>
        </p:nvSpPr>
        <p:spPr>
          <a:xfrm>
            <a:off x="191653" y="2656485"/>
            <a:ext cx="11492345" cy="760465"/>
          </a:xfrm>
          <a:prstGeom prst="rect">
            <a:avLst/>
          </a:prstGeom>
          <a:noFill/>
        </p:spPr>
        <p:txBody>
          <a:bodyPr wrap="square">
            <a:spAutoFit/>
          </a:bodyPr>
          <a:lstStyle/>
          <a:p>
            <a:pPr marL="0" marR="0" algn="ctr">
              <a:lnSpc>
                <a:spcPct val="115000"/>
              </a:lnSpc>
              <a:spcAft>
                <a:spcPts val="800"/>
              </a:spcAft>
              <a:buNone/>
            </a:pPr>
            <a:r>
              <a:rPr lang="en-US" sz="4000" kern="0" dirty="0">
                <a:effectLst/>
                <a:latin typeface="Times New Roman" panose="02020603050405020304" pitchFamily="18" charset="0"/>
                <a:ea typeface="Times New Roman" panose="02020603050405020304" pitchFamily="18" charset="0"/>
                <a:cs typeface="Times New Roman" panose="02020603050405020304" pitchFamily="18" charset="0"/>
              </a:rPr>
              <a:t>You do not have to respond to every accusation.</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43905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ircle(in)">
                                      <p:cBhvr>
                                        <p:cTn id="2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5C97B-1B1C-0EF5-75DA-4DDC4B5ECDD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5AA1033-ADAF-D517-2D86-DBF36F57A46F}"/>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D512B08B-DD37-9709-505B-AEEBC0291DA6}"/>
              </a:ext>
            </a:extLst>
          </p:cNvPr>
          <p:cNvSpPr txBox="1"/>
          <p:nvPr/>
        </p:nvSpPr>
        <p:spPr>
          <a:xfrm>
            <a:off x="595746" y="3580057"/>
            <a:ext cx="11000508" cy="1468351"/>
          </a:xfrm>
          <a:prstGeom prst="rect">
            <a:avLst/>
          </a:prstGeom>
          <a:noFill/>
        </p:spPr>
        <p:txBody>
          <a:bodyPr wrap="square">
            <a:spAutoFit/>
          </a:bodyPr>
          <a:lstStyle/>
          <a:p>
            <a:pPr marL="0" marR="0" algn="ctr">
              <a:lnSpc>
                <a:spcPct val="115000"/>
              </a:lnSpc>
              <a:spcAft>
                <a:spcPts val="800"/>
              </a:spcAft>
              <a:buNone/>
            </a:pPr>
            <a:r>
              <a:rPr lang="en-US" sz="4000" kern="0" dirty="0">
                <a:effectLst/>
                <a:latin typeface="Times New Roman" panose="02020603050405020304" pitchFamily="18" charset="0"/>
                <a:ea typeface="Times New Roman" panose="02020603050405020304" pitchFamily="18" charset="0"/>
                <a:cs typeface="Times New Roman" panose="02020603050405020304" pitchFamily="18" charset="0"/>
              </a:rPr>
              <a:t>Before you answer, ask yourself, “Will my response reveal my anger, or will it reveal Jesus?”</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50B7BECC-2E6D-D665-0D83-700104FC203E}"/>
              </a:ext>
            </a:extLst>
          </p:cNvPr>
          <p:cNvSpPr txBox="1"/>
          <p:nvPr/>
        </p:nvSpPr>
        <p:spPr>
          <a:xfrm>
            <a:off x="1353127" y="908592"/>
            <a:ext cx="9176327" cy="1468351"/>
          </a:xfrm>
          <a:prstGeom prst="rect">
            <a:avLst/>
          </a:prstGeom>
          <a:noFill/>
        </p:spPr>
        <p:txBody>
          <a:bodyPr wrap="square">
            <a:spAutoFit/>
          </a:bodyPr>
          <a:lstStyle/>
          <a:p>
            <a:pPr marL="0" marR="0" algn="ctr">
              <a:lnSpc>
                <a:spcPct val="115000"/>
              </a:lnSpc>
              <a:spcAft>
                <a:spcPts val="800"/>
              </a:spcAft>
              <a:buNone/>
            </a:pPr>
            <a:r>
              <a:rPr lang="en-US" sz="4000" kern="0" dirty="0">
                <a:effectLst/>
                <a:latin typeface="Times New Roman" panose="02020603050405020304" pitchFamily="18" charset="0"/>
                <a:ea typeface="Times New Roman" panose="02020603050405020304" pitchFamily="18" charset="0"/>
                <a:cs typeface="Times New Roman" panose="02020603050405020304" pitchFamily="18" charset="0"/>
              </a:rPr>
              <a:t>Sometimes the most Spirit-filled thing you can do is pause, pray and remain silent.</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3373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707A7-6BC9-FB0F-A177-5070D34AA3B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B90B0A3-9A8E-EC33-EA3B-63A2820A7EC7}"/>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BBF4AF8D-760F-1984-893E-AAD1D62D7259}"/>
              </a:ext>
            </a:extLst>
          </p:cNvPr>
          <p:cNvSpPr txBox="1"/>
          <p:nvPr/>
        </p:nvSpPr>
        <p:spPr>
          <a:xfrm>
            <a:off x="674255" y="672539"/>
            <a:ext cx="10067635" cy="1330749"/>
          </a:xfrm>
          <a:prstGeom prst="rect">
            <a:avLst/>
          </a:prstGeom>
          <a:noFill/>
        </p:spPr>
        <p:txBody>
          <a:bodyPr wrap="square">
            <a:spAutoFit/>
          </a:bodyPr>
          <a:lstStyle/>
          <a:p>
            <a:pPr marL="0" marR="0" algn="ctr">
              <a:lnSpc>
                <a:spcPct val="115000"/>
              </a:lnSpc>
              <a:spcAft>
                <a:spcPts val="800"/>
              </a:spcAft>
              <a:buNone/>
            </a:pP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Jesus Showed Us How to </a:t>
            </a:r>
            <a:r>
              <a:rPr lang="en-US" sz="3600" b="1" u="sng" kern="0" dirty="0">
                <a:effectLst/>
                <a:latin typeface="Times New Roman" panose="02020603050405020304" pitchFamily="18" charset="0"/>
                <a:ea typeface="Times New Roman" panose="02020603050405020304" pitchFamily="18" charset="0"/>
                <a:cs typeface="Times New Roman" panose="02020603050405020304" pitchFamily="18" charset="0"/>
              </a:rPr>
              <a:t>Love People </a:t>
            </a: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Who Do Not </a:t>
            </a:r>
            <a:r>
              <a:rPr lang="en-US" sz="3600" b="1" u="sng" kern="0" dirty="0">
                <a:effectLst/>
                <a:latin typeface="Times New Roman" panose="02020603050405020304" pitchFamily="18" charset="0"/>
                <a:ea typeface="Times New Roman" panose="02020603050405020304" pitchFamily="18" charset="0"/>
                <a:cs typeface="Times New Roman" panose="02020603050405020304" pitchFamily="18" charset="0"/>
              </a:rPr>
              <a:t>Love Us</a:t>
            </a:r>
            <a:endParaRPr lang="en-US" sz="2400" b="1" u="sng"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1B1A03BE-5923-AE07-791D-87B55FC49EBC}"/>
              </a:ext>
            </a:extLst>
          </p:cNvPr>
          <p:cNvSpPr txBox="1"/>
          <p:nvPr/>
        </p:nvSpPr>
        <p:spPr>
          <a:xfrm>
            <a:off x="1533236" y="2362878"/>
            <a:ext cx="8866909" cy="1342675"/>
          </a:xfrm>
          <a:prstGeom prst="rect">
            <a:avLst/>
          </a:prstGeom>
          <a:noFill/>
        </p:spPr>
        <p:txBody>
          <a:bodyPr wrap="square">
            <a:spAutoFit/>
          </a:bodyPr>
          <a:lstStyle/>
          <a:p>
            <a:pPr marL="0" marR="0" algn="ctr">
              <a:lnSpc>
                <a:spcPct val="115000"/>
              </a:lnSpc>
              <a:spcAft>
                <a:spcPts val="800"/>
              </a:spcAft>
              <a:buNone/>
            </a:pP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“Love your enemies, bless them that curse you, do good to them that hate you, and pray for them which despitefully use you.”</a:t>
            </a:r>
            <a:b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Matthew 5:44</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69AE6128-4B77-74B7-CB74-F34EDDA5DEE3}"/>
              </a:ext>
            </a:extLst>
          </p:cNvPr>
          <p:cNvSpPr txBox="1"/>
          <p:nvPr/>
        </p:nvSpPr>
        <p:spPr>
          <a:xfrm>
            <a:off x="646545" y="3938747"/>
            <a:ext cx="10898909" cy="1551066"/>
          </a:xfrm>
          <a:prstGeom prst="rect">
            <a:avLst/>
          </a:prstGeom>
          <a:noFill/>
        </p:spPr>
        <p:txBody>
          <a:bodyPr wrap="square">
            <a:spAutoFit/>
          </a:bodyPr>
          <a:lstStyle/>
          <a:p>
            <a:pPr marL="0" marR="0" algn="ctr">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Anyone can love someone who loves them. Anyone can be kind to someone who is kind to them. Anyone can speak well of someone who speaks well of them.</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67046DA6-DA8D-A75B-FC42-F4DB43F63D0F}"/>
              </a:ext>
            </a:extLst>
          </p:cNvPr>
          <p:cNvSpPr txBox="1"/>
          <p:nvPr/>
        </p:nvSpPr>
        <p:spPr>
          <a:xfrm>
            <a:off x="1062181" y="5942035"/>
            <a:ext cx="10806545" cy="560025"/>
          </a:xfrm>
          <a:prstGeom prst="rect">
            <a:avLst/>
          </a:prstGeom>
          <a:noFill/>
        </p:spPr>
        <p:txBody>
          <a:bodyPr wrap="square">
            <a:spAutoFit/>
          </a:bodyPr>
          <a:lstStyle/>
          <a:p>
            <a:pPr marL="0" marR="0">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But it takes the </a:t>
            </a:r>
            <a:r>
              <a:rPr lang="en-US" sz="2800" b="1" u="sng" kern="0" dirty="0">
                <a:effectLst/>
                <a:latin typeface="Times New Roman" panose="02020603050405020304" pitchFamily="18" charset="0"/>
                <a:ea typeface="Times New Roman" panose="02020603050405020304" pitchFamily="18" charset="0"/>
                <a:cs typeface="Times New Roman" panose="02020603050405020304" pitchFamily="18" charset="0"/>
              </a:rPr>
              <a:t>power of God </a:t>
            </a: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to love someone who </a:t>
            </a:r>
            <a:r>
              <a:rPr lang="en-US" sz="2800" b="1" u="sng" kern="0" dirty="0">
                <a:effectLst/>
                <a:latin typeface="Times New Roman" panose="02020603050405020304" pitchFamily="18" charset="0"/>
                <a:ea typeface="Times New Roman" panose="02020603050405020304" pitchFamily="18" charset="0"/>
                <a:cs typeface="Times New Roman" panose="02020603050405020304" pitchFamily="18" charset="0"/>
              </a:rPr>
              <a:t>has wounded you.</a:t>
            </a:r>
            <a:endParaRPr lang="en-US" sz="2800" b="1" u="sng"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96526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circle(in)">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circle(in)">
                                      <p:cBhvr>
                                        <p:cTn id="2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97E20-7534-59B5-04FD-F07ABD61F97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CAD8152-419C-4607-CCF3-5D144DACE286}"/>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6D8E2961-2E5F-D3F1-3B87-AB05CD77FDBD}"/>
              </a:ext>
            </a:extLst>
          </p:cNvPr>
          <p:cNvSpPr txBox="1"/>
          <p:nvPr/>
        </p:nvSpPr>
        <p:spPr>
          <a:xfrm>
            <a:off x="822036" y="105036"/>
            <a:ext cx="10039928" cy="5206554"/>
          </a:xfrm>
          <a:prstGeom prst="rect">
            <a:avLst/>
          </a:prstGeom>
          <a:noFill/>
        </p:spPr>
        <p:txBody>
          <a:bodyPr wrap="square">
            <a:spAutoFit/>
          </a:bodyPr>
          <a:lstStyle/>
          <a:p>
            <a:pPr marL="0" marR="0" algn="ctr">
              <a:lnSpc>
                <a:spcPct val="115000"/>
              </a:lnSpc>
              <a:spcAft>
                <a:spcPts val="800"/>
              </a:spcAft>
              <a:buNone/>
            </a:pPr>
            <a:r>
              <a:rPr lang="en-US" sz="3200" b="1" kern="0" dirty="0">
                <a:effectLst/>
                <a:latin typeface="Times New Roman" panose="02020603050405020304" pitchFamily="18" charset="0"/>
                <a:ea typeface="Times New Roman" panose="02020603050405020304" pitchFamily="18" charset="0"/>
                <a:cs typeface="Times New Roman" panose="02020603050405020304" pitchFamily="18" charset="0"/>
              </a:rPr>
              <a:t>The Cross Is Our Greatest Example</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Think about Jesus hanging on the cross.</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They had beaten Him.</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They had mocked Him.</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They had spit upon Him.</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They placed a crown of thorns upon His head and drove nails through His hands and feet.</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Yet, while hanging between heaven and earth, Jesus prayed:</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5EEBDE3D-41FA-4B43-72A4-3CE3E545F442}"/>
              </a:ext>
            </a:extLst>
          </p:cNvPr>
          <p:cNvSpPr txBox="1"/>
          <p:nvPr/>
        </p:nvSpPr>
        <p:spPr>
          <a:xfrm>
            <a:off x="187966" y="5488221"/>
            <a:ext cx="12004034" cy="1193147"/>
          </a:xfrm>
          <a:prstGeom prst="rect">
            <a:avLst/>
          </a:prstGeom>
          <a:noFill/>
        </p:spPr>
        <p:txBody>
          <a:bodyPr wrap="square">
            <a:spAutoFit/>
          </a:bodyPr>
          <a:lstStyle/>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“Father, forgive them; for they know not what they do.”</a:t>
            </a:r>
            <a:b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Luke 23:34</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72602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3640D-C69B-82CE-8755-E84992725F5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1C97355-46D5-5255-32FF-09F6738B3A9C}"/>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49965C4C-0135-A1D8-5899-4C0ACA89E3D7}"/>
              </a:ext>
            </a:extLst>
          </p:cNvPr>
          <p:cNvSpPr txBox="1"/>
          <p:nvPr/>
        </p:nvSpPr>
        <p:spPr>
          <a:xfrm>
            <a:off x="702906" y="0"/>
            <a:ext cx="10786188" cy="5945474"/>
          </a:xfrm>
          <a:prstGeom prst="rect">
            <a:avLst/>
          </a:prstGeom>
          <a:noFill/>
        </p:spPr>
        <p:txBody>
          <a:bodyPr wrap="square">
            <a:spAutoFit/>
          </a:bodyPr>
          <a:lstStyle/>
          <a:p>
            <a:pPr marL="0" marR="0" algn="ctr">
              <a:lnSpc>
                <a:spcPct val="115000"/>
              </a:lnSpc>
              <a:spcAft>
                <a:spcPts val="800"/>
              </a:spcAft>
              <a:buNone/>
            </a:pPr>
            <a:r>
              <a:rPr lang="en-US" sz="4000" kern="0" dirty="0">
                <a:effectLst/>
                <a:latin typeface="Times New Roman" panose="02020603050405020304" pitchFamily="18" charset="0"/>
                <a:ea typeface="Times New Roman" panose="02020603050405020304" pitchFamily="18" charset="0"/>
                <a:cs typeface="Times New Roman" panose="02020603050405020304" pitchFamily="18" charset="0"/>
              </a:rPr>
              <a:t>If Jesus could forgive while hanging on a cross, the Holy Spirit can help us forgive while sitting in church!</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endParaRPr lang="en-US" sz="1400" kern="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115000"/>
              </a:lnSpc>
              <a:spcAft>
                <a:spcPts val="800"/>
              </a:spcAft>
              <a:buNone/>
            </a:pPr>
            <a:r>
              <a:rPr lang="en-US" sz="4000" kern="0" dirty="0">
                <a:effectLst/>
                <a:latin typeface="Times New Roman" panose="02020603050405020304" pitchFamily="18" charset="0"/>
                <a:ea typeface="Times New Roman" panose="02020603050405020304" pitchFamily="18" charset="0"/>
                <a:cs typeface="Times New Roman" panose="02020603050405020304" pitchFamily="18" charset="0"/>
              </a:rPr>
              <a:t>God saw the betrayal.</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4000" kern="0" dirty="0">
                <a:effectLst/>
                <a:latin typeface="Times New Roman" panose="02020603050405020304" pitchFamily="18" charset="0"/>
                <a:ea typeface="Times New Roman" panose="02020603050405020304" pitchFamily="18" charset="0"/>
                <a:cs typeface="Times New Roman" panose="02020603050405020304" pitchFamily="18" charset="0"/>
              </a:rPr>
              <a:t>God heard the lie.</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4000" kern="0" dirty="0">
                <a:effectLst/>
                <a:latin typeface="Times New Roman" panose="02020603050405020304" pitchFamily="18" charset="0"/>
                <a:ea typeface="Times New Roman" panose="02020603050405020304" pitchFamily="18" charset="0"/>
                <a:cs typeface="Times New Roman" panose="02020603050405020304" pitchFamily="18" charset="0"/>
              </a:rPr>
              <a:t>God witnessed the abuse.</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4000" kern="0" dirty="0">
                <a:effectLst/>
                <a:latin typeface="Times New Roman" panose="02020603050405020304" pitchFamily="18" charset="0"/>
                <a:ea typeface="Times New Roman" panose="02020603050405020304" pitchFamily="18" charset="0"/>
                <a:cs typeface="Times New Roman" panose="02020603050405020304" pitchFamily="18" charset="0"/>
              </a:rPr>
              <a:t>God collected every tear.</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13556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7E35A-24FC-609B-686E-ACC3DCDB00A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1FCFB47-EE6E-EFA4-4D2F-14750E78243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6478" y="0"/>
            <a:ext cx="12185522" cy="6858000"/>
          </a:xfrm>
          <a:prstGeom prst="rect">
            <a:avLst/>
          </a:prstGeom>
        </p:spPr>
      </p:pic>
      <p:sp>
        <p:nvSpPr>
          <p:cNvPr id="4" name="TextBox 3">
            <a:extLst>
              <a:ext uri="{FF2B5EF4-FFF2-40B4-BE49-F238E27FC236}">
                <a16:creationId xmlns:a16="http://schemas.microsoft.com/office/drawing/2014/main" id="{C6106DE2-9521-2242-8970-C922424C66FE}"/>
              </a:ext>
            </a:extLst>
          </p:cNvPr>
          <p:cNvSpPr txBox="1"/>
          <p:nvPr/>
        </p:nvSpPr>
        <p:spPr>
          <a:xfrm>
            <a:off x="-70120" y="2640212"/>
            <a:ext cx="11653934" cy="1193147"/>
          </a:xfrm>
          <a:prstGeom prst="rect">
            <a:avLst/>
          </a:prstGeom>
          <a:noFill/>
        </p:spPr>
        <p:txBody>
          <a:bodyPr wrap="square">
            <a:spAutoFit/>
          </a:bodyPr>
          <a:lstStyle/>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Forgiveness means, “I will not allow what you did to </a:t>
            </a:r>
            <a:r>
              <a:rPr lang="en-US" sz="3200" b="1" u="sng" kern="0" dirty="0">
                <a:effectLst/>
                <a:latin typeface="Times New Roman" panose="02020603050405020304" pitchFamily="18" charset="0"/>
                <a:ea typeface="Times New Roman" panose="02020603050405020304" pitchFamily="18" charset="0"/>
                <a:cs typeface="Times New Roman" panose="02020603050405020304" pitchFamily="18" charset="0"/>
              </a:rPr>
              <a:t>control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what God is </a:t>
            </a:r>
            <a:r>
              <a:rPr lang="en-US" sz="3200" b="1" u="sng" kern="0" dirty="0">
                <a:effectLst/>
                <a:latin typeface="Times New Roman" panose="02020603050405020304" pitchFamily="18" charset="0"/>
                <a:ea typeface="Times New Roman" panose="02020603050405020304" pitchFamily="18" charset="0"/>
                <a:cs typeface="Times New Roman" panose="02020603050405020304" pitchFamily="18" charset="0"/>
              </a:rPr>
              <a:t>doing within me</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7F08C25D-2B52-6738-FB93-D9CCC6A7E839}"/>
              </a:ext>
            </a:extLst>
          </p:cNvPr>
          <p:cNvSpPr txBox="1"/>
          <p:nvPr/>
        </p:nvSpPr>
        <p:spPr>
          <a:xfrm>
            <a:off x="-209680" y="335902"/>
            <a:ext cx="12185521" cy="2173031"/>
          </a:xfrm>
          <a:prstGeom prst="rect">
            <a:avLst/>
          </a:prstGeom>
          <a:noFill/>
        </p:spPr>
        <p:txBody>
          <a:bodyPr wrap="square">
            <a:spAutoFit/>
          </a:bodyPr>
          <a:lstStyle/>
          <a:p>
            <a:pPr marL="0" marR="0" algn="ctr">
              <a:lnSpc>
                <a:spcPct val="115000"/>
              </a:lnSpc>
              <a:spcAft>
                <a:spcPts val="800"/>
              </a:spcAft>
              <a:buNone/>
            </a:pP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Forgiveness does not mean that what they did was acceptable.</a:t>
            </a:r>
          </a:p>
          <a:p>
            <a:pPr marL="0" marR="0" algn="ctr">
              <a:lnSpc>
                <a:spcPct val="115000"/>
              </a:lnSpc>
              <a:spcAft>
                <a:spcPts val="800"/>
              </a:spcAft>
              <a:buNone/>
            </a:pP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 Forgiveness does not mean that you must trust them again. </a:t>
            </a:r>
          </a:p>
          <a:p>
            <a:pPr marL="0" marR="0" algn="ctr">
              <a:lnSpc>
                <a:spcPct val="115000"/>
              </a:lnSpc>
              <a:spcAft>
                <a:spcPts val="800"/>
              </a:spcAft>
              <a:buNone/>
            </a:pP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Forgiveness does not mean removing necessary boundaries.</a:t>
            </a:r>
            <a:endParaRPr lang="en-US" sz="3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CC7888C6-66BA-B495-6004-AC2E22C1630B}"/>
              </a:ext>
            </a:extLst>
          </p:cNvPr>
          <p:cNvSpPr txBox="1"/>
          <p:nvPr/>
        </p:nvSpPr>
        <p:spPr>
          <a:xfrm>
            <a:off x="0" y="3921980"/>
            <a:ext cx="11448508" cy="1193147"/>
          </a:xfrm>
          <a:prstGeom prst="rect">
            <a:avLst/>
          </a:prstGeom>
          <a:noFill/>
        </p:spPr>
        <p:txBody>
          <a:bodyPr wrap="square">
            <a:spAutoFit/>
          </a:bodyPr>
          <a:lstStyle/>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Forgiveness means, “You may have wounded me, but you will not determine who I become.”</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084401B2-8702-1835-7BFD-1474AD78B267}"/>
              </a:ext>
            </a:extLst>
          </p:cNvPr>
          <p:cNvSpPr txBox="1"/>
          <p:nvPr/>
        </p:nvSpPr>
        <p:spPr>
          <a:xfrm>
            <a:off x="334836" y="5203748"/>
            <a:ext cx="10778836" cy="1193147"/>
          </a:xfrm>
          <a:prstGeom prst="rect">
            <a:avLst/>
          </a:prstGeom>
          <a:noFill/>
        </p:spPr>
        <p:txBody>
          <a:bodyPr wrap="square">
            <a:spAutoFit/>
          </a:bodyPr>
          <a:lstStyle/>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Forgiveness means, “I refuse to drink the </a:t>
            </a:r>
            <a:r>
              <a:rPr lang="en-US" sz="3200" b="1" u="sng" kern="0" dirty="0">
                <a:effectLst/>
                <a:latin typeface="Times New Roman" panose="02020603050405020304" pitchFamily="18" charset="0"/>
                <a:ea typeface="Times New Roman" panose="02020603050405020304" pitchFamily="18" charset="0"/>
                <a:cs typeface="Times New Roman" panose="02020603050405020304" pitchFamily="18" charset="0"/>
              </a:rPr>
              <a:t>poison of bitterness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while waiting for you to </a:t>
            </a:r>
            <a:r>
              <a:rPr lang="en-US" sz="3200" b="1" u="sng" kern="0" dirty="0">
                <a:effectLst/>
                <a:latin typeface="Times New Roman" panose="02020603050405020304" pitchFamily="18" charset="0"/>
                <a:ea typeface="Times New Roman" panose="02020603050405020304" pitchFamily="18" charset="0"/>
                <a:cs typeface="Times New Roman" panose="02020603050405020304" pitchFamily="18" charset="0"/>
              </a:rPr>
              <a:t>suffer.”</a:t>
            </a:r>
            <a:endParaRPr lang="en-US" sz="3200" b="1" u="sng"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40903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heel(1)">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08162-2C3C-0E6D-2849-F20095277BB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9C56DB5-4ABE-4E7C-8452-7FDB41C2F4F0}"/>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6" name="TextBox 5">
            <a:extLst>
              <a:ext uri="{FF2B5EF4-FFF2-40B4-BE49-F238E27FC236}">
                <a16:creationId xmlns:a16="http://schemas.microsoft.com/office/drawing/2014/main" id="{D55E5C14-6A8F-6548-952E-4FBEA5C50D62}"/>
              </a:ext>
            </a:extLst>
          </p:cNvPr>
          <p:cNvSpPr txBox="1"/>
          <p:nvPr/>
        </p:nvSpPr>
        <p:spPr>
          <a:xfrm>
            <a:off x="-92363" y="772984"/>
            <a:ext cx="12376726" cy="1964640"/>
          </a:xfrm>
          <a:prstGeom prst="rect">
            <a:avLst/>
          </a:prstGeom>
          <a:noFill/>
        </p:spPr>
        <p:txBody>
          <a:bodyPr wrap="square">
            <a:spAutoFit/>
          </a:bodyPr>
          <a:lstStyle/>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You can forgive someone and still establish boundaries.</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You can forgive someone and still walk away from an unhealthy situation.</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You can forgive someone without pretending that nothing happened.</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D9B4C1FF-11CD-B1BE-3DF3-705955D2CD55}"/>
              </a:ext>
            </a:extLst>
          </p:cNvPr>
          <p:cNvSpPr txBox="1"/>
          <p:nvPr/>
        </p:nvSpPr>
        <p:spPr>
          <a:xfrm>
            <a:off x="450980" y="3789943"/>
            <a:ext cx="11290040" cy="1330749"/>
          </a:xfrm>
          <a:prstGeom prst="rect">
            <a:avLst/>
          </a:prstGeom>
          <a:noFill/>
        </p:spPr>
        <p:txBody>
          <a:bodyPr wrap="square">
            <a:spAutoFit/>
          </a:bodyPr>
          <a:lstStyle/>
          <a:p>
            <a:pPr marL="0" marR="0" algn="ctr">
              <a:lnSpc>
                <a:spcPct val="115000"/>
              </a:lnSpc>
              <a:spcAft>
                <a:spcPts val="800"/>
              </a:spcAft>
              <a:buNone/>
            </a:pP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Forgiveness </a:t>
            </a:r>
            <a:r>
              <a:rPr lang="en-US" sz="3600" b="1" u="sng" kern="0" dirty="0">
                <a:effectLst/>
                <a:latin typeface="Times New Roman" panose="02020603050405020304" pitchFamily="18" charset="0"/>
                <a:ea typeface="Times New Roman" panose="02020603050405020304" pitchFamily="18" charset="0"/>
                <a:cs typeface="Times New Roman" panose="02020603050405020304" pitchFamily="18" charset="0"/>
              </a:rPr>
              <a:t>releases</a:t>
            </a: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 that person from your </a:t>
            </a:r>
            <a:r>
              <a:rPr lang="en-US" sz="3600" b="1" u="sng" kern="0" dirty="0">
                <a:effectLst/>
                <a:latin typeface="Times New Roman" panose="02020603050405020304" pitchFamily="18" charset="0"/>
                <a:ea typeface="Times New Roman" panose="02020603050405020304" pitchFamily="18" charset="0"/>
                <a:cs typeface="Times New Roman" panose="02020603050405020304" pitchFamily="18" charset="0"/>
              </a:rPr>
              <a:t>judgment</a:t>
            </a: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 and releases your </a:t>
            </a:r>
            <a:r>
              <a:rPr lang="en-US" sz="3600" b="1" u="sng" kern="0" dirty="0">
                <a:effectLst/>
                <a:latin typeface="Times New Roman" panose="02020603050405020304" pitchFamily="18" charset="0"/>
                <a:ea typeface="Times New Roman" panose="02020603050405020304" pitchFamily="18" charset="0"/>
                <a:cs typeface="Times New Roman" panose="02020603050405020304" pitchFamily="18" charset="0"/>
              </a:rPr>
              <a:t>heart </a:t>
            </a: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from their control.</a:t>
            </a:r>
            <a:endParaRPr lang="en-US" sz="3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45456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7E970-236D-AECD-AA7A-A6430F66821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15CF295-789F-AAA1-CA8B-746D23076AD2}"/>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BE3EDDB6-91AD-CA2C-2F28-3DE879DFCDC1}"/>
              </a:ext>
            </a:extLst>
          </p:cNvPr>
          <p:cNvSpPr txBox="1"/>
          <p:nvPr/>
        </p:nvSpPr>
        <p:spPr>
          <a:xfrm>
            <a:off x="0" y="3429000"/>
            <a:ext cx="11536218" cy="2176237"/>
          </a:xfrm>
          <a:prstGeom prst="rect">
            <a:avLst/>
          </a:prstGeom>
          <a:noFill/>
        </p:spPr>
        <p:txBody>
          <a:bodyPr wrap="square">
            <a:spAutoFit/>
          </a:bodyPr>
          <a:lstStyle/>
          <a:p>
            <a:pPr marL="0" marR="0" algn="ctr">
              <a:lnSpc>
                <a:spcPct val="115000"/>
              </a:lnSpc>
              <a:spcAft>
                <a:spcPts val="800"/>
              </a:spcAft>
              <a:buNone/>
            </a:pPr>
            <a:r>
              <a:rPr lang="en-US" sz="4000" kern="0" dirty="0">
                <a:effectLst/>
                <a:latin typeface="Times New Roman" panose="02020603050405020304" pitchFamily="18" charset="0"/>
                <a:ea typeface="Times New Roman" panose="02020603050405020304" pitchFamily="18" charset="0"/>
                <a:cs typeface="Times New Roman" panose="02020603050405020304" pitchFamily="18" charset="0"/>
              </a:rPr>
              <a:t>God may not be asking you to reopen the door. He may simply be asking you to remove the bitterness from your heart.</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6A1A98AC-25E3-DFAB-C0CC-87F919CE77A2}"/>
              </a:ext>
            </a:extLst>
          </p:cNvPr>
          <p:cNvSpPr txBox="1"/>
          <p:nvPr/>
        </p:nvSpPr>
        <p:spPr>
          <a:xfrm>
            <a:off x="0" y="1012990"/>
            <a:ext cx="11697478" cy="1759456"/>
          </a:xfrm>
          <a:prstGeom prst="rect">
            <a:avLst/>
          </a:prstGeom>
          <a:noFill/>
        </p:spPr>
        <p:txBody>
          <a:bodyPr wrap="square">
            <a:spAutoFit/>
          </a:bodyPr>
          <a:lstStyle/>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Do not confuse </a:t>
            </a:r>
            <a:r>
              <a:rPr lang="en-US" sz="3200" b="1" u="sng" kern="0" dirty="0">
                <a:effectLst/>
                <a:latin typeface="Times New Roman" panose="02020603050405020304" pitchFamily="18" charset="0"/>
                <a:ea typeface="Times New Roman" panose="02020603050405020304" pitchFamily="18" charset="0"/>
                <a:cs typeface="Times New Roman" panose="02020603050405020304" pitchFamily="18" charset="0"/>
              </a:rPr>
              <a:t>forgiveness</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with </a:t>
            </a:r>
            <a:r>
              <a:rPr lang="en-US" sz="3200" b="1" u="sng" kern="0" dirty="0">
                <a:effectLst/>
                <a:latin typeface="Times New Roman" panose="02020603050405020304" pitchFamily="18" charset="0"/>
                <a:ea typeface="Times New Roman" panose="02020603050405020304" pitchFamily="18" charset="0"/>
                <a:cs typeface="Times New Roman" panose="02020603050405020304" pitchFamily="18" charset="0"/>
              </a:rPr>
              <a:t>reconciliation.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Forgiveness requires one willing heart. Reconciliation requires </a:t>
            </a:r>
            <a:r>
              <a:rPr lang="en-US" sz="3200" b="1" u="sng" kern="0" dirty="0">
                <a:effectLst/>
                <a:latin typeface="Times New Roman" panose="02020603050405020304" pitchFamily="18" charset="0"/>
                <a:ea typeface="Times New Roman" panose="02020603050405020304" pitchFamily="18" charset="0"/>
                <a:cs typeface="Times New Roman" panose="02020603050405020304" pitchFamily="18" charset="0"/>
              </a:rPr>
              <a:t>repentance</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u="sng" kern="0" dirty="0">
                <a:effectLst/>
                <a:latin typeface="Times New Roman" panose="02020603050405020304" pitchFamily="18" charset="0"/>
                <a:ea typeface="Times New Roman" panose="02020603050405020304" pitchFamily="18" charset="0"/>
                <a:cs typeface="Times New Roman" panose="02020603050405020304" pitchFamily="18" charset="0"/>
              </a:rPr>
              <a:t>honesty</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3200" b="1" u="sng" kern="0" dirty="0">
                <a:effectLst/>
                <a:latin typeface="Times New Roman" panose="02020603050405020304" pitchFamily="18" charset="0"/>
                <a:ea typeface="Times New Roman" panose="02020603050405020304" pitchFamily="18" charset="0"/>
                <a:cs typeface="Times New Roman" panose="02020603050405020304" pitchFamily="18" charset="0"/>
              </a:rPr>
              <a:t>rebuilding from both people.</a:t>
            </a:r>
            <a:endParaRPr lang="en-US" sz="3200" b="1" u="sng"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92499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4D6D1-7983-1BA4-37D8-45AA3E27C02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306E076-2C95-ED45-D569-CF7AC045462E}"/>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A41C4802-58E5-DFDB-70A4-21B5E9A59A19}"/>
              </a:ext>
            </a:extLst>
          </p:cNvPr>
          <p:cNvSpPr txBox="1"/>
          <p:nvPr/>
        </p:nvSpPr>
        <p:spPr>
          <a:xfrm>
            <a:off x="0" y="98037"/>
            <a:ext cx="11775233" cy="5662640"/>
          </a:xfrm>
          <a:prstGeom prst="rect">
            <a:avLst/>
          </a:prstGeom>
          <a:noFill/>
        </p:spPr>
        <p:txBody>
          <a:bodyPr wrap="square">
            <a:spAutoFit/>
          </a:bodyPr>
          <a:lstStyle/>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Imagine picking up a burning coal with your bare hand because you intend to throw it at someone who hurt you.</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You stand there waiting for the perfect opportunity. You keep holding it, thinking about what they did and imagining how good it will feel when you finally throw it.</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But while you are waiting to hurt them, the coal is burning you.</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b="1" kern="0" dirty="0">
                <a:effectLst/>
                <a:latin typeface="Times New Roman" panose="02020603050405020304" pitchFamily="18" charset="0"/>
                <a:ea typeface="Times New Roman" panose="02020603050405020304" pitchFamily="18" charset="0"/>
                <a:cs typeface="Times New Roman" panose="02020603050405020304" pitchFamily="18" charset="0"/>
              </a:rPr>
              <a:t>That is what unforgiveness does.</a:t>
            </a:r>
            <a:endParaRPr lang="en-US"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We hold on to anger because we think it punishes the other person. Meanwhile, they may be sleeping peacefully while we are awake rehearsing the offense.</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They may have moved on while we remain emotionally chained to the moment they hurt us.</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Bitterness says, “I will hold on to this until they pay.”</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The Holy Spirit says, “Let it go before it destroys you.”</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Forgiveness is not saying they were right.</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Forgiveness is dropping the burning coal.</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It is saying, “I refuse to keep hurting myself because of what someone else did to me.”</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You cannot receive everything God wants to place into your hands while your hands are still gripping yesterday’s pain.</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19274630-71ED-B780-ECBD-B8860982BFB8}"/>
              </a:ext>
            </a:extLst>
          </p:cNvPr>
          <p:cNvSpPr txBox="1"/>
          <p:nvPr/>
        </p:nvSpPr>
        <p:spPr>
          <a:xfrm>
            <a:off x="2192692" y="6244365"/>
            <a:ext cx="7940351" cy="392993"/>
          </a:xfrm>
          <a:prstGeom prst="rect">
            <a:avLst/>
          </a:prstGeom>
          <a:noFill/>
        </p:spPr>
        <p:txBody>
          <a:bodyPr wrap="square">
            <a:spAutoFit/>
          </a:bodyPr>
          <a:lstStyle/>
          <a:p>
            <a:pPr marL="0" marR="0" algn="ctr">
              <a:lnSpc>
                <a:spcPct val="115000"/>
              </a:lnSpc>
              <a:spcAft>
                <a:spcPts val="800"/>
              </a:spcAft>
              <a:buNone/>
            </a:pPr>
            <a:r>
              <a:rPr lang="en-US" sz="1800" b="1" kern="0" dirty="0">
                <a:effectLst/>
                <a:latin typeface="Times New Roman" panose="02020603050405020304" pitchFamily="18" charset="0"/>
                <a:ea typeface="Times New Roman" panose="02020603050405020304" pitchFamily="18" charset="0"/>
                <a:cs typeface="Times New Roman" panose="02020603050405020304" pitchFamily="18" charset="0"/>
              </a:rPr>
              <a:t>Release the offense.  Open your hands and let God begin the healing.</a:t>
            </a:r>
            <a:endParaRPr lang="en-US" b="1" dirty="0"/>
          </a:p>
        </p:txBody>
      </p:sp>
      <p:sp>
        <p:nvSpPr>
          <p:cNvPr id="8" name="TextBox 7">
            <a:extLst>
              <a:ext uri="{FF2B5EF4-FFF2-40B4-BE49-F238E27FC236}">
                <a16:creationId xmlns:a16="http://schemas.microsoft.com/office/drawing/2014/main" id="{C26F9115-E501-FFD5-32E0-C44885AA68F0}"/>
              </a:ext>
            </a:extLst>
          </p:cNvPr>
          <p:cNvSpPr txBox="1"/>
          <p:nvPr/>
        </p:nvSpPr>
        <p:spPr>
          <a:xfrm rot="19836065">
            <a:off x="2050784" y="2046541"/>
            <a:ext cx="8668138" cy="1695785"/>
          </a:xfrm>
          <a:prstGeom prst="rect">
            <a:avLst/>
          </a:prstGeom>
          <a:noFill/>
        </p:spPr>
        <p:txBody>
          <a:bodyPr wrap="square">
            <a:spAutoFit/>
          </a:bodyPr>
          <a:lstStyle/>
          <a:p>
            <a:pPr marL="0" marR="0" algn="ctr">
              <a:lnSpc>
                <a:spcPct val="115000"/>
              </a:lnSpc>
              <a:spcAft>
                <a:spcPts val="800"/>
              </a:spcAft>
              <a:buNone/>
            </a:pPr>
            <a:r>
              <a:rPr lang="en-US" sz="9600" b="1" kern="0" dirty="0">
                <a:effectLst/>
                <a:latin typeface="Times New Roman" panose="02020603050405020304" pitchFamily="18" charset="0"/>
                <a:ea typeface="Times New Roman" panose="02020603050405020304" pitchFamily="18" charset="0"/>
                <a:cs typeface="Times New Roman" panose="02020603050405020304" pitchFamily="18" charset="0"/>
              </a:rPr>
              <a:t>Drop the coal!</a:t>
            </a:r>
            <a:endParaRPr lang="en-US" sz="9600" b="1"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41823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1)">
                                      <p:cBhvr>
                                        <p:cTn id="15" dur="2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3250" fill="hold"/>
                                        <p:tgtEl>
                                          <p:spTgt spid="8"/>
                                        </p:tgtEl>
                                        <p:attrNameLst>
                                          <p:attrName>ppt_w</p:attrName>
                                        </p:attrNameLst>
                                      </p:cBhvr>
                                      <p:tavLst>
                                        <p:tav tm="0">
                                          <p:val>
                                            <p:fltVal val="0"/>
                                          </p:val>
                                        </p:tav>
                                        <p:tav tm="100000">
                                          <p:val>
                                            <p:strVal val="#ppt_w"/>
                                          </p:val>
                                        </p:tav>
                                      </p:tavLst>
                                    </p:anim>
                                    <p:anim calcmode="lin" valueType="num">
                                      <p:cBhvr>
                                        <p:cTn id="21" dur="3250" fill="hold"/>
                                        <p:tgtEl>
                                          <p:spTgt spid="8"/>
                                        </p:tgtEl>
                                        <p:attrNameLst>
                                          <p:attrName>ppt_h</p:attrName>
                                        </p:attrNameLst>
                                      </p:cBhvr>
                                      <p:tavLst>
                                        <p:tav tm="0">
                                          <p:val>
                                            <p:fltVal val="0"/>
                                          </p:val>
                                        </p:tav>
                                        <p:tav tm="100000">
                                          <p:val>
                                            <p:strVal val="#ppt_h"/>
                                          </p:val>
                                        </p:tav>
                                      </p:tavLst>
                                    </p:anim>
                                    <p:anim calcmode="lin" valueType="num">
                                      <p:cBhvr>
                                        <p:cTn id="22" dur="3250" fill="hold"/>
                                        <p:tgtEl>
                                          <p:spTgt spid="8"/>
                                        </p:tgtEl>
                                        <p:attrNameLst>
                                          <p:attrName>style.rotation</p:attrName>
                                        </p:attrNameLst>
                                      </p:cBhvr>
                                      <p:tavLst>
                                        <p:tav tm="0">
                                          <p:val>
                                            <p:fltVal val="90"/>
                                          </p:val>
                                        </p:tav>
                                        <p:tav tm="100000">
                                          <p:val>
                                            <p:fltVal val="0"/>
                                          </p:val>
                                        </p:tav>
                                      </p:tavLst>
                                    </p:anim>
                                    <p:animEffect transition="in" filter="fade">
                                      <p:cBhvr>
                                        <p:cTn id="23" dur="3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EEDD7-8EE1-2B60-2C24-159CDD38519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2A804A7-B580-641D-87CE-2CCE6AD2EB28}"/>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6478" y="-83127"/>
            <a:ext cx="12185522" cy="6858000"/>
          </a:xfrm>
          <a:prstGeom prst="rect">
            <a:avLst/>
          </a:prstGeom>
        </p:spPr>
      </p:pic>
      <p:sp>
        <p:nvSpPr>
          <p:cNvPr id="4" name="TextBox 3">
            <a:extLst>
              <a:ext uri="{FF2B5EF4-FFF2-40B4-BE49-F238E27FC236}">
                <a16:creationId xmlns:a16="http://schemas.microsoft.com/office/drawing/2014/main" id="{54301982-60B1-4594-93DC-E6FA7A8B01A8}"/>
              </a:ext>
            </a:extLst>
          </p:cNvPr>
          <p:cNvSpPr txBox="1"/>
          <p:nvPr/>
        </p:nvSpPr>
        <p:spPr>
          <a:xfrm>
            <a:off x="1274618" y="1805362"/>
            <a:ext cx="9107055" cy="1653658"/>
          </a:xfrm>
          <a:prstGeom prst="rect">
            <a:avLst/>
          </a:prstGeom>
          <a:noFill/>
        </p:spPr>
        <p:txBody>
          <a:bodyPr wrap="square">
            <a:spAutoFit/>
          </a:bodyPr>
          <a:lstStyle/>
          <a:p>
            <a:pPr marL="0" marR="0" algn="ctr">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Romans 5:5 says:</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“The love of God is shed abroad in our hearts by the Holy Ghost which is given unto us.”</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327BD24D-85BA-DBA2-1F4D-44F0BE43717B}"/>
              </a:ext>
            </a:extLst>
          </p:cNvPr>
          <p:cNvSpPr txBox="1"/>
          <p:nvPr/>
        </p:nvSpPr>
        <p:spPr>
          <a:xfrm>
            <a:off x="212437" y="502082"/>
            <a:ext cx="11065164" cy="626838"/>
          </a:xfrm>
          <a:prstGeom prst="rect">
            <a:avLst/>
          </a:prstGeom>
          <a:noFill/>
        </p:spPr>
        <p:txBody>
          <a:bodyPr wrap="square">
            <a:spAutoFit/>
          </a:bodyPr>
          <a:lstStyle/>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The Holy Spirit Gives You </a:t>
            </a:r>
            <a:r>
              <a:rPr lang="en-US" sz="3200" b="1" u="sng" kern="0" dirty="0">
                <a:effectLst/>
                <a:latin typeface="Times New Roman" panose="02020603050405020304" pitchFamily="18" charset="0"/>
                <a:ea typeface="Times New Roman" panose="02020603050405020304" pitchFamily="18" charset="0"/>
                <a:cs typeface="Times New Roman" panose="02020603050405020304" pitchFamily="18" charset="0"/>
              </a:rPr>
              <a:t>Power to Love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Beyond </a:t>
            </a:r>
            <a:r>
              <a:rPr lang="en-US" sz="3200" b="1" u="sng" kern="0" dirty="0">
                <a:effectLst/>
                <a:latin typeface="Times New Roman" panose="02020603050405020304" pitchFamily="18" charset="0"/>
                <a:ea typeface="Times New Roman" panose="02020603050405020304" pitchFamily="18" charset="0"/>
                <a:cs typeface="Times New Roman" panose="02020603050405020304" pitchFamily="18" charset="0"/>
              </a:rPr>
              <a:t>Your Ability</a:t>
            </a:r>
            <a:endParaRPr lang="en-US" sz="2000" b="1" u="sng"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FE77AD5D-3B03-CD51-3F53-7D5A148D7008}"/>
              </a:ext>
            </a:extLst>
          </p:cNvPr>
          <p:cNvSpPr txBox="1"/>
          <p:nvPr/>
        </p:nvSpPr>
        <p:spPr>
          <a:xfrm>
            <a:off x="563418" y="4135463"/>
            <a:ext cx="11065164" cy="1759456"/>
          </a:xfrm>
          <a:prstGeom prst="rect">
            <a:avLst/>
          </a:prstGeom>
          <a:noFill/>
        </p:spPr>
        <p:txBody>
          <a:bodyPr wrap="square">
            <a:spAutoFit/>
          </a:bodyPr>
          <a:lstStyle/>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The Bible does not say that we must manufacture this kind of love by ourselves. It says that the love of God is poured into our hearts through the Holy Spirit.</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1725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heel(1)">
                                      <p:cBhvr>
                                        <p:cTn id="1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B3B2B-4CD8-9D5B-2749-3E0CAAC6752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30AD110-DA93-B3E9-995C-B089AF9B8DBD}"/>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A773E69D-0F2B-0456-B5CF-33F2AA5BEB70}"/>
              </a:ext>
            </a:extLst>
          </p:cNvPr>
          <p:cNvSpPr txBox="1"/>
          <p:nvPr/>
        </p:nvSpPr>
        <p:spPr>
          <a:xfrm>
            <a:off x="1043709" y="3973877"/>
            <a:ext cx="10501746" cy="2176237"/>
          </a:xfrm>
          <a:prstGeom prst="rect">
            <a:avLst/>
          </a:prstGeom>
          <a:noFill/>
        </p:spPr>
        <p:txBody>
          <a:bodyPr wrap="square">
            <a:spAutoFit/>
          </a:bodyPr>
          <a:lstStyle/>
          <a:p>
            <a:pPr marL="0" marR="0" algn="ctr">
              <a:lnSpc>
                <a:spcPct val="115000"/>
              </a:lnSpc>
              <a:spcAft>
                <a:spcPts val="800"/>
              </a:spcAft>
              <a:buNone/>
            </a:pPr>
            <a:r>
              <a:rPr lang="en-US" sz="4000" kern="0" dirty="0">
                <a:effectLst/>
                <a:latin typeface="Times New Roman" panose="02020603050405020304" pitchFamily="18" charset="0"/>
                <a:ea typeface="Times New Roman" panose="02020603050405020304" pitchFamily="18" charset="0"/>
                <a:cs typeface="Times New Roman" panose="02020603050405020304" pitchFamily="18" charset="0"/>
              </a:rPr>
              <a:t>There will be moments when your patience runs out, your kindness runs dry and your strength reaches its limit.</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3E4685AE-0AD4-46BB-009A-0BC2EC236A76}"/>
              </a:ext>
            </a:extLst>
          </p:cNvPr>
          <p:cNvSpPr txBox="1"/>
          <p:nvPr/>
        </p:nvSpPr>
        <p:spPr>
          <a:xfrm>
            <a:off x="1246910" y="860116"/>
            <a:ext cx="9836726" cy="2278829"/>
          </a:xfrm>
          <a:prstGeom prst="rect">
            <a:avLst/>
          </a:prstGeom>
          <a:noFill/>
        </p:spPr>
        <p:txBody>
          <a:bodyPr wrap="square">
            <a:spAutoFit/>
          </a:bodyPr>
          <a:lstStyle/>
          <a:p>
            <a:pPr marL="0" marR="0" algn="ctr">
              <a:lnSpc>
                <a:spcPct val="115000"/>
              </a:lnSpc>
              <a:spcAft>
                <a:spcPts val="800"/>
              </a:spcAft>
              <a:buNone/>
            </a:pPr>
            <a:r>
              <a:rPr lang="en-US" sz="4000" kern="0" dirty="0">
                <a:effectLst/>
                <a:latin typeface="Times New Roman" panose="02020603050405020304" pitchFamily="18" charset="0"/>
                <a:ea typeface="Times New Roman" panose="02020603050405020304" pitchFamily="18" charset="0"/>
                <a:cs typeface="Times New Roman" panose="02020603050405020304" pitchFamily="18" charset="0"/>
              </a:rPr>
              <a:t>There will be moments when you do not have enough </a:t>
            </a:r>
            <a:r>
              <a:rPr lang="en-US" sz="4000" b="1" u="sng" kern="0" dirty="0">
                <a:effectLst/>
                <a:latin typeface="Times New Roman" panose="02020603050405020304" pitchFamily="18" charset="0"/>
                <a:ea typeface="Times New Roman" panose="02020603050405020304" pitchFamily="18" charset="0"/>
                <a:cs typeface="Times New Roman" panose="02020603050405020304" pitchFamily="18" charset="0"/>
              </a:rPr>
              <a:t>love</a:t>
            </a:r>
            <a:r>
              <a:rPr lang="en-US" sz="4000" kern="0" dirty="0">
                <a:effectLst/>
                <a:latin typeface="Times New Roman" panose="02020603050405020304" pitchFamily="18" charset="0"/>
                <a:ea typeface="Times New Roman" panose="02020603050405020304" pitchFamily="18" charset="0"/>
                <a:cs typeface="Times New Roman" panose="02020603050405020304" pitchFamily="18" charset="0"/>
              </a:rPr>
              <a:t> within yourself</a:t>
            </a:r>
          </a:p>
          <a:p>
            <a:pPr marL="0" marR="0" algn="ctr">
              <a:lnSpc>
                <a:spcPct val="115000"/>
              </a:lnSpc>
              <a:spcAft>
                <a:spcPts val="800"/>
              </a:spcAft>
              <a:buNone/>
            </a:pPr>
            <a:r>
              <a:rPr lang="en-US" sz="4000" kern="0" dirty="0">
                <a:effectLst/>
                <a:latin typeface="Times New Roman" panose="02020603050405020304" pitchFamily="18" charset="0"/>
                <a:ea typeface="Times New Roman" panose="02020603050405020304" pitchFamily="18" charset="0"/>
                <a:cs typeface="Times New Roman" panose="02020603050405020304" pitchFamily="18" charset="0"/>
              </a:rPr>
              <a:t>but God has </a:t>
            </a:r>
            <a:r>
              <a:rPr lang="en-US" sz="4000" b="1" u="sng" kern="0" dirty="0">
                <a:effectLst/>
                <a:latin typeface="Times New Roman" panose="02020603050405020304" pitchFamily="18" charset="0"/>
                <a:ea typeface="Times New Roman" panose="02020603050405020304" pitchFamily="18" charset="0"/>
                <a:cs typeface="Times New Roman" panose="02020603050405020304" pitchFamily="18" charset="0"/>
              </a:rPr>
              <a:t>enough love within Him</a:t>
            </a:r>
            <a:r>
              <a:rPr lang="en-US" sz="40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43039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65782-03CD-8036-49F6-D86577031A9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EB226C1-66BD-A87B-133E-D75693850D52}"/>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0D871AC1-74AD-49DC-0AF9-D9F45C67C1A6}"/>
              </a:ext>
            </a:extLst>
          </p:cNvPr>
          <p:cNvSpPr txBox="1"/>
          <p:nvPr/>
        </p:nvSpPr>
        <p:spPr>
          <a:xfrm>
            <a:off x="-184727" y="400905"/>
            <a:ext cx="12025745" cy="5233612"/>
          </a:xfrm>
          <a:prstGeom prst="rect">
            <a:avLst/>
          </a:prstGeom>
          <a:noFill/>
        </p:spPr>
        <p:txBody>
          <a:bodyPr wrap="square">
            <a:spAutoFit/>
          </a:bodyPr>
          <a:lstStyle/>
          <a:p>
            <a:pPr marL="0" marR="0" algn="ctr">
              <a:lnSpc>
                <a:spcPct val="115000"/>
              </a:lnSpc>
              <a:spcAft>
                <a:spcPts val="800"/>
              </a:spcAft>
              <a:buNone/>
            </a:pPr>
            <a:r>
              <a:rPr lang="en-US" sz="4400" kern="0" dirty="0">
                <a:effectLst/>
                <a:latin typeface="Times New Roman" panose="02020603050405020304" pitchFamily="18" charset="0"/>
                <a:ea typeface="Times New Roman" panose="02020603050405020304" pitchFamily="18" charset="0"/>
                <a:cs typeface="Times New Roman" panose="02020603050405020304" pitchFamily="18" charset="0"/>
              </a:rPr>
              <a:t>That is when you pray:</a:t>
            </a:r>
            <a:endParaRPr lang="en-US" sz="4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4400" kern="0" dirty="0">
                <a:effectLst/>
                <a:latin typeface="Times New Roman" panose="02020603050405020304" pitchFamily="18" charset="0"/>
                <a:ea typeface="Times New Roman" panose="02020603050405020304" pitchFamily="18" charset="0"/>
                <a:cs typeface="Times New Roman" panose="02020603050405020304" pitchFamily="18" charset="0"/>
              </a:rPr>
              <a:t>“Holy Spirit, love them through me.”</a:t>
            </a:r>
            <a:endParaRPr lang="en-US" sz="4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4400" kern="0" dirty="0">
                <a:effectLst/>
                <a:latin typeface="Times New Roman" panose="02020603050405020304" pitchFamily="18" charset="0"/>
                <a:ea typeface="Times New Roman" panose="02020603050405020304" pitchFamily="18" charset="0"/>
                <a:cs typeface="Times New Roman" panose="02020603050405020304" pitchFamily="18" charset="0"/>
              </a:rPr>
              <a:t>“Give me the words I do not have.”</a:t>
            </a:r>
            <a:endParaRPr lang="en-US" sz="4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4400" kern="0" dirty="0">
                <a:effectLst/>
                <a:latin typeface="Times New Roman" panose="02020603050405020304" pitchFamily="18" charset="0"/>
                <a:ea typeface="Times New Roman" panose="02020603050405020304" pitchFamily="18" charset="0"/>
                <a:cs typeface="Times New Roman" panose="02020603050405020304" pitchFamily="18" charset="0"/>
              </a:rPr>
              <a:t>“Give me the patience I cannot produce.”</a:t>
            </a:r>
            <a:endParaRPr lang="en-US" sz="4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4400" kern="0" dirty="0">
                <a:effectLst/>
                <a:latin typeface="Times New Roman" panose="02020603050405020304" pitchFamily="18" charset="0"/>
                <a:ea typeface="Times New Roman" panose="02020603050405020304" pitchFamily="18" charset="0"/>
                <a:cs typeface="Times New Roman" panose="02020603050405020304" pitchFamily="18" charset="0"/>
              </a:rPr>
              <a:t>“Give me the strength to forgive.”</a:t>
            </a:r>
            <a:endParaRPr lang="en-US" sz="4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4400" kern="0" dirty="0">
                <a:effectLst/>
                <a:latin typeface="Times New Roman" panose="02020603050405020304" pitchFamily="18" charset="0"/>
                <a:ea typeface="Times New Roman" panose="02020603050405020304" pitchFamily="18" charset="0"/>
                <a:cs typeface="Times New Roman" panose="02020603050405020304" pitchFamily="18" charset="0"/>
              </a:rPr>
              <a:t>“Help me respond in a way that looks like Jesus.”</a:t>
            </a:r>
            <a:endParaRPr lang="en-US" sz="4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53404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E8464-823B-6DE1-2580-35068E6B25F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6F9B693-9974-67B9-DC0D-25B9FC02D363}"/>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727B2486-4199-9208-5872-CED2B0AE1DA7}"/>
              </a:ext>
            </a:extLst>
          </p:cNvPr>
          <p:cNvSpPr txBox="1"/>
          <p:nvPr/>
        </p:nvSpPr>
        <p:spPr>
          <a:xfrm>
            <a:off x="314036" y="391739"/>
            <a:ext cx="11323782" cy="4435060"/>
          </a:xfrm>
          <a:prstGeom prst="rect">
            <a:avLst/>
          </a:prstGeom>
          <a:noFill/>
        </p:spPr>
        <p:txBody>
          <a:bodyPr wrap="square">
            <a:spAutoFit/>
          </a:bodyPr>
          <a:lstStyle/>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In Acts 7, Stephen was falsely accused and attacked because of his faith. An angry crowd dragged him outside the city and began throwing stones at him.</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Stephen could have cursed them.</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He could have prayed for God to destroy them.</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He could have asked God to make them suffer.</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Instead, as the stones were striking his body, Stephen prayed:</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95FC5E77-C2A4-5D36-DE20-898D534255EC}"/>
              </a:ext>
            </a:extLst>
          </p:cNvPr>
          <p:cNvSpPr txBox="1"/>
          <p:nvPr/>
        </p:nvSpPr>
        <p:spPr>
          <a:xfrm>
            <a:off x="2692400" y="5314627"/>
            <a:ext cx="6160654" cy="1055545"/>
          </a:xfrm>
          <a:prstGeom prst="rect">
            <a:avLst/>
          </a:prstGeom>
          <a:noFill/>
        </p:spPr>
        <p:txBody>
          <a:bodyPr wrap="square">
            <a:spAutoFit/>
          </a:bodyPr>
          <a:lstStyle/>
          <a:p>
            <a:pPr marL="0" marR="0" algn="ctr">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“Lord, lay not this sin to their charge.”</a:t>
            </a:r>
            <a:b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 Acts 7:60</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96797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74154-FF42-C41D-1127-E5BE649700F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0F58BDD-BD11-8EE6-D01C-1B465409815C}"/>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6478" y="0"/>
            <a:ext cx="12185522" cy="6858000"/>
          </a:xfrm>
          <a:prstGeom prst="rect">
            <a:avLst/>
          </a:prstGeom>
        </p:spPr>
      </p:pic>
      <p:sp>
        <p:nvSpPr>
          <p:cNvPr id="6" name="TextBox 5">
            <a:extLst>
              <a:ext uri="{FF2B5EF4-FFF2-40B4-BE49-F238E27FC236}">
                <a16:creationId xmlns:a16="http://schemas.microsoft.com/office/drawing/2014/main" id="{D865CC54-71BD-6EF2-5E45-527B24A9564F}"/>
              </a:ext>
            </a:extLst>
          </p:cNvPr>
          <p:cNvSpPr txBox="1"/>
          <p:nvPr/>
        </p:nvSpPr>
        <p:spPr>
          <a:xfrm rot="20696741">
            <a:off x="356933" y="1084287"/>
            <a:ext cx="5124055" cy="1193147"/>
          </a:xfrm>
          <a:prstGeom prst="rect">
            <a:avLst/>
          </a:prstGeom>
          <a:noFill/>
        </p:spPr>
        <p:txBody>
          <a:bodyPr wrap="square">
            <a:spAutoFit/>
          </a:bodyPr>
          <a:lstStyle/>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Where did that kind of love come from?</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00B7E19C-C36D-9296-7AE2-5AD08B040526}"/>
              </a:ext>
            </a:extLst>
          </p:cNvPr>
          <p:cNvSpPr txBox="1"/>
          <p:nvPr/>
        </p:nvSpPr>
        <p:spPr>
          <a:xfrm>
            <a:off x="2387677" y="2332703"/>
            <a:ext cx="9296400" cy="1759456"/>
          </a:xfrm>
          <a:prstGeom prst="rect">
            <a:avLst/>
          </a:prstGeom>
          <a:noFill/>
        </p:spPr>
        <p:txBody>
          <a:bodyPr wrap="square">
            <a:spAutoFit/>
          </a:bodyPr>
          <a:lstStyle/>
          <a:p>
            <a:pPr marL="0" marR="0" algn="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One of the men standing nearby was Saul. Saul later encountered Jesus, became the Apostle Paul and carried the gospel throughout the known world.</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CCA6D3DA-8B9E-2F13-5C45-535EF9EAA2A5}"/>
              </a:ext>
            </a:extLst>
          </p:cNvPr>
          <p:cNvSpPr txBox="1"/>
          <p:nvPr/>
        </p:nvSpPr>
        <p:spPr>
          <a:xfrm>
            <a:off x="289910" y="4595351"/>
            <a:ext cx="10682890" cy="1759456"/>
          </a:xfrm>
          <a:prstGeom prst="rect">
            <a:avLst/>
          </a:prstGeom>
          <a:noFill/>
        </p:spPr>
        <p:txBody>
          <a:bodyPr wrap="square">
            <a:spAutoFit/>
          </a:bodyPr>
          <a:lstStyle/>
          <a:p>
            <a:pPr marL="0" marR="0">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Stephen prayed for someone who was participating in his death, and that man later became one of the greatest voices of the early church.</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53417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500"/>
                                        <p:tgtEl>
                                          <p:spTgt spid="6"/>
                                        </p:tgtEl>
                                      </p:cBhvr>
                                    </p:animEffect>
                                    <p:anim calcmode="lin" valueType="num">
                                      <p:cBhvr>
                                        <p:cTn id="8" dur="3500" fill="hold"/>
                                        <p:tgtEl>
                                          <p:spTgt spid="6"/>
                                        </p:tgtEl>
                                        <p:attrNameLst>
                                          <p:attrName>ppt_x</p:attrName>
                                        </p:attrNameLst>
                                      </p:cBhvr>
                                      <p:tavLst>
                                        <p:tav tm="0">
                                          <p:val>
                                            <p:strVal val="#ppt_x"/>
                                          </p:val>
                                        </p:tav>
                                        <p:tav tm="100000">
                                          <p:val>
                                            <p:strVal val="#ppt_x"/>
                                          </p:val>
                                        </p:tav>
                                      </p:tavLst>
                                    </p:anim>
                                    <p:anim calcmode="lin" valueType="num">
                                      <p:cBhvr>
                                        <p:cTn id="9" dur="3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circle(in)">
                                      <p:cBhvr>
                                        <p:cTn id="14" dur="20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circle(in)">
                                      <p:cBhvr>
                                        <p:cTn id="19"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2786D-D4CF-B44B-0B45-F49F9C50FE5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6AB3E1C-6E0C-71B0-7463-5BD2DF639B8C}"/>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F4FB0C4F-9923-A0DB-01C8-C480CACFB2A1}"/>
              </a:ext>
            </a:extLst>
          </p:cNvPr>
          <p:cNvSpPr txBox="1"/>
          <p:nvPr/>
        </p:nvSpPr>
        <p:spPr>
          <a:xfrm>
            <a:off x="-115013" y="1892314"/>
            <a:ext cx="12422026" cy="2633541"/>
          </a:xfrm>
          <a:prstGeom prst="rect">
            <a:avLst/>
          </a:prstGeom>
          <a:noFill/>
        </p:spPr>
        <p:txBody>
          <a:bodyPr wrap="square">
            <a:spAutoFit/>
          </a:bodyPr>
          <a:lstStyle/>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Do not let your anger write the ending to somebody else’s story.</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You do not know what God may do in their life.</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You do not know what conviction God may bring.</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You do not know what testimony may emerge from their transformation.</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C4898EEB-81E9-2169-2093-ACAE9687FE7A}"/>
              </a:ext>
            </a:extLst>
          </p:cNvPr>
          <p:cNvSpPr txBox="1"/>
          <p:nvPr/>
        </p:nvSpPr>
        <p:spPr>
          <a:xfrm>
            <a:off x="242596" y="269368"/>
            <a:ext cx="11187404" cy="1193147"/>
          </a:xfrm>
          <a:prstGeom prst="rect">
            <a:avLst/>
          </a:prstGeom>
          <a:noFill/>
        </p:spPr>
        <p:txBody>
          <a:bodyPr wrap="square">
            <a:spAutoFit/>
          </a:bodyPr>
          <a:lstStyle/>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Sometimes the person you are </a:t>
            </a:r>
            <a:r>
              <a:rPr lang="en-US" sz="3200" b="1" u="sng" kern="0" dirty="0">
                <a:effectLst/>
                <a:latin typeface="Times New Roman" panose="02020603050405020304" pitchFamily="18" charset="0"/>
                <a:ea typeface="Times New Roman" panose="02020603050405020304" pitchFamily="18" charset="0"/>
                <a:cs typeface="Times New Roman" panose="02020603050405020304" pitchFamily="18" charset="0"/>
              </a:rPr>
              <a:t>tempted to hate today </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may be someone God intends to </a:t>
            </a:r>
            <a:r>
              <a:rPr lang="en-US" sz="3200" b="1" u="sng" kern="0" dirty="0">
                <a:effectLst/>
                <a:latin typeface="Times New Roman" panose="02020603050405020304" pitchFamily="18" charset="0"/>
                <a:ea typeface="Times New Roman" panose="02020603050405020304" pitchFamily="18" charset="0"/>
                <a:cs typeface="Times New Roman" panose="02020603050405020304" pitchFamily="18" charset="0"/>
              </a:rPr>
              <a:t>transform tomorrow</a:t>
            </a: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24987C24-FACA-DE9A-E758-8C2EC76996CC}"/>
              </a:ext>
            </a:extLst>
          </p:cNvPr>
          <p:cNvSpPr txBox="1"/>
          <p:nvPr/>
        </p:nvSpPr>
        <p:spPr>
          <a:xfrm>
            <a:off x="839756" y="5095354"/>
            <a:ext cx="10823510" cy="1193147"/>
          </a:xfrm>
          <a:prstGeom prst="rect">
            <a:avLst/>
          </a:prstGeom>
          <a:noFill/>
        </p:spPr>
        <p:txBody>
          <a:bodyPr wrap="square">
            <a:spAutoFit/>
          </a:bodyPr>
          <a:lstStyle/>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Your responsibility is not to change them. Your responsibility is to obey God and keep your heart clean.</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43909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heel(1)">
                                      <p:cBhvr>
                                        <p:cTn id="1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A21E4-288C-E9A7-F29C-55CA81E7CEE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7389CD0-31A9-6237-CD98-015116EBAC46}"/>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2511EBB5-70EC-A8B8-F9F0-B4D769ECBE28}"/>
              </a:ext>
            </a:extLst>
          </p:cNvPr>
          <p:cNvSpPr txBox="1"/>
          <p:nvPr/>
        </p:nvSpPr>
        <p:spPr>
          <a:xfrm>
            <a:off x="517236" y="1792925"/>
            <a:ext cx="10621818" cy="4435060"/>
          </a:xfrm>
          <a:prstGeom prst="rect">
            <a:avLst/>
          </a:prstGeom>
          <a:noFill/>
        </p:spPr>
        <p:txBody>
          <a:bodyPr wrap="square">
            <a:spAutoFit/>
          </a:bodyPr>
          <a:lstStyle/>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Sometimes we make forgiveness too emotional.</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We say, “I do not feel like forgiving them.”</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You may not feel like it. But obedience is not always based on feelings.</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Sometimes you must say:</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“God, I do not feel love toward this person right now, but I love You enough to obey You.”</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64BA9C03-8ABE-8D0D-C983-0BA06802187D}"/>
              </a:ext>
            </a:extLst>
          </p:cNvPr>
          <p:cNvSpPr txBox="1"/>
          <p:nvPr/>
        </p:nvSpPr>
        <p:spPr>
          <a:xfrm>
            <a:off x="932873" y="462176"/>
            <a:ext cx="10326254" cy="1330749"/>
          </a:xfrm>
          <a:prstGeom prst="rect">
            <a:avLst/>
          </a:prstGeom>
          <a:noFill/>
        </p:spPr>
        <p:txBody>
          <a:bodyPr wrap="square">
            <a:spAutoFit/>
          </a:bodyPr>
          <a:lstStyle/>
          <a:p>
            <a:pPr marL="0" marR="0" algn="ctr">
              <a:lnSpc>
                <a:spcPct val="115000"/>
              </a:lnSpc>
              <a:spcAft>
                <a:spcPts val="800"/>
              </a:spcAft>
              <a:buNone/>
            </a:pP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When You </a:t>
            </a:r>
            <a:r>
              <a:rPr lang="en-US" sz="3600" b="1" u="sng" kern="0" dirty="0">
                <a:effectLst/>
                <a:latin typeface="Times New Roman" panose="02020603050405020304" pitchFamily="18" charset="0"/>
                <a:ea typeface="Times New Roman" panose="02020603050405020304" pitchFamily="18" charset="0"/>
                <a:cs typeface="Times New Roman" panose="02020603050405020304" pitchFamily="18" charset="0"/>
              </a:rPr>
              <a:t>Cannot Love Them</a:t>
            </a: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 Love God Enough to </a:t>
            </a:r>
            <a:r>
              <a:rPr lang="en-US" sz="3600" b="1" u="sng" kern="0" dirty="0">
                <a:effectLst/>
                <a:latin typeface="Times New Roman" panose="02020603050405020304" pitchFamily="18" charset="0"/>
                <a:ea typeface="Times New Roman" panose="02020603050405020304" pitchFamily="18" charset="0"/>
                <a:cs typeface="Times New Roman" panose="02020603050405020304" pitchFamily="18" charset="0"/>
              </a:rPr>
              <a:t>Obey Him</a:t>
            </a:r>
            <a:endParaRPr lang="en-US" sz="2400" b="1" u="sng"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24679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CBD57-DA7B-46A3-E5F5-F70F624DC75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633C0B7-3FE7-C4FC-02A1-E3A60B26D79E}"/>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6478" y="0"/>
            <a:ext cx="12185522" cy="6858000"/>
          </a:xfrm>
          <a:prstGeom prst="rect">
            <a:avLst/>
          </a:prstGeom>
        </p:spPr>
      </p:pic>
      <p:sp>
        <p:nvSpPr>
          <p:cNvPr id="6" name="TextBox 5">
            <a:extLst>
              <a:ext uri="{FF2B5EF4-FFF2-40B4-BE49-F238E27FC236}">
                <a16:creationId xmlns:a16="http://schemas.microsoft.com/office/drawing/2014/main" id="{EC39B8D5-38B4-4E28-5706-2AB6C3898A31}"/>
              </a:ext>
            </a:extLst>
          </p:cNvPr>
          <p:cNvSpPr txBox="1"/>
          <p:nvPr/>
        </p:nvSpPr>
        <p:spPr>
          <a:xfrm>
            <a:off x="267854" y="375548"/>
            <a:ext cx="10557163" cy="1193147"/>
          </a:xfrm>
          <a:prstGeom prst="rect">
            <a:avLst/>
          </a:prstGeom>
          <a:noFill/>
        </p:spPr>
        <p:txBody>
          <a:bodyPr wrap="square">
            <a:spAutoFit/>
          </a:bodyPr>
          <a:lstStyle/>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You do not forgive because they deserve forgiveness. You forgive because God has forgiven you.</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86FA1550-9ED2-66A9-4273-DB512F5CA5DA}"/>
              </a:ext>
            </a:extLst>
          </p:cNvPr>
          <p:cNvSpPr txBox="1"/>
          <p:nvPr/>
        </p:nvSpPr>
        <p:spPr>
          <a:xfrm>
            <a:off x="447962" y="2595099"/>
            <a:ext cx="11065164" cy="1193147"/>
          </a:xfrm>
          <a:prstGeom prst="rect">
            <a:avLst/>
          </a:prstGeom>
          <a:noFill/>
        </p:spPr>
        <p:txBody>
          <a:bodyPr wrap="square">
            <a:spAutoFit/>
          </a:bodyPr>
          <a:lstStyle/>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You do not show kindness because they earned it. You show kindness because Christ showed kindness to you.</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953D6E1F-F22C-2F72-24E4-F15EE1ADD92B}"/>
              </a:ext>
            </a:extLst>
          </p:cNvPr>
          <p:cNvSpPr txBox="1"/>
          <p:nvPr/>
        </p:nvSpPr>
        <p:spPr>
          <a:xfrm>
            <a:off x="-176434" y="4428263"/>
            <a:ext cx="11961090" cy="1193147"/>
          </a:xfrm>
          <a:prstGeom prst="rect">
            <a:avLst/>
          </a:prstGeom>
          <a:noFill/>
        </p:spPr>
        <p:txBody>
          <a:bodyPr wrap="square">
            <a:spAutoFit/>
          </a:bodyPr>
          <a:lstStyle/>
          <a:p>
            <a:pPr marL="0" marR="0" algn="ctr">
              <a:lnSpc>
                <a:spcPct val="115000"/>
              </a:lnSpc>
              <a:spcAft>
                <a:spcPts val="800"/>
              </a:spcAft>
              <a:buNone/>
            </a:pPr>
            <a:r>
              <a:rPr lang="en-US" sz="3200" kern="0" dirty="0">
                <a:effectLst/>
                <a:latin typeface="Times New Roman" panose="02020603050405020304" pitchFamily="18" charset="0"/>
                <a:ea typeface="Times New Roman" panose="02020603050405020304" pitchFamily="18" charset="0"/>
                <a:cs typeface="Times New Roman" panose="02020603050405020304" pitchFamily="18" charset="0"/>
              </a:rPr>
              <a:t>You do not pray for them because they treated you well. You pray because Jesus instructed you to pray.</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17445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ircle(in)">
                                      <p:cBhvr>
                                        <p:cTn id="1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511DE-2937-3303-9770-74663C77E25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B714125-BAFC-B012-2C9C-F101D760F2BF}"/>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9FCF8F03-198C-3B8B-561F-59FEF6700713}"/>
              </a:ext>
            </a:extLst>
          </p:cNvPr>
          <p:cNvSpPr txBox="1"/>
          <p:nvPr/>
        </p:nvSpPr>
        <p:spPr>
          <a:xfrm>
            <a:off x="355599" y="4123760"/>
            <a:ext cx="11259127" cy="1330749"/>
          </a:xfrm>
          <a:prstGeom prst="rect">
            <a:avLst/>
          </a:prstGeom>
          <a:noFill/>
        </p:spPr>
        <p:txBody>
          <a:bodyPr wrap="square">
            <a:spAutoFit/>
          </a:bodyPr>
          <a:lstStyle/>
          <a:p>
            <a:pPr marL="0" marR="0" algn="ctr">
              <a:lnSpc>
                <a:spcPct val="115000"/>
              </a:lnSpc>
              <a:spcAft>
                <a:spcPts val="800"/>
              </a:spcAft>
              <a:buNone/>
            </a:pPr>
            <a:r>
              <a:rPr lang="en-US" sz="3600" kern="0" dirty="0">
                <a:effectLst/>
                <a:latin typeface="Times New Roman" panose="02020603050405020304" pitchFamily="18" charset="0"/>
                <a:ea typeface="Times New Roman" panose="02020603050405020304" pitchFamily="18" charset="0"/>
                <a:cs typeface="Times New Roman" panose="02020603050405020304" pitchFamily="18" charset="0"/>
              </a:rPr>
              <a:t>Love is not pretending that the pain is not real. Love is choosing to let God have the final word over your pain.</a:t>
            </a:r>
            <a:endParaRPr lang="en-US" sz="3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BB891443-84AD-5EFA-8A51-041F55C5DAA1}"/>
              </a:ext>
            </a:extLst>
          </p:cNvPr>
          <p:cNvSpPr txBox="1"/>
          <p:nvPr/>
        </p:nvSpPr>
        <p:spPr>
          <a:xfrm>
            <a:off x="835890" y="1455626"/>
            <a:ext cx="10889673" cy="1468351"/>
          </a:xfrm>
          <a:prstGeom prst="rect">
            <a:avLst/>
          </a:prstGeom>
          <a:noFill/>
        </p:spPr>
        <p:txBody>
          <a:bodyPr wrap="square">
            <a:spAutoFit/>
          </a:bodyPr>
          <a:lstStyle/>
          <a:p>
            <a:pPr marL="0" marR="0" algn="ctr">
              <a:lnSpc>
                <a:spcPct val="115000"/>
              </a:lnSpc>
              <a:spcAft>
                <a:spcPts val="800"/>
              </a:spcAft>
              <a:buNone/>
            </a:pPr>
            <a:r>
              <a:rPr lang="en-US" sz="4000" kern="0" dirty="0">
                <a:effectLst/>
                <a:latin typeface="Times New Roman" panose="02020603050405020304" pitchFamily="18" charset="0"/>
                <a:ea typeface="Times New Roman" panose="02020603050405020304" pitchFamily="18" charset="0"/>
                <a:cs typeface="Times New Roman" panose="02020603050405020304" pitchFamily="18" charset="0"/>
              </a:rPr>
              <a:t>Your feelings may follow </a:t>
            </a:r>
            <a:r>
              <a:rPr lang="en-US" sz="4000" b="1" u="sng" kern="0" dirty="0">
                <a:effectLst/>
                <a:latin typeface="Times New Roman" panose="02020603050405020304" pitchFamily="18" charset="0"/>
                <a:ea typeface="Times New Roman" panose="02020603050405020304" pitchFamily="18" charset="0"/>
                <a:cs typeface="Times New Roman" panose="02020603050405020304" pitchFamily="18" charset="0"/>
              </a:rPr>
              <a:t>your obedience</a:t>
            </a:r>
            <a:r>
              <a:rPr lang="en-US" sz="4000" kern="0" dirty="0">
                <a:effectLst/>
                <a:latin typeface="Times New Roman" panose="02020603050405020304" pitchFamily="18" charset="0"/>
                <a:ea typeface="Times New Roman" panose="02020603050405020304" pitchFamily="18" charset="0"/>
                <a:cs typeface="Times New Roman" panose="02020603050405020304" pitchFamily="18" charset="0"/>
              </a:rPr>
              <a:t>, but your obedience cannot always </a:t>
            </a:r>
            <a:r>
              <a:rPr lang="en-US" sz="4000" b="1" u="sng" kern="0" dirty="0">
                <a:effectLst/>
                <a:latin typeface="Times New Roman" panose="02020603050405020304" pitchFamily="18" charset="0"/>
                <a:ea typeface="Times New Roman" panose="02020603050405020304" pitchFamily="18" charset="0"/>
                <a:cs typeface="Times New Roman" panose="02020603050405020304" pitchFamily="18" charset="0"/>
              </a:rPr>
              <a:t>wait for your feelings</a:t>
            </a:r>
            <a:r>
              <a:rPr lang="en-US" sz="40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89018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8C449-A59E-2133-BE39-8E2EEDF819E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D7CDDE0-F78F-781A-574B-177EBD633BB7}"/>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88BCE0A6-270F-494E-17DB-10ED50FA5324}"/>
              </a:ext>
            </a:extLst>
          </p:cNvPr>
          <p:cNvSpPr txBox="1"/>
          <p:nvPr/>
        </p:nvSpPr>
        <p:spPr>
          <a:xfrm>
            <a:off x="364836" y="0"/>
            <a:ext cx="6160654" cy="6633483"/>
          </a:xfrm>
          <a:prstGeom prst="rect">
            <a:avLst/>
          </a:prstGeom>
          <a:noFill/>
        </p:spPr>
        <p:txBody>
          <a:bodyPr wrap="square">
            <a:spAutoFit/>
          </a:bodyPr>
          <a:lstStyle/>
          <a:p>
            <a:pPr marL="0" marR="0" algn="ctr">
              <a:lnSpc>
                <a:spcPct val="115000"/>
              </a:lnSpc>
              <a:spcAft>
                <a:spcPts val="800"/>
              </a:spcAft>
              <a:buNone/>
            </a:pPr>
            <a:r>
              <a:rPr lang="en-US" sz="4000" b="1" kern="0" dirty="0">
                <a:effectLst/>
                <a:latin typeface="Times New Roman" panose="02020603050405020304" pitchFamily="18" charset="0"/>
                <a:ea typeface="Times New Roman" panose="02020603050405020304" pitchFamily="18" charset="0"/>
                <a:cs typeface="Times New Roman" panose="02020603050405020304" pitchFamily="18" charset="0"/>
              </a:rPr>
              <a:t>The Mirror</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Imagine walking into a room while you are angry with someone. You look into a mirror and begin thinking about everything that person did.</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You say, “I cannot stand them!”</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But the mirror is not showing you their face. It is showing you yours.</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Sometimes we spend so much time examining what someone else did that we forget to examine what their behavior is producing inside us.</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8E346209-ECD6-1F1E-ABC0-A7B79C7833B3}"/>
              </a:ext>
            </a:extLst>
          </p:cNvPr>
          <p:cNvSpPr txBox="1"/>
          <p:nvPr/>
        </p:nvSpPr>
        <p:spPr>
          <a:xfrm>
            <a:off x="6382327" y="717552"/>
            <a:ext cx="5643293" cy="6028189"/>
          </a:xfrm>
          <a:prstGeom prst="rect">
            <a:avLst/>
          </a:prstGeom>
          <a:noFill/>
        </p:spPr>
        <p:txBody>
          <a:bodyPr wrap="square">
            <a:spAutoFit/>
          </a:bodyPr>
          <a:lstStyle/>
          <a:p>
            <a:pPr marL="0" marR="0" algn="ctr">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Is their offense making you bitter?</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Is their behavior making you angry?</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Is their betrayal stealing your peace?</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Is their rejection changing your personality?</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Are you becoming suspicious of everyone because of what one person did?</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They may have hurt you once, but bitterness can make you hurt yourself every day.</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98181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54406-3179-F273-F336-550D7FF160C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62E0045-6B4D-6471-9301-2D04004C2299}"/>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58D2DFD4-CF41-9E77-5934-D6B5DF78B5DE}"/>
              </a:ext>
            </a:extLst>
          </p:cNvPr>
          <p:cNvSpPr txBox="1"/>
          <p:nvPr/>
        </p:nvSpPr>
        <p:spPr>
          <a:xfrm>
            <a:off x="-220441" y="-56486"/>
            <a:ext cx="12533744" cy="6559360"/>
          </a:xfrm>
          <a:prstGeom prst="rect">
            <a:avLst/>
          </a:prstGeom>
          <a:noFill/>
        </p:spPr>
        <p:txBody>
          <a:bodyPr wrap="square">
            <a:spAutoFit/>
          </a:bodyPr>
          <a:lstStyle/>
          <a:p>
            <a:pPr marL="0" marR="0" algn="ctr">
              <a:lnSpc>
                <a:spcPct val="115000"/>
              </a:lnSpc>
              <a:spcAft>
                <a:spcPts val="800"/>
              </a:spcAft>
              <a:buNone/>
            </a:pPr>
            <a:r>
              <a:rPr lang="en-US" sz="1400" b="1" kern="0" dirty="0">
                <a:effectLst/>
                <a:latin typeface="Times New Roman" panose="02020603050405020304" pitchFamily="18" charset="0"/>
                <a:ea typeface="Times New Roman" panose="02020603050405020304" pitchFamily="18" charset="0"/>
                <a:cs typeface="Times New Roman" panose="02020603050405020304" pitchFamily="18" charset="0"/>
              </a:rPr>
              <a:t>The Cup That Was Bumped</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1400" kern="0" dirty="0">
                <a:effectLst/>
                <a:latin typeface="Times New Roman" panose="02020603050405020304" pitchFamily="18" charset="0"/>
                <a:ea typeface="Times New Roman" panose="02020603050405020304" pitchFamily="18" charset="0"/>
                <a:cs typeface="Times New Roman" panose="02020603050405020304" pitchFamily="18" charset="0"/>
              </a:rPr>
              <a:t>Imagine someone walking through a crowded room carrying a cup filled to the top. Another person accidentally bumps into them, and everything inside the cup spills out.</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1400" kern="0" dirty="0">
                <a:effectLst/>
                <a:latin typeface="Times New Roman" panose="02020603050405020304" pitchFamily="18" charset="0"/>
                <a:ea typeface="Times New Roman" panose="02020603050405020304" pitchFamily="18" charset="0"/>
                <a:cs typeface="Times New Roman" panose="02020603050405020304" pitchFamily="18" charset="0"/>
              </a:rPr>
              <a:t>If the cup contained coffee, coffee would spill out.</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1400" kern="0" dirty="0">
                <a:effectLst/>
                <a:latin typeface="Times New Roman" panose="02020603050405020304" pitchFamily="18" charset="0"/>
                <a:ea typeface="Times New Roman" panose="02020603050405020304" pitchFamily="18" charset="0"/>
                <a:cs typeface="Times New Roman" panose="02020603050405020304" pitchFamily="18" charset="0"/>
              </a:rPr>
              <a:t>If it contained water, water would spill out.</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1400" kern="0" dirty="0">
                <a:effectLst/>
                <a:latin typeface="Times New Roman" panose="02020603050405020304" pitchFamily="18" charset="0"/>
                <a:ea typeface="Times New Roman" panose="02020603050405020304" pitchFamily="18" charset="0"/>
                <a:cs typeface="Times New Roman" panose="02020603050405020304" pitchFamily="18" charset="0"/>
              </a:rPr>
              <a:t>If it contained something bitter, bitterness would spill out.</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1400" kern="0" dirty="0">
                <a:effectLst/>
                <a:latin typeface="Times New Roman" panose="02020603050405020304" pitchFamily="18" charset="0"/>
                <a:ea typeface="Times New Roman" panose="02020603050405020304" pitchFamily="18" charset="0"/>
                <a:cs typeface="Times New Roman" panose="02020603050405020304" pitchFamily="18" charset="0"/>
              </a:rPr>
              <a:t>Why did it spill?</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1400" kern="0" dirty="0">
                <a:effectLst/>
                <a:latin typeface="Times New Roman" panose="02020603050405020304" pitchFamily="18" charset="0"/>
                <a:ea typeface="Times New Roman" panose="02020603050405020304" pitchFamily="18" charset="0"/>
                <a:cs typeface="Times New Roman" panose="02020603050405020304" pitchFamily="18" charset="0"/>
              </a:rPr>
              <a:t>Someone may answer, “Because another person bumped the cup.”</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Life will bump you.</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1400" kern="0" dirty="0">
                <a:effectLst/>
                <a:latin typeface="Times New Roman" panose="02020603050405020304" pitchFamily="18" charset="0"/>
                <a:ea typeface="Times New Roman" panose="02020603050405020304" pitchFamily="18" charset="0"/>
                <a:cs typeface="Times New Roman" panose="02020603050405020304" pitchFamily="18" charset="0"/>
              </a:rPr>
              <a:t>But the deeper answer is this: It spilled because that was what the cup contained.</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1400" kern="0" dirty="0">
                <a:effectLst/>
                <a:latin typeface="Times New Roman" panose="02020603050405020304" pitchFamily="18" charset="0"/>
                <a:ea typeface="Times New Roman" panose="02020603050405020304" pitchFamily="18" charset="0"/>
                <a:cs typeface="Times New Roman" panose="02020603050405020304" pitchFamily="18" charset="0"/>
              </a:rPr>
              <a:t>People will disappoint you.</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1400" kern="0" dirty="0">
                <a:effectLst/>
                <a:latin typeface="Times New Roman" panose="02020603050405020304" pitchFamily="18" charset="0"/>
                <a:ea typeface="Times New Roman" panose="02020603050405020304" pitchFamily="18" charset="0"/>
                <a:cs typeface="Times New Roman" panose="02020603050405020304" pitchFamily="18" charset="0"/>
              </a:rPr>
              <a:t>Someone will speak disrespectfully to you. Someone will betray your confidence. Someone will challenge your patience.</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1400" kern="0" dirty="0">
                <a:effectLst/>
                <a:latin typeface="Times New Roman" panose="02020603050405020304" pitchFamily="18" charset="0"/>
                <a:ea typeface="Times New Roman" panose="02020603050405020304" pitchFamily="18" charset="0"/>
                <a:cs typeface="Times New Roman" panose="02020603050405020304" pitchFamily="18" charset="0"/>
              </a:rPr>
              <a:t>When life bumps you, whatever has been filling your heart will come spilling out.</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1400" kern="0" dirty="0">
                <a:effectLst/>
                <a:latin typeface="Times New Roman" panose="02020603050405020304" pitchFamily="18" charset="0"/>
                <a:ea typeface="Times New Roman" panose="02020603050405020304" pitchFamily="18" charset="0"/>
                <a:cs typeface="Times New Roman" panose="02020603050405020304" pitchFamily="18" charset="0"/>
              </a:rPr>
              <a:t>If your heart is filled with bitterness, bitterness will come out.</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1400" kern="0" dirty="0">
                <a:effectLst/>
                <a:latin typeface="Times New Roman" panose="02020603050405020304" pitchFamily="18" charset="0"/>
                <a:ea typeface="Times New Roman" panose="02020603050405020304" pitchFamily="18" charset="0"/>
                <a:cs typeface="Times New Roman" panose="02020603050405020304" pitchFamily="18" charset="0"/>
              </a:rPr>
              <a:t>If your heart is filled with anger, anger will come out.</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1400" kern="0" dirty="0">
                <a:effectLst/>
                <a:latin typeface="Times New Roman" panose="02020603050405020304" pitchFamily="18" charset="0"/>
                <a:ea typeface="Times New Roman" panose="02020603050405020304" pitchFamily="18" charset="0"/>
                <a:cs typeface="Times New Roman" panose="02020603050405020304" pitchFamily="18" charset="0"/>
              </a:rPr>
              <a:t>But if you have been filled with the Holy Spirit, love, patience and grace can come out—even when somebody bumps you the wrong way.</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b="1" kern="0" dirty="0">
                <a:effectLst/>
                <a:latin typeface="Times New Roman" panose="02020603050405020304" pitchFamily="18" charset="0"/>
                <a:ea typeface="Times New Roman" panose="02020603050405020304" pitchFamily="18" charset="0"/>
                <a:cs typeface="Times New Roman" panose="02020603050405020304" pitchFamily="18" charset="0"/>
              </a:rPr>
              <a:t>Stop blaming the bump for everything that spills out of you.   Sometimes the bump simply reveals what was already inside.</a:t>
            </a:r>
            <a:endParaRPr lang="en-US"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1400" kern="0" dirty="0">
                <a:effectLst/>
                <a:latin typeface="Times New Roman" panose="02020603050405020304" pitchFamily="18" charset="0"/>
                <a:ea typeface="Times New Roman" panose="02020603050405020304" pitchFamily="18" charset="0"/>
                <a:cs typeface="Times New Roman" panose="02020603050405020304" pitchFamily="18" charset="0"/>
              </a:rPr>
              <a:t>That is why we must continually pray:</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“Holy Spirit, fill me until there is no room left for bitterness. Fill me until love comes out when life bumps me!”</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86747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86D17-7B48-D088-17BA-909AAE22914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CA053D3-87D1-B2F5-2E32-A2E3F975CCF6}"/>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B37BCB78-2756-1948-8DC1-F322E6B6DB04}"/>
              </a:ext>
            </a:extLst>
          </p:cNvPr>
          <p:cNvSpPr txBox="1"/>
          <p:nvPr/>
        </p:nvSpPr>
        <p:spPr>
          <a:xfrm>
            <a:off x="136143" y="-117603"/>
            <a:ext cx="11919714" cy="6186374"/>
          </a:xfrm>
          <a:prstGeom prst="rect">
            <a:avLst/>
          </a:prstGeom>
          <a:noFill/>
        </p:spPr>
        <p:txBody>
          <a:bodyPr wrap="square">
            <a:spAutoFit/>
          </a:bodyPr>
          <a:lstStyle/>
          <a:p>
            <a:pPr marL="0" marR="0" algn="ctr">
              <a:lnSpc>
                <a:spcPct val="115000"/>
              </a:lnSpc>
              <a:spcAft>
                <a:spcPts val="800"/>
              </a:spcAft>
              <a:buNone/>
            </a:pPr>
            <a:r>
              <a:rPr lang="en-US" b="1" kern="0" dirty="0">
                <a:effectLst/>
                <a:latin typeface="Times New Roman" panose="02020603050405020304" pitchFamily="18" charset="0"/>
                <a:ea typeface="Times New Roman" panose="02020603050405020304" pitchFamily="18" charset="0"/>
                <a:cs typeface="Times New Roman" panose="02020603050405020304" pitchFamily="18" charset="0"/>
              </a:rPr>
              <a:t>The Snakebite</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Imagine being bitten by a poisonous snake while walking through the woods.</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The snake strikes, releases its poison and disappears.</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You now have two choices.</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You can chase the snake through the woods, trying to understand why it bit you and attempting to make it pay.</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Or you can immediately seek treatment and get the poison out of your body.</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If you spend all your time chasing the snake, the poison will spread.</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Some people have been emotionally bitten, and instead of seeking healing, they have spent years chasing the person who hurt them.</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They keep reliving the conversation.</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They keep searching for an apology.</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They keep trying to make the person understand the damage they caused.</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But while they are chasing the person, the poison is spreading through their hearts.</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b="1" kern="0" dirty="0">
                <a:effectLst/>
                <a:latin typeface="Times New Roman" panose="02020603050405020304" pitchFamily="18" charset="0"/>
                <a:ea typeface="Times New Roman" panose="02020603050405020304" pitchFamily="18" charset="0"/>
                <a:cs typeface="Times New Roman" panose="02020603050405020304" pitchFamily="18" charset="0"/>
              </a:rPr>
              <a:t>Do not spend your life chasing the snake.  Let the Holy Spirit remove the poison.</a:t>
            </a:r>
            <a:endParaRPr lang="en-US"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God may never give you the apology you wanted, but He can still give you the healing you need.</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19B1508A-FD75-763F-3DE5-7F08A7D3D7EE}"/>
              </a:ext>
            </a:extLst>
          </p:cNvPr>
          <p:cNvSpPr txBox="1"/>
          <p:nvPr/>
        </p:nvSpPr>
        <p:spPr>
          <a:xfrm>
            <a:off x="-32514" y="6075619"/>
            <a:ext cx="11919714" cy="560025"/>
          </a:xfrm>
          <a:prstGeom prst="rect">
            <a:avLst/>
          </a:prstGeom>
          <a:noFill/>
        </p:spPr>
        <p:txBody>
          <a:bodyPr wrap="square">
            <a:spAutoFit/>
          </a:bodyPr>
          <a:lstStyle/>
          <a:p>
            <a:pPr marL="0" marR="0" algn="ctr">
              <a:lnSpc>
                <a:spcPct val="115000"/>
              </a:lnSpc>
              <a:spcAft>
                <a:spcPts val="800"/>
              </a:spcAft>
              <a:buNone/>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Your </a:t>
            </a:r>
            <a:r>
              <a:rPr lang="en-US" sz="2800" b="1" u="sng" kern="0" dirty="0">
                <a:effectLst/>
                <a:latin typeface="Times New Roman" panose="02020603050405020304" pitchFamily="18" charset="0"/>
                <a:ea typeface="Times New Roman" panose="02020603050405020304" pitchFamily="18" charset="0"/>
                <a:cs typeface="Times New Roman" panose="02020603050405020304" pitchFamily="18" charset="0"/>
              </a:rPr>
              <a:t>healing is too important </a:t>
            </a: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to be dependent upon </a:t>
            </a:r>
            <a:r>
              <a:rPr lang="en-US" sz="2800" b="1" u="sng" kern="0" dirty="0">
                <a:effectLst/>
                <a:latin typeface="Times New Roman" panose="02020603050405020304" pitchFamily="18" charset="0"/>
                <a:ea typeface="Times New Roman" panose="02020603050405020304" pitchFamily="18" charset="0"/>
                <a:cs typeface="Times New Roman" panose="02020603050405020304" pitchFamily="18" charset="0"/>
              </a:rPr>
              <a:t>someone else’s apology</a:t>
            </a: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41309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5EBEE-0DAA-BF61-CF62-3CF2A52C0DA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F9ADF18-944F-50FD-B472-A2AE58A588AD}"/>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0BD1D2CC-2C46-DAFA-13F1-BC9F5E679B8C}"/>
              </a:ext>
            </a:extLst>
          </p:cNvPr>
          <p:cNvSpPr txBox="1"/>
          <p:nvPr/>
        </p:nvSpPr>
        <p:spPr>
          <a:xfrm>
            <a:off x="52873" y="836956"/>
            <a:ext cx="4973215" cy="3910879"/>
          </a:xfrm>
          <a:prstGeom prst="rect">
            <a:avLst/>
          </a:prstGeom>
          <a:noFill/>
        </p:spPr>
        <p:txBody>
          <a:bodyPr wrap="square">
            <a:spAutoFit/>
          </a:bodyPr>
          <a:lstStyle/>
          <a:p>
            <a:pPr marL="0" marR="0" algn="ctr">
              <a:lnSpc>
                <a:spcPct val="115000"/>
              </a:lnSpc>
              <a:spcAft>
                <a:spcPts val="800"/>
              </a:spcAft>
              <a:buNone/>
            </a:pPr>
            <a:r>
              <a:rPr lang="en-US" b="1" kern="0" dirty="0">
                <a:effectLst/>
                <a:latin typeface="Times New Roman" panose="02020603050405020304" pitchFamily="18" charset="0"/>
                <a:ea typeface="Times New Roman" panose="02020603050405020304" pitchFamily="18" charset="0"/>
                <a:cs typeface="Times New Roman" panose="02020603050405020304" pitchFamily="18" charset="0"/>
              </a:rPr>
              <a:t>1. Pause, Pray and Let the Holy Spirit Lead Your Response</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Before you answer, pause.</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Before you react, pray.</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Before you send that text, ask:</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“Holy Spirit, is this how </a:t>
            </a: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You</a:t>
            </a: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 want me to respond?”</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Do not let a temporary emotion create a permanent consequence.</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This week, remember: I will not respond from my flesh. I will respond from the Spirit.</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5EC4B15D-247B-15BB-E419-068A0EAF875D}"/>
              </a:ext>
            </a:extLst>
          </p:cNvPr>
          <p:cNvSpPr txBox="1"/>
          <p:nvPr/>
        </p:nvSpPr>
        <p:spPr>
          <a:xfrm>
            <a:off x="4149012" y="17362"/>
            <a:ext cx="8042988" cy="560025"/>
          </a:xfrm>
          <a:prstGeom prst="rect">
            <a:avLst/>
          </a:prstGeom>
          <a:noFill/>
        </p:spPr>
        <p:txBody>
          <a:bodyPr wrap="square">
            <a:spAutoFit/>
          </a:bodyPr>
          <a:lstStyle/>
          <a:p>
            <a:pPr marL="0" marR="0" algn="ctr">
              <a:lnSpc>
                <a:spcPct val="115000"/>
              </a:lnSpc>
              <a:spcAft>
                <a:spcPts val="800"/>
              </a:spcAft>
              <a:buNone/>
            </a:pPr>
            <a:r>
              <a:rPr lang="en-US" sz="2800" b="1" kern="0" dirty="0">
                <a:effectLst/>
                <a:latin typeface="Times New Roman" panose="02020603050405020304" pitchFamily="18" charset="0"/>
                <a:ea typeface="Times New Roman" panose="02020603050405020304" pitchFamily="18" charset="0"/>
                <a:cs typeface="Times New Roman" panose="02020603050405020304" pitchFamily="18" charset="0"/>
              </a:rPr>
              <a:t>Three Key Points to Remember This Week</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2A8799DC-1048-1E08-83BF-4D940EE419D3}"/>
              </a:ext>
            </a:extLst>
          </p:cNvPr>
          <p:cNvSpPr txBox="1"/>
          <p:nvPr/>
        </p:nvSpPr>
        <p:spPr>
          <a:xfrm>
            <a:off x="261257" y="-714"/>
            <a:ext cx="2920481" cy="707886"/>
          </a:xfrm>
          <a:prstGeom prst="rect">
            <a:avLst/>
          </a:prstGeom>
          <a:noFill/>
        </p:spPr>
        <p:txBody>
          <a:bodyPr wrap="square" rtlCol="0">
            <a:spAutoFit/>
          </a:bodyPr>
          <a:lstStyle/>
          <a:p>
            <a:pPr algn="ctr"/>
            <a:r>
              <a:rPr lang="en-US" sz="4000" dirty="0"/>
              <a:t>Homework</a:t>
            </a:r>
          </a:p>
        </p:txBody>
      </p:sp>
      <p:sp>
        <p:nvSpPr>
          <p:cNvPr id="9" name="TextBox 8">
            <a:extLst>
              <a:ext uri="{FF2B5EF4-FFF2-40B4-BE49-F238E27FC236}">
                <a16:creationId xmlns:a16="http://schemas.microsoft.com/office/drawing/2014/main" id="{E2538FA0-26FF-49DD-7FE9-FAEECEB2D8AE}"/>
              </a:ext>
            </a:extLst>
          </p:cNvPr>
          <p:cNvSpPr txBox="1"/>
          <p:nvPr/>
        </p:nvSpPr>
        <p:spPr>
          <a:xfrm>
            <a:off x="5352661" y="836956"/>
            <a:ext cx="6550090" cy="3565720"/>
          </a:xfrm>
          <a:prstGeom prst="rect">
            <a:avLst/>
          </a:prstGeom>
          <a:noFill/>
        </p:spPr>
        <p:txBody>
          <a:bodyPr wrap="square">
            <a:spAutoFit/>
          </a:bodyPr>
          <a:lstStyle/>
          <a:p>
            <a:pPr marL="0" marR="0" algn="ctr">
              <a:lnSpc>
                <a:spcPct val="115000"/>
              </a:lnSpc>
              <a:spcAft>
                <a:spcPts val="800"/>
              </a:spcAft>
              <a:buNone/>
            </a:pP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2. Forgiveness Does Not Say They Were Right; It Says God Is Still Lord of Your Heart</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Forgiveness does not excuse the offense. It removes the offense from the throne of your heart.</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You can forgive and establish boundaries. You can forgive and move forward. You can forgive without returning to the same unhealthy situation.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000" kern="0" dirty="0">
                <a:effectLst/>
                <a:latin typeface="Times New Roman" panose="02020603050405020304" pitchFamily="18" charset="0"/>
                <a:ea typeface="Times New Roman" panose="02020603050405020304" pitchFamily="18" charset="0"/>
                <a:cs typeface="Times New Roman" panose="02020603050405020304" pitchFamily="18" charset="0"/>
              </a:rPr>
              <a:t>This week, remember: What they did will not control what God is doing within me.</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C09B3707-636E-E1DD-F974-CD4B6483B657}"/>
              </a:ext>
            </a:extLst>
          </p:cNvPr>
          <p:cNvSpPr txBox="1"/>
          <p:nvPr/>
        </p:nvSpPr>
        <p:spPr>
          <a:xfrm>
            <a:off x="-118185" y="4851631"/>
            <a:ext cx="12020936" cy="1902572"/>
          </a:xfrm>
          <a:prstGeom prst="rect">
            <a:avLst/>
          </a:prstGeom>
          <a:noFill/>
        </p:spPr>
        <p:txBody>
          <a:bodyPr wrap="square">
            <a:spAutoFit/>
          </a:bodyPr>
          <a:lstStyle/>
          <a:p>
            <a:pPr marL="0" marR="0" algn="ctr">
              <a:lnSpc>
                <a:spcPct val="115000"/>
              </a:lnSpc>
              <a:spcAft>
                <a:spcPts val="800"/>
              </a:spcAft>
              <a:buNone/>
            </a:pPr>
            <a:r>
              <a:rPr lang="en-US" sz="1600" b="1" kern="0" dirty="0">
                <a:effectLst/>
                <a:latin typeface="Times New Roman" panose="02020603050405020304" pitchFamily="18" charset="0"/>
                <a:ea typeface="Times New Roman" panose="02020603050405020304" pitchFamily="18" charset="0"/>
                <a:cs typeface="Times New Roman" panose="02020603050405020304" pitchFamily="18" charset="0"/>
              </a:rPr>
              <a:t>3. When Your Love Runs Out, Ask God for His</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1600" kern="0" dirty="0">
                <a:effectLst/>
                <a:latin typeface="Times New Roman" panose="02020603050405020304" pitchFamily="18" charset="0"/>
                <a:ea typeface="Times New Roman" panose="02020603050405020304" pitchFamily="18" charset="0"/>
                <a:cs typeface="Times New Roman" panose="02020603050405020304" pitchFamily="18" charset="0"/>
              </a:rPr>
              <a:t>There may be someone whom you cannot love through human strength alone.</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1600" kern="0" dirty="0">
                <a:effectLst/>
                <a:latin typeface="Times New Roman" panose="02020603050405020304" pitchFamily="18" charset="0"/>
                <a:ea typeface="Times New Roman" panose="02020603050405020304" pitchFamily="18" charset="0"/>
                <a:cs typeface="Times New Roman" panose="02020603050405020304" pitchFamily="18" charset="0"/>
              </a:rPr>
              <a:t>Be honest with God and </a:t>
            </a:r>
            <a:r>
              <a:rPr lang="en-US" sz="1600" kern="0" dirty="0" err="1">
                <a:effectLst/>
                <a:latin typeface="Times New Roman" panose="02020603050405020304" pitchFamily="18" charset="0"/>
                <a:ea typeface="Times New Roman" panose="02020603050405020304" pitchFamily="18" charset="0"/>
                <a:cs typeface="Times New Roman" panose="02020603050405020304" pitchFamily="18" charset="0"/>
              </a:rPr>
              <a:t>pray:“Lord</a:t>
            </a:r>
            <a:r>
              <a:rPr lang="en-US" sz="1600" kern="0" dirty="0">
                <a:effectLst/>
                <a:latin typeface="Times New Roman" panose="02020603050405020304" pitchFamily="18" charset="0"/>
                <a:ea typeface="Times New Roman" panose="02020603050405020304" pitchFamily="18" charset="0"/>
                <a:cs typeface="Times New Roman" panose="02020603050405020304" pitchFamily="18" charset="0"/>
              </a:rPr>
              <a:t>, I do not have the strength to love this person, but You do. Holy Spirit, love them through me.”</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1600" kern="0" dirty="0">
                <a:effectLst/>
                <a:latin typeface="Times New Roman" panose="02020603050405020304" pitchFamily="18" charset="0"/>
                <a:ea typeface="Times New Roman" panose="02020603050405020304" pitchFamily="18" charset="0"/>
                <a:cs typeface="Times New Roman" panose="02020603050405020304" pitchFamily="18" charset="0"/>
              </a:rPr>
              <a:t>What you cannot accomplish naturally, God can empower you to accomplish supernaturally.</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1600" kern="0" dirty="0">
                <a:effectLst/>
                <a:latin typeface="Times New Roman" panose="02020603050405020304" pitchFamily="18" charset="0"/>
                <a:ea typeface="Times New Roman" panose="02020603050405020304" pitchFamily="18" charset="0"/>
                <a:cs typeface="Times New Roman" panose="02020603050405020304" pitchFamily="18" charset="0"/>
              </a:rPr>
              <a:t>This week, remember: </a:t>
            </a:r>
            <a:r>
              <a:rPr lang="en-US" sz="1600" b="1" kern="0" dirty="0">
                <a:effectLst/>
                <a:latin typeface="Times New Roman" panose="02020603050405020304" pitchFamily="18" charset="0"/>
                <a:ea typeface="Times New Roman" panose="02020603050405020304" pitchFamily="18" charset="0"/>
                <a:cs typeface="Times New Roman" panose="02020603050405020304" pitchFamily="18" charset="0"/>
              </a:rPr>
              <a:t>I do not have to love people through my strength. The Holy Spirit will love them through me.</a:t>
            </a:r>
            <a:endParaRPr lang="en-US" sz="1600" b="1"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8323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fltVal val="0"/>
                                          </p:val>
                                        </p:tav>
                                        <p:tav tm="100000">
                                          <p:val>
                                            <p:strVal val="#ppt_w"/>
                                          </p:val>
                                        </p:tav>
                                      </p:tavLst>
                                    </p:anim>
                                    <p:anim calcmode="lin" valueType="num">
                                      <p:cBhvr>
                                        <p:cTn id="13" dur="1000" fill="hold"/>
                                        <p:tgtEl>
                                          <p:spTgt spid="6"/>
                                        </p:tgtEl>
                                        <p:attrNameLst>
                                          <p:attrName>ppt_h</p:attrName>
                                        </p:attrNameLst>
                                      </p:cBhvr>
                                      <p:tavLst>
                                        <p:tav tm="0">
                                          <p:val>
                                            <p:fltVal val="0"/>
                                          </p:val>
                                        </p:tav>
                                        <p:tav tm="100000">
                                          <p:val>
                                            <p:strVal val="#ppt_h"/>
                                          </p:val>
                                        </p:tav>
                                      </p:tavLst>
                                    </p:anim>
                                    <p:anim calcmode="lin" valueType="num">
                                      <p:cBhvr>
                                        <p:cTn id="14" dur="1000" fill="hold"/>
                                        <p:tgtEl>
                                          <p:spTgt spid="6"/>
                                        </p:tgtEl>
                                        <p:attrNameLst>
                                          <p:attrName>style.rotation</p:attrName>
                                        </p:attrNameLst>
                                      </p:cBhvr>
                                      <p:tavLst>
                                        <p:tav tm="0">
                                          <p:val>
                                            <p:fltVal val="90"/>
                                          </p:val>
                                        </p:tav>
                                        <p:tav tm="100000">
                                          <p:val>
                                            <p:fltVal val="0"/>
                                          </p:val>
                                        </p:tav>
                                      </p:tavLst>
                                    </p:anim>
                                    <p:animEffect transition="in" filter="fade">
                                      <p:cBhvr>
                                        <p:cTn id="15" dur="1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2750"/>
                                        <p:tgtEl>
                                          <p:spTgt spid="4"/>
                                        </p:tgtEl>
                                      </p:cBhvr>
                                    </p:animEffect>
                                    <p:anim calcmode="lin" valueType="num">
                                      <p:cBhvr>
                                        <p:cTn id="21" dur="2750" fill="hold"/>
                                        <p:tgtEl>
                                          <p:spTgt spid="4"/>
                                        </p:tgtEl>
                                        <p:attrNameLst>
                                          <p:attrName>ppt_x</p:attrName>
                                        </p:attrNameLst>
                                      </p:cBhvr>
                                      <p:tavLst>
                                        <p:tav tm="0">
                                          <p:val>
                                            <p:strVal val="#ppt_x"/>
                                          </p:val>
                                        </p:tav>
                                        <p:tav tm="100000">
                                          <p:val>
                                            <p:strVal val="#ppt_x"/>
                                          </p:val>
                                        </p:tav>
                                      </p:tavLst>
                                    </p:anim>
                                    <p:anim calcmode="lin" valueType="num">
                                      <p:cBhvr>
                                        <p:cTn id="22" dur="275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2250"/>
                                        <p:tgtEl>
                                          <p:spTgt spid="9"/>
                                        </p:tgtEl>
                                      </p:cBhvr>
                                    </p:animEffect>
                                    <p:anim calcmode="lin" valueType="num">
                                      <p:cBhvr>
                                        <p:cTn id="28" dur="2250" fill="hold"/>
                                        <p:tgtEl>
                                          <p:spTgt spid="9"/>
                                        </p:tgtEl>
                                        <p:attrNameLst>
                                          <p:attrName>ppt_x</p:attrName>
                                        </p:attrNameLst>
                                      </p:cBhvr>
                                      <p:tavLst>
                                        <p:tav tm="0">
                                          <p:val>
                                            <p:strVal val="#ppt_x"/>
                                          </p:val>
                                        </p:tav>
                                        <p:tav tm="100000">
                                          <p:val>
                                            <p:strVal val="#ppt_x"/>
                                          </p:val>
                                        </p:tav>
                                      </p:tavLst>
                                    </p:anim>
                                    <p:anim calcmode="lin" valueType="num">
                                      <p:cBhvr>
                                        <p:cTn id="29" dur="225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2000"/>
                                        <p:tgtEl>
                                          <p:spTgt spid="11"/>
                                        </p:tgtEl>
                                      </p:cBhvr>
                                    </p:animEffect>
                                    <p:anim calcmode="lin" valueType="num">
                                      <p:cBhvr>
                                        <p:cTn id="35" dur="2000" fill="hold"/>
                                        <p:tgtEl>
                                          <p:spTgt spid="11"/>
                                        </p:tgtEl>
                                        <p:attrNameLst>
                                          <p:attrName>ppt_x</p:attrName>
                                        </p:attrNameLst>
                                      </p:cBhvr>
                                      <p:tavLst>
                                        <p:tav tm="0">
                                          <p:val>
                                            <p:strVal val="#ppt_x"/>
                                          </p:val>
                                        </p:tav>
                                        <p:tav tm="100000">
                                          <p:val>
                                            <p:strVal val="#ppt_x"/>
                                          </p:val>
                                        </p:tav>
                                      </p:tavLst>
                                    </p:anim>
                                    <p:anim calcmode="lin" valueType="num">
                                      <p:cBhvr>
                                        <p:cTn id="36" dur="2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9" grpId="0"/>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BB949-908B-F58B-6966-1174DE9AE22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66336A7-126F-5E9B-8258-8050FB03EE8E}"/>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939F43A5-F110-68CB-2F83-C325AC85FD57}"/>
              </a:ext>
            </a:extLst>
          </p:cNvPr>
          <p:cNvSpPr txBox="1"/>
          <p:nvPr/>
        </p:nvSpPr>
        <p:spPr>
          <a:xfrm>
            <a:off x="418321" y="247327"/>
            <a:ext cx="11355357" cy="6363345"/>
          </a:xfrm>
          <a:prstGeom prst="rect">
            <a:avLst/>
          </a:prstGeom>
          <a:noFill/>
        </p:spPr>
        <p:txBody>
          <a:bodyPr wrap="square">
            <a:spAutoFit/>
          </a:bodyPr>
          <a:lstStyle/>
          <a:p>
            <a:pPr marL="0" marR="0" algn="ctr">
              <a:lnSpc>
                <a:spcPct val="115000"/>
              </a:lnSpc>
              <a:spcAft>
                <a:spcPts val="800"/>
              </a:spcAft>
              <a:buNone/>
            </a:pPr>
            <a:r>
              <a:rPr lang="en-US" sz="2800" b="1" kern="0" dirty="0">
                <a:effectLst/>
                <a:latin typeface="Times New Roman" panose="02020603050405020304" pitchFamily="18" charset="0"/>
                <a:ea typeface="Times New Roman" panose="02020603050405020304" pitchFamily="18" charset="0"/>
                <a:cs typeface="Times New Roman" panose="02020603050405020304" pitchFamily="18" charset="0"/>
              </a:rPr>
              <a:t>Final Declaration</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Holy Spirit, help me love when I do not feel like loving.</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Help me forgive when I do not feel like forgiving.</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Help me bless when my flesh wants to curse.</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Help me pray when my flesh wants revenge.</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Help me pause before I react and pray before I respond.</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Heal every wound that has produced </a:t>
            </a:r>
            <a:r>
              <a:rPr lang="en-US" b="1" kern="0" dirty="0">
                <a:effectLst/>
                <a:latin typeface="Times New Roman" panose="02020603050405020304" pitchFamily="18" charset="0"/>
                <a:ea typeface="Times New Roman" panose="02020603050405020304" pitchFamily="18" charset="0"/>
                <a:cs typeface="Times New Roman" panose="02020603050405020304" pitchFamily="18" charset="0"/>
              </a:rPr>
              <a:t>anger</a:t>
            </a: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b="1" kern="0" dirty="0">
                <a:effectLst/>
                <a:latin typeface="Times New Roman" panose="02020603050405020304" pitchFamily="18" charset="0"/>
                <a:ea typeface="Times New Roman" panose="02020603050405020304" pitchFamily="18" charset="0"/>
                <a:cs typeface="Times New Roman" panose="02020603050405020304" pitchFamily="18" charset="0"/>
              </a:rPr>
              <a:t>bitterness </a:t>
            </a: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or </a:t>
            </a:r>
            <a:r>
              <a:rPr lang="en-US" b="1" kern="0" dirty="0">
                <a:effectLst/>
                <a:latin typeface="Times New Roman" panose="02020603050405020304" pitchFamily="18" charset="0"/>
                <a:ea typeface="Times New Roman" panose="02020603050405020304" pitchFamily="18" charset="0"/>
                <a:cs typeface="Times New Roman" panose="02020603050405020304" pitchFamily="18" charset="0"/>
              </a:rPr>
              <a:t>resentment </a:t>
            </a: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within me.</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Give me wisdom to establish healthy boundaries without carrying hatred in my heart.</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I release every person who has hurt me. I place them into Your hands, and I trust You to handle what I cannot fix.</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Lord, I refuse to become what hurt me.</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Let the fruit of Your Spirit grow within my life. Let Your love be seen in my words, my attitude, my choices and my response to difficult people.</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Not my will…Not my feelings…Not my pride…Not my flesh.</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But Your Holy Spirit working through me.</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In the mighty name of Jesus Christ, Amen.</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01868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4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FE23C-91BD-3E9F-32B8-0FA8EA40BB5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276E275-B92A-D205-52D3-48537E78D8A6}"/>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36391025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4C5B5-E7A2-3941-4B51-609DD3483AE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519A398-D0DD-3866-5C23-039D11783A62}"/>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25764255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36690-7D97-F4B6-587E-A06327FEF41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C70B637-05CD-FFFE-B6BE-9BD1AFB90FA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33013170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B0553-6A63-0DB0-4B5D-C9C9B632573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C751622-CBBE-EE10-572B-570017E0D6EB}"/>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35188622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8F4D6-46B4-D0E7-5DEF-CC0E36F7608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D82A1D3-CB15-819A-8BB4-EF5996527C3E}"/>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21678550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20ACC-5376-230B-9520-29DE9595272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8E5014A-C194-6BD4-AF94-DEAD4506D21A}"/>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23274680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DEDDC-1A28-F514-4393-E2AE0EEEA24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C94FB5D-75AE-F744-8A8F-1AC1E3B42A38}"/>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1039961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ABEB0-3852-72E9-6A1A-E67527B8D96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27C1262-F790-61EC-EE5C-9CF5C2288BB5}"/>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1944069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09962-C93A-2279-A115-9183C30CC28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98F6921-7C28-E845-A255-0431179B4112}"/>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4240469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E20E7-9CE0-D0B5-AA58-784D02653E4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FB7A73F-E493-C959-8DC8-C811FE9458E8}"/>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1987700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0A81E-3F8F-7C94-BCD6-1C83833CBBF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7F186CF-D739-EE28-7662-8C277FF6214F}"/>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33704784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5818B-74D9-FF4A-8F05-6CEDA6C18BB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072DF90-5903-F881-2059-F5CB05D30535}"/>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843411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125</TotalTime>
  <Words>2938</Words>
  <Application>Microsoft Office PowerPoint</Application>
  <PresentationFormat>Widescreen</PresentationFormat>
  <Paragraphs>214</Paragraphs>
  <Slides>44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Aptos</vt:lpstr>
      <vt:lpstr>Aptos Display</vt:lpstr>
      <vt:lpstr>Arial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Richard Tubbs</dc:creator>
  <cp:lastModifiedBy>Richard Tubbs</cp:lastModifiedBy>
  <cp:revision>1</cp:revision>
  <dcterms:created xsi:type="dcterms:W3CDTF">2026-08-17T19:26:37Z</dcterms:created>
  <dcterms:modified xsi:type="dcterms:W3CDTF">2026-08-20T16:13:45Z</dcterms:modified>
</cp:coreProperties>
</file>