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A7A86-07B6-409D-9415-6D5F72A3E57B}" v="124" dt="2026-08-15T18:46:49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04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Tubbs" userId="b0993f8c11731488" providerId="LiveId" clId="{82C6C4D9-AB6E-4316-847A-6AE1222493BB}"/>
    <pc:docChg chg="undo custSel addSld modSld">
      <pc:chgData name="Richard Tubbs" userId="b0993f8c11731488" providerId="LiveId" clId="{82C6C4D9-AB6E-4316-847A-6AE1222493BB}" dt="2026-08-15T18:46:49.523" v="3033"/>
      <pc:docMkLst>
        <pc:docMk/>
      </pc:docMkLst>
      <pc:sldChg chg="addSp modSp mod modAnim">
        <pc:chgData name="Richard Tubbs" userId="b0993f8c11731488" providerId="LiveId" clId="{82C6C4D9-AB6E-4316-847A-6AE1222493BB}" dt="2026-08-15T18:38:44.381" v="3005"/>
        <pc:sldMkLst>
          <pc:docMk/>
          <pc:sldMk cId="1120355590" sldId="262"/>
        </pc:sldMkLst>
        <pc:spChg chg="mod">
          <ac:chgData name="Richard Tubbs" userId="b0993f8c11731488" providerId="LiveId" clId="{82C6C4D9-AB6E-4316-847A-6AE1222493BB}" dt="2026-08-15T18:38:17.163" v="2994" actId="1076"/>
          <ac:spMkLst>
            <pc:docMk/>
            <pc:sldMk cId="1120355590" sldId="262"/>
            <ac:spMk id="4" creationId="{09BB866E-0721-784F-3406-0EB0CB53ACDF}"/>
          </ac:spMkLst>
        </pc:spChg>
        <pc:spChg chg="add mod">
          <ac:chgData name="Richard Tubbs" userId="b0993f8c11731488" providerId="LiveId" clId="{82C6C4D9-AB6E-4316-847A-6AE1222493BB}" dt="2026-08-15T18:37:52.805" v="2983" actId="1076"/>
          <ac:spMkLst>
            <pc:docMk/>
            <pc:sldMk cId="1120355590" sldId="262"/>
            <ac:spMk id="6" creationId="{CD003DC0-FC6E-D916-2C46-B9DD0678D4DA}"/>
          </ac:spMkLst>
        </pc:spChg>
        <pc:spChg chg="add mod">
          <ac:chgData name="Richard Tubbs" userId="b0993f8c11731488" providerId="LiveId" clId="{82C6C4D9-AB6E-4316-847A-6AE1222493BB}" dt="2026-08-15T18:37:58.508" v="2986" actId="14100"/>
          <ac:spMkLst>
            <pc:docMk/>
            <pc:sldMk cId="1120355590" sldId="262"/>
            <ac:spMk id="9" creationId="{ED61D629-B385-8595-2A9E-C88E140C8C63}"/>
          </ac:spMkLst>
        </pc:spChg>
        <pc:spChg chg="add mod">
          <ac:chgData name="Richard Tubbs" userId="b0993f8c11731488" providerId="LiveId" clId="{82C6C4D9-AB6E-4316-847A-6AE1222493BB}" dt="2026-08-15T18:38:31.288" v="3000" actId="1076"/>
          <ac:spMkLst>
            <pc:docMk/>
            <pc:sldMk cId="1120355590" sldId="262"/>
            <ac:spMk id="11" creationId="{358413BE-5426-7B05-A318-B640FC7E7559}"/>
          </ac:spMkLst>
        </pc:spChg>
        <pc:spChg chg="add mod">
          <ac:chgData name="Richard Tubbs" userId="b0993f8c11731488" providerId="LiveId" clId="{82C6C4D9-AB6E-4316-847A-6AE1222493BB}" dt="2026-08-15T18:38:28.772" v="2999" actId="1076"/>
          <ac:spMkLst>
            <pc:docMk/>
            <pc:sldMk cId="1120355590" sldId="262"/>
            <ac:spMk id="13" creationId="{BF2AA9A9-CC0B-4387-E028-69C3A7D8FB50}"/>
          </ac:spMkLst>
        </pc:spChg>
      </pc:sldChg>
      <pc:sldChg chg="modAnim">
        <pc:chgData name="Richard Tubbs" userId="b0993f8c11731488" providerId="LiveId" clId="{82C6C4D9-AB6E-4316-847A-6AE1222493BB}" dt="2026-08-15T18:39:31.411" v="3007"/>
        <pc:sldMkLst>
          <pc:docMk/>
          <pc:sldMk cId="3101278290" sldId="264"/>
        </pc:sldMkLst>
      </pc:sldChg>
      <pc:sldChg chg="modAnim">
        <pc:chgData name="Richard Tubbs" userId="b0993f8c11731488" providerId="LiveId" clId="{82C6C4D9-AB6E-4316-847A-6AE1222493BB}" dt="2026-08-15T18:40:20.863" v="3009"/>
        <pc:sldMkLst>
          <pc:docMk/>
          <pc:sldMk cId="1448420271" sldId="269"/>
        </pc:sldMkLst>
      </pc:sldChg>
      <pc:sldChg chg="modSp">
        <pc:chgData name="Richard Tubbs" userId="b0993f8c11731488" providerId="LiveId" clId="{82C6C4D9-AB6E-4316-847A-6AE1222493BB}" dt="2026-08-15T18:21:48.570" v="2963" actId="113"/>
        <pc:sldMkLst>
          <pc:docMk/>
          <pc:sldMk cId="1226165614" sldId="271"/>
        </pc:sldMkLst>
        <pc:spChg chg="mod">
          <ac:chgData name="Richard Tubbs" userId="b0993f8c11731488" providerId="LiveId" clId="{82C6C4D9-AB6E-4316-847A-6AE1222493BB}" dt="2026-08-15T18:21:48.570" v="2963" actId="113"/>
          <ac:spMkLst>
            <pc:docMk/>
            <pc:sldMk cId="1226165614" sldId="271"/>
            <ac:spMk id="6" creationId="{DE399FCC-FE08-3B22-42DE-612EC9364CF5}"/>
          </ac:spMkLst>
        </pc:spChg>
      </pc:sldChg>
      <pc:sldChg chg="modAnim">
        <pc:chgData name="Richard Tubbs" userId="b0993f8c11731488" providerId="LiveId" clId="{82C6C4D9-AB6E-4316-847A-6AE1222493BB}" dt="2026-08-15T18:40:56.768" v="3015"/>
        <pc:sldMkLst>
          <pc:docMk/>
          <pc:sldMk cId="2085898546" sldId="272"/>
        </pc:sldMkLst>
      </pc:sldChg>
      <pc:sldChg chg="modAnim">
        <pc:chgData name="Richard Tubbs" userId="b0993f8c11731488" providerId="LiveId" clId="{82C6C4D9-AB6E-4316-847A-6AE1222493BB}" dt="2026-08-15T18:41:16.986" v="3017"/>
        <pc:sldMkLst>
          <pc:docMk/>
          <pc:sldMk cId="1539278961" sldId="273"/>
        </pc:sldMkLst>
      </pc:sldChg>
      <pc:sldChg chg="addSp delSp modSp mod modAnim">
        <pc:chgData name="Richard Tubbs" userId="b0993f8c11731488" providerId="LiveId" clId="{82C6C4D9-AB6E-4316-847A-6AE1222493BB}" dt="2026-08-15T18:41:41.985" v="3019"/>
        <pc:sldMkLst>
          <pc:docMk/>
          <pc:sldMk cId="2287725510" sldId="274"/>
        </pc:sldMkLst>
        <pc:spChg chg="add del mod">
          <ac:chgData name="Richard Tubbs" userId="b0993f8c11731488" providerId="LiveId" clId="{82C6C4D9-AB6E-4316-847A-6AE1222493BB}" dt="2026-08-15T16:48:23.707" v="150"/>
          <ac:spMkLst>
            <pc:docMk/>
            <pc:sldMk cId="2287725510" sldId="274"/>
            <ac:spMk id="4" creationId="{B5B6B051-9362-4568-11A5-4CB14C9C3877}"/>
          </ac:spMkLst>
        </pc:spChg>
        <pc:spChg chg="add mod">
          <ac:chgData name="Richard Tubbs" userId="b0993f8c11731488" providerId="LiveId" clId="{82C6C4D9-AB6E-4316-847A-6AE1222493BB}" dt="2026-08-15T16:48:06.786" v="147" actId="115"/>
          <ac:spMkLst>
            <pc:docMk/>
            <pc:sldMk cId="2287725510" sldId="274"/>
            <ac:spMk id="6" creationId="{7F411E9C-79F2-E2D4-86F0-B91D3AB2AF96}"/>
          </ac:spMkLst>
        </pc:spChg>
        <pc:spChg chg="add mod">
          <ac:chgData name="Richard Tubbs" userId="b0993f8c11731488" providerId="LiveId" clId="{82C6C4D9-AB6E-4316-847A-6AE1222493BB}" dt="2026-08-15T16:47:39.287" v="138" actId="113"/>
          <ac:spMkLst>
            <pc:docMk/>
            <pc:sldMk cId="2287725510" sldId="274"/>
            <ac:spMk id="9" creationId="{D37917FF-F30C-2DD6-46F9-4CA08C692F4D}"/>
          </ac:spMkLst>
        </pc:spChg>
        <pc:picChg chg="mod">
          <ac:chgData name="Richard Tubbs" userId="b0993f8c11731488" providerId="LiveId" clId="{82C6C4D9-AB6E-4316-847A-6AE1222493BB}" dt="2026-08-15T16:47:55.317" v="145" actId="1076"/>
          <ac:picMkLst>
            <pc:docMk/>
            <pc:sldMk cId="2287725510" sldId="274"/>
            <ac:picMk id="3" creationId="{8562B0EC-DBAF-DA59-BDDD-66B6B207D5F0}"/>
          </ac:picMkLst>
        </pc:picChg>
      </pc:sldChg>
      <pc:sldChg chg="addSp modSp mod modAnim">
        <pc:chgData name="Richard Tubbs" userId="b0993f8c11731488" providerId="LiveId" clId="{82C6C4D9-AB6E-4316-847A-6AE1222493BB}" dt="2026-08-15T16:54:10.423" v="340"/>
        <pc:sldMkLst>
          <pc:docMk/>
          <pc:sldMk cId="2833783834" sldId="275"/>
        </pc:sldMkLst>
        <pc:spChg chg="add mod">
          <ac:chgData name="Richard Tubbs" userId="b0993f8c11731488" providerId="LiveId" clId="{82C6C4D9-AB6E-4316-847A-6AE1222493BB}" dt="2026-08-15T16:53:41.205" v="333" actId="404"/>
          <ac:spMkLst>
            <pc:docMk/>
            <pc:sldMk cId="2833783834" sldId="275"/>
            <ac:spMk id="4" creationId="{34D5384A-0966-575F-EA1B-D8380D79A9F4}"/>
          </ac:spMkLst>
        </pc:spChg>
        <pc:spChg chg="add mod">
          <ac:chgData name="Richard Tubbs" userId="b0993f8c11731488" providerId="LiveId" clId="{82C6C4D9-AB6E-4316-847A-6AE1222493BB}" dt="2026-08-15T16:52:45.222" v="276" actId="1076"/>
          <ac:spMkLst>
            <pc:docMk/>
            <pc:sldMk cId="2833783834" sldId="275"/>
            <ac:spMk id="6" creationId="{AD50072B-E04E-8290-60DF-05998376FC2A}"/>
          </ac:spMkLst>
        </pc:spChg>
        <pc:spChg chg="add mod">
          <ac:chgData name="Richard Tubbs" userId="b0993f8c11731488" providerId="LiveId" clId="{82C6C4D9-AB6E-4316-847A-6AE1222493BB}" dt="2026-08-15T16:53:51.283" v="337" actId="1076"/>
          <ac:spMkLst>
            <pc:docMk/>
            <pc:sldMk cId="2833783834" sldId="275"/>
            <ac:spMk id="9" creationId="{D239DC8E-2DF4-4019-4CF4-D21D796E490C}"/>
          </ac:spMkLst>
        </pc:spChg>
        <pc:picChg chg="mod">
          <ac:chgData name="Richard Tubbs" userId="b0993f8c11731488" providerId="LiveId" clId="{82C6C4D9-AB6E-4316-847A-6AE1222493BB}" dt="2026-08-15T16:53:42.423" v="334" actId="1076"/>
          <ac:picMkLst>
            <pc:docMk/>
            <pc:sldMk cId="2833783834" sldId="275"/>
            <ac:picMk id="3" creationId="{8DF5A3C4-A743-A11F-5356-E2D7AF06207A}"/>
          </ac:picMkLst>
        </pc:picChg>
      </pc:sldChg>
      <pc:sldChg chg="addSp delSp modSp mod modAnim">
        <pc:chgData name="Richard Tubbs" userId="b0993f8c11731488" providerId="LiveId" clId="{82C6C4D9-AB6E-4316-847A-6AE1222493BB}" dt="2026-08-15T18:42:10.844" v="3020"/>
        <pc:sldMkLst>
          <pc:docMk/>
          <pc:sldMk cId="407456572" sldId="276"/>
        </pc:sldMkLst>
        <pc:spChg chg="add mod">
          <ac:chgData name="Richard Tubbs" userId="b0993f8c11731488" providerId="LiveId" clId="{82C6C4D9-AB6E-4316-847A-6AE1222493BB}" dt="2026-08-15T16:57:57.963" v="406" actId="113"/>
          <ac:spMkLst>
            <pc:docMk/>
            <pc:sldMk cId="407456572" sldId="276"/>
            <ac:spMk id="4" creationId="{035A635F-6FBA-1DA2-732A-F39ABD87C97A}"/>
          </ac:spMkLst>
        </pc:spChg>
        <pc:spChg chg="add del mod">
          <ac:chgData name="Richard Tubbs" userId="b0993f8c11731488" providerId="LiveId" clId="{82C6C4D9-AB6E-4316-847A-6AE1222493BB}" dt="2026-08-15T16:57:27.823" v="387" actId="21"/>
          <ac:spMkLst>
            <pc:docMk/>
            <pc:sldMk cId="407456572" sldId="276"/>
            <ac:spMk id="6" creationId="{CE0126C6-E0E5-48D1-912E-89AC3B78F556}"/>
          </ac:spMkLst>
        </pc:spChg>
        <pc:spChg chg="add del mod">
          <ac:chgData name="Richard Tubbs" userId="b0993f8c11731488" providerId="LiveId" clId="{82C6C4D9-AB6E-4316-847A-6AE1222493BB}" dt="2026-08-15T16:58:02.057" v="407" actId="21"/>
          <ac:spMkLst>
            <pc:docMk/>
            <pc:sldMk cId="407456572" sldId="276"/>
            <ac:spMk id="9" creationId="{EA82E0C4-21B2-7FF6-D10F-D86DEB4444B3}"/>
          </ac:spMkLst>
        </pc:spChg>
      </pc:sldChg>
      <pc:sldChg chg="addSp modSp mod modAnim">
        <pc:chgData name="Richard Tubbs" userId="b0993f8c11731488" providerId="LiveId" clId="{82C6C4D9-AB6E-4316-847A-6AE1222493BB}" dt="2026-08-15T18:42:28.187" v="3022"/>
        <pc:sldMkLst>
          <pc:docMk/>
          <pc:sldMk cId="3489642964" sldId="277"/>
        </pc:sldMkLst>
        <pc:spChg chg="add mod">
          <ac:chgData name="Richard Tubbs" userId="b0993f8c11731488" providerId="LiveId" clId="{82C6C4D9-AB6E-4316-847A-6AE1222493BB}" dt="2026-08-15T16:57:43.604" v="399" actId="113"/>
          <ac:spMkLst>
            <pc:docMk/>
            <pc:sldMk cId="3489642964" sldId="277"/>
            <ac:spMk id="4" creationId="{36D36C36-6184-4F79-E124-F9BC5EDD6C57}"/>
          </ac:spMkLst>
        </pc:spChg>
        <pc:spChg chg="add mod">
          <ac:chgData name="Richard Tubbs" userId="b0993f8c11731488" providerId="LiveId" clId="{82C6C4D9-AB6E-4316-847A-6AE1222493BB}" dt="2026-08-15T16:58:42.321" v="421" actId="115"/>
          <ac:spMkLst>
            <pc:docMk/>
            <pc:sldMk cId="3489642964" sldId="277"/>
            <ac:spMk id="6" creationId="{071EAFF3-8FF5-0015-ED7E-A4ECE27F4C0E}"/>
          </ac:spMkLst>
        </pc:spChg>
      </pc:sldChg>
      <pc:sldChg chg="addSp modSp mod modAnim">
        <pc:chgData name="Richard Tubbs" userId="b0993f8c11731488" providerId="LiveId" clId="{82C6C4D9-AB6E-4316-847A-6AE1222493BB}" dt="2026-08-15T18:42:51.218" v="3025"/>
        <pc:sldMkLst>
          <pc:docMk/>
          <pc:sldMk cId="4132189605" sldId="278"/>
        </pc:sldMkLst>
        <pc:spChg chg="add mod">
          <ac:chgData name="Richard Tubbs" userId="b0993f8c11731488" providerId="LiveId" clId="{82C6C4D9-AB6E-4316-847A-6AE1222493BB}" dt="2026-08-15T17:16:14.800" v="691" actId="1076"/>
          <ac:spMkLst>
            <pc:docMk/>
            <pc:sldMk cId="4132189605" sldId="278"/>
            <ac:spMk id="4" creationId="{8017F25C-9BE5-7D5F-C0A0-7003846E1CC1}"/>
          </ac:spMkLst>
        </pc:spChg>
        <pc:spChg chg="add mod">
          <ac:chgData name="Richard Tubbs" userId="b0993f8c11731488" providerId="LiveId" clId="{82C6C4D9-AB6E-4316-847A-6AE1222493BB}" dt="2026-08-15T17:16:55.190" v="703" actId="1076"/>
          <ac:spMkLst>
            <pc:docMk/>
            <pc:sldMk cId="4132189605" sldId="278"/>
            <ac:spMk id="6" creationId="{E1D0D295-8142-1C83-801B-C933099B8FED}"/>
          </ac:spMkLst>
        </pc:spChg>
        <pc:spChg chg="add mod">
          <ac:chgData name="Richard Tubbs" userId="b0993f8c11731488" providerId="LiveId" clId="{82C6C4D9-AB6E-4316-847A-6AE1222493BB}" dt="2026-08-15T17:16:53.065" v="702" actId="1076"/>
          <ac:spMkLst>
            <pc:docMk/>
            <pc:sldMk cId="4132189605" sldId="278"/>
            <ac:spMk id="9" creationId="{8334A652-7918-52A1-D28C-2EE797431FA1}"/>
          </ac:spMkLst>
        </pc:spChg>
        <pc:picChg chg="mod">
          <ac:chgData name="Richard Tubbs" userId="b0993f8c11731488" providerId="LiveId" clId="{82C6C4D9-AB6E-4316-847A-6AE1222493BB}" dt="2026-08-15T17:16:20.347" v="693" actId="1076"/>
          <ac:picMkLst>
            <pc:docMk/>
            <pc:sldMk cId="4132189605" sldId="278"/>
            <ac:picMk id="3" creationId="{BC29B8EA-6745-A276-1FE7-BD177C64002E}"/>
          </ac:picMkLst>
        </pc:picChg>
      </pc:sldChg>
      <pc:sldChg chg="addSp modSp mod modAnim">
        <pc:chgData name="Richard Tubbs" userId="b0993f8c11731488" providerId="LiveId" clId="{82C6C4D9-AB6E-4316-847A-6AE1222493BB}" dt="2026-08-15T17:25:19.484" v="1180"/>
        <pc:sldMkLst>
          <pc:docMk/>
          <pc:sldMk cId="324652153" sldId="279"/>
        </pc:sldMkLst>
        <pc:spChg chg="add mod">
          <ac:chgData name="Richard Tubbs" userId="b0993f8c11731488" providerId="LiveId" clId="{82C6C4D9-AB6E-4316-847A-6AE1222493BB}" dt="2026-08-15T17:01:59.882" v="673" actId="403"/>
          <ac:spMkLst>
            <pc:docMk/>
            <pc:sldMk cId="324652153" sldId="279"/>
            <ac:spMk id="4" creationId="{52ADCD0D-90CC-7D65-4DDB-1FFA5668B8F5}"/>
          </ac:spMkLst>
        </pc:spChg>
        <pc:spChg chg="add mod">
          <ac:chgData name="Richard Tubbs" userId="b0993f8c11731488" providerId="LiveId" clId="{82C6C4D9-AB6E-4316-847A-6AE1222493BB}" dt="2026-08-15T17:02:03.147" v="674" actId="403"/>
          <ac:spMkLst>
            <pc:docMk/>
            <pc:sldMk cId="324652153" sldId="279"/>
            <ac:spMk id="6" creationId="{D4B0171A-489D-5E30-BC97-9741C8093866}"/>
          </ac:spMkLst>
        </pc:spChg>
        <pc:picChg chg="mod">
          <ac:chgData name="Richard Tubbs" userId="b0993f8c11731488" providerId="LiveId" clId="{82C6C4D9-AB6E-4316-847A-6AE1222493BB}" dt="2026-08-15T17:02:07.804" v="675" actId="1076"/>
          <ac:picMkLst>
            <pc:docMk/>
            <pc:sldMk cId="324652153" sldId="279"/>
            <ac:picMk id="3" creationId="{14298F27-35FA-D2EC-3C49-9D6580DD98E5}"/>
          </ac:picMkLst>
        </pc:picChg>
      </pc:sldChg>
      <pc:sldChg chg="addSp modSp mod modAnim">
        <pc:chgData name="Richard Tubbs" userId="b0993f8c11731488" providerId="LiveId" clId="{82C6C4D9-AB6E-4316-847A-6AE1222493BB}" dt="2026-08-15T17:25:13.323" v="1178"/>
        <pc:sldMkLst>
          <pc:docMk/>
          <pc:sldMk cId="2068428061" sldId="280"/>
        </pc:sldMkLst>
        <pc:spChg chg="add mod">
          <ac:chgData name="Richard Tubbs" userId="b0993f8c11731488" providerId="LiveId" clId="{82C6C4D9-AB6E-4316-847A-6AE1222493BB}" dt="2026-08-15T17:19:51.461" v="847" actId="1076"/>
          <ac:spMkLst>
            <pc:docMk/>
            <pc:sldMk cId="2068428061" sldId="280"/>
            <ac:spMk id="4" creationId="{327F6151-2746-F7AA-5582-B158DFAF292D}"/>
          </ac:spMkLst>
        </pc:spChg>
        <pc:spChg chg="add mod">
          <ac:chgData name="Richard Tubbs" userId="b0993f8c11731488" providerId="LiveId" clId="{82C6C4D9-AB6E-4316-847A-6AE1222493BB}" dt="2026-08-15T17:19:33.266" v="837" actId="113"/>
          <ac:spMkLst>
            <pc:docMk/>
            <pc:sldMk cId="2068428061" sldId="280"/>
            <ac:spMk id="6" creationId="{2579BCBC-5C88-C3BA-58E9-34007672006E}"/>
          </ac:spMkLst>
        </pc:spChg>
        <pc:picChg chg="mod">
          <ac:chgData name="Richard Tubbs" userId="b0993f8c11731488" providerId="LiveId" clId="{82C6C4D9-AB6E-4316-847A-6AE1222493BB}" dt="2026-08-15T17:19:47.518" v="846" actId="1076"/>
          <ac:picMkLst>
            <pc:docMk/>
            <pc:sldMk cId="2068428061" sldId="280"/>
            <ac:picMk id="3" creationId="{A26E0951-A9C6-7F6C-F4CD-4D35340DBD6D}"/>
          </ac:picMkLst>
        </pc:picChg>
      </pc:sldChg>
      <pc:sldChg chg="addSp modSp mod modAnim">
        <pc:chgData name="Richard Tubbs" userId="b0993f8c11731488" providerId="LiveId" clId="{82C6C4D9-AB6E-4316-847A-6AE1222493BB}" dt="2026-08-15T18:24:41.548" v="2971" actId="115"/>
        <pc:sldMkLst>
          <pc:docMk/>
          <pc:sldMk cId="2989448293" sldId="281"/>
        </pc:sldMkLst>
        <pc:spChg chg="add mod">
          <ac:chgData name="Richard Tubbs" userId="b0993f8c11731488" providerId="LiveId" clId="{82C6C4D9-AB6E-4316-847A-6AE1222493BB}" dt="2026-08-15T18:24:20.471" v="2965" actId="115"/>
          <ac:spMkLst>
            <pc:docMk/>
            <pc:sldMk cId="2989448293" sldId="281"/>
            <ac:spMk id="4" creationId="{67CC8D47-6CB3-4199-8D8A-4A50997EEAC5}"/>
          </ac:spMkLst>
        </pc:spChg>
        <pc:spChg chg="add mod">
          <ac:chgData name="Richard Tubbs" userId="b0993f8c11731488" providerId="LiveId" clId="{82C6C4D9-AB6E-4316-847A-6AE1222493BB}" dt="2026-08-15T17:21:23.936" v="857" actId="1076"/>
          <ac:spMkLst>
            <pc:docMk/>
            <pc:sldMk cId="2989448293" sldId="281"/>
            <ac:spMk id="6" creationId="{C6141521-B097-AB95-3A73-BAB585B092CB}"/>
          </ac:spMkLst>
        </pc:spChg>
        <pc:spChg chg="add mod">
          <ac:chgData name="Richard Tubbs" userId="b0993f8c11731488" providerId="LiveId" clId="{82C6C4D9-AB6E-4316-847A-6AE1222493BB}" dt="2026-08-15T17:22:10.089" v="884" actId="1076"/>
          <ac:spMkLst>
            <pc:docMk/>
            <pc:sldMk cId="2989448293" sldId="281"/>
            <ac:spMk id="9" creationId="{5970954A-AAAE-9509-4054-195B231F8969}"/>
          </ac:spMkLst>
        </pc:spChg>
        <pc:spChg chg="add mod">
          <ac:chgData name="Richard Tubbs" userId="b0993f8c11731488" providerId="LiveId" clId="{82C6C4D9-AB6E-4316-847A-6AE1222493BB}" dt="2026-08-15T18:24:41.548" v="2971" actId="115"/>
          <ac:spMkLst>
            <pc:docMk/>
            <pc:sldMk cId="2989448293" sldId="281"/>
            <ac:spMk id="11" creationId="{A8C0542F-A3B6-A566-87F8-BCE069887422}"/>
          </ac:spMkLst>
        </pc:spChg>
      </pc:sldChg>
      <pc:sldChg chg="addSp modSp mod modAnim">
        <pc:chgData name="Richard Tubbs" userId="b0993f8c11731488" providerId="LiveId" clId="{82C6C4D9-AB6E-4316-847A-6AE1222493BB}" dt="2026-08-15T17:28:33.166" v="1326"/>
        <pc:sldMkLst>
          <pc:docMk/>
          <pc:sldMk cId="4149343463" sldId="282"/>
        </pc:sldMkLst>
        <pc:spChg chg="add mod">
          <ac:chgData name="Richard Tubbs" userId="b0993f8c11731488" providerId="LiveId" clId="{82C6C4D9-AB6E-4316-847A-6AE1222493BB}" dt="2026-08-15T17:26:49.770" v="1282" actId="1076"/>
          <ac:spMkLst>
            <pc:docMk/>
            <pc:sldMk cId="4149343463" sldId="282"/>
            <ac:spMk id="4" creationId="{39DF6EDC-95AF-0355-1A24-B8A7A74E9EE0}"/>
          </ac:spMkLst>
        </pc:spChg>
        <pc:spChg chg="add mod">
          <ac:chgData name="Richard Tubbs" userId="b0993f8c11731488" providerId="LiveId" clId="{82C6C4D9-AB6E-4316-847A-6AE1222493BB}" dt="2026-08-15T17:26:55.792" v="1284" actId="113"/>
          <ac:spMkLst>
            <pc:docMk/>
            <pc:sldMk cId="4149343463" sldId="282"/>
            <ac:spMk id="6" creationId="{55181A6A-BD99-6EE8-2F18-B2FC437D758C}"/>
          </ac:spMkLst>
        </pc:spChg>
        <pc:spChg chg="add mod">
          <ac:chgData name="Richard Tubbs" userId="b0993f8c11731488" providerId="LiveId" clId="{82C6C4D9-AB6E-4316-847A-6AE1222493BB}" dt="2026-08-15T17:27:35.533" v="1310" actId="20577"/>
          <ac:spMkLst>
            <pc:docMk/>
            <pc:sldMk cId="4149343463" sldId="282"/>
            <ac:spMk id="9" creationId="{18EBEA89-2DE4-32E6-DC30-FECE4ABE0B48}"/>
          </ac:spMkLst>
        </pc:spChg>
        <pc:spChg chg="add mod">
          <ac:chgData name="Richard Tubbs" userId="b0993f8c11731488" providerId="LiveId" clId="{82C6C4D9-AB6E-4316-847A-6AE1222493BB}" dt="2026-08-15T17:28:08.719" v="1321" actId="1076"/>
          <ac:spMkLst>
            <pc:docMk/>
            <pc:sldMk cId="4149343463" sldId="282"/>
            <ac:spMk id="11" creationId="{A2867F50-1DE6-6ABC-7D8A-479DD5FBCE00}"/>
          </ac:spMkLst>
        </pc:spChg>
      </pc:sldChg>
      <pc:sldChg chg="addSp modSp mod modAnim">
        <pc:chgData name="Richard Tubbs" userId="b0993f8c11731488" providerId="LiveId" clId="{82C6C4D9-AB6E-4316-847A-6AE1222493BB}" dt="2026-08-15T17:33:17.712" v="1420" actId="14100"/>
        <pc:sldMkLst>
          <pc:docMk/>
          <pc:sldMk cId="1319002420" sldId="283"/>
        </pc:sldMkLst>
        <pc:spChg chg="add mod">
          <ac:chgData name="Richard Tubbs" userId="b0993f8c11731488" providerId="LiveId" clId="{82C6C4D9-AB6E-4316-847A-6AE1222493BB}" dt="2026-08-15T17:33:17.712" v="1420" actId="14100"/>
          <ac:spMkLst>
            <pc:docMk/>
            <pc:sldMk cId="1319002420" sldId="283"/>
            <ac:spMk id="4" creationId="{E42204E7-F1F5-E545-0203-0A2493976DBE}"/>
          </ac:spMkLst>
        </pc:spChg>
        <pc:spChg chg="add mod">
          <ac:chgData name="Richard Tubbs" userId="b0993f8c11731488" providerId="LiveId" clId="{82C6C4D9-AB6E-4316-847A-6AE1222493BB}" dt="2026-08-15T17:29:50.173" v="1350" actId="5793"/>
          <ac:spMkLst>
            <pc:docMk/>
            <pc:sldMk cId="1319002420" sldId="283"/>
            <ac:spMk id="6" creationId="{B4D28588-2E74-648B-5AE1-7E3848118C4C}"/>
          </ac:spMkLst>
        </pc:spChg>
        <pc:spChg chg="add mod">
          <ac:chgData name="Richard Tubbs" userId="b0993f8c11731488" providerId="LiveId" clId="{82C6C4D9-AB6E-4316-847A-6AE1222493BB}" dt="2026-08-15T17:30:25.410" v="1361" actId="113"/>
          <ac:spMkLst>
            <pc:docMk/>
            <pc:sldMk cId="1319002420" sldId="283"/>
            <ac:spMk id="9" creationId="{3329833B-DCCF-24F2-8AC8-8CE1A9B879AE}"/>
          </ac:spMkLst>
        </pc:spChg>
        <pc:spChg chg="add mod">
          <ac:chgData name="Richard Tubbs" userId="b0993f8c11731488" providerId="LiveId" clId="{82C6C4D9-AB6E-4316-847A-6AE1222493BB}" dt="2026-08-15T17:31:01.446" v="1375" actId="1076"/>
          <ac:spMkLst>
            <pc:docMk/>
            <pc:sldMk cId="1319002420" sldId="283"/>
            <ac:spMk id="11" creationId="{5B145654-6FBB-98E9-F69B-E3E020D7FBAD}"/>
          </ac:spMkLst>
        </pc:spChg>
        <pc:spChg chg="add mod">
          <ac:chgData name="Richard Tubbs" userId="b0993f8c11731488" providerId="LiveId" clId="{82C6C4D9-AB6E-4316-847A-6AE1222493BB}" dt="2026-08-15T17:31:25.903" v="1387" actId="1076"/>
          <ac:spMkLst>
            <pc:docMk/>
            <pc:sldMk cId="1319002420" sldId="283"/>
            <ac:spMk id="13" creationId="{FA0B267D-58F4-8EE1-6E3F-9D7D6E6903B2}"/>
          </ac:spMkLst>
        </pc:spChg>
        <pc:spChg chg="add mod">
          <ac:chgData name="Richard Tubbs" userId="b0993f8c11731488" providerId="LiveId" clId="{82C6C4D9-AB6E-4316-847A-6AE1222493BB}" dt="2026-08-15T17:31:59.168" v="1401" actId="1076"/>
          <ac:spMkLst>
            <pc:docMk/>
            <pc:sldMk cId="1319002420" sldId="283"/>
            <ac:spMk id="15" creationId="{2B328DEF-A993-9466-DF87-386829D91082}"/>
          </ac:spMkLst>
        </pc:spChg>
        <pc:picChg chg="mod">
          <ac:chgData name="Richard Tubbs" userId="b0993f8c11731488" providerId="LiveId" clId="{82C6C4D9-AB6E-4316-847A-6AE1222493BB}" dt="2026-08-15T17:30:29.054" v="1362" actId="1076"/>
          <ac:picMkLst>
            <pc:docMk/>
            <pc:sldMk cId="1319002420" sldId="283"/>
            <ac:picMk id="3" creationId="{768ACADA-7CB1-CDCF-263E-C7C27CA19387}"/>
          </ac:picMkLst>
        </pc:picChg>
      </pc:sldChg>
      <pc:sldChg chg="addSp modSp mod modAnim">
        <pc:chgData name="Richard Tubbs" userId="b0993f8c11731488" providerId="LiveId" clId="{82C6C4D9-AB6E-4316-847A-6AE1222493BB}" dt="2026-08-15T17:36:16.737" v="1531"/>
        <pc:sldMkLst>
          <pc:docMk/>
          <pc:sldMk cId="1269192482" sldId="284"/>
        </pc:sldMkLst>
        <pc:spChg chg="add mod">
          <ac:chgData name="Richard Tubbs" userId="b0993f8c11731488" providerId="LiveId" clId="{82C6C4D9-AB6E-4316-847A-6AE1222493BB}" dt="2026-08-15T17:35:51.417" v="1522" actId="1076"/>
          <ac:spMkLst>
            <pc:docMk/>
            <pc:sldMk cId="1269192482" sldId="284"/>
            <ac:spMk id="4" creationId="{015A4E22-AA98-D958-27F3-690A917396C3}"/>
          </ac:spMkLst>
        </pc:spChg>
        <pc:spChg chg="add mod">
          <ac:chgData name="Richard Tubbs" userId="b0993f8c11731488" providerId="LiveId" clId="{82C6C4D9-AB6E-4316-847A-6AE1222493BB}" dt="2026-08-15T17:36:00.079" v="1528" actId="14100"/>
          <ac:spMkLst>
            <pc:docMk/>
            <pc:sldMk cId="1269192482" sldId="284"/>
            <ac:spMk id="6" creationId="{0A7B33AB-23B4-3EB3-86E4-736A2DC47E07}"/>
          </ac:spMkLst>
        </pc:spChg>
      </pc:sldChg>
      <pc:sldChg chg="addSp modSp mod modAnim">
        <pc:chgData name="Richard Tubbs" userId="b0993f8c11731488" providerId="LiveId" clId="{82C6C4D9-AB6E-4316-847A-6AE1222493BB}" dt="2026-08-15T17:37:53.829" v="1553"/>
        <pc:sldMkLst>
          <pc:docMk/>
          <pc:sldMk cId="1741870032" sldId="285"/>
        </pc:sldMkLst>
        <pc:spChg chg="add mod">
          <ac:chgData name="Richard Tubbs" userId="b0993f8c11731488" providerId="LiveId" clId="{82C6C4D9-AB6E-4316-847A-6AE1222493BB}" dt="2026-08-15T17:37:49.495" v="1552" actId="1076"/>
          <ac:spMkLst>
            <pc:docMk/>
            <pc:sldMk cId="1741870032" sldId="285"/>
            <ac:spMk id="4" creationId="{7A7D6DB2-4AC2-9DF0-41EA-4E91146FA3AB}"/>
          </ac:spMkLst>
        </pc:spChg>
      </pc:sldChg>
      <pc:sldChg chg="addSp modSp mod modAnim">
        <pc:chgData name="Richard Tubbs" userId="b0993f8c11731488" providerId="LiveId" clId="{82C6C4D9-AB6E-4316-847A-6AE1222493BB}" dt="2026-08-15T18:26:22.639" v="2975" actId="20577"/>
        <pc:sldMkLst>
          <pc:docMk/>
          <pc:sldMk cId="4053730839" sldId="286"/>
        </pc:sldMkLst>
        <pc:spChg chg="add mod">
          <ac:chgData name="Richard Tubbs" userId="b0993f8c11731488" providerId="LiveId" clId="{82C6C4D9-AB6E-4316-847A-6AE1222493BB}" dt="2026-08-15T18:26:22.639" v="2975" actId="20577"/>
          <ac:spMkLst>
            <pc:docMk/>
            <pc:sldMk cId="4053730839" sldId="286"/>
            <ac:spMk id="4" creationId="{2AD57C5C-0EC5-A01E-95CE-8C59BCFA5E01}"/>
          </ac:spMkLst>
        </pc:spChg>
        <pc:picChg chg="mod">
          <ac:chgData name="Richard Tubbs" userId="b0993f8c11731488" providerId="LiveId" clId="{82C6C4D9-AB6E-4316-847A-6AE1222493BB}" dt="2026-08-15T17:39:33.296" v="1706" actId="1076"/>
          <ac:picMkLst>
            <pc:docMk/>
            <pc:sldMk cId="4053730839" sldId="286"/>
            <ac:picMk id="3" creationId="{25DB837F-3526-D0F5-F362-AAE9BCE04168}"/>
          </ac:picMkLst>
        </pc:picChg>
      </pc:sldChg>
      <pc:sldChg chg="addSp delSp modSp add mod delAnim modAnim">
        <pc:chgData name="Richard Tubbs" userId="b0993f8c11731488" providerId="LiveId" clId="{82C6C4D9-AB6E-4316-847A-6AE1222493BB}" dt="2026-08-15T18:46:49.523" v="3033"/>
        <pc:sldMkLst>
          <pc:docMk/>
          <pc:sldMk cId="542568757" sldId="287"/>
        </pc:sldMkLst>
        <pc:spChg chg="del">
          <ac:chgData name="Richard Tubbs" userId="b0993f8c11731488" providerId="LiveId" clId="{82C6C4D9-AB6E-4316-847A-6AE1222493BB}" dt="2026-08-15T17:40:11.581" v="1713" actId="478"/>
          <ac:spMkLst>
            <pc:docMk/>
            <pc:sldMk cId="542568757" sldId="287"/>
            <ac:spMk id="4" creationId="{E08A72FB-3AFA-66E4-8E62-C22316A26A01}"/>
          </ac:spMkLst>
        </pc:spChg>
        <pc:spChg chg="add mod">
          <ac:chgData name="Richard Tubbs" userId="b0993f8c11731488" providerId="LiveId" clId="{82C6C4D9-AB6E-4316-847A-6AE1222493BB}" dt="2026-08-15T18:45:38.354" v="3026" actId="21"/>
          <ac:spMkLst>
            <pc:docMk/>
            <pc:sldMk cId="542568757" sldId="287"/>
            <ac:spMk id="5" creationId="{B5F91C3D-BAB9-61C8-7DE8-A11533B95553}"/>
          </ac:spMkLst>
        </pc:spChg>
        <pc:spChg chg="add mod">
          <ac:chgData name="Richard Tubbs" userId="b0993f8c11731488" providerId="LiveId" clId="{82C6C4D9-AB6E-4316-847A-6AE1222493BB}" dt="2026-08-15T18:45:51.353" v="3031" actId="1076"/>
          <ac:spMkLst>
            <pc:docMk/>
            <pc:sldMk cId="542568757" sldId="287"/>
            <ac:spMk id="7" creationId="{B22960CA-5AE1-D440-BA01-E7D7566D2FC9}"/>
          </ac:spMkLst>
        </pc:spChg>
        <pc:picChg chg="mod">
          <ac:chgData name="Richard Tubbs" userId="b0993f8c11731488" providerId="LiveId" clId="{82C6C4D9-AB6E-4316-847A-6AE1222493BB}" dt="2026-08-15T18:45:47.822" v="3030" actId="1076"/>
          <ac:picMkLst>
            <pc:docMk/>
            <pc:sldMk cId="542568757" sldId="287"/>
            <ac:picMk id="3" creationId="{D470A61A-0DE9-06A6-7600-E3CDBA82ECDA}"/>
          </ac:picMkLst>
        </pc:picChg>
      </pc:sldChg>
      <pc:sldChg chg="addSp modSp add mod modAnim">
        <pc:chgData name="Richard Tubbs" userId="b0993f8c11731488" providerId="LiveId" clId="{82C6C4D9-AB6E-4316-847A-6AE1222493BB}" dt="2026-08-15T17:43:28.373" v="1766"/>
        <pc:sldMkLst>
          <pc:docMk/>
          <pc:sldMk cId="536169913" sldId="288"/>
        </pc:sldMkLst>
        <pc:spChg chg="add mod">
          <ac:chgData name="Richard Tubbs" userId="b0993f8c11731488" providerId="LiveId" clId="{82C6C4D9-AB6E-4316-847A-6AE1222493BB}" dt="2026-08-15T17:42:53.997" v="1760" actId="6549"/>
          <ac:spMkLst>
            <pc:docMk/>
            <pc:sldMk cId="536169913" sldId="288"/>
            <ac:spMk id="4" creationId="{753C9DF8-F009-6D89-C715-38C055B14E5C}"/>
          </ac:spMkLst>
        </pc:spChg>
        <pc:spChg chg="add mod">
          <ac:chgData name="Richard Tubbs" userId="b0993f8c11731488" providerId="LiveId" clId="{82C6C4D9-AB6E-4316-847A-6AE1222493BB}" dt="2026-08-15T17:43:02.426" v="1764" actId="1076"/>
          <ac:spMkLst>
            <pc:docMk/>
            <pc:sldMk cId="536169913" sldId="288"/>
            <ac:spMk id="6" creationId="{D1A32329-0EBA-D8E7-2379-665A18E082B8}"/>
          </ac:spMkLst>
        </pc:spChg>
        <pc:picChg chg="mod">
          <ac:chgData name="Richard Tubbs" userId="b0993f8c11731488" providerId="LiveId" clId="{82C6C4D9-AB6E-4316-847A-6AE1222493BB}" dt="2026-08-15T17:42:52.151" v="1759" actId="1076"/>
          <ac:picMkLst>
            <pc:docMk/>
            <pc:sldMk cId="536169913" sldId="288"/>
            <ac:picMk id="3" creationId="{EC75D252-D2A7-D60E-1614-4EDDC7DD1040}"/>
          </ac:picMkLst>
        </pc:picChg>
      </pc:sldChg>
      <pc:sldChg chg="addSp modSp add mod modAnim">
        <pc:chgData name="Richard Tubbs" userId="b0993f8c11731488" providerId="LiveId" clId="{82C6C4D9-AB6E-4316-847A-6AE1222493BB}" dt="2026-08-15T17:45:26.576" v="1800"/>
        <pc:sldMkLst>
          <pc:docMk/>
          <pc:sldMk cId="2813202257" sldId="289"/>
        </pc:sldMkLst>
        <pc:spChg chg="add mod">
          <ac:chgData name="Richard Tubbs" userId="b0993f8c11731488" providerId="LiveId" clId="{82C6C4D9-AB6E-4316-847A-6AE1222493BB}" dt="2026-08-15T17:45:04.759" v="1788" actId="21"/>
          <ac:spMkLst>
            <pc:docMk/>
            <pc:sldMk cId="2813202257" sldId="289"/>
            <ac:spMk id="4" creationId="{875CD30E-4A4C-CB6E-082F-9DBF63F5139E}"/>
          </ac:spMkLst>
        </pc:spChg>
        <pc:spChg chg="add mod">
          <ac:chgData name="Richard Tubbs" userId="b0993f8c11731488" providerId="LiveId" clId="{82C6C4D9-AB6E-4316-847A-6AE1222493BB}" dt="2026-08-15T17:45:13.908" v="1792" actId="1076"/>
          <ac:spMkLst>
            <pc:docMk/>
            <pc:sldMk cId="2813202257" sldId="289"/>
            <ac:spMk id="6" creationId="{0AE2EE30-DF72-79F4-30FD-A2A7A4F7835C}"/>
          </ac:spMkLst>
        </pc:spChg>
      </pc:sldChg>
      <pc:sldChg chg="addSp modSp add mod modAnim">
        <pc:chgData name="Richard Tubbs" userId="b0993f8c11731488" providerId="LiveId" clId="{82C6C4D9-AB6E-4316-847A-6AE1222493BB}" dt="2026-08-15T17:48:06.946" v="1860"/>
        <pc:sldMkLst>
          <pc:docMk/>
          <pc:sldMk cId="1391561744" sldId="290"/>
        </pc:sldMkLst>
        <pc:spChg chg="add mod">
          <ac:chgData name="Richard Tubbs" userId="b0993f8c11731488" providerId="LiveId" clId="{82C6C4D9-AB6E-4316-847A-6AE1222493BB}" dt="2026-08-15T17:47:58.749" v="1857" actId="1076"/>
          <ac:spMkLst>
            <pc:docMk/>
            <pc:sldMk cId="1391561744" sldId="290"/>
            <ac:spMk id="4" creationId="{4DF4E01F-F550-F3BF-D31F-10265918FCC7}"/>
          </ac:spMkLst>
        </pc:spChg>
        <pc:spChg chg="add mod">
          <ac:chgData name="Richard Tubbs" userId="b0993f8c11731488" providerId="LiveId" clId="{82C6C4D9-AB6E-4316-847A-6AE1222493BB}" dt="2026-08-15T17:46:56.175" v="1825" actId="1076"/>
          <ac:spMkLst>
            <pc:docMk/>
            <pc:sldMk cId="1391561744" sldId="290"/>
            <ac:spMk id="6" creationId="{78A27B95-714C-F665-DF3A-BEA0211D719F}"/>
          </ac:spMkLst>
        </pc:spChg>
        <pc:spChg chg="add mod">
          <ac:chgData name="Richard Tubbs" userId="b0993f8c11731488" providerId="LiveId" clId="{82C6C4D9-AB6E-4316-847A-6AE1222493BB}" dt="2026-08-15T17:47:28.206" v="1843" actId="1076"/>
          <ac:spMkLst>
            <pc:docMk/>
            <pc:sldMk cId="1391561744" sldId="290"/>
            <ac:spMk id="9" creationId="{FFE80303-034E-E69F-013D-A83EECD96556}"/>
          </ac:spMkLst>
        </pc:spChg>
        <pc:spChg chg="add mod">
          <ac:chgData name="Richard Tubbs" userId="b0993f8c11731488" providerId="LiveId" clId="{82C6C4D9-AB6E-4316-847A-6AE1222493BB}" dt="2026-08-15T17:47:49.554" v="1854" actId="113"/>
          <ac:spMkLst>
            <pc:docMk/>
            <pc:sldMk cId="1391561744" sldId="290"/>
            <ac:spMk id="11" creationId="{4E9DA86B-3FE4-4B50-E51C-E0C2E96CA127}"/>
          </ac:spMkLst>
        </pc:spChg>
        <pc:picChg chg="mod">
          <ac:chgData name="Richard Tubbs" userId="b0993f8c11731488" providerId="LiveId" clId="{82C6C4D9-AB6E-4316-847A-6AE1222493BB}" dt="2026-08-15T17:47:50.757" v="1855" actId="1076"/>
          <ac:picMkLst>
            <pc:docMk/>
            <pc:sldMk cId="1391561744" sldId="290"/>
            <ac:picMk id="3" creationId="{30D03EBE-EBF5-B80D-5430-1F932305AC71}"/>
          </ac:picMkLst>
        </pc:picChg>
      </pc:sldChg>
      <pc:sldChg chg="addSp delSp modSp add mod modAnim">
        <pc:chgData name="Richard Tubbs" userId="b0993f8c11731488" providerId="LiveId" clId="{82C6C4D9-AB6E-4316-847A-6AE1222493BB}" dt="2026-08-15T17:52:50.100" v="2116"/>
        <pc:sldMkLst>
          <pc:docMk/>
          <pc:sldMk cId="1747710704" sldId="291"/>
        </pc:sldMkLst>
        <pc:spChg chg="add mod">
          <ac:chgData name="Richard Tubbs" userId="b0993f8c11731488" providerId="LiveId" clId="{82C6C4D9-AB6E-4316-847A-6AE1222493BB}" dt="2026-08-15T17:52:16.005" v="2108" actId="114"/>
          <ac:spMkLst>
            <pc:docMk/>
            <pc:sldMk cId="1747710704" sldId="291"/>
            <ac:spMk id="4" creationId="{C2991367-4043-6E52-D810-F62E4CC8AD61}"/>
          </ac:spMkLst>
        </pc:spChg>
        <pc:spChg chg="add mod">
          <ac:chgData name="Richard Tubbs" userId="b0993f8c11731488" providerId="LiveId" clId="{82C6C4D9-AB6E-4316-847A-6AE1222493BB}" dt="2026-08-15T17:52:44.359" v="2115" actId="113"/>
          <ac:spMkLst>
            <pc:docMk/>
            <pc:sldMk cId="1747710704" sldId="291"/>
            <ac:spMk id="6" creationId="{7866D4C7-C5B9-54CA-180C-A8068057386E}"/>
          </ac:spMkLst>
        </pc:spChg>
        <pc:spChg chg="add del mod">
          <ac:chgData name="Richard Tubbs" userId="b0993f8c11731488" providerId="LiveId" clId="{82C6C4D9-AB6E-4316-847A-6AE1222493BB}" dt="2026-08-15T17:51:50.983" v="2099" actId="21"/>
          <ac:spMkLst>
            <pc:docMk/>
            <pc:sldMk cId="1747710704" sldId="291"/>
            <ac:spMk id="9" creationId="{E91116E6-1600-37AF-18CE-F7B237C492C5}"/>
          </ac:spMkLst>
        </pc:spChg>
      </pc:sldChg>
      <pc:sldChg chg="addSp modSp add mod modAnim">
        <pc:chgData name="Richard Tubbs" userId="b0993f8c11731488" providerId="LiveId" clId="{82C6C4D9-AB6E-4316-847A-6AE1222493BB}" dt="2026-08-15T17:56:45.850" v="2403"/>
        <pc:sldMkLst>
          <pc:docMk/>
          <pc:sldMk cId="2742366740" sldId="292"/>
        </pc:sldMkLst>
        <pc:spChg chg="add mod">
          <ac:chgData name="Richard Tubbs" userId="b0993f8c11731488" providerId="LiveId" clId="{82C6C4D9-AB6E-4316-847A-6AE1222493BB}" dt="2026-08-15T17:56:22.893" v="2400" actId="20577"/>
          <ac:spMkLst>
            <pc:docMk/>
            <pc:sldMk cId="2742366740" sldId="292"/>
            <ac:spMk id="4" creationId="{C148E927-CA6E-0EB7-3C0D-AADCF538531F}"/>
          </ac:spMkLst>
        </pc:spChg>
        <pc:spChg chg="add mod">
          <ac:chgData name="Richard Tubbs" userId="b0993f8c11731488" providerId="LiveId" clId="{82C6C4D9-AB6E-4316-847A-6AE1222493BB}" dt="2026-08-15T17:53:08.476" v="2119" actId="404"/>
          <ac:spMkLst>
            <pc:docMk/>
            <pc:sldMk cId="2742366740" sldId="292"/>
            <ac:spMk id="5" creationId="{A1D3D3AE-DD54-74C3-9396-1E6E8AE53A02}"/>
          </ac:spMkLst>
        </pc:spChg>
        <pc:spChg chg="add mod">
          <ac:chgData name="Richard Tubbs" userId="b0993f8c11731488" providerId="LiveId" clId="{82C6C4D9-AB6E-4316-847A-6AE1222493BB}" dt="2026-08-15T17:56:13.345" v="2390" actId="113"/>
          <ac:spMkLst>
            <pc:docMk/>
            <pc:sldMk cId="2742366740" sldId="292"/>
            <ac:spMk id="7" creationId="{D94A57BE-DDEF-13C2-EEDE-7722C73AA654}"/>
          </ac:spMkLst>
        </pc:spChg>
      </pc:sldChg>
      <pc:sldChg chg="addSp modSp add mod modAnim">
        <pc:chgData name="Richard Tubbs" userId="b0993f8c11731488" providerId="LiveId" clId="{82C6C4D9-AB6E-4316-847A-6AE1222493BB}" dt="2026-08-15T18:29:33.192" v="2976" actId="115"/>
        <pc:sldMkLst>
          <pc:docMk/>
          <pc:sldMk cId="1890854973" sldId="293"/>
        </pc:sldMkLst>
        <pc:spChg chg="add mod">
          <ac:chgData name="Richard Tubbs" userId="b0993f8c11731488" providerId="LiveId" clId="{82C6C4D9-AB6E-4316-847A-6AE1222493BB}" dt="2026-08-15T18:29:33.192" v="2976" actId="115"/>
          <ac:spMkLst>
            <pc:docMk/>
            <pc:sldMk cId="1890854973" sldId="293"/>
            <ac:spMk id="4" creationId="{78BB2D82-16DB-4A0C-DD40-7B385A1C951A}"/>
          </ac:spMkLst>
        </pc:spChg>
        <pc:spChg chg="add mod">
          <ac:chgData name="Richard Tubbs" userId="b0993f8c11731488" providerId="LiveId" clId="{82C6C4D9-AB6E-4316-847A-6AE1222493BB}" dt="2026-08-15T17:58:51.811" v="2460" actId="1076"/>
          <ac:spMkLst>
            <pc:docMk/>
            <pc:sldMk cId="1890854973" sldId="293"/>
            <ac:spMk id="6" creationId="{67C657EF-CC84-E6EA-3C65-819BDA82C1B7}"/>
          </ac:spMkLst>
        </pc:spChg>
        <pc:spChg chg="add mod">
          <ac:chgData name="Richard Tubbs" userId="b0993f8c11731488" providerId="LiveId" clId="{82C6C4D9-AB6E-4316-847A-6AE1222493BB}" dt="2026-08-15T17:59:24.107" v="2469" actId="1076"/>
          <ac:spMkLst>
            <pc:docMk/>
            <pc:sldMk cId="1890854973" sldId="293"/>
            <ac:spMk id="9" creationId="{41166CA8-5F64-6D0E-56EA-591F99A8D4BE}"/>
          </ac:spMkLst>
        </pc:spChg>
      </pc:sldChg>
      <pc:sldChg chg="addSp delSp modSp add mod modAnim">
        <pc:chgData name="Richard Tubbs" userId="b0993f8c11731488" providerId="LiveId" clId="{82C6C4D9-AB6E-4316-847A-6AE1222493BB}" dt="2026-08-15T18:10:41.254" v="2943"/>
        <pc:sldMkLst>
          <pc:docMk/>
          <pc:sldMk cId="1138666983" sldId="294"/>
        </pc:sldMkLst>
        <pc:spChg chg="add mod">
          <ac:chgData name="Richard Tubbs" userId="b0993f8c11731488" providerId="LiveId" clId="{82C6C4D9-AB6E-4316-847A-6AE1222493BB}" dt="2026-08-15T18:04:47.080" v="2703" actId="1076"/>
          <ac:spMkLst>
            <pc:docMk/>
            <pc:sldMk cId="1138666983" sldId="294"/>
            <ac:spMk id="2" creationId="{DE2E8598-9691-D006-6DF2-EB6E185CFA30}"/>
          </ac:spMkLst>
        </pc:spChg>
        <pc:spChg chg="add mod">
          <ac:chgData name="Richard Tubbs" userId="b0993f8c11731488" providerId="LiveId" clId="{82C6C4D9-AB6E-4316-847A-6AE1222493BB}" dt="2026-08-15T18:05:50.154" v="2716" actId="6549"/>
          <ac:spMkLst>
            <pc:docMk/>
            <pc:sldMk cId="1138666983" sldId="294"/>
            <ac:spMk id="5" creationId="{AB7729E5-2D45-3DC5-DBEB-1DA70A73947C}"/>
          </ac:spMkLst>
        </pc:spChg>
        <pc:spChg chg="add del">
          <ac:chgData name="Richard Tubbs" userId="b0993f8c11731488" providerId="LiveId" clId="{82C6C4D9-AB6E-4316-847A-6AE1222493BB}" dt="2026-08-15T18:05:55.300" v="2718" actId="22"/>
          <ac:spMkLst>
            <pc:docMk/>
            <pc:sldMk cId="1138666983" sldId="294"/>
            <ac:spMk id="7" creationId="{3B81E6DC-BCCA-16E1-2A34-E01E4F1CB2AE}"/>
          </ac:spMkLst>
        </pc:spChg>
        <pc:spChg chg="add mod">
          <ac:chgData name="Richard Tubbs" userId="b0993f8c11731488" providerId="LiveId" clId="{82C6C4D9-AB6E-4316-847A-6AE1222493BB}" dt="2026-08-15T18:09:35.036" v="2873" actId="1076"/>
          <ac:spMkLst>
            <pc:docMk/>
            <pc:sldMk cId="1138666983" sldId="294"/>
            <ac:spMk id="10" creationId="{74A31AAA-A6DE-7647-A85A-FC2FDC7541B5}"/>
          </ac:spMkLst>
        </pc:spChg>
        <pc:spChg chg="add mod">
          <ac:chgData name="Richard Tubbs" userId="b0993f8c11731488" providerId="LiveId" clId="{82C6C4D9-AB6E-4316-847A-6AE1222493BB}" dt="2026-08-15T18:10:05.315" v="2923" actId="20577"/>
          <ac:spMkLst>
            <pc:docMk/>
            <pc:sldMk cId="1138666983" sldId="294"/>
            <ac:spMk id="12" creationId="{A629A90F-669B-F0C6-3C05-6FB66EEE3C2E}"/>
          </ac:spMkLst>
        </pc:spChg>
        <pc:spChg chg="add mod">
          <ac:chgData name="Richard Tubbs" userId="b0993f8c11731488" providerId="LiveId" clId="{82C6C4D9-AB6E-4316-847A-6AE1222493BB}" dt="2026-08-15T18:09:26.793" v="2871" actId="404"/>
          <ac:spMkLst>
            <pc:docMk/>
            <pc:sldMk cId="1138666983" sldId="294"/>
            <ac:spMk id="14" creationId="{F36D7FD8-BDBD-F2FD-E92E-3DAAAC63A34E}"/>
          </ac:spMkLst>
        </pc:spChg>
        <pc:picChg chg="mod">
          <ac:chgData name="Richard Tubbs" userId="b0993f8c11731488" providerId="LiveId" clId="{82C6C4D9-AB6E-4316-847A-6AE1222493BB}" dt="2026-08-15T18:09:32.394" v="2872" actId="1076"/>
          <ac:picMkLst>
            <pc:docMk/>
            <pc:sldMk cId="1138666983" sldId="294"/>
            <ac:picMk id="3" creationId="{62097356-36A4-479A-7AF0-6573258DC8C6}"/>
          </ac:picMkLst>
        </pc:picChg>
      </pc:sldChg>
      <pc:sldChg chg="addSp modSp add mod modAnim">
        <pc:chgData name="Richard Tubbs" userId="b0993f8c11731488" providerId="LiveId" clId="{82C6C4D9-AB6E-4316-847A-6AE1222493BB}" dt="2026-08-15T18:12:08.899" v="2959"/>
        <pc:sldMkLst>
          <pc:docMk/>
          <pc:sldMk cId="3392973121" sldId="295"/>
        </pc:sldMkLst>
        <pc:spChg chg="add mod">
          <ac:chgData name="Richard Tubbs" userId="b0993f8c11731488" providerId="LiveId" clId="{82C6C4D9-AB6E-4316-847A-6AE1222493BB}" dt="2026-08-15T18:11:33.958" v="2958" actId="1076"/>
          <ac:spMkLst>
            <pc:docMk/>
            <pc:sldMk cId="3392973121" sldId="295"/>
            <ac:spMk id="4" creationId="{C9276E77-DB9B-FC50-48E6-7D86335216BE}"/>
          </ac:spMkLst>
        </pc:spChg>
      </pc:sldChg>
      <pc:sldChg chg="add">
        <pc:chgData name="Richard Tubbs" userId="b0993f8c11731488" providerId="LiveId" clId="{82C6C4D9-AB6E-4316-847A-6AE1222493BB}" dt="2026-08-15T17:40:31.755" v="1722" actId="2890"/>
        <pc:sldMkLst>
          <pc:docMk/>
          <pc:sldMk cId="2573137063" sldId="296"/>
        </pc:sldMkLst>
      </pc:sldChg>
      <pc:sldChg chg="add">
        <pc:chgData name="Richard Tubbs" userId="b0993f8c11731488" providerId="LiveId" clId="{82C6C4D9-AB6E-4316-847A-6AE1222493BB}" dt="2026-08-15T17:40:33.335" v="1723" actId="2890"/>
        <pc:sldMkLst>
          <pc:docMk/>
          <pc:sldMk cId="1000248490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9EFF5-57F3-4DA5-A8DE-CF97F070B94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7ABFB-1ADF-48B8-8A0E-4753536E0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34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7ABFB-1ADF-48B8-8A0E-4753536E0B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4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8E8B1-5947-180C-D6AB-D22408937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93B328-5F21-4A9D-67FD-E3E13F214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45A62-023F-8D17-CE23-53BB10DB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758F4-4705-3C6E-A5C6-2BC8F4EEE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0FFD8-0BA2-7F64-20F6-C5E03481F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3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F88EB-82AF-C14D-861A-6BF15D3C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FA77B-8680-A537-77E1-800253ADA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2F9D0-1809-4707-50E7-2F8796AF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868ED-539B-5DF9-BA1F-440D03F6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D3FD9-B431-5498-B2B5-39B53453F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7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7F8BB-DAE9-338F-71C4-E2559C802E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2C9D11-4783-24AF-B454-DB8268584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FF504-E0E1-81D6-067B-4ED2798D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5CA51-3328-6388-9442-D9843EF8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29723-0D2E-F326-28AF-0ED2B99A9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7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5B7D4-A71C-D0FB-3410-30CD6308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6B651-6DCF-071E-508B-95E00F281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F5992-9A49-2DAD-50D7-CA96A6C6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73D45-5108-0894-AD1C-87920BD5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BCB9D-852B-90AF-8604-09CBC07CE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4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3DAA2-8AF4-4967-A29F-0A21E90AB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B1A54-1A69-3394-C065-B8C7C41D3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6DAFA-1F6F-9450-3E68-5D48AA6C9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AA53E-27B3-B033-8B12-E0FBA4A3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1FFA0-C287-AB4C-7C20-F8D9D4E9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B5E39-ECEB-9120-A36A-124232FE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50EDF-E200-B2E1-F4E8-818DAE397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CB3AF-0066-2902-7D13-0DBA4521C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A6406-8874-7E88-1BA2-91DEAB79F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723CF-BD4C-8416-C5CD-7828F5AFF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E67582-74B9-AD61-A3D9-625FA1ED5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8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F4F8-E7AF-9075-E520-599F95A7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A83B6C-F775-9016-9AB4-D7B404CF0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DBD7-FE29-0BF3-7BD1-4BFFE5AE9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001F4-56C9-33BE-0F88-68F2F57A9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5FAB25-4E28-A7F9-744E-EAF9D6E5C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D8256-2569-F763-691B-76B010A23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DACCA0-7828-6540-7CE9-885D6A7D0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3C17DA-EBE0-2A8A-3F9C-ADA2A478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1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9E7C9-54EE-52EE-407F-923B2A0C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726256-D624-873C-A2D5-3A5718154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B2DF55-340C-EA24-4C47-BD9BA5D4F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8E844-034B-DB11-DB56-7209DB22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9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1E9229-71A6-DF8C-30F2-FBE5E4DE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5B64EC-C1E4-080A-0299-B6D4F39D8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6C3C6-BBF6-55C7-A541-E20285B5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9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9583-C62C-20E6-EA96-8CA883BD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7256A-B1E6-BFD1-63AF-BC81CD3BF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27805-7FBC-DEA9-F5BA-78EB79202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96154-FEE6-CE2D-41D2-8E5C0342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C3D04-148D-6EC9-4E41-F7394CC8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A45A8-9497-2025-915F-4412E1C88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9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45CCD-1AA9-160B-B224-B4AE65854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A7C3AC-5D20-2FBF-AD5D-A7BA3E806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50E51B-52AD-501D-081D-F134473E3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D7C8E-A85D-4E4A-A0D8-0811676D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0EB82-7D7D-6849-3C0A-00829975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2CA527-49B5-611F-379E-576BE2433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3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4B781E-8A78-0585-EA0A-44D1AEA6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5806-E1FD-84EB-9919-58C6BE110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7D1D1-A7BC-B56E-9228-04EF81A2A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546196-3A94-4720-B123-6467A9474AA3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30E7C-FB0E-A8F8-BE2A-01FE4D2A4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76F3B-FE29-69FB-6FB9-A4BFC7FF0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31043A-B370-4E32-9DED-B61A8B9BF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0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A25ED7-0207-D1BF-02D8-13C5CB852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b="584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67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919C9-B9B9-7788-3AFC-A93DB2B90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F2A0BB8-5C95-05D0-DB9D-E1E8D6866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8F14D2-8C76-43D1-1FA4-D392170431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C9A4B3-469D-F378-FE48-5EA7ABAE67C3}"/>
              </a:ext>
            </a:extLst>
          </p:cNvPr>
          <p:cNvSpPr txBox="1"/>
          <p:nvPr/>
        </p:nvSpPr>
        <p:spPr>
          <a:xfrm>
            <a:off x="1040860" y="0"/>
            <a:ext cx="9786025" cy="6531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Imagine driving down the highway.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You're frustrated.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say: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“This road is terrible!”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“The weather is terrible!”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“Everybody's headlights are too bright!”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“Traffic is terrible!”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can't see anything!”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someone reaches over and says: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“Your windshield is dirty.”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road wasn't the problem.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weather wasn't the problem.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Everybody else's headlights weren't the problem.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Something between you and what you were looking at was blocking your vision.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Church, sometimes we're praying: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“God, change everybody around me!”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God is saying: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637BDB-AE25-C7F8-3121-05E34876DD2F}"/>
              </a:ext>
            </a:extLst>
          </p:cNvPr>
          <p:cNvSpPr txBox="1"/>
          <p:nvPr/>
        </p:nvSpPr>
        <p:spPr>
          <a:xfrm rot="19760153">
            <a:off x="6624584" y="1478406"/>
            <a:ext cx="6162472" cy="1330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“LET ME CLEAN YOUR WINDSHIELD.”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7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761FFA-3355-21E3-4221-C3A4B6549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070D9D3-7207-B34F-F3C5-1AC9DF69D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0C5316-7A64-489C-D87F-A3DDE3CA68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B2AA90-0AF1-AF99-65D2-3B12DD1F4E39}"/>
              </a:ext>
            </a:extLst>
          </p:cNvPr>
          <p:cNvSpPr txBox="1"/>
          <p:nvPr/>
        </p:nvSpPr>
        <p:spPr>
          <a:xfrm>
            <a:off x="-420722" y="282113"/>
            <a:ext cx="6162472" cy="6293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everybody isn't against you.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everybody isn't jealous.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everybody isn't attacking you.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God is trying to deal with your: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Pride.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Attitude.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Temper.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Insecurity.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Jealousy.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Bitterness.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Fear.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Unforgiveness.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B1D41-27F2-46F4-F8D2-FE6EDF49AF55}"/>
              </a:ext>
            </a:extLst>
          </p:cNvPr>
          <p:cNvSpPr txBox="1"/>
          <p:nvPr/>
        </p:nvSpPr>
        <p:spPr>
          <a:xfrm>
            <a:off x="6362703" y="554223"/>
            <a:ext cx="4730075" cy="5601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God doesn't need to </a:t>
            </a:r>
            <a:r>
              <a:rPr lang="en-US" sz="4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move the mountain.</a:t>
            </a:r>
            <a:endParaRPr lang="en-US" sz="4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He Needs To Change </a:t>
            </a:r>
            <a:r>
              <a:rPr lang="en-US" sz="4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Way </a:t>
            </a:r>
            <a:r>
              <a:rPr lang="en-US" sz="4400" u="sng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You’re Looking At It!</a:t>
            </a:r>
            <a:endParaRPr lang="en-US" sz="4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94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0DF96D-C3E8-43C1-AFD9-EDE721F70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4D03822-B7FA-3B19-C8ED-73D1F4050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E48EA8-685D-F14A-8E54-48BC483845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25D8B5-3D59-F484-2D6F-4C332AF70EB0}"/>
              </a:ext>
            </a:extLst>
          </p:cNvPr>
          <p:cNvSpPr txBox="1"/>
          <p:nvPr/>
        </p:nvSpPr>
        <p:spPr>
          <a:xfrm>
            <a:off x="535022" y="333831"/>
            <a:ext cx="10661514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LOVES YOU TOO MUCH TO LEAVE YOU THE WAY HE FOUND YOU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2F2CC-28C7-5703-4155-0EDA1522F5DE}"/>
              </a:ext>
            </a:extLst>
          </p:cNvPr>
          <p:cNvSpPr txBox="1"/>
          <p:nvPr/>
        </p:nvSpPr>
        <p:spPr>
          <a:xfrm>
            <a:off x="1099333" y="3428359"/>
            <a:ext cx="9990305" cy="165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Corinthians 5:17 says: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“Therefore if any man be in Christ, he is a new creature: old things are passed away; behold, all things are become new.”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42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001B8E-B520-7DDF-3744-910882983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B6F1F7-A951-C645-2587-9DC4BB147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8D624E-FAD0-B1CB-6890-DF577319AB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-4305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7D5EFB-9CAB-83F4-6B0E-C43A804E6E23}"/>
              </a:ext>
            </a:extLst>
          </p:cNvPr>
          <p:cNvSpPr txBox="1"/>
          <p:nvPr/>
        </p:nvSpPr>
        <p:spPr>
          <a:xfrm>
            <a:off x="873056" y="209796"/>
            <a:ext cx="3640577" cy="5766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love saying: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“Come as you are.”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that's true.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broken.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hurting.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confused.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addicted.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guilty.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ashamed.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 exactly as you are.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Jesus will receive you.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F20FB-2D4C-49E5-A531-B04E2C898EE6}"/>
              </a:ext>
            </a:extLst>
          </p:cNvPr>
          <p:cNvSpPr txBox="1"/>
          <p:nvPr/>
        </p:nvSpPr>
        <p:spPr>
          <a:xfrm>
            <a:off x="5270818" y="704816"/>
            <a:ext cx="6162472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ere's the uncomfortable truth: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4B641-D471-6318-4642-2AB6992EE688}"/>
              </a:ext>
            </a:extLst>
          </p:cNvPr>
          <p:cNvSpPr txBox="1"/>
          <p:nvPr/>
        </p:nvSpPr>
        <p:spPr>
          <a:xfrm>
            <a:off x="5218961" y="2135214"/>
            <a:ext cx="6266186" cy="316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Jesus Will </a:t>
            </a:r>
            <a:r>
              <a:rPr lang="en-US" sz="44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Receive</a:t>
            </a:r>
            <a:r>
              <a:rPr lang="en-US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As You Are, But He Loves You Too Much To </a:t>
            </a:r>
            <a:r>
              <a:rPr lang="en-US" sz="44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Leave 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As You Are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8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B5174-BC84-C4DF-ACF3-B9A923063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4258C4-88D2-4D76-F5BD-93AE1137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0B45B-9CA4-7182-CF75-5AA9A344E6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DE3081-5A17-E061-593F-941A99B4E29E}"/>
              </a:ext>
            </a:extLst>
          </p:cNvPr>
          <p:cNvSpPr txBox="1"/>
          <p:nvPr/>
        </p:nvSpPr>
        <p:spPr>
          <a:xfrm>
            <a:off x="214010" y="265235"/>
            <a:ext cx="11499812" cy="1193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Salvation isn't God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decorating your old life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…Salvation is God giving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a new life.</a:t>
            </a:r>
            <a:endParaRPr lang="en-US" sz="32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399FCC-FE08-3B22-42DE-612EC9364CF5}"/>
              </a:ext>
            </a:extLst>
          </p:cNvPr>
          <p:cNvSpPr txBox="1"/>
          <p:nvPr/>
        </p:nvSpPr>
        <p:spPr>
          <a:xfrm>
            <a:off x="643647" y="1989055"/>
            <a:ext cx="10904706" cy="1193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doesn't just want to make you feel better…He wants to make you new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35837-F32E-D4EC-53D6-7E49F977E0F7}"/>
              </a:ext>
            </a:extLst>
          </p:cNvPr>
          <p:cNvSpPr txBox="1"/>
          <p:nvPr/>
        </p:nvSpPr>
        <p:spPr>
          <a:xfrm>
            <a:off x="2372739" y="3428359"/>
            <a:ext cx="8133134" cy="2849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He's not trying to put fresh paint over rotten wood.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He's not trying to put new clothes over the same old character.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He's not trying to make sin more comfortable.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He’s Trying To Transform You!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6F0A66-9A25-13CB-1E16-C0CB996BA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552004-5A57-B288-DDD6-AD21076D7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35FE31-5F33-FC1C-C377-C17709A7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241DC7-9871-33B3-F3D2-01F159B9F936}"/>
              </a:ext>
            </a:extLst>
          </p:cNvPr>
          <p:cNvSpPr txBox="1"/>
          <p:nvPr/>
        </p:nvSpPr>
        <p:spPr>
          <a:xfrm>
            <a:off x="359924" y="124249"/>
            <a:ext cx="11050620" cy="6609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ZACCHAEUS </a:t>
            </a:r>
            <a:endParaRPr lang="en-US" sz="3200" b="1" kern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TRUTH WALKS INTO YOUR HOUSE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Luke 19 introduces us to Zacchaeus.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Zacchaeus was wealthy.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 influential.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his wealth had come, at least in part, through abusing the tax system and taking advantage of people.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Jesus says: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“Zacchaeus, I'm coming to your house.”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when Jesus gets inside Zacchaeus' house, something happens inside Zacchaeus' heart.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Luke 19:8 says Zacchaeus declared: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“Behold, Lord, the half of my goods I give to the poor; and if I have taken any thing from any man by false accusation, I restore him fourfold.”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Notice: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Jesus didn't have to spend all night arguing with him.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Something about encountering Jesus caused Zacchaeus to see himself differently.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when Zacchaeus saw the truth—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9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C796E7-A443-A39D-E4E3-B5801AE02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AF4B61-E4F1-EBA3-9497-CCEFDA8FC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4BC46E-FC0F-0EE6-E7C8-1BD424CB00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DB9BFA-A754-A243-3E2C-14412CBFAA48}"/>
              </a:ext>
            </a:extLst>
          </p:cNvPr>
          <p:cNvSpPr txBox="1"/>
          <p:nvPr/>
        </p:nvSpPr>
        <p:spPr>
          <a:xfrm>
            <a:off x="758758" y="330070"/>
            <a:ext cx="10243226" cy="4711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 Jesus truly enters your life, something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language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priorities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attitude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relationships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appetite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behavior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heart ought to change.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5335E-5B01-C86C-CDD4-B99F42B513BF}"/>
              </a:ext>
            </a:extLst>
          </p:cNvPr>
          <p:cNvSpPr txBox="1"/>
          <p:nvPr/>
        </p:nvSpPr>
        <p:spPr>
          <a:xfrm>
            <a:off x="1289928" y="5370661"/>
            <a:ext cx="9180885" cy="917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CANNOT KEEP ENCOUNTERING THE TRUTH AND REMAIN COMFORTABLE WITH THE LIE.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27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8328D-874B-6902-EC40-5238CFF1C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FDE500-040D-BE70-80EA-DD4562C29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62B0EC-DBAF-DA59-BDDD-66B6B207D5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411E9C-79F2-E2D4-86F0-B91D3AB2AF96}"/>
              </a:ext>
            </a:extLst>
          </p:cNvPr>
          <p:cNvSpPr txBox="1"/>
          <p:nvPr/>
        </p:nvSpPr>
        <p:spPr>
          <a:xfrm>
            <a:off x="1128409" y="601467"/>
            <a:ext cx="9533106" cy="177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Uncomfortable Truth Is That </a:t>
            </a:r>
            <a:r>
              <a:rPr lang="en-US" sz="36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Faith Requires Obedience</a:t>
            </a:r>
            <a:endParaRPr lang="en-US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7917FF-F30C-2DD6-46F9-4CA08C692F4D}"/>
              </a:ext>
            </a:extLst>
          </p:cNvPr>
          <p:cNvSpPr txBox="1"/>
          <p:nvPr/>
        </p:nvSpPr>
        <p:spPr>
          <a:xfrm>
            <a:off x="603116" y="2171838"/>
            <a:ext cx="10603148" cy="165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James 1:22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be ye doers of the word, and not hearers only, deceiving your own selves.”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8772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2DE699-0615-8009-D5F0-0B95356B6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6471E7-D0D4-37EF-D748-2E46A242F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5A3C4-A743-A11F-5356-E2D7AF0620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-164089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D5384A-0966-575F-EA1B-D8380D79A9F4}"/>
              </a:ext>
            </a:extLst>
          </p:cNvPr>
          <p:cNvSpPr txBox="1"/>
          <p:nvPr/>
        </p:nvSpPr>
        <p:spPr>
          <a:xfrm>
            <a:off x="3961183" y="466145"/>
            <a:ext cx="8484952" cy="3908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can hear: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Forgive…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still hold a grudge.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Give…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refuse to release anything.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Love your enemies…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keep hating.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Trust God…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continue trying to control everything.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3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Walk by faith…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refuse to move until you can see the outcome.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issue isn't always…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“Do I know God's Word?”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0072B-E04E-8290-60DF-05998376FC2A}"/>
              </a:ext>
            </a:extLst>
          </p:cNvPr>
          <p:cNvSpPr txBox="1"/>
          <p:nvPr/>
        </p:nvSpPr>
        <p:spPr>
          <a:xfrm>
            <a:off x="476656" y="299287"/>
            <a:ext cx="4056434" cy="5033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It's possible to know the Bible and not obey the Bible.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can carry a Bible.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Highlight a Bible.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Quote a Bible.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 Bible verses online.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to Bible study.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 Bible songs.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still ignore what the Bible tells you to do.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39DC8E-2DF4-4019-4CF4-D21D796E490C}"/>
              </a:ext>
            </a:extLst>
          </p:cNvPr>
          <p:cNvSpPr txBox="1"/>
          <p:nvPr/>
        </p:nvSpPr>
        <p:spPr>
          <a:xfrm>
            <a:off x="3961183" y="4954635"/>
            <a:ext cx="8343088" cy="115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issue is: 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“AM I DOING WHAT I ALREADY KNOW?”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78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A3BDD8-A7E2-6F04-3AB0-1751415D9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600E8B-3999-9AC1-ABF2-4A420B04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072C56-8ECB-4AAE-9C4A-F7A3242243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5A635F-6FBA-1DA2-732A-F39ABD87C97A}"/>
              </a:ext>
            </a:extLst>
          </p:cNvPr>
          <p:cNvSpPr txBox="1"/>
          <p:nvPr/>
        </p:nvSpPr>
        <p:spPr>
          <a:xfrm>
            <a:off x="1031133" y="146251"/>
            <a:ext cx="9581743" cy="633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Imagine getting in your car and entering your destination into the GPS.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GPS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“Turn right.”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say: "That's a nice suggestion. "But you turn left.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GPS says: "Make a U-turn.”</a:t>
            </a:r>
            <a:r>
              <a:rPr lang="en-US" sz="3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 say: "I don't like U-turns.”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the GPS says: "Take the next exit. "You say: "That's inconvenient.”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hours later you're nowhere near your destination.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B9C1E7-9337-D6E0-5A3E-E991EC8C18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72C5F-7478-E791-BE1F-90A50574A36D}"/>
              </a:ext>
            </a:extLst>
          </p:cNvPr>
          <p:cNvSpPr txBox="1"/>
          <p:nvPr/>
        </p:nvSpPr>
        <p:spPr>
          <a:xfrm>
            <a:off x="836578" y="152358"/>
            <a:ext cx="10214041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8:32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“And ye shall know the truth, and the truth shall make you free.”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7CC98-147E-A90C-C786-09E7CDAF587D}"/>
              </a:ext>
            </a:extLst>
          </p:cNvPr>
          <p:cNvSpPr txBox="1"/>
          <p:nvPr/>
        </p:nvSpPr>
        <p:spPr>
          <a:xfrm>
            <a:off x="1397540" y="2065397"/>
            <a:ext cx="9396919" cy="4640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Church, everybody says they want the truth.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say: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“Tell me the truth.”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“Be honest with me.”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can handle it.”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sometimes what we really mean is: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“Tell me the truth—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long as I agree with it!”</a:t>
            </a:r>
            <a:endParaRPr lang="en-US" sz="3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32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AAD982-2D6D-E8E9-CBFD-6BCB3F617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D2B988-B1D4-346F-C99C-5B7452072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AFCF88-F9DF-2574-A9B2-58EE206C99D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D36C36-6184-4F79-E124-F9BC5EDD6C57}"/>
              </a:ext>
            </a:extLst>
          </p:cNvPr>
          <p:cNvSpPr txBox="1"/>
          <p:nvPr/>
        </p:nvSpPr>
        <p:spPr>
          <a:xfrm>
            <a:off x="882736" y="253703"/>
            <a:ext cx="10426527" cy="291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then you say: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“THIS GPS DOESN'T WORK!”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No…The GPS worked.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DIDN'T FOLLOW THE DIRECTIONS.</a:t>
            </a:r>
            <a:endParaRPr lang="en-US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1EAFF3-8FF5-0015-ED7E-A4ECE27F4C0E}"/>
              </a:ext>
            </a:extLst>
          </p:cNvPr>
          <p:cNvSpPr txBox="1"/>
          <p:nvPr/>
        </p:nvSpPr>
        <p:spPr>
          <a:xfrm>
            <a:off x="882736" y="4750601"/>
            <a:ext cx="102748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sometimes we're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blaming God 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we aren't where we want to be while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ignoring everything He told us to do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8964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5434BC-A342-F7EB-7E7C-2C08BFB6C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0B278A6-A4AF-1F03-F975-D1A087B8A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29B8EA-6745-A276-1FE7-BD177C6400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17F25C-9BE5-7D5F-C0A0-7003846E1CC1}"/>
              </a:ext>
            </a:extLst>
          </p:cNvPr>
          <p:cNvSpPr txBox="1"/>
          <p:nvPr/>
        </p:nvSpPr>
        <p:spPr>
          <a:xfrm>
            <a:off x="-369652" y="156822"/>
            <a:ext cx="7101191" cy="654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Forgive.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God, they hurt me.”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it go.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God, I want them to understand.”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God, I'm afraid I won't have enough.”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0D295-8142-1C83-801B-C933099B8FED}"/>
              </a:ext>
            </a:extLst>
          </p:cNvPr>
          <p:cNvSpPr txBox="1"/>
          <p:nvPr/>
        </p:nvSpPr>
        <p:spPr>
          <a:xfrm>
            <a:off x="5695545" y="746222"/>
            <a:ext cx="6313250" cy="4537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God, I'm scared.”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Trust Me.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“But God, I can't see what's going to happen.”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34A652-7918-52A1-D28C-2EE797431FA1}"/>
              </a:ext>
            </a:extLst>
          </p:cNvPr>
          <p:cNvSpPr txBox="1"/>
          <p:nvPr/>
        </p:nvSpPr>
        <p:spPr>
          <a:xfrm>
            <a:off x="6094486" y="5679107"/>
            <a:ext cx="631325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God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18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7F62EE-6F4B-DA6E-9DB3-C29E48592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637102-3A98-37BD-14D6-CEAC5EF98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298F27-35FA-D2EC-3C49-9D6580DD98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ADCD0D-90CC-7D65-4DDB-1FFA5668B8F5}"/>
              </a:ext>
            </a:extLst>
          </p:cNvPr>
          <p:cNvSpPr txBox="1"/>
          <p:nvPr/>
        </p:nvSpPr>
        <p:spPr>
          <a:xfrm>
            <a:off x="1206231" y="754767"/>
            <a:ext cx="10603148" cy="99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“That’s Why It’s Called Faith!”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B0171A-489D-5E30-BC97-9741C8093866}"/>
              </a:ext>
            </a:extLst>
          </p:cNvPr>
          <p:cNvSpPr txBox="1"/>
          <p:nvPr/>
        </p:nvSpPr>
        <p:spPr>
          <a:xfrm>
            <a:off x="1060316" y="2393780"/>
            <a:ext cx="10379412" cy="2695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Faith is not merely believing God can.</a:t>
            </a:r>
            <a:endParaRPr lang="en-U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Faith Is Obeying God When You Don’t Know How It’s Going To Work Out.</a:t>
            </a:r>
            <a:endParaRPr lang="en-U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242E3E-2D70-CAE5-1C63-8F97406C1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9F6C70-4CCD-FE31-6CB0-DC1B80BC9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6E0951-A9C6-7F6C-F4CD-4D35340DBD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F6151-2746-F7AA-5582-B158DFAF292D}"/>
              </a:ext>
            </a:extLst>
          </p:cNvPr>
          <p:cNvSpPr txBox="1"/>
          <p:nvPr/>
        </p:nvSpPr>
        <p:spPr>
          <a:xfrm>
            <a:off x="2427001" y="1948778"/>
            <a:ext cx="6901823" cy="4184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 loved Jesus.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 was sincere.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 was passionate.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Peter was also confident in himself.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Mark 14:29 he told Jesus: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“Although all shall be offended, yet will not I.”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other words: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“Everybody else may fail You—but not Peter!”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9BCBC-5C88-C3BA-58E9-34007672006E}"/>
              </a:ext>
            </a:extLst>
          </p:cNvPr>
          <p:cNvSpPr txBox="1"/>
          <p:nvPr/>
        </p:nvSpPr>
        <p:spPr>
          <a:xfrm>
            <a:off x="366408" y="131194"/>
            <a:ext cx="11459183" cy="143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Jesus Tells You Something You Don’t want To Hear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42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E93839-67FD-6F8D-B186-DD2BF9CED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84C0D7-D6B2-5A59-2F39-85EB82FD1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C82942-6EC9-E3D4-581A-C7D425957E0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CC8D47-6CB3-4199-8D8A-4A50997EEAC5}"/>
              </a:ext>
            </a:extLst>
          </p:cNvPr>
          <p:cNvSpPr txBox="1"/>
          <p:nvPr/>
        </p:nvSpPr>
        <p:spPr>
          <a:xfrm>
            <a:off x="5792840" y="101942"/>
            <a:ext cx="6162472" cy="3876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same Peter who once denied Jesus would stand on the Day of Pentecost and preach boldly.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Thousands would respond to the gospel.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Here's your shouting point: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failure May Be Part Of Your Story, But It Does 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Have To Be The Final Chapter</a:t>
            </a:r>
            <a:endParaRPr lang="en-US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41521-B097-AB95-3A73-BAB585B092CB}"/>
              </a:ext>
            </a:extLst>
          </p:cNvPr>
          <p:cNvSpPr txBox="1"/>
          <p:nvPr/>
        </p:nvSpPr>
        <p:spPr>
          <a:xfrm>
            <a:off x="-290110" y="101942"/>
            <a:ext cx="6318114" cy="2817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then that rooster crowed.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suddenly Peter had to face the truth about himself.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wasn't as strong as he thought.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wasn't as faithful as he claimed.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wasn't as ready as he believed.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sometimes life has a way of showing you things about yourself that you didn't want to know.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70954A-AAAE-9509-4054-195B231F8969}"/>
              </a:ext>
            </a:extLst>
          </p:cNvPr>
          <p:cNvSpPr txBox="1"/>
          <p:nvPr/>
        </p:nvSpPr>
        <p:spPr>
          <a:xfrm>
            <a:off x="97276" y="3095880"/>
            <a:ext cx="5405434" cy="3762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PETER'S FAILURE WASN'T THE END.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the resurrection, Jesus comes looking for Peter.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John 21, Jesus asks him three times: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Lovest</a:t>
            </a:r>
            <a:r>
              <a:rPr lang="en-US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thou me?”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denials.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questions.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Jesus was confronting the wound.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He was not confronting Peter to throw him away.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 RESTORING HIM.</a:t>
            </a: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0542F-A3B6-A566-87F8-BCE069887422}"/>
              </a:ext>
            </a:extLst>
          </p:cNvPr>
          <p:cNvSpPr txBox="1"/>
          <p:nvPr/>
        </p:nvSpPr>
        <p:spPr>
          <a:xfrm>
            <a:off x="5598462" y="4778446"/>
            <a:ext cx="6274340" cy="1445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truth may expose where you failed.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Shows You That God Isn't Finished With You.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4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8FD739-30D8-304E-AD0E-2A6D3A441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8E33EF-6D88-19D7-3850-9DF7057D7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20C55-3526-1A84-61D1-3F576FBA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DF6EDC-95AF-0355-1A24-B8A7A74E9EE0}"/>
              </a:ext>
            </a:extLst>
          </p:cNvPr>
          <p:cNvSpPr txBox="1"/>
          <p:nvPr/>
        </p:nvSpPr>
        <p:spPr>
          <a:xfrm>
            <a:off x="1616412" y="1655693"/>
            <a:ext cx="8959175" cy="1020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Romans 6:1–2 asks: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“Shall we continue in sin, that grace may abound? God forbid.”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181A6A-BD99-6EE8-2F18-B2FC437D758C}"/>
              </a:ext>
            </a:extLst>
          </p:cNvPr>
          <p:cNvSpPr txBox="1"/>
          <p:nvPr/>
        </p:nvSpPr>
        <p:spPr>
          <a:xfrm>
            <a:off x="710120" y="424178"/>
            <a:ext cx="10359956" cy="808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Uncomfortable Truth About Grace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BEA89-2DE4-32E6-DC30-FECE4ABE0B48}"/>
              </a:ext>
            </a:extLst>
          </p:cNvPr>
          <p:cNvSpPr txBox="1"/>
          <p:nvPr/>
        </p:nvSpPr>
        <p:spPr>
          <a:xfrm>
            <a:off x="797669" y="2879259"/>
            <a:ext cx="3180944" cy="3027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love grace.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saved us.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kept us.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picked us up.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gave us another chance.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867F50-1DE6-6ABC-7D8A-479DD5FBCE00}"/>
              </a:ext>
            </a:extLst>
          </p:cNvPr>
          <p:cNvSpPr txBox="1"/>
          <p:nvPr/>
        </p:nvSpPr>
        <p:spPr>
          <a:xfrm>
            <a:off x="5003308" y="3429000"/>
            <a:ext cx="616247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doesn't say: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“Do whatever you want because God will forgive you.”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34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4583D-8968-A7F9-57B6-76AF811E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BCF0A9-78B7-9512-AAE2-9CB4C1786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8ACADA-7CB1-CDCF-263E-C7C27CA193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2204E7-F1F5-E545-0203-0A2493976DBE}"/>
              </a:ext>
            </a:extLst>
          </p:cNvPr>
          <p:cNvSpPr txBox="1"/>
          <p:nvPr/>
        </p:nvSpPr>
        <p:spPr>
          <a:xfrm>
            <a:off x="184826" y="4367997"/>
            <a:ext cx="11566293" cy="115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don't honor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by repeatedly celebrating 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God rescued you from.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HONOR GRACE BY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LETTING GRACE CHANGE YOU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D28588-2E74-648B-5AE1-7E3848118C4C}"/>
              </a:ext>
            </a:extLst>
          </p:cNvPr>
          <p:cNvSpPr txBox="1"/>
          <p:nvPr/>
        </p:nvSpPr>
        <p:spPr>
          <a:xfrm>
            <a:off x="77821" y="374485"/>
            <a:ext cx="11313266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“GOD HAS GIVEN YOU ANOTHER CHANCE…NOW WALK DIFFERENTLY.”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9833B-DCCF-24F2-8AC8-8CE1A9B879AE}"/>
              </a:ext>
            </a:extLst>
          </p:cNvPr>
          <p:cNvSpPr txBox="1"/>
          <p:nvPr/>
        </p:nvSpPr>
        <p:spPr>
          <a:xfrm>
            <a:off x="817123" y="1146091"/>
            <a:ext cx="10972800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Grace is not permission to remain trapped. GRACE IS POWER TO COME OUT.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145654-6FBB-98E9-F69B-E3E020D7FBAD}"/>
              </a:ext>
            </a:extLst>
          </p:cNvPr>
          <p:cNvSpPr txBox="1"/>
          <p:nvPr/>
        </p:nvSpPr>
        <p:spPr>
          <a:xfrm>
            <a:off x="1040157" y="1866997"/>
            <a:ext cx="10108658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forgave you for lying</a:t>
            </a:r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use grace as permission to keep lying.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0B267D-58F4-8EE1-6E3F-9D7D6E6903B2}"/>
              </a:ext>
            </a:extLst>
          </p:cNvPr>
          <p:cNvSpPr txBox="1"/>
          <p:nvPr/>
        </p:nvSpPr>
        <p:spPr>
          <a:xfrm>
            <a:off x="608086" y="2564507"/>
            <a:ext cx="10972800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delivered you from bitterness…don't use grace to justify becoming bitter again.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328DEF-A993-9466-DF87-386829D91082}"/>
              </a:ext>
            </a:extLst>
          </p:cNvPr>
          <p:cNvSpPr txBox="1"/>
          <p:nvPr/>
        </p:nvSpPr>
        <p:spPr>
          <a:xfrm>
            <a:off x="257783" y="3336113"/>
            <a:ext cx="12091480" cy="476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3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pulled you out of destructive habits…don't treat grace like permission to crawl back into them.</a:t>
            </a:r>
            <a:endParaRPr lang="en-US" sz="23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00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FE36B4-5ADF-EC98-59B3-5B2F0678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C05B274-6567-CFCC-BB3D-873832BEB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3668F-41F7-BD05-1F00-F4EC2226648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5A4E22-AA98-D958-27F3-690A917396C3}"/>
              </a:ext>
            </a:extLst>
          </p:cNvPr>
          <p:cNvSpPr txBox="1"/>
          <p:nvPr/>
        </p:nvSpPr>
        <p:spPr>
          <a:xfrm>
            <a:off x="428016" y="672438"/>
            <a:ext cx="10856067" cy="2047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Gods Word Is A Mirror, Not a Makeup Filter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James 1:23–24 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compares hearing the Word without doing it to a person looking at themselves in a mirror and then walking away without responding.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7B33AB-23B4-3EB3-86E4-736A2DC47E07}"/>
              </a:ext>
            </a:extLst>
          </p:cNvPr>
          <p:cNvSpPr txBox="1"/>
          <p:nvPr/>
        </p:nvSpPr>
        <p:spPr>
          <a:xfrm>
            <a:off x="1138136" y="3429000"/>
            <a:ext cx="9231549" cy="2530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mirror has one job: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SHOW YOU WHAT'S REALLY THERE.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don't get angry at the mirror because it shows you something you don't like.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9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507D10-C126-593E-B1A7-DFFE94D35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D9D662-67B9-B046-6CBD-18383BE30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8FAE75-77C5-3870-55E2-ED44580117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7D6DB2-4AC2-9DF0-41EA-4E91146FA3AB}"/>
              </a:ext>
            </a:extLst>
          </p:cNvPr>
          <p:cNvSpPr txBox="1"/>
          <p:nvPr/>
        </p:nvSpPr>
        <p:spPr>
          <a:xfrm>
            <a:off x="514062" y="714873"/>
            <a:ext cx="10915937" cy="577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ometimes we want to shut the Bible because we don't like what it's showing us.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THROW AWAY THE MIRROR BECAUSE YOU DON'T LIKE THE REFLECTION.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the Word work.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the Word correct you.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the Word challenge you.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the Word wash you.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the Word change you.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87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33D42-E525-B47F-75FF-83F6C5F8C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84BB0B-C0E5-90F3-DBF7-2D95A2C9D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DB837F-3526-D0F5-F362-AAE9BCE0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D57C5C-0EC5-A01E-95CE-8C59BCFA5E01}"/>
              </a:ext>
            </a:extLst>
          </p:cNvPr>
          <p:cNvSpPr txBox="1"/>
          <p:nvPr/>
        </p:nvSpPr>
        <p:spPr>
          <a:xfrm>
            <a:off x="583658" y="860892"/>
            <a:ext cx="10778247" cy="4265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Truth That Hurts The Most </a:t>
            </a:r>
            <a:r>
              <a:rPr lang="en-US" sz="54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Truth That Heals Deepest</a:t>
            </a:r>
            <a:endParaRPr lang="en-US" sz="32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27:6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“Faithful are the wounds of a friend…”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3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12D37-FD36-D482-DB59-54655C8C6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3BD05C-0708-7E15-9E7F-B88B8F9E5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21AEB5-D2F0-47A3-DA40-D54406C971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D9A83F-60D8-1A0A-F09B-C31AEADBD74F}"/>
              </a:ext>
            </a:extLst>
          </p:cNvPr>
          <p:cNvSpPr txBox="1"/>
          <p:nvPr/>
        </p:nvSpPr>
        <p:spPr>
          <a:xfrm>
            <a:off x="380999" y="756537"/>
            <a:ext cx="10961451" cy="534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there are some truths we love to hear.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loves me!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Amen!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has a plan for me!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Hallelujah!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is going to bless me!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Praise the Lord!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will never leave me nor forsake me!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then there are some truths that don't get nearly as many “Amens.”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0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29462-B106-9CE4-8827-DB794CAAA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5E7BF3-CC76-0997-5205-24EB69421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70A61A-0DE9-06A6-7600-E3CDBA82EC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F91C3D-BAB9-61C8-7DE8-A11533B95553}"/>
              </a:ext>
            </a:extLst>
          </p:cNvPr>
          <p:cNvSpPr txBox="1"/>
          <p:nvPr/>
        </p:nvSpPr>
        <p:spPr>
          <a:xfrm>
            <a:off x="1118680" y="267805"/>
            <a:ext cx="9786026" cy="5103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doctor may have to touch the place that hurts in order to find the problem.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examination hurts.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medicine burns.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therapy stretches what's stiff.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a wound has to be cleaned before it can close properly.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sometimes: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2960CA-5AE1-D440-BA01-E7D7566D2FC9}"/>
              </a:ext>
            </a:extLst>
          </p:cNvPr>
          <p:cNvSpPr txBox="1"/>
          <p:nvPr/>
        </p:nvSpPr>
        <p:spPr>
          <a:xfrm>
            <a:off x="1445352" y="5638289"/>
            <a:ext cx="9132682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TRUTH HURTS BEFORE IT HEALS.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56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F8670-8E5C-D76E-8C7A-7AD21013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1A2514-98DC-5DE9-3A1F-3AF95C4B5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5D252-D2A7-D60E-1614-4EDDC7DD104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-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3C9DF8-F009-6D89-C715-38C055B14E5C}"/>
              </a:ext>
            </a:extLst>
          </p:cNvPr>
          <p:cNvSpPr txBox="1"/>
          <p:nvPr/>
        </p:nvSpPr>
        <p:spPr>
          <a:xfrm>
            <a:off x="418289" y="313315"/>
            <a:ext cx="10933890" cy="1756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God convicts you, He isn't trying to destroy you.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He's saying: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“There's something here that I want to heal.”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A32329-0EBA-D8E7-2379-665A18E082B8}"/>
              </a:ext>
            </a:extLst>
          </p:cNvPr>
          <p:cNvSpPr txBox="1"/>
          <p:nvPr/>
        </p:nvSpPr>
        <p:spPr>
          <a:xfrm>
            <a:off x="418289" y="2192705"/>
            <a:ext cx="11118715" cy="4148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confuse conviction with condemnation.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Condemnation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says: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 hopeless.”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Conviction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says: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“This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needs to change.”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Condemnation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says: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“God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finished with you.”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Conviction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says: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“God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loves you too much to leave you like this.”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Condemnation drives you away from God.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CONVICTION DRAWS YOU TOWARD HIM.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6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8F2A29-C8FA-1676-3917-66478B44C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1ACAE3-3255-BD7F-0519-261C4D92B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02BF0-C2ED-E20E-02C3-1F319D11FC1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5CD30E-4A4C-CB6E-082F-9DBF63F5139E}"/>
              </a:ext>
            </a:extLst>
          </p:cNvPr>
          <p:cNvSpPr txBox="1"/>
          <p:nvPr/>
        </p:nvSpPr>
        <p:spPr>
          <a:xfrm>
            <a:off x="379379" y="860646"/>
            <a:ext cx="11264630" cy="215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6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may be three of the hardest words in the English language:</a:t>
            </a:r>
            <a:endParaRPr lang="en-US" sz="6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2EE30-DF72-79F4-30FD-A2A7A4F7835C}"/>
              </a:ext>
            </a:extLst>
          </p:cNvPr>
          <p:cNvSpPr txBox="1"/>
          <p:nvPr/>
        </p:nvSpPr>
        <p:spPr>
          <a:xfrm>
            <a:off x="2171700" y="4262147"/>
            <a:ext cx="7312768" cy="1094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6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WAS WRONG.”</a:t>
            </a:r>
            <a:endParaRPr lang="en-US" sz="6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20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67BB6C-9C23-537E-023A-36523D992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8B539D-F074-5869-9AD1-358595E2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D03EBE-EBF5-B80D-5430-1F932305AC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-57084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F4E01F-F550-F3BF-D31F-10265918FCC7}"/>
              </a:ext>
            </a:extLst>
          </p:cNvPr>
          <p:cNvSpPr txBox="1"/>
          <p:nvPr/>
        </p:nvSpPr>
        <p:spPr>
          <a:xfrm>
            <a:off x="-368485" y="1646662"/>
            <a:ext cx="6162472" cy="4148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said the wrong thing.”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handled it badly.”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let pride control me.”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should have listened.”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should have apologized.”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was holding bitterness.”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was wrong.”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A27B95-714C-F665-DF3A-BEA0211D719F}"/>
              </a:ext>
            </a:extLst>
          </p:cNvPr>
          <p:cNvSpPr txBox="1"/>
          <p:nvPr/>
        </p:nvSpPr>
        <p:spPr>
          <a:xfrm>
            <a:off x="2296132" y="82433"/>
            <a:ext cx="7599735" cy="115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freedom begins when you simply say: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“I WAS WRONG.”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80303-034E-E69F-013D-A83EECD96556}"/>
              </a:ext>
            </a:extLst>
          </p:cNvPr>
          <p:cNvSpPr txBox="1"/>
          <p:nvPr/>
        </p:nvSpPr>
        <p:spPr>
          <a:xfrm>
            <a:off x="5345348" y="1551539"/>
            <a:ext cx="6274340" cy="2428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28:13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“He that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covereth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his sins shall not prosper: but whoso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confesseth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forsaketh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them shall have mercy.”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9DA86B-3FE4-4B50-E51C-E0C2E96CA127}"/>
              </a:ext>
            </a:extLst>
          </p:cNvPr>
          <p:cNvSpPr txBox="1"/>
          <p:nvPr/>
        </p:nvSpPr>
        <p:spPr>
          <a:xfrm>
            <a:off x="5170250" y="4276400"/>
            <a:ext cx="6274340" cy="1967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begins when you stop </a:t>
            </a: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defending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what God is trying to </a:t>
            </a: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deliver you from.</a:t>
            </a:r>
            <a:endParaRPr lang="en-US" sz="36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6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869314-B607-BD7A-FCEB-4205FB0D5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1B39553-5322-BE52-BD2A-16AF8A626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849CEF-17E6-29A7-4442-B62B3DBD67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991367-4043-6E52-D810-F62E4CC8AD61}"/>
              </a:ext>
            </a:extLst>
          </p:cNvPr>
          <p:cNvSpPr txBox="1"/>
          <p:nvPr/>
        </p:nvSpPr>
        <p:spPr>
          <a:xfrm>
            <a:off x="488004" y="-1282"/>
            <a:ext cx="11060349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i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Uncomfortable Truths To Take Home</a:t>
            </a:r>
            <a:endParaRPr lang="en-US" sz="24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66D4C7-C5B9-54CA-180C-A8068057386E}"/>
              </a:ext>
            </a:extLst>
          </p:cNvPr>
          <p:cNvSpPr txBox="1"/>
          <p:nvPr/>
        </p:nvSpPr>
        <p:spPr>
          <a:xfrm>
            <a:off x="272373" y="1075544"/>
            <a:ext cx="11751013" cy="566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Truth May </a:t>
            </a:r>
            <a:r>
              <a:rPr lang="en-US" sz="3200" b="1" u="sng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Wound Your Pride</a:t>
            </a:r>
            <a:r>
              <a:rPr lang="en-US" sz="3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it Can </a:t>
            </a:r>
            <a:r>
              <a:rPr lang="en-US" sz="3200" b="1" u="sng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 Your Life</a:t>
            </a:r>
            <a:endParaRPr lang="en-US" sz="20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person who loves you most is the one willing to tell you what you don't want to hear.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everybody around you always agrees with you…you may not have friends.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MAY HAVE FANS.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real friend loves you enough to tell you: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“You're wrong.”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“That's not healthy.”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 need to stop.”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 need to apologize.”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 need help.”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 need to pray.”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 need to change.”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7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636CAC-A441-52A5-B94D-962A79B7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7B1029-1233-D631-4F3C-4AC909AB8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2F3BC1-215B-8131-6252-189C6D7DC8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48E927-CA6E-0EB7-3C0D-AADCF538531F}"/>
              </a:ext>
            </a:extLst>
          </p:cNvPr>
          <p:cNvSpPr txBox="1"/>
          <p:nvPr/>
        </p:nvSpPr>
        <p:spPr>
          <a:xfrm>
            <a:off x="330741" y="986713"/>
            <a:ext cx="11702374" cy="511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Don’t Ask God To Change Your Situation Before You Allow Him To Change You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saying: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remove this.”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Ask: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what are You teaching me through this?”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Before: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change them.”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Ask: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what do You want to change in me?”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Before: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open another door.”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Ask: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did I learn what I needed to learn behind this one?”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we keep changing rooms but carrying the same habits.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eventually we discover: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D3D3AE-DD54-74C3-9396-1E6E8AE53A02}"/>
              </a:ext>
            </a:extLst>
          </p:cNvPr>
          <p:cNvSpPr txBox="1"/>
          <p:nvPr/>
        </p:nvSpPr>
        <p:spPr>
          <a:xfrm>
            <a:off x="488004" y="-1282"/>
            <a:ext cx="11060349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i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Uncomfortable Truths To Take Home</a:t>
            </a:r>
            <a:endParaRPr lang="en-US" sz="20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4A57BE-DDEF-13C2-EEDE-7722C73AA654}"/>
              </a:ext>
            </a:extLst>
          </p:cNvPr>
          <p:cNvSpPr txBox="1"/>
          <p:nvPr/>
        </p:nvSpPr>
        <p:spPr>
          <a:xfrm>
            <a:off x="904672" y="6008825"/>
            <a:ext cx="9941668" cy="693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New Location Won't Fix An </a:t>
            </a:r>
            <a:r>
              <a:rPr lang="en-US" sz="3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 Mindset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6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18F615-F208-83BA-0E41-5F1312E71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D5A44F6-ADC8-5274-6B02-02FE3D7DF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E59F8D-7347-B322-7E37-FE1F47FD46C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BB2D82-16DB-4A0C-DD40-7B385A1C951A}"/>
              </a:ext>
            </a:extLst>
          </p:cNvPr>
          <p:cNvSpPr txBox="1"/>
          <p:nvPr/>
        </p:nvSpPr>
        <p:spPr>
          <a:xfrm>
            <a:off x="1616412" y="693651"/>
            <a:ext cx="8959175" cy="5365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When God </a:t>
            </a:r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eveals The Truth, </a:t>
            </a:r>
            <a:r>
              <a:rPr lang="en-US" sz="1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Respond With Obedience</a:t>
            </a:r>
            <a:endParaRPr lang="en-US" sz="12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just say: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“That's good preaching.”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Ask: </a:t>
            </a:r>
            <a:r>
              <a:rPr lang="en-US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“WHAT DO I NEED TO DO?”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apologize…apologize.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forgive…forgive.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stop…stop.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go…go.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give…give.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let go…let go.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God says change…change.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the greatest question isn't: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5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“DID THE SERMON MAKE ME UNCOMFORTABLE?”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question is: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C657EF-CC84-E6EA-3C65-819BDA82C1B7}"/>
              </a:ext>
            </a:extLst>
          </p:cNvPr>
          <p:cNvSpPr txBox="1"/>
          <p:nvPr/>
        </p:nvSpPr>
        <p:spPr>
          <a:xfrm>
            <a:off x="1721796" y="-27088"/>
            <a:ext cx="9289914" cy="693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i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Uncomfortable Truths To Take Home</a:t>
            </a:r>
            <a:endParaRPr lang="en-US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166CA8-5F64-6D0E-56EA-591F99A8D4BE}"/>
              </a:ext>
            </a:extLst>
          </p:cNvPr>
          <p:cNvSpPr txBox="1"/>
          <p:nvPr/>
        </p:nvSpPr>
        <p:spPr>
          <a:xfrm>
            <a:off x="1551562" y="6117541"/>
            <a:ext cx="9630381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“DID THE TRUTH MAKE ME DIFFERENT?”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85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EB62F3-8D9E-E9B9-FE34-350EF7C3A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2AB2B1-4320-48E2-63DE-FBB47B356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97356-36A4-479A-7AF0-6573258DC8C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2E8598-9691-D006-6DF2-EB6E185CFA30}"/>
              </a:ext>
            </a:extLst>
          </p:cNvPr>
          <p:cNvSpPr txBox="1"/>
          <p:nvPr/>
        </p:nvSpPr>
        <p:spPr>
          <a:xfrm>
            <a:off x="136188" y="0"/>
            <a:ext cx="3287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Homework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7729E5-2D45-3DC5-DBEB-1DA70A73947C}"/>
              </a:ext>
            </a:extLst>
          </p:cNvPr>
          <p:cNvSpPr txBox="1"/>
          <p:nvPr/>
        </p:nvSpPr>
        <p:spPr>
          <a:xfrm>
            <a:off x="3558801" y="155642"/>
            <a:ext cx="8998083" cy="4680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Week Stop Running From What God Is Trying Heal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what needs to change.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what needs to be released.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who you need to forgive.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who you need to apologize to.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what habit has to stop.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what relationship needs boundaries.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know what God has already told you.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maybe you've been praying for another word from God.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says: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A31AAA-A6DE-7647-A85A-FC2FDC7541B5}"/>
              </a:ext>
            </a:extLst>
          </p:cNvPr>
          <p:cNvSpPr txBox="1"/>
          <p:nvPr/>
        </p:nvSpPr>
        <p:spPr>
          <a:xfrm>
            <a:off x="5569993" y="5067243"/>
            <a:ext cx="69868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“WHAT DID YOU DO WITH THE LAST WORD I GAVE YOU?”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9A90F-669B-F0C6-3C05-6FB66EEE3C2E}"/>
              </a:ext>
            </a:extLst>
          </p:cNvPr>
          <p:cNvSpPr txBox="1"/>
          <p:nvPr/>
        </p:nvSpPr>
        <p:spPr>
          <a:xfrm>
            <a:off x="136188" y="863528"/>
            <a:ext cx="5515582" cy="3976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there's something this week keeping me from becoming who God called me to be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LORD, SHOW ME!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I would rather be uncomfortable and free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 Comfortable and Bound!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would rather God correct me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 let me keep going the wrong direction.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would rather God expose my weakness—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 let my weakness destroy my future.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6D7FD8-BDBD-F2FD-E92E-3DAAAC63A34E}"/>
              </a:ext>
            </a:extLst>
          </p:cNvPr>
          <p:cNvSpPr txBox="1"/>
          <p:nvPr/>
        </p:nvSpPr>
        <p:spPr>
          <a:xfrm>
            <a:off x="-218764" y="4863182"/>
            <a:ext cx="6313250" cy="1582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would rather hear an uncomfortable truth today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 live a Comfortable Lie for The Rest </a:t>
            </a: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My Life!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6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/>
      <p:bldP spid="12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4622B-A668-442F-AB89-702641B8E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56926A-DD75-4111-0983-7A06E5BDF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AC8B22-C990-679A-4B03-A05173BE3D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276E77-DB9B-FC50-48E6-7D86335216BE}"/>
              </a:ext>
            </a:extLst>
          </p:cNvPr>
          <p:cNvSpPr txBox="1"/>
          <p:nvPr/>
        </p:nvSpPr>
        <p:spPr>
          <a:xfrm>
            <a:off x="1342417" y="0"/>
            <a:ext cx="9105089" cy="752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DECLARATION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I give You permission to tell me the truth.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 my heart.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Expose what needs to change.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 what has been wounded.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what has gone wrong.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 every lie I have believed.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 every excuse I have protected.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refuse to live comfortably in something You died to free me from.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receive Your truth.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receive Your correction.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receive Your grace.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receive Your freedom.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I WILL NEVER BE THE SAME!”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7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D11CE4-50DE-93F6-2113-C8450168E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80C896-5021-9D81-4161-701A870A2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2E5A8-602D-7684-3F91-928D2E13A1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37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3AB11-560C-B35E-055F-18C6B3482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5603B1-9568-50D6-C2A2-6A586F2F0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850C08-9080-9427-93A0-A10742D1B8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613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0943D9-F041-AA5B-1CFC-F5BFACDD2463}"/>
              </a:ext>
            </a:extLst>
          </p:cNvPr>
          <p:cNvSpPr txBox="1"/>
          <p:nvPr/>
        </p:nvSpPr>
        <p:spPr>
          <a:xfrm>
            <a:off x="0" y="460878"/>
            <a:ext cx="11877472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loves you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He also expects you to change.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F01BB5-BCDE-8856-F2D1-ACF3C2281F38}"/>
              </a:ext>
            </a:extLst>
          </p:cNvPr>
          <p:cNvSpPr txBox="1"/>
          <p:nvPr/>
        </p:nvSpPr>
        <p:spPr>
          <a:xfrm>
            <a:off x="150778" y="5620018"/>
            <a:ext cx="11400817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has more for you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sometimes you have to let go of less before you can receive more.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1AB776-A649-E701-3E2D-FEBD78273BB6}"/>
              </a:ext>
            </a:extLst>
          </p:cNvPr>
          <p:cNvSpPr txBox="1"/>
          <p:nvPr/>
        </p:nvSpPr>
        <p:spPr>
          <a:xfrm>
            <a:off x="1206230" y="1483903"/>
            <a:ext cx="10000033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forgives you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He doesn't want you living comfortably in what He forgave you from.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CC856A-77D3-8B50-C5DD-25B2212A565F}"/>
              </a:ext>
            </a:extLst>
          </p:cNvPr>
          <p:cNvSpPr txBox="1"/>
          <p:nvPr/>
        </p:nvSpPr>
        <p:spPr>
          <a:xfrm>
            <a:off x="238327" y="2788396"/>
            <a:ext cx="11400817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gives grace…but grace isn't a license to keep doing whatever you want.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9684AE-8C66-6395-3DB7-46253656ECA6}"/>
              </a:ext>
            </a:extLst>
          </p:cNvPr>
          <p:cNvSpPr txBox="1"/>
          <p:nvPr/>
        </p:nvSpPr>
        <p:spPr>
          <a:xfrm>
            <a:off x="238327" y="3566305"/>
            <a:ext cx="11614825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wants to bless you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some blessings are waiting on your obedience.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86D9D8-E005-260B-9ED5-75F1438DFCA6}"/>
              </a:ext>
            </a:extLst>
          </p:cNvPr>
          <p:cNvSpPr txBox="1"/>
          <p:nvPr/>
        </p:nvSpPr>
        <p:spPr>
          <a:xfrm>
            <a:off x="155642" y="4624226"/>
            <a:ext cx="11877471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has a purpose for you</a:t>
            </a:r>
            <a:r>
              <a:rPr lang="en-US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sometimes your habits are fighting your purpose.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12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B98BB-3CA6-5CCA-B32C-1A8E38454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E718DB-D06C-225C-79FB-7B4D156F9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F52C96-4919-9836-8FEA-314AD30101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48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35601-C951-943E-E6C6-377B6E0C1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A3673B-9C10-BF0B-5343-B3917421E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522077-0A6A-9E4A-D02B-6C7A7CFD5D0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BB866E-0721-784F-3406-0EB0CB53ACDF}"/>
              </a:ext>
            </a:extLst>
          </p:cNvPr>
          <p:cNvSpPr txBox="1"/>
          <p:nvPr/>
        </p:nvSpPr>
        <p:spPr>
          <a:xfrm>
            <a:off x="564203" y="4833409"/>
            <a:ext cx="10379413" cy="115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will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“Everybody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else isn't the problem.”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</a:t>
            </a:r>
            <a:r>
              <a:rPr lang="en-US" sz="2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says:</a:t>
            </a:r>
            <a:r>
              <a:rPr lang="en-US" sz="2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“You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need to change.”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03DC0-FC6E-D916-2C46-B9DD0678D4DA}"/>
              </a:ext>
            </a:extLst>
          </p:cNvPr>
          <p:cNvSpPr txBox="1"/>
          <p:nvPr/>
        </p:nvSpPr>
        <p:spPr>
          <a:xfrm>
            <a:off x="2672674" y="81386"/>
            <a:ext cx="6162472" cy="1756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Truth isn't always comfortable.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makes you cry.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makes you angry.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1D629-B385-8595-2A9E-C88E140C8C63}"/>
              </a:ext>
            </a:extLst>
          </p:cNvPr>
          <p:cNvSpPr txBox="1"/>
          <p:nvPr/>
        </p:nvSpPr>
        <p:spPr>
          <a:xfrm>
            <a:off x="291831" y="1956011"/>
            <a:ext cx="11118714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puts a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spotlight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 something you were trying to hide.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8413BE-5426-7B05-A318-B640FC7E7559}"/>
              </a:ext>
            </a:extLst>
          </p:cNvPr>
          <p:cNvSpPr txBox="1"/>
          <p:nvPr/>
        </p:nvSpPr>
        <p:spPr>
          <a:xfrm>
            <a:off x="0" y="2899172"/>
            <a:ext cx="11206263" cy="5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will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confront 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attitude you thought was justified.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2AA9A9-CC0B-4387-E028-69C3A7D8FB50}"/>
              </a:ext>
            </a:extLst>
          </p:cNvPr>
          <p:cNvSpPr txBox="1"/>
          <p:nvPr/>
        </p:nvSpPr>
        <p:spPr>
          <a:xfrm>
            <a:off x="872247" y="3734568"/>
            <a:ext cx="1053829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truth will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en-US" sz="2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excuse you've been using for years.</a:t>
            </a:r>
          </a:p>
        </p:txBody>
      </p:sp>
    </p:spTree>
    <p:extLst>
      <p:ext uri="{BB962C8B-B14F-4D97-AF65-F5344CB8AC3E}">
        <p14:creationId xmlns:p14="http://schemas.microsoft.com/office/powerpoint/2010/main" val="112035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451F68-9039-F58E-D83D-4DC1269D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657BFD-55CD-8D79-7FE9-B11C8B793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DAAEEA-62C9-8B99-E84C-ED34EE3D6FA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A2A8E4-E22B-7AE1-6B74-FA64A1FE63EC}"/>
              </a:ext>
            </a:extLst>
          </p:cNvPr>
          <p:cNvSpPr txBox="1"/>
          <p:nvPr/>
        </p:nvSpPr>
        <p:spPr>
          <a:xfrm>
            <a:off x="-194553" y="365865"/>
            <a:ext cx="12052570" cy="129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Does Not Reveal Truth To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Destroy You </a:t>
            </a:r>
            <a:endParaRPr lang="en-US" sz="32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reveals truth to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deliver you.</a:t>
            </a:r>
            <a:endParaRPr lang="en-US" sz="32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1A82FF-03BE-5691-E2FD-EAD469F757F8}"/>
              </a:ext>
            </a:extLst>
          </p:cNvPr>
          <p:cNvSpPr txBox="1"/>
          <p:nvPr/>
        </p:nvSpPr>
        <p:spPr>
          <a:xfrm>
            <a:off x="559340" y="3451705"/>
            <a:ext cx="10914434" cy="2633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Jesus said: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“Ye shall know the truth, and the truth shall make you free.”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never promised truth would always make you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comfortable.</a:t>
            </a:r>
            <a:endParaRPr lang="en-US" sz="32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promised truth would make you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free.</a:t>
            </a:r>
            <a:endParaRPr lang="en-US" sz="32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BCE1C-EA5C-14CB-9349-54E61D39CA33}"/>
              </a:ext>
            </a:extLst>
          </p:cNvPr>
          <p:cNvSpPr txBox="1"/>
          <p:nvPr/>
        </p:nvSpPr>
        <p:spPr>
          <a:xfrm>
            <a:off x="0" y="2110557"/>
            <a:ext cx="11867745" cy="129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doesn't expose the wound to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embarrass you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exposes the wound so He can </a:t>
            </a:r>
            <a:r>
              <a:rPr lang="en-US" sz="32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 it.</a:t>
            </a:r>
            <a:endParaRPr lang="en-US" sz="32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39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EDB574-AA83-C457-F4AD-941DEACB9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ED85F5-4FDC-742D-8181-4E4B30B4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B174B9-D06B-454C-9768-F0F2E53745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78E258-DDF6-9DB0-4DDD-901FAA9FC4E6}"/>
              </a:ext>
            </a:extLst>
          </p:cNvPr>
          <p:cNvSpPr txBox="1"/>
          <p:nvPr/>
        </p:nvSpPr>
        <p:spPr>
          <a:xfrm>
            <a:off x="272375" y="275465"/>
            <a:ext cx="11459183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Uncomfortable Truth Is That Sometimes </a:t>
            </a:r>
            <a:r>
              <a:rPr lang="en-US" sz="44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Problem is Me!</a:t>
            </a:r>
            <a:endParaRPr lang="en-US" sz="2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5FB4ED-1571-D3EC-51ED-A6E0F4E18AF0}"/>
              </a:ext>
            </a:extLst>
          </p:cNvPr>
          <p:cNvSpPr txBox="1"/>
          <p:nvPr/>
        </p:nvSpPr>
        <p:spPr>
          <a:xfrm>
            <a:off x="758757" y="1995467"/>
            <a:ext cx="10972801" cy="4746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e're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good at diagnosing everybody else.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our spouse.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our children.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our coworkers.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the church.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the pastor.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the government.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know what's wrong with everybody!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7E18B8-0543-9591-9E73-5FAAD5BC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8A7194-7365-68C9-0A2C-4E07CB48F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EC70EC-858C-9D5F-A2D5-19A0CB29D9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933E59-B193-85CC-C202-E48D2A0729EC}"/>
              </a:ext>
            </a:extLst>
          </p:cNvPr>
          <p:cNvSpPr txBox="1"/>
          <p:nvPr/>
        </p:nvSpPr>
        <p:spPr>
          <a:xfrm>
            <a:off x="1084741" y="500487"/>
            <a:ext cx="10019489" cy="4711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prayed in Psalm 139:23: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“Search me, O God, and know my heart: try me, and know my thoughts.”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did not pray: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“Search my enemies.”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didn't say: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“Search Saul.”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didn't say: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“Search my family.”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said: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FAFD7-E579-075C-8998-93AB968D2F90}"/>
              </a:ext>
            </a:extLst>
          </p:cNvPr>
          <p:cNvSpPr txBox="1"/>
          <p:nvPr/>
        </p:nvSpPr>
        <p:spPr>
          <a:xfrm>
            <a:off x="2925593" y="5297856"/>
            <a:ext cx="6162472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“SEARCH ME.”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91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D033B-8484-B6E1-09A4-483F60CC5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25F555-F0A7-09EF-46F5-F131BD2AF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D06939-5932-7489-EFD8-10EAA30DAB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" b="12710"/>
          <a:stretch>
            <a:fillRect/>
          </a:stretch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E40AEF-B47D-BFB3-3658-E35E31B19EA4}"/>
              </a:ext>
            </a:extLst>
          </p:cNvPr>
          <p:cNvSpPr txBox="1"/>
          <p:nvPr/>
        </p:nvSpPr>
        <p:spPr>
          <a:xfrm>
            <a:off x="1391055" y="270125"/>
            <a:ext cx="9815209" cy="330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That's maturity.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Immaturity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show them what's wrong with them.”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Spiritual maturity says: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“Lord, show me what's wrong with me.”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2C8CE-AD40-88B4-7C08-15C884F0C530}"/>
              </a:ext>
            </a:extLst>
          </p:cNvPr>
          <p:cNvSpPr txBox="1"/>
          <p:nvPr/>
        </p:nvSpPr>
        <p:spPr>
          <a:xfrm>
            <a:off x="2411692" y="4137188"/>
            <a:ext cx="8444375" cy="196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Sometimes the hardest prayer you can pray is: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“GOD, IF I'M THE PROBLEM, SHOW ME.”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God just might answer it.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53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2960</Words>
  <Application>Microsoft Office PowerPoint</Application>
  <PresentationFormat>Widescreen</PresentationFormat>
  <Paragraphs>379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Tubbs</dc:creator>
  <cp:lastModifiedBy>Richard Tubbs</cp:lastModifiedBy>
  <cp:revision>1</cp:revision>
  <dcterms:created xsi:type="dcterms:W3CDTF">2026-08-14T17:50:01Z</dcterms:created>
  <dcterms:modified xsi:type="dcterms:W3CDTF">2026-08-15T18:46:54Z</dcterms:modified>
</cp:coreProperties>
</file>