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1"/>
  </p:notesMasterIdLst>
  <p:sldIdLst>
    <p:sldId id="332" r:id="rId5"/>
    <p:sldId id="2134805603" r:id="rId6"/>
    <p:sldId id="2134805598" r:id="rId7"/>
    <p:sldId id="2134805606" r:id="rId8"/>
    <p:sldId id="2134805573" r:id="rId9"/>
    <p:sldId id="2134805609" r:id="rId10"/>
    <p:sldId id="2134805610" r:id="rId11"/>
    <p:sldId id="2134805611" r:id="rId12"/>
    <p:sldId id="2134805607" r:id="rId13"/>
    <p:sldId id="2134805612" r:id="rId14"/>
    <p:sldId id="2134805613" r:id="rId15"/>
    <p:sldId id="2134805616" r:id="rId16"/>
    <p:sldId id="2134805617" r:id="rId17"/>
    <p:sldId id="2134805618" r:id="rId18"/>
    <p:sldId id="2134805619" r:id="rId19"/>
    <p:sldId id="2134805599" r:id="rId20"/>
  </p:sldIdLst>
  <p:sldSz cx="12192000" cy="6858000"/>
  <p:notesSz cx="6807200" cy="99393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B9D94DF-FEB7-C98C-DDC1-D5D3A0D86A1F}" name="Bianca Kendrick" initials="BK" userId="S::bianca.kendrick@amf.org.au::e92c1834-4bed-458e-b58e-d389d03bc1e5" providerId="AD"/>
  <p188:author id="{44F140E1-19B0-4738-0EA7-CE800FE52F46}" name="Jessie Mitchell" initials="JM" userId="S::jessie.mitchell@amf.org.au::0709b9d8-1858-4c83-8011-f0c28c2d9e9e" providerId="AD"/>
  <p188:author id="{94E8A5F2-CF3D-9838-FFFA-2EEBCA889FEB}" name="Ariana Kurzeme" initials="" userId="S::ariana.kurzeme@amf.org.au::ee08622f-ae99-42cf-8153-c74684c4603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72B9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138CD46-3D92-F754-EEC3-2B41F44874F7}" v="6" dt="2026-08-24T23:38:42.093"/>
    <p1510:client id="{691077CD-6609-D778-6404-B59998C0F7E3}" v="18" dt="2026-08-25T03:54:02.26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50" d="100"/>
          <a:sy n="150" d="100"/>
        </p:scale>
        <p:origin x="654" y="1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 Id="rId27"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9787" cy="498693"/>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55838" y="0"/>
            <a:ext cx="2949787" cy="498693"/>
          </a:xfrm>
          <a:prstGeom prst="rect">
            <a:avLst/>
          </a:prstGeom>
        </p:spPr>
        <p:txBody>
          <a:bodyPr vert="horz" lIns="91440" tIns="45720" rIns="91440" bIns="45720" rtlCol="0"/>
          <a:lstStyle>
            <a:lvl1pPr algn="r">
              <a:defRPr sz="1200"/>
            </a:lvl1pPr>
          </a:lstStyle>
          <a:p>
            <a:fld id="{C3FC4255-70A9-462E-94DE-EF6069FA6EA5}" type="datetimeFigureOut">
              <a:rPr lang="en-AU" smtClean="0"/>
              <a:t>31/08/2026</a:t>
            </a:fld>
            <a:endParaRPr lang="en-AU"/>
          </a:p>
        </p:txBody>
      </p:sp>
      <p:sp>
        <p:nvSpPr>
          <p:cNvPr id="4" name="Slide Image Placeholder 3"/>
          <p:cNvSpPr>
            <a:spLocks noGrp="1" noRot="1" noChangeAspect="1"/>
          </p:cNvSpPr>
          <p:nvPr>
            <p:ph type="sldImg" idx="2"/>
          </p:nvPr>
        </p:nvSpPr>
        <p:spPr>
          <a:xfrm>
            <a:off x="422275" y="1243013"/>
            <a:ext cx="5962650" cy="3354387"/>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0720" y="4783307"/>
            <a:ext cx="5445760" cy="3913614"/>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9440647"/>
            <a:ext cx="2949787" cy="498692"/>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55838" y="9440647"/>
            <a:ext cx="2949787" cy="498692"/>
          </a:xfrm>
          <a:prstGeom prst="rect">
            <a:avLst/>
          </a:prstGeom>
        </p:spPr>
        <p:txBody>
          <a:bodyPr vert="horz" lIns="91440" tIns="45720" rIns="91440" bIns="45720" rtlCol="0" anchor="b"/>
          <a:lstStyle>
            <a:lvl1pPr algn="r">
              <a:defRPr sz="1200"/>
            </a:lvl1pPr>
          </a:lstStyle>
          <a:p>
            <a:fld id="{1797AF8D-61F6-4967-AACC-98D90C1FBBBC}" type="slidenum">
              <a:rPr lang="en-AU" smtClean="0"/>
              <a:t>‹#›</a:t>
            </a:fld>
            <a:endParaRPr lang="en-AU"/>
          </a:p>
        </p:txBody>
      </p:sp>
    </p:spTree>
    <p:extLst>
      <p:ext uri="{BB962C8B-B14F-4D97-AF65-F5344CB8AC3E}">
        <p14:creationId xmlns:p14="http://schemas.microsoft.com/office/powerpoint/2010/main" val="3614867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latin typeface="Calibri"/>
              <a:ea typeface="Calibri"/>
              <a:cs typeface="Calibri"/>
            </a:endParaRPr>
          </a:p>
        </p:txBody>
      </p:sp>
      <p:sp>
        <p:nvSpPr>
          <p:cNvPr id="4" name="Slide Number Placeholder 3"/>
          <p:cNvSpPr>
            <a:spLocks noGrp="1"/>
          </p:cNvSpPr>
          <p:nvPr>
            <p:ph type="sldNum" sz="quarter" idx="5"/>
          </p:nvPr>
        </p:nvSpPr>
        <p:spPr/>
        <p:txBody>
          <a:bodyPr/>
          <a:lstStyle/>
          <a:p>
            <a:fld id="{1797AF8D-61F6-4967-AACC-98D90C1FBBBC}" type="slidenum">
              <a:rPr lang="en-AU" smtClean="0"/>
              <a:t>1</a:t>
            </a:fld>
            <a:endParaRPr lang="en-AU"/>
          </a:p>
        </p:txBody>
      </p:sp>
    </p:spTree>
    <p:extLst>
      <p:ext uri="{BB962C8B-B14F-4D97-AF65-F5344CB8AC3E}">
        <p14:creationId xmlns:p14="http://schemas.microsoft.com/office/powerpoint/2010/main" val="41282453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endParaRPr lang="en-AU"/>
          </a:p>
          <a:p>
            <a:endParaRPr lang="en-AU"/>
          </a:p>
        </p:txBody>
      </p:sp>
      <p:sp>
        <p:nvSpPr>
          <p:cNvPr id="4" name="Slide Number Placeholder 3"/>
          <p:cNvSpPr>
            <a:spLocks noGrp="1"/>
          </p:cNvSpPr>
          <p:nvPr>
            <p:ph type="sldNum" sz="quarter" idx="5"/>
          </p:nvPr>
        </p:nvSpPr>
        <p:spPr/>
        <p:txBody>
          <a:bodyPr/>
          <a:lstStyle/>
          <a:p>
            <a:fld id="{1797AF8D-61F6-4967-AACC-98D90C1FBBBC}" type="slidenum">
              <a:rPr lang="en-AU" smtClean="0"/>
              <a:t>2</a:t>
            </a:fld>
            <a:endParaRPr lang="en-AU"/>
          </a:p>
        </p:txBody>
      </p:sp>
    </p:spTree>
    <p:extLst>
      <p:ext uri="{BB962C8B-B14F-4D97-AF65-F5344CB8AC3E}">
        <p14:creationId xmlns:p14="http://schemas.microsoft.com/office/powerpoint/2010/main" val="5784371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1797AF8D-61F6-4967-AACC-98D90C1FBBBC}" type="slidenum">
              <a:rPr lang="en-AU" smtClean="0"/>
              <a:t>3</a:t>
            </a:fld>
            <a:endParaRPr lang="en-AU"/>
          </a:p>
        </p:txBody>
      </p:sp>
    </p:spTree>
    <p:extLst>
      <p:ext uri="{BB962C8B-B14F-4D97-AF65-F5344CB8AC3E}">
        <p14:creationId xmlns:p14="http://schemas.microsoft.com/office/powerpoint/2010/main" val="42339560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A81A5D-D57E-F05C-E1E8-6B813D3C97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55EE6E-7B3C-11DC-FDF0-28B66DA4AFB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113B424-FA17-5918-A387-34AC41190693}"/>
              </a:ext>
            </a:extLst>
          </p:cNvPr>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7A986C61-0C52-19DC-C648-38F25B77F0E6}"/>
              </a:ext>
            </a:extLst>
          </p:cNvPr>
          <p:cNvSpPr>
            <a:spLocks noGrp="1"/>
          </p:cNvSpPr>
          <p:nvPr>
            <p:ph type="sldNum" sz="quarter" idx="5"/>
          </p:nvPr>
        </p:nvSpPr>
        <p:spPr/>
        <p:txBody>
          <a:bodyPr/>
          <a:lstStyle/>
          <a:p>
            <a:fld id="{1797AF8D-61F6-4967-AACC-98D90C1FBBBC}" type="slidenum">
              <a:rPr lang="en-AU" smtClean="0"/>
              <a:t>4</a:t>
            </a:fld>
            <a:endParaRPr lang="en-AU"/>
          </a:p>
        </p:txBody>
      </p:sp>
    </p:spTree>
    <p:extLst>
      <p:ext uri="{BB962C8B-B14F-4D97-AF65-F5344CB8AC3E}">
        <p14:creationId xmlns:p14="http://schemas.microsoft.com/office/powerpoint/2010/main" val="6498305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sz="1200" kern="1200" dirty="0">
              <a:solidFill>
                <a:schemeClr val="tx1"/>
              </a:solidFill>
              <a:effectLst/>
              <a:latin typeface="+mn-lt"/>
            </a:endParaRPr>
          </a:p>
        </p:txBody>
      </p:sp>
      <p:sp>
        <p:nvSpPr>
          <p:cNvPr id="4" name="Slide Number Placeholder 3"/>
          <p:cNvSpPr>
            <a:spLocks noGrp="1"/>
          </p:cNvSpPr>
          <p:nvPr>
            <p:ph type="sldNum" sz="quarter" idx="5"/>
          </p:nvPr>
        </p:nvSpPr>
        <p:spPr/>
        <p:txBody>
          <a:bodyPr/>
          <a:lstStyle/>
          <a:p>
            <a:fld id="{1797AF8D-61F6-4967-AACC-98D90C1FBBBC}" type="slidenum">
              <a:rPr lang="en-AU" smtClean="0"/>
              <a:t>5</a:t>
            </a:fld>
            <a:endParaRPr lang="en-AU"/>
          </a:p>
        </p:txBody>
      </p:sp>
    </p:spTree>
    <p:extLst>
      <p:ext uri="{BB962C8B-B14F-4D97-AF65-F5344CB8AC3E}">
        <p14:creationId xmlns:p14="http://schemas.microsoft.com/office/powerpoint/2010/main" val="24341430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0A21AB-EFCB-BA0F-D54A-E550110DE76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246B16-C8C2-0A3C-83AE-AEBA7E31DAD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8C945CA-AF07-2760-353F-3BB51B8E4F28}"/>
              </a:ext>
            </a:extLst>
          </p:cNvPr>
          <p:cNvSpPr>
            <a:spLocks noGrp="1"/>
          </p:cNvSpPr>
          <p:nvPr>
            <p:ph type="body" idx="1"/>
          </p:nvPr>
        </p:nvSpPr>
        <p:spPr/>
        <p:txBody>
          <a:bodyPr/>
          <a:lstStyle/>
          <a:p>
            <a:endParaRPr lang="en-AU" sz="1200" kern="1200" dirty="0">
              <a:solidFill>
                <a:schemeClr val="tx1"/>
              </a:solidFill>
              <a:effectLst/>
              <a:latin typeface="+mn-lt"/>
            </a:endParaRPr>
          </a:p>
        </p:txBody>
      </p:sp>
      <p:sp>
        <p:nvSpPr>
          <p:cNvPr id="4" name="Slide Number Placeholder 3">
            <a:extLst>
              <a:ext uri="{FF2B5EF4-FFF2-40B4-BE49-F238E27FC236}">
                <a16:creationId xmlns:a16="http://schemas.microsoft.com/office/drawing/2014/main" id="{7AA70E77-10B2-C22C-A13B-49C2099FAC68}"/>
              </a:ext>
            </a:extLst>
          </p:cNvPr>
          <p:cNvSpPr>
            <a:spLocks noGrp="1"/>
          </p:cNvSpPr>
          <p:nvPr>
            <p:ph type="sldNum" sz="quarter" idx="5"/>
          </p:nvPr>
        </p:nvSpPr>
        <p:spPr/>
        <p:txBody>
          <a:bodyPr/>
          <a:lstStyle/>
          <a:p>
            <a:fld id="{1797AF8D-61F6-4967-AACC-98D90C1FBBBC}" type="slidenum">
              <a:rPr lang="en-AU" smtClean="0"/>
              <a:t>6</a:t>
            </a:fld>
            <a:endParaRPr lang="en-AU"/>
          </a:p>
        </p:txBody>
      </p:sp>
    </p:spTree>
    <p:extLst>
      <p:ext uri="{BB962C8B-B14F-4D97-AF65-F5344CB8AC3E}">
        <p14:creationId xmlns:p14="http://schemas.microsoft.com/office/powerpoint/2010/main" val="28593734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AEE323-723C-F0D2-9BAA-A2949AA375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09B9C9-A1EC-5156-F979-C6A78C49F73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DA605E7-08E1-955F-6CCD-18C510575F01}"/>
              </a:ext>
            </a:extLst>
          </p:cNvPr>
          <p:cNvSpPr>
            <a:spLocks noGrp="1"/>
          </p:cNvSpPr>
          <p:nvPr>
            <p:ph type="body" idx="1"/>
          </p:nvPr>
        </p:nvSpPr>
        <p:spPr/>
        <p:txBody>
          <a:bodyPr/>
          <a:lstStyle/>
          <a:p>
            <a:endParaRPr lang="en-AU" sz="1200" kern="1200" dirty="0">
              <a:solidFill>
                <a:schemeClr val="tx1"/>
              </a:solidFill>
              <a:effectLst/>
              <a:latin typeface="+mn-lt"/>
            </a:endParaRPr>
          </a:p>
        </p:txBody>
      </p:sp>
      <p:sp>
        <p:nvSpPr>
          <p:cNvPr id="4" name="Slide Number Placeholder 3">
            <a:extLst>
              <a:ext uri="{FF2B5EF4-FFF2-40B4-BE49-F238E27FC236}">
                <a16:creationId xmlns:a16="http://schemas.microsoft.com/office/drawing/2014/main" id="{4049080F-FFCC-98E4-FFC1-11CAF0AAAA42}"/>
              </a:ext>
            </a:extLst>
          </p:cNvPr>
          <p:cNvSpPr>
            <a:spLocks noGrp="1"/>
          </p:cNvSpPr>
          <p:nvPr>
            <p:ph type="sldNum" sz="quarter" idx="5"/>
          </p:nvPr>
        </p:nvSpPr>
        <p:spPr/>
        <p:txBody>
          <a:bodyPr/>
          <a:lstStyle/>
          <a:p>
            <a:fld id="{1797AF8D-61F6-4967-AACC-98D90C1FBBBC}" type="slidenum">
              <a:rPr lang="en-AU" smtClean="0"/>
              <a:t>7</a:t>
            </a:fld>
            <a:endParaRPr lang="en-AU"/>
          </a:p>
        </p:txBody>
      </p:sp>
    </p:spTree>
    <p:extLst>
      <p:ext uri="{BB962C8B-B14F-4D97-AF65-F5344CB8AC3E}">
        <p14:creationId xmlns:p14="http://schemas.microsoft.com/office/powerpoint/2010/main" val="17961788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13CDCB-3A0F-A094-2013-E2B3839998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B53FBBC-313B-7E3A-C138-DA5F769C003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3128D4D-3C2F-C3EA-C439-D00018DC601C}"/>
              </a:ext>
            </a:extLst>
          </p:cNvPr>
          <p:cNvSpPr>
            <a:spLocks noGrp="1"/>
          </p:cNvSpPr>
          <p:nvPr>
            <p:ph type="body" idx="1"/>
          </p:nvPr>
        </p:nvSpPr>
        <p:spPr/>
        <p:txBody>
          <a:bodyPr/>
          <a:lstStyle/>
          <a:p>
            <a:endParaRPr lang="en-AU" sz="1200" kern="1200" dirty="0">
              <a:solidFill>
                <a:schemeClr val="tx1"/>
              </a:solidFill>
              <a:effectLst/>
              <a:latin typeface="+mn-lt"/>
            </a:endParaRPr>
          </a:p>
        </p:txBody>
      </p:sp>
      <p:sp>
        <p:nvSpPr>
          <p:cNvPr id="4" name="Slide Number Placeholder 3">
            <a:extLst>
              <a:ext uri="{FF2B5EF4-FFF2-40B4-BE49-F238E27FC236}">
                <a16:creationId xmlns:a16="http://schemas.microsoft.com/office/drawing/2014/main" id="{ECC722D7-DF77-10C4-6AFE-6DA04F8BFE58}"/>
              </a:ext>
            </a:extLst>
          </p:cNvPr>
          <p:cNvSpPr>
            <a:spLocks noGrp="1"/>
          </p:cNvSpPr>
          <p:nvPr>
            <p:ph type="sldNum" sz="quarter" idx="5"/>
          </p:nvPr>
        </p:nvSpPr>
        <p:spPr/>
        <p:txBody>
          <a:bodyPr/>
          <a:lstStyle/>
          <a:p>
            <a:fld id="{1797AF8D-61F6-4967-AACC-98D90C1FBBBC}" type="slidenum">
              <a:rPr lang="en-AU" smtClean="0"/>
              <a:t>8</a:t>
            </a:fld>
            <a:endParaRPr lang="en-AU"/>
          </a:p>
        </p:txBody>
      </p:sp>
    </p:spTree>
    <p:extLst>
      <p:ext uri="{BB962C8B-B14F-4D97-AF65-F5344CB8AC3E}">
        <p14:creationId xmlns:p14="http://schemas.microsoft.com/office/powerpoint/2010/main" val="23170898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1C4D37-4372-814E-0361-4CC31577CCD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76BD21-31E9-C3CC-E338-B80BF5BF244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9A9B1B5-623A-7C42-4564-837FB5CD78C0}"/>
              </a:ext>
            </a:extLst>
          </p:cNvPr>
          <p:cNvSpPr>
            <a:spLocks noGrp="1"/>
          </p:cNvSpPr>
          <p:nvPr>
            <p:ph type="body" idx="1"/>
          </p:nvPr>
        </p:nvSpPr>
        <p:spPr/>
        <p:txBody>
          <a:bodyPr/>
          <a:lstStyle/>
          <a:p>
            <a:r>
              <a:rPr lang="en-US" dirty="0"/>
              <a:t>Video to </a:t>
            </a:r>
            <a:r>
              <a:rPr lang="en-US"/>
              <a:t>be embedded: https://youtu.be/DfH0B0ZFqhw  </a:t>
            </a:r>
          </a:p>
          <a:p>
            <a:endParaRPr lang="en-AU" dirty="0"/>
          </a:p>
        </p:txBody>
      </p:sp>
      <p:sp>
        <p:nvSpPr>
          <p:cNvPr id="4" name="Slide Number Placeholder 3">
            <a:extLst>
              <a:ext uri="{FF2B5EF4-FFF2-40B4-BE49-F238E27FC236}">
                <a16:creationId xmlns:a16="http://schemas.microsoft.com/office/drawing/2014/main" id="{40DE89A3-F09E-9C70-ECC9-3A2398A8DDDB}"/>
              </a:ext>
            </a:extLst>
          </p:cNvPr>
          <p:cNvSpPr>
            <a:spLocks noGrp="1"/>
          </p:cNvSpPr>
          <p:nvPr>
            <p:ph type="sldNum" sz="quarter" idx="5"/>
          </p:nvPr>
        </p:nvSpPr>
        <p:spPr/>
        <p:txBody>
          <a:bodyPr/>
          <a:lstStyle/>
          <a:p>
            <a:fld id="{1797AF8D-61F6-4967-AACC-98D90C1FBBBC}" type="slidenum">
              <a:rPr lang="en-AU" smtClean="0"/>
              <a:t>9</a:t>
            </a:fld>
            <a:endParaRPr lang="en-AU"/>
          </a:p>
        </p:txBody>
      </p:sp>
    </p:spTree>
    <p:extLst>
      <p:ext uri="{BB962C8B-B14F-4D97-AF65-F5344CB8AC3E}">
        <p14:creationId xmlns:p14="http://schemas.microsoft.com/office/powerpoint/2010/main" val="9466572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9535D1-97EE-D20E-3AEA-1C10047D54A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3AAFC14-B9A1-4DAA-6049-C476CCFA3B6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CAD5C0E-5A49-762C-A6CE-1B741708956D}"/>
              </a:ext>
            </a:extLst>
          </p:cNvPr>
          <p:cNvSpPr>
            <a:spLocks noGrp="1"/>
          </p:cNvSpPr>
          <p:nvPr>
            <p:ph type="body" idx="1"/>
          </p:nvPr>
        </p:nvSpPr>
        <p:spPr/>
        <p:txBody>
          <a:bodyPr/>
          <a:lstStyle/>
          <a:p>
            <a:endParaRPr lang="en-AU" sz="1200" kern="1200" dirty="0">
              <a:solidFill>
                <a:schemeClr val="tx1"/>
              </a:solidFill>
              <a:effectLst/>
              <a:latin typeface="+mn-lt"/>
            </a:endParaRPr>
          </a:p>
        </p:txBody>
      </p:sp>
      <p:sp>
        <p:nvSpPr>
          <p:cNvPr id="4" name="Slide Number Placeholder 3">
            <a:extLst>
              <a:ext uri="{FF2B5EF4-FFF2-40B4-BE49-F238E27FC236}">
                <a16:creationId xmlns:a16="http://schemas.microsoft.com/office/drawing/2014/main" id="{909C93B2-298E-B5C7-2A92-EE61BAA4451C}"/>
              </a:ext>
            </a:extLst>
          </p:cNvPr>
          <p:cNvSpPr>
            <a:spLocks noGrp="1"/>
          </p:cNvSpPr>
          <p:nvPr>
            <p:ph type="sldNum" sz="quarter" idx="5"/>
          </p:nvPr>
        </p:nvSpPr>
        <p:spPr/>
        <p:txBody>
          <a:bodyPr/>
          <a:lstStyle/>
          <a:p>
            <a:fld id="{1797AF8D-61F6-4967-AACC-98D90C1FBBBC}" type="slidenum">
              <a:rPr lang="en-AU" smtClean="0"/>
              <a:t>10</a:t>
            </a:fld>
            <a:endParaRPr lang="en-AU"/>
          </a:p>
        </p:txBody>
      </p:sp>
    </p:spTree>
    <p:extLst>
      <p:ext uri="{BB962C8B-B14F-4D97-AF65-F5344CB8AC3E}">
        <p14:creationId xmlns:p14="http://schemas.microsoft.com/office/powerpoint/2010/main" val="802225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D133FB-7A38-220E-F26D-85B7A8C35C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4C3EB1-21E1-DBD4-A935-CF06CED9F52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D030F7C-3E88-3EA5-F268-D3B76034FAB1}"/>
              </a:ext>
            </a:extLst>
          </p:cNvPr>
          <p:cNvSpPr>
            <a:spLocks noGrp="1"/>
          </p:cNvSpPr>
          <p:nvPr>
            <p:ph type="body" idx="1"/>
          </p:nvPr>
        </p:nvSpPr>
        <p:spPr/>
        <p:txBody>
          <a:bodyPr/>
          <a:lstStyle/>
          <a:p>
            <a:endParaRPr lang="en-AU" sz="1200" kern="1200" dirty="0">
              <a:solidFill>
                <a:schemeClr val="tx1"/>
              </a:solidFill>
              <a:effectLst/>
              <a:latin typeface="+mn-lt"/>
            </a:endParaRPr>
          </a:p>
        </p:txBody>
      </p:sp>
      <p:sp>
        <p:nvSpPr>
          <p:cNvPr id="4" name="Slide Number Placeholder 3">
            <a:extLst>
              <a:ext uri="{FF2B5EF4-FFF2-40B4-BE49-F238E27FC236}">
                <a16:creationId xmlns:a16="http://schemas.microsoft.com/office/drawing/2014/main" id="{CD4C5A88-004E-64A7-33B6-1D6E0216B5CF}"/>
              </a:ext>
            </a:extLst>
          </p:cNvPr>
          <p:cNvSpPr>
            <a:spLocks noGrp="1"/>
          </p:cNvSpPr>
          <p:nvPr>
            <p:ph type="sldNum" sz="quarter" idx="5"/>
          </p:nvPr>
        </p:nvSpPr>
        <p:spPr/>
        <p:txBody>
          <a:bodyPr/>
          <a:lstStyle/>
          <a:p>
            <a:fld id="{1797AF8D-61F6-4967-AACC-98D90C1FBBBC}" type="slidenum">
              <a:rPr lang="en-AU" smtClean="0"/>
              <a:t>11</a:t>
            </a:fld>
            <a:endParaRPr lang="en-AU"/>
          </a:p>
        </p:txBody>
      </p:sp>
    </p:spTree>
    <p:extLst>
      <p:ext uri="{BB962C8B-B14F-4D97-AF65-F5344CB8AC3E}">
        <p14:creationId xmlns:p14="http://schemas.microsoft.com/office/powerpoint/2010/main" val="290852459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0F551C-6A2D-8B12-4B40-F1A6557049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F560EB-C161-1B42-9C1F-324DC9315A6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201E36D-440B-55D6-85D3-5ECBAFA27BEB}"/>
              </a:ext>
            </a:extLst>
          </p:cNvPr>
          <p:cNvSpPr>
            <a:spLocks noGrp="1"/>
          </p:cNvSpPr>
          <p:nvPr>
            <p:ph type="body" idx="1"/>
          </p:nvPr>
        </p:nvSpPr>
        <p:spPr/>
        <p:txBody>
          <a:bodyPr/>
          <a:lstStyle/>
          <a:p>
            <a:endParaRPr lang="en-AU" sz="1200" kern="1200" dirty="0">
              <a:solidFill>
                <a:schemeClr val="tx1"/>
              </a:solidFill>
              <a:effectLst/>
              <a:latin typeface="+mn-lt"/>
            </a:endParaRPr>
          </a:p>
        </p:txBody>
      </p:sp>
      <p:sp>
        <p:nvSpPr>
          <p:cNvPr id="4" name="Slide Number Placeholder 3">
            <a:extLst>
              <a:ext uri="{FF2B5EF4-FFF2-40B4-BE49-F238E27FC236}">
                <a16:creationId xmlns:a16="http://schemas.microsoft.com/office/drawing/2014/main" id="{59DAA905-5750-3C8A-2D22-D15B7F218D98}"/>
              </a:ext>
            </a:extLst>
          </p:cNvPr>
          <p:cNvSpPr>
            <a:spLocks noGrp="1"/>
          </p:cNvSpPr>
          <p:nvPr>
            <p:ph type="sldNum" sz="quarter" idx="5"/>
          </p:nvPr>
        </p:nvSpPr>
        <p:spPr/>
        <p:txBody>
          <a:bodyPr/>
          <a:lstStyle/>
          <a:p>
            <a:fld id="{1797AF8D-61F6-4967-AACC-98D90C1FBBBC}" type="slidenum">
              <a:rPr lang="en-AU" smtClean="0"/>
              <a:t>12</a:t>
            </a:fld>
            <a:endParaRPr lang="en-AU"/>
          </a:p>
        </p:txBody>
      </p:sp>
    </p:spTree>
    <p:extLst>
      <p:ext uri="{BB962C8B-B14F-4D97-AF65-F5344CB8AC3E}">
        <p14:creationId xmlns:p14="http://schemas.microsoft.com/office/powerpoint/2010/main" val="9461812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4E2BF6-7A55-5C9D-E3CA-6255BE367F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09776A-90B4-8F20-A9C8-39985C11950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DDBA055-244D-710A-12D3-839A2D76245E}"/>
              </a:ext>
            </a:extLst>
          </p:cNvPr>
          <p:cNvSpPr>
            <a:spLocks noGrp="1"/>
          </p:cNvSpPr>
          <p:nvPr>
            <p:ph type="body" idx="1"/>
          </p:nvPr>
        </p:nvSpPr>
        <p:spPr/>
        <p:txBody>
          <a:bodyPr/>
          <a:lstStyle/>
          <a:p>
            <a:endParaRPr lang="en-AU" sz="1200" kern="1200" dirty="0">
              <a:solidFill>
                <a:schemeClr val="tx1"/>
              </a:solidFill>
              <a:effectLst/>
              <a:latin typeface="+mn-lt"/>
            </a:endParaRPr>
          </a:p>
        </p:txBody>
      </p:sp>
      <p:sp>
        <p:nvSpPr>
          <p:cNvPr id="4" name="Slide Number Placeholder 3">
            <a:extLst>
              <a:ext uri="{FF2B5EF4-FFF2-40B4-BE49-F238E27FC236}">
                <a16:creationId xmlns:a16="http://schemas.microsoft.com/office/drawing/2014/main" id="{1381B9ED-0624-2828-2F37-F28DE55D2B1A}"/>
              </a:ext>
            </a:extLst>
          </p:cNvPr>
          <p:cNvSpPr>
            <a:spLocks noGrp="1"/>
          </p:cNvSpPr>
          <p:nvPr>
            <p:ph type="sldNum" sz="quarter" idx="5"/>
          </p:nvPr>
        </p:nvSpPr>
        <p:spPr/>
        <p:txBody>
          <a:bodyPr/>
          <a:lstStyle/>
          <a:p>
            <a:fld id="{1797AF8D-61F6-4967-AACC-98D90C1FBBBC}" type="slidenum">
              <a:rPr lang="en-AU" smtClean="0"/>
              <a:t>13</a:t>
            </a:fld>
            <a:endParaRPr lang="en-AU"/>
          </a:p>
        </p:txBody>
      </p:sp>
    </p:spTree>
    <p:extLst>
      <p:ext uri="{BB962C8B-B14F-4D97-AF65-F5344CB8AC3E}">
        <p14:creationId xmlns:p14="http://schemas.microsoft.com/office/powerpoint/2010/main" val="32285917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A9B971-B0D0-B464-FEC7-6E8FAEAC0C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DADFA8-2353-52C0-F628-674DA2ABB52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8017803-C88B-A8DE-95DE-6743B49F9F2D}"/>
              </a:ext>
            </a:extLst>
          </p:cNvPr>
          <p:cNvSpPr>
            <a:spLocks noGrp="1"/>
          </p:cNvSpPr>
          <p:nvPr>
            <p:ph type="body" idx="1"/>
          </p:nvPr>
        </p:nvSpPr>
        <p:spPr/>
        <p:txBody>
          <a:bodyPr/>
          <a:lstStyle/>
          <a:p>
            <a:endParaRPr lang="en-AU" sz="1200" kern="1200" dirty="0">
              <a:solidFill>
                <a:schemeClr val="tx1"/>
              </a:solidFill>
              <a:effectLst/>
              <a:latin typeface="+mn-lt"/>
            </a:endParaRPr>
          </a:p>
        </p:txBody>
      </p:sp>
      <p:sp>
        <p:nvSpPr>
          <p:cNvPr id="4" name="Slide Number Placeholder 3">
            <a:extLst>
              <a:ext uri="{FF2B5EF4-FFF2-40B4-BE49-F238E27FC236}">
                <a16:creationId xmlns:a16="http://schemas.microsoft.com/office/drawing/2014/main" id="{CA2E01E6-E2B3-1DA2-A947-720202DDEA94}"/>
              </a:ext>
            </a:extLst>
          </p:cNvPr>
          <p:cNvSpPr>
            <a:spLocks noGrp="1"/>
          </p:cNvSpPr>
          <p:nvPr>
            <p:ph type="sldNum" sz="quarter" idx="5"/>
          </p:nvPr>
        </p:nvSpPr>
        <p:spPr/>
        <p:txBody>
          <a:bodyPr/>
          <a:lstStyle/>
          <a:p>
            <a:fld id="{1797AF8D-61F6-4967-AACC-98D90C1FBBBC}" type="slidenum">
              <a:rPr lang="en-AU" smtClean="0"/>
              <a:t>14</a:t>
            </a:fld>
            <a:endParaRPr lang="en-AU"/>
          </a:p>
        </p:txBody>
      </p:sp>
    </p:spTree>
    <p:extLst>
      <p:ext uri="{BB962C8B-B14F-4D97-AF65-F5344CB8AC3E}">
        <p14:creationId xmlns:p14="http://schemas.microsoft.com/office/powerpoint/2010/main" val="38142778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128C63-AF9F-A89B-6219-D52FD4B48A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012693-AB07-C703-562F-2CC70AB999A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20999A6-392D-2B7C-ADBC-B2483AFAB3B5}"/>
              </a:ext>
            </a:extLst>
          </p:cNvPr>
          <p:cNvSpPr>
            <a:spLocks noGrp="1"/>
          </p:cNvSpPr>
          <p:nvPr>
            <p:ph type="body" idx="1"/>
          </p:nvPr>
        </p:nvSpPr>
        <p:spPr/>
        <p:txBody>
          <a:bodyPr/>
          <a:lstStyle/>
          <a:p>
            <a:endParaRPr lang="en-AU" dirty="0"/>
          </a:p>
        </p:txBody>
      </p:sp>
      <p:sp>
        <p:nvSpPr>
          <p:cNvPr id="4" name="Slide Number Placeholder 3">
            <a:extLst>
              <a:ext uri="{FF2B5EF4-FFF2-40B4-BE49-F238E27FC236}">
                <a16:creationId xmlns:a16="http://schemas.microsoft.com/office/drawing/2014/main" id="{01D08EDA-C511-F24D-CB31-862D20E998DB}"/>
              </a:ext>
            </a:extLst>
          </p:cNvPr>
          <p:cNvSpPr>
            <a:spLocks noGrp="1"/>
          </p:cNvSpPr>
          <p:nvPr>
            <p:ph type="sldNum" sz="quarter" idx="5"/>
          </p:nvPr>
        </p:nvSpPr>
        <p:spPr/>
        <p:txBody>
          <a:bodyPr/>
          <a:lstStyle/>
          <a:p>
            <a:fld id="{1797AF8D-61F6-4967-AACC-98D90C1FBBBC}" type="slidenum">
              <a:rPr lang="en-AU" smtClean="0"/>
              <a:t>15</a:t>
            </a:fld>
            <a:endParaRPr lang="en-AU"/>
          </a:p>
        </p:txBody>
      </p:sp>
    </p:spTree>
    <p:extLst>
      <p:ext uri="{BB962C8B-B14F-4D97-AF65-F5344CB8AC3E}">
        <p14:creationId xmlns:p14="http://schemas.microsoft.com/office/powerpoint/2010/main" val="39575185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p:cNvSpPr>
            <a:spLocks noGrp="1"/>
          </p:cNvSpPr>
          <p:nvPr>
            <p:ph type="sldNum" sz="quarter" idx="5"/>
          </p:nvPr>
        </p:nvSpPr>
        <p:spPr/>
        <p:txBody>
          <a:bodyPr/>
          <a:lstStyle/>
          <a:p>
            <a:fld id="{1797AF8D-61F6-4967-AACC-98D90C1FBBBC}" type="slidenum">
              <a:rPr lang="en-AU" smtClean="0"/>
              <a:t>16</a:t>
            </a:fld>
            <a:endParaRPr lang="en-AU"/>
          </a:p>
        </p:txBody>
      </p:sp>
    </p:spTree>
    <p:extLst>
      <p:ext uri="{BB962C8B-B14F-4D97-AF65-F5344CB8AC3E}">
        <p14:creationId xmlns:p14="http://schemas.microsoft.com/office/powerpoint/2010/main" val="30635894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58BF0C-0BBC-5688-2367-24834525D93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AU"/>
          </a:p>
        </p:txBody>
      </p:sp>
      <p:sp>
        <p:nvSpPr>
          <p:cNvPr id="3" name="Subtitle 2">
            <a:extLst>
              <a:ext uri="{FF2B5EF4-FFF2-40B4-BE49-F238E27FC236}">
                <a16:creationId xmlns:a16="http://schemas.microsoft.com/office/drawing/2014/main" id="{00C40FD3-A575-976F-29EA-8CF85BE6B49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AU"/>
          </a:p>
        </p:txBody>
      </p:sp>
      <p:sp>
        <p:nvSpPr>
          <p:cNvPr id="4" name="Date Placeholder 3">
            <a:extLst>
              <a:ext uri="{FF2B5EF4-FFF2-40B4-BE49-F238E27FC236}">
                <a16:creationId xmlns:a16="http://schemas.microsoft.com/office/drawing/2014/main" id="{01566A48-F1B4-4909-A027-26FB29A7C6F6}"/>
              </a:ext>
            </a:extLst>
          </p:cNvPr>
          <p:cNvSpPr>
            <a:spLocks noGrp="1"/>
          </p:cNvSpPr>
          <p:nvPr>
            <p:ph type="dt" sz="half" idx="10"/>
          </p:nvPr>
        </p:nvSpPr>
        <p:spPr/>
        <p:txBody>
          <a:bodyPr/>
          <a:lstStyle/>
          <a:p>
            <a:fld id="{9F6E1B91-757D-49AC-B738-312F3618F0AE}" type="datetimeFigureOut">
              <a:rPr lang="en-AU" smtClean="0"/>
              <a:t>31/08/2026</a:t>
            </a:fld>
            <a:endParaRPr lang="en-AU"/>
          </a:p>
        </p:txBody>
      </p:sp>
      <p:sp>
        <p:nvSpPr>
          <p:cNvPr id="5" name="Footer Placeholder 4">
            <a:extLst>
              <a:ext uri="{FF2B5EF4-FFF2-40B4-BE49-F238E27FC236}">
                <a16:creationId xmlns:a16="http://schemas.microsoft.com/office/drawing/2014/main" id="{68C388E5-8326-A2BA-20FB-A17E2CEC7FE8}"/>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C0378663-8F98-BA25-0519-1A0CDE794EED}"/>
              </a:ext>
            </a:extLst>
          </p:cNvPr>
          <p:cNvSpPr>
            <a:spLocks noGrp="1"/>
          </p:cNvSpPr>
          <p:nvPr>
            <p:ph type="sldNum" sz="quarter" idx="12"/>
          </p:nvPr>
        </p:nvSpPr>
        <p:spPr/>
        <p:txBody>
          <a:bodyPr/>
          <a:lstStyle/>
          <a:p>
            <a:fld id="{703976DA-BA7E-4EBE-B6BD-04CDA20C16CF}" type="slidenum">
              <a:rPr lang="en-AU" smtClean="0"/>
              <a:t>‹#›</a:t>
            </a:fld>
            <a:endParaRPr lang="en-AU"/>
          </a:p>
        </p:txBody>
      </p:sp>
    </p:spTree>
    <p:extLst>
      <p:ext uri="{BB962C8B-B14F-4D97-AF65-F5344CB8AC3E}">
        <p14:creationId xmlns:p14="http://schemas.microsoft.com/office/powerpoint/2010/main" val="17362225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576F3A-8805-F485-4503-568960B6580E}"/>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E6B4C4CD-5457-8A81-61AF-0FB8C88A3C5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22AA041F-4AA3-AD14-0B82-318440D74F6F}"/>
              </a:ext>
            </a:extLst>
          </p:cNvPr>
          <p:cNvSpPr>
            <a:spLocks noGrp="1"/>
          </p:cNvSpPr>
          <p:nvPr>
            <p:ph type="dt" sz="half" idx="10"/>
          </p:nvPr>
        </p:nvSpPr>
        <p:spPr/>
        <p:txBody>
          <a:bodyPr/>
          <a:lstStyle/>
          <a:p>
            <a:fld id="{9F6E1B91-757D-49AC-B738-312F3618F0AE}" type="datetimeFigureOut">
              <a:rPr lang="en-AU" smtClean="0"/>
              <a:t>31/08/2026</a:t>
            </a:fld>
            <a:endParaRPr lang="en-AU"/>
          </a:p>
        </p:txBody>
      </p:sp>
      <p:sp>
        <p:nvSpPr>
          <p:cNvPr id="5" name="Footer Placeholder 4">
            <a:extLst>
              <a:ext uri="{FF2B5EF4-FFF2-40B4-BE49-F238E27FC236}">
                <a16:creationId xmlns:a16="http://schemas.microsoft.com/office/drawing/2014/main" id="{72B67886-2C8B-2058-8F6C-4D74C596E841}"/>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B0463B5A-F171-4A77-E5C5-6C0FE9886D3F}"/>
              </a:ext>
            </a:extLst>
          </p:cNvPr>
          <p:cNvSpPr>
            <a:spLocks noGrp="1"/>
          </p:cNvSpPr>
          <p:nvPr>
            <p:ph type="sldNum" sz="quarter" idx="12"/>
          </p:nvPr>
        </p:nvSpPr>
        <p:spPr/>
        <p:txBody>
          <a:bodyPr/>
          <a:lstStyle/>
          <a:p>
            <a:fld id="{703976DA-BA7E-4EBE-B6BD-04CDA20C16CF}" type="slidenum">
              <a:rPr lang="en-AU" smtClean="0"/>
              <a:t>‹#›</a:t>
            </a:fld>
            <a:endParaRPr lang="en-AU"/>
          </a:p>
        </p:txBody>
      </p:sp>
    </p:spTree>
    <p:extLst>
      <p:ext uri="{BB962C8B-B14F-4D97-AF65-F5344CB8AC3E}">
        <p14:creationId xmlns:p14="http://schemas.microsoft.com/office/powerpoint/2010/main" val="31672222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9E64ED-0592-3A80-2962-EFB09E6655E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AU"/>
          </a:p>
        </p:txBody>
      </p:sp>
      <p:sp>
        <p:nvSpPr>
          <p:cNvPr id="3" name="Text Placeholder 2">
            <a:extLst>
              <a:ext uri="{FF2B5EF4-FFF2-40B4-BE49-F238E27FC236}">
                <a16:creationId xmlns:a16="http://schemas.microsoft.com/office/drawing/2014/main" id="{1F5AE681-8225-3945-E3ED-3CA88B296CE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0AC064D-6950-9170-5865-B9CF2B86F4D9}"/>
              </a:ext>
            </a:extLst>
          </p:cNvPr>
          <p:cNvSpPr>
            <a:spLocks noGrp="1"/>
          </p:cNvSpPr>
          <p:nvPr>
            <p:ph type="dt" sz="half" idx="10"/>
          </p:nvPr>
        </p:nvSpPr>
        <p:spPr/>
        <p:txBody>
          <a:bodyPr/>
          <a:lstStyle/>
          <a:p>
            <a:fld id="{9F6E1B91-757D-49AC-B738-312F3618F0AE}" type="datetimeFigureOut">
              <a:rPr lang="en-AU" smtClean="0"/>
              <a:t>31/08/2026</a:t>
            </a:fld>
            <a:endParaRPr lang="en-AU"/>
          </a:p>
        </p:txBody>
      </p:sp>
      <p:sp>
        <p:nvSpPr>
          <p:cNvPr id="5" name="Footer Placeholder 4">
            <a:extLst>
              <a:ext uri="{FF2B5EF4-FFF2-40B4-BE49-F238E27FC236}">
                <a16:creationId xmlns:a16="http://schemas.microsoft.com/office/drawing/2014/main" id="{900FBDD1-544B-BDF1-A418-8BE8B3F38CC6}"/>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01AE7F62-6A52-CB69-0955-7CBF4C6F9207}"/>
              </a:ext>
            </a:extLst>
          </p:cNvPr>
          <p:cNvSpPr>
            <a:spLocks noGrp="1"/>
          </p:cNvSpPr>
          <p:nvPr>
            <p:ph type="sldNum" sz="quarter" idx="12"/>
          </p:nvPr>
        </p:nvSpPr>
        <p:spPr/>
        <p:txBody>
          <a:bodyPr/>
          <a:lstStyle/>
          <a:p>
            <a:fld id="{703976DA-BA7E-4EBE-B6BD-04CDA20C16CF}" type="slidenum">
              <a:rPr lang="en-AU" smtClean="0"/>
              <a:t>‹#›</a:t>
            </a:fld>
            <a:endParaRPr lang="en-AU"/>
          </a:p>
        </p:txBody>
      </p:sp>
    </p:spTree>
    <p:extLst>
      <p:ext uri="{BB962C8B-B14F-4D97-AF65-F5344CB8AC3E}">
        <p14:creationId xmlns:p14="http://schemas.microsoft.com/office/powerpoint/2010/main" val="32035944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C8B5F7-71F4-1996-3CAA-9169F9EDCD0F}"/>
              </a:ext>
            </a:extLst>
          </p:cNvPr>
          <p:cNvSpPr>
            <a:spLocks noGrp="1"/>
          </p:cNvSpPr>
          <p:nvPr>
            <p:ph type="title"/>
          </p:nvPr>
        </p:nvSpPr>
        <p:spPr/>
        <p:txBody>
          <a:bodyPr/>
          <a:lstStyle/>
          <a:p>
            <a:r>
              <a:rPr lang="en-US"/>
              <a:t>Click to edit Master title style</a:t>
            </a:r>
            <a:endParaRPr lang="en-AU"/>
          </a:p>
        </p:txBody>
      </p:sp>
      <p:sp>
        <p:nvSpPr>
          <p:cNvPr id="3" name="Content Placeholder 2">
            <a:extLst>
              <a:ext uri="{FF2B5EF4-FFF2-40B4-BE49-F238E27FC236}">
                <a16:creationId xmlns:a16="http://schemas.microsoft.com/office/drawing/2014/main" id="{F1688749-92BA-150A-631D-E668A36405F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a:extLst>
              <a:ext uri="{FF2B5EF4-FFF2-40B4-BE49-F238E27FC236}">
                <a16:creationId xmlns:a16="http://schemas.microsoft.com/office/drawing/2014/main" id="{E1A15B73-1B22-E612-BD8F-B556DD8E3E7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Date Placeholder 4">
            <a:extLst>
              <a:ext uri="{FF2B5EF4-FFF2-40B4-BE49-F238E27FC236}">
                <a16:creationId xmlns:a16="http://schemas.microsoft.com/office/drawing/2014/main" id="{3EFD1117-AA14-54F8-8E10-39C02428D178}"/>
              </a:ext>
            </a:extLst>
          </p:cNvPr>
          <p:cNvSpPr>
            <a:spLocks noGrp="1"/>
          </p:cNvSpPr>
          <p:nvPr>
            <p:ph type="dt" sz="half" idx="10"/>
          </p:nvPr>
        </p:nvSpPr>
        <p:spPr/>
        <p:txBody>
          <a:bodyPr/>
          <a:lstStyle/>
          <a:p>
            <a:fld id="{9F6E1B91-757D-49AC-B738-312F3618F0AE}" type="datetimeFigureOut">
              <a:rPr lang="en-AU" smtClean="0"/>
              <a:t>31/08/2026</a:t>
            </a:fld>
            <a:endParaRPr lang="en-AU"/>
          </a:p>
        </p:txBody>
      </p:sp>
      <p:sp>
        <p:nvSpPr>
          <p:cNvPr id="6" name="Footer Placeholder 5">
            <a:extLst>
              <a:ext uri="{FF2B5EF4-FFF2-40B4-BE49-F238E27FC236}">
                <a16:creationId xmlns:a16="http://schemas.microsoft.com/office/drawing/2014/main" id="{CE034914-3C45-EB92-BE51-D958EB4F5365}"/>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A77D46D8-AF11-15EA-0C89-A303A6B443E1}"/>
              </a:ext>
            </a:extLst>
          </p:cNvPr>
          <p:cNvSpPr>
            <a:spLocks noGrp="1"/>
          </p:cNvSpPr>
          <p:nvPr>
            <p:ph type="sldNum" sz="quarter" idx="12"/>
          </p:nvPr>
        </p:nvSpPr>
        <p:spPr/>
        <p:txBody>
          <a:bodyPr/>
          <a:lstStyle/>
          <a:p>
            <a:fld id="{703976DA-BA7E-4EBE-B6BD-04CDA20C16CF}" type="slidenum">
              <a:rPr lang="en-AU" smtClean="0"/>
              <a:t>‹#›</a:t>
            </a:fld>
            <a:endParaRPr lang="en-AU"/>
          </a:p>
        </p:txBody>
      </p:sp>
    </p:spTree>
    <p:extLst>
      <p:ext uri="{BB962C8B-B14F-4D97-AF65-F5344CB8AC3E}">
        <p14:creationId xmlns:p14="http://schemas.microsoft.com/office/powerpoint/2010/main" val="31062277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414744-1F93-9A8E-7BC4-3BD9940A9FCF}"/>
              </a:ext>
            </a:extLst>
          </p:cNvPr>
          <p:cNvSpPr>
            <a:spLocks noGrp="1"/>
          </p:cNvSpPr>
          <p:nvPr>
            <p:ph type="title"/>
          </p:nvPr>
        </p:nvSpPr>
        <p:spPr>
          <a:xfrm>
            <a:off x="839788" y="365125"/>
            <a:ext cx="10515600" cy="1325563"/>
          </a:xfrm>
        </p:spPr>
        <p:txBody>
          <a:bodyPr/>
          <a:lstStyle/>
          <a:p>
            <a:r>
              <a:rPr lang="en-US"/>
              <a:t>Click to edit Master title style</a:t>
            </a:r>
            <a:endParaRPr lang="en-AU"/>
          </a:p>
        </p:txBody>
      </p:sp>
      <p:sp>
        <p:nvSpPr>
          <p:cNvPr id="3" name="Text Placeholder 2">
            <a:extLst>
              <a:ext uri="{FF2B5EF4-FFF2-40B4-BE49-F238E27FC236}">
                <a16:creationId xmlns:a16="http://schemas.microsoft.com/office/drawing/2014/main" id="{7DE3E126-AD86-1490-343F-3190ADE5C30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16DD834-C171-CDE3-67D4-99D6B7EA00B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a:extLst>
              <a:ext uri="{FF2B5EF4-FFF2-40B4-BE49-F238E27FC236}">
                <a16:creationId xmlns:a16="http://schemas.microsoft.com/office/drawing/2014/main" id="{C93CA5A3-EEA7-F4B4-B35D-5B3B3659689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3A7EDBB-A090-84F5-CEC8-83A3C4EBE6B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7" name="Date Placeholder 6">
            <a:extLst>
              <a:ext uri="{FF2B5EF4-FFF2-40B4-BE49-F238E27FC236}">
                <a16:creationId xmlns:a16="http://schemas.microsoft.com/office/drawing/2014/main" id="{27182803-DA73-D5C9-2264-A4CE7D03A2F4}"/>
              </a:ext>
            </a:extLst>
          </p:cNvPr>
          <p:cNvSpPr>
            <a:spLocks noGrp="1"/>
          </p:cNvSpPr>
          <p:nvPr>
            <p:ph type="dt" sz="half" idx="10"/>
          </p:nvPr>
        </p:nvSpPr>
        <p:spPr/>
        <p:txBody>
          <a:bodyPr/>
          <a:lstStyle/>
          <a:p>
            <a:fld id="{9F6E1B91-757D-49AC-B738-312F3618F0AE}" type="datetimeFigureOut">
              <a:rPr lang="en-AU" smtClean="0"/>
              <a:t>31/08/2026</a:t>
            </a:fld>
            <a:endParaRPr lang="en-AU"/>
          </a:p>
        </p:txBody>
      </p:sp>
      <p:sp>
        <p:nvSpPr>
          <p:cNvPr id="8" name="Footer Placeholder 7">
            <a:extLst>
              <a:ext uri="{FF2B5EF4-FFF2-40B4-BE49-F238E27FC236}">
                <a16:creationId xmlns:a16="http://schemas.microsoft.com/office/drawing/2014/main" id="{8CABABB7-9BFC-3458-65BF-20A994959083}"/>
              </a:ext>
            </a:extLst>
          </p:cNvPr>
          <p:cNvSpPr>
            <a:spLocks noGrp="1"/>
          </p:cNvSpPr>
          <p:nvPr>
            <p:ph type="ftr" sz="quarter" idx="11"/>
          </p:nvPr>
        </p:nvSpPr>
        <p:spPr/>
        <p:txBody>
          <a:bodyPr/>
          <a:lstStyle/>
          <a:p>
            <a:endParaRPr lang="en-AU"/>
          </a:p>
        </p:txBody>
      </p:sp>
      <p:sp>
        <p:nvSpPr>
          <p:cNvPr id="9" name="Slide Number Placeholder 8">
            <a:extLst>
              <a:ext uri="{FF2B5EF4-FFF2-40B4-BE49-F238E27FC236}">
                <a16:creationId xmlns:a16="http://schemas.microsoft.com/office/drawing/2014/main" id="{99CB3A83-DC15-B8A1-C689-C13FA36C8806}"/>
              </a:ext>
            </a:extLst>
          </p:cNvPr>
          <p:cNvSpPr>
            <a:spLocks noGrp="1"/>
          </p:cNvSpPr>
          <p:nvPr>
            <p:ph type="sldNum" sz="quarter" idx="12"/>
          </p:nvPr>
        </p:nvSpPr>
        <p:spPr/>
        <p:txBody>
          <a:bodyPr/>
          <a:lstStyle/>
          <a:p>
            <a:fld id="{703976DA-BA7E-4EBE-B6BD-04CDA20C16CF}" type="slidenum">
              <a:rPr lang="en-AU" smtClean="0"/>
              <a:t>‹#›</a:t>
            </a:fld>
            <a:endParaRPr lang="en-AU"/>
          </a:p>
        </p:txBody>
      </p:sp>
    </p:spTree>
    <p:extLst>
      <p:ext uri="{BB962C8B-B14F-4D97-AF65-F5344CB8AC3E}">
        <p14:creationId xmlns:p14="http://schemas.microsoft.com/office/powerpoint/2010/main" val="35568453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AE879A-F7FA-FDDE-7DAC-B81D880ACC03}"/>
              </a:ext>
            </a:extLst>
          </p:cNvPr>
          <p:cNvSpPr>
            <a:spLocks noGrp="1"/>
          </p:cNvSpPr>
          <p:nvPr>
            <p:ph type="title"/>
          </p:nvPr>
        </p:nvSpPr>
        <p:spPr/>
        <p:txBody>
          <a:bodyPr/>
          <a:lstStyle/>
          <a:p>
            <a:r>
              <a:rPr lang="en-US"/>
              <a:t>Click to edit Master title style</a:t>
            </a:r>
            <a:endParaRPr lang="en-AU"/>
          </a:p>
        </p:txBody>
      </p:sp>
      <p:sp>
        <p:nvSpPr>
          <p:cNvPr id="3" name="Date Placeholder 2">
            <a:extLst>
              <a:ext uri="{FF2B5EF4-FFF2-40B4-BE49-F238E27FC236}">
                <a16:creationId xmlns:a16="http://schemas.microsoft.com/office/drawing/2014/main" id="{B7B0306A-2447-B5F1-A70B-3484108109A1}"/>
              </a:ext>
            </a:extLst>
          </p:cNvPr>
          <p:cNvSpPr>
            <a:spLocks noGrp="1"/>
          </p:cNvSpPr>
          <p:nvPr>
            <p:ph type="dt" sz="half" idx="10"/>
          </p:nvPr>
        </p:nvSpPr>
        <p:spPr/>
        <p:txBody>
          <a:bodyPr/>
          <a:lstStyle/>
          <a:p>
            <a:fld id="{9F6E1B91-757D-49AC-B738-312F3618F0AE}" type="datetimeFigureOut">
              <a:rPr lang="en-AU" smtClean="0"/>
              <a:t>31/08/2026</a:t>
            </a:fld>
            <a:endParaRPr lang="en-AU"/>
          </a:p>
        </p:txBody>
      </p:sp>
      <p:sp>
        <p:nvSpPr>
          <p:cNvPr id="4" name="Footer Placeholder 3">
            <a:extLst>
              <a:ext uri="{FF2B5EF4-FFF2-40B4-BE49-F238E27FC236}">
                <a16:creationId xmlns:a16="http://schemas.microsoft.com/office/drawing/2014/main" id="{9649A583-93F3-0F2B-8944-96233A6CEC6B}"/>
              </a:ext>
            </a:extLst>
          </p:cNvPr>
          <p:cNvSpPr>
            <a:spLocks noGrp="1"/>
          </p:cNvSpPr>
          <p:nvPr>
            <p:ph type="ftr" sz="quarter" idx="11"/>
          </p:nvPr>
        </p:nvSpPr>
        <p:spPr/>
        <p:txBody>
          <a:bodyPr/>
          <a:lstStyle/>
          <a:p>
            <a:endParaRPr lang="en-AU"/>
          </a:p>
        </p:txBody>
      </p:sp>
      <p:sp>
        <p:nvSpPr>
          <p:cNvPr id="5" name="Slide Number Placeholder 4">
            <a:extLst>
              <a:ext uri="{FF2B5EF4-FFF2-40B4-BE49-F238E27FC236}">
                <a16:creationId xmlns:a16="http://schemas.microsoft.com/office/drawing/2014/main" id="{0D85C506-AF4B-3B9E-ED3F-F044C2F9F4E4}"/>
              </a:ext>
            </a:extLst>
          </p:cNvPr>
          <p:cNvSpPr>
            <a:spLocks noGrp="1"/>
          </p:cNvSpPr>
          <p:nvPr>
            <p:ph type="sldNum" sz="quarter" idx="12"/>
          </p:nvPr>
        </p:nvSpPr>
        <p:spPr/>
        <p:txBody>
          <a:bodyPr/>
          <a:lstStyle/>
          <a:p>
            <a:fld id="{703976DA-BA7E-4EBE-B6BD-04CDA20C16CF}" type="slidenum">
              <a:rPr lang="en-AU" smtClean="0"/>
              <a:t>‹#›</a:t>
            </a:fld>
            <a:endParaRPr lang="en-AU"/>
          </a:p>
        </p:txBody>
      </p:sp>
    </p:spTree>
    <p:extLst>
      <p:ext uri="{BB962C8B-B14F-4D97-AF65-F5344CB8AC3E}">
        <p14:creationId xmlns:p14="http://schemas.microsoft.com/office/powerpoint/2010/main" val="3978141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98831AB-1190-286A-7BDA-DE01CACC183B}"/>
              </a:ext>
            </a:extLst>
          </p:cNvPr>
          <p:cNvSpPr>
            <a:spLocks noGrp="1"/>
          </p:cNvSpPr>
          <p:nvPr>
            <p:ph type="dt" sz="half" idx="10"/>
          </p:nvPr>
        </p:nvSpPr>
        <p:spPr/>
        <p:txBody>
          <a:bodyPr/>
          <a:lstStyle/>
          <a:p>
            <a:fld id="{9F6E1B91-757D-49AC-B738-312F3618F0AE}" type="datetimeFigureOut">
              <a:rPr lang="en-AU" smtClean="0"/>
              <a:t>31/08/2026</a:t>
            </a:fld>
            <a:endParaRPr lang="en-AU"/>
          </a:p>
        </p:txBody>
      </p:sp>
      <p:sp>
        <p:nvSpPr>
          <p:cNvPr id="3" name="Footer Placeholder 2">
            <a:extLst>
              <a:ext uri="{FF2B5EF4-FFF2-40B4-BE49-F238E27FC236}">
                <a16:creationId xmlns:a16="http://schemas.microsoft.com/office/drawing/2014/main" id="{141B04F9-5EF4-A0B9-E814-4B11239D5C22}"/>
              </a:ext>
            </a:extLst>
          </p:cNvPr>
          <p:cNvSpPr>
            <a:spLocks noGrp="1"/>
          </p:cNvSpPr>
          <p:nvPr>
            <p:ph type="ftr" sz="quarter" idx="11"/>
          </p:nvPr>
        </p:nvSpPr>
        <p:spPr/>
        <p:txBody>
          <a:bodyPr/>
          <a:lstStyle/>
          <a:p>
            <a:endParaRPr lang="en-AU"/>
          </a:p>
        </p:txBody>
      </p:sp>
      <p:sp>
        <p:nvSpPr>
          <p:cNvPr id="4" name="Slide Number Placeholder 3">
            <a:extLst>
              <a:ext uri="{FF2B5EF4-FFF2-40B4-BE49-F238E27FC236}">
                <a16:creationId xmlns:a16="http://schemas.microsoft.com/office/drawing/2014/main" id="{7A1BD462-102B-3304-1785-D041C64CF01A}"/>
              </a:ext>
            </a:extLst>
          </p:cNvPr>
          <p:cNvSpPr>
            <a:spLocks noGrp="1"/>
          </p:cNvSpPr>
          <p:nvPr>
            <p:ph type="sldNum" sz="quarter" idx="12"/>
          </p:nvPr>
        </p:nvSpPr>
        <p:spPr/>
        <p:txBody>
          <a:bodyPr/>
          <a:lstStyle/>
          <a:p>
            <a:fld id="{703976DA-BA7E-4EBE-B6BD-04CDA20C16CF}" type="slidenum">
              <a:rPr lang="en-AU" smtClean="0"/>
              <a:t>‹#›</a:t>
            </a:fld>
            <a:endParaRPr lang="en-AU"/>
          </a:p>
        </p:txBody>
      </p:sp>
    </p:spTree>
    <p:extLst>
      <p:ext uri="{BB962C8B-B14F-4D97-AF65-F5344CB8AC3E}">
        <p14:creationId xmlns:p14="http://schemas.microsoft.com/office/powerpoint/2010/main" val="8889911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5C4EE-8B0E-7A20-D0CD-62A1DA7D6AB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Content Placeholder 2">
            <a:extLst>
              <a:ext uri="{FF2B5EF4-FFF2-40B4-BE49-F238E27FC236}">
                <a16:creationId xmlns:a16="http://schemas.microsoft.com/office/drawing/2014/main" id="{D90746E4-B32E-8CBE-381D-70EC5139291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a:extLst>
              <a:ext uri="{FF2B5EF4-FFF2-40B4-BE49-F238E27FC236}">
                <a16:creationId xmlns:a16="http://schemas.microsoft.com/office/drawing/2014/main" id="{7303F67A-A08B-F615-6703-E7D82586278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D82A475-7BCF-629A-2BA8-93E64881735F}"/>
              </a:ext>
            </a:extLst>
          </p:cNvPr>
          <p:cNvSpPr>
            <a:spLocks noGrp="1"/>
          </p:cNvSpPr>
          <p:nvPr>
            <p:ph type="dt" sz="half" idx="10"/>
          </p:nvPr>
        </p:nvSpPr>
        <p:spPr/>
        <p:txBody>
          <a:bodyPr/>
          <a:lstStyle/>
          <a:p>
            <a:fld id="{9F6E1B91-757D-49AC-B738-312F3618F0AE}" type="datetimeFigureOut">
              <a:rPr lang="en-AU" smtClean="0"/>
              <a:t>31/08/2026</a:t>
            </a:fld>
            <a:endParaRPr lang="en-AU"/>
          </a:p>
        </p:txBody>
      </p:sp>
      <p:sp>
        <p:nvSpPr>
          <p:cNvPr id="6" name="Footer Placeholder 5">
            <a:extLst>
              <a:ext uri="{FF2B5EF4-FFF2-40B4-BE49-F238E27FC236}">
                <a16:creationId xmlns:a16="http://schemas.microsoft.com/office/drawing/2014/main" id="{B9B77915-A56F-F8C4-3DD5-9ABBB6B100E2}"/>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ADC55E62-F79F-372A-AF55-80982D598CB7}"/>
              </a:ext>
            </a:extLst>
          </p:cNvPr>
          <p:cNvSpPr>
            <a:spLocks noGrp="1"/>
          </p:cNvSpPr>
          <p:nvPr>
            <p:ph type="sldNum" sz="quarter" idx="12"/>
          </p:nvPr>
        </p:nvSpPr>
        <p:spPr/>
        <p:txBody>
          <a:bodyPr/>
          <a:lstStyle/>
          <a:p>
            <a:fld id="{703976DA-BA7E-4EBE-B6BD-04CDA20C16CF}" type="slidenum">
              <a:rPr lang="en-AU" smtClean="0"/>
              <a:t>‹#›</a:t>
            </a:fld>
            <a:endParaRPr lang="en-AU"/>
          </a:p>
        </p:txBody>
      </p:sp>
    </p:spTree>
    <p:extLst>
      <p:ext uri="{BB962C8B-B14F-4D97-AF65-F5344CB8AC3E}">
        <p14:creationId xmlns:p14="http://schemas.microsoft.com/office/powerpoint/2010/main" val="22191943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50E252-B5EB-A58D-6304-34F1A9785DA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AU"/>
          </a:p>
        </p:txBody>
      </p:sp>
      <p:sp>
        <p:nvSpPr>
          <p:cNvPr id="3" name="Picture Placeholder 2">
            <a:extLst>
              <a:ext uri="{FF2B5EF4-FFF2-40B4-BE49-F238E27FC236}">
                <a16:creationId xmlns:a16="http://schemas.microsoft.com/office/drawing/2014/main" id="{B1ED0F3F-06BF-1320-A5CD-6FFB0857E56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a:extLst>
              <a:ext uri="{FF2B5EF4-FFF2-40B4-BE49-F238E27FC236}">
                <a16:creationId xmlns:a16="http://schemas.microsoft.com/office/drawing/2014/main" id="{99ED0486-FB2D-3A68-68F8-64A01485CF4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29BAFA9-52A5-2702-868A-E049A92DCE17}"/>
              </a:ext>
            </a:extLst>
          </p:cNvPr>
          <p:cNvSpPr>
            <a:spLocks noGrp="1"/>
          </p:cNvSpPr>
          <p:nvPr>
            <p:ph type="dt" sz="half" idx="10"/>
          </p:nvPr>
        </p:nvSpPr>
        <p:spPr/>
        <p:txBody>
          <a:bodyPr/>
          <a:lstStyle/>
          <a:p>
            <a:fld id="{9F6E1B91-757D-49AC-B738-312F3618F0AE}" type="datetimeFigureOut">
              <a:rPr lang="en-AU" smtClean="0"/>
              <a:t>31/08/2026</a:t>
            </a:fld>
            <a:endParaRPr lang="en-AU"/>
          </a:p>
        </p:txBody>
      </p:sp>
      <p:sp>
        <p:nvSpPr>
          <p:cNvPr id="6" name="Footer Placeholder 5">
            <a:extLst>
              <a:ext uri="{FF2B5EF4-FFF2-40B4-BE49-F238E27FC236}">
                <a16:creationId xmlns:a16="http://schemas.microsoft.com/office/drawing/2014/main" id="{7B2E19C0-0E21-8CE2-06CC-63C1CC1419FE}"/>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3DE185BD-C7FA-5BE3-2B5F-ECA8500977AF}"/>
              </a:ext>
            </a:extLst>
          </p:cNvPr>
          <p:cNvSpPr>
            <a:spLocks noGrp="1"/>
          </p:cNvSpPr>
          <p:nvPr>
            <p:ph type="sldNum" sz="quarter" idx="12"/>
          </p:nvPr>
        </p:nvSpPr>
        <p:spPr/>
        <p:txBody>
          <a:bodyPr/>
          <a:lstStyle/>
          <a:p>
            <a:fld id="{703976DA-BA7E-4EBE-B6BD-04CDA20C16CF}" type="slidenum">
              <a:rPr lang="en-AU" smtClean="0"/>
              <a:t>‹#›</a:t>
            </a:fld>
            <a:endParaRPr lang="en-AU"/>
          </a:p>
        </p:txBody>
      </p:sp>
    </p:spTree>
    <p:extLst>
      <p:ext uri="{BB962C8B-B14F-4D97-AF65-F5344CB8AC3E}">
        <p14:creationId xmlns:p14="http://schemas.microsoft.com/office/powerpoint/2010/main" val="23790794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37FCB3-702B-B776-3BD7-BDF3B79C87A4}"/>
              </a:ext>
            </a:extLst>
          </p:cNvPr>
          <p:cNvSpPr>
            <a:spLocks noGrp="1"/>
          </p:cNvSpPr>
          <p:nvPr>
            <p:ph type="title"/>
          </p:nvPr>
        </p:nvSpPr>
        <p:spPr/>
        <p:txBody>
          <a:bodyPr/>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5B188A80-98C5-2B3D-2E98-E9D46C1D556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6FCDE128-52C0-35FE-B752-9A9156498E5A}"/>
              </a:ext>
            </a:extLst>
          </p:cNvPr>
          <p:cNvSpPr>
            <a:spLocks noGrp="1"/>
          </p:cNvSpPr>
          <p:nvPr>
            <p:ph type="dt" sz="half" idx="10"/>
          </p:nvPr>
        </p:nvSpPr>
        <p:spPr/>
        <p:txBody>
          <a:bodyPr/>
          <a:lstStyle/>
          <a:p>
            <a:fld id="{9F6E1B91-757D-49AC-B738-312F3618F0AE}" type="datetimeFigureOut">
              <a:rPr lang="en-AU" smtClean="0"/>
              <a:t>31/08/2026</a:t>
            </a:fld>
            <a:endParaRPr lang="en-AU"/>
          </a:p>
        </p:txBody>
      </p:sp>
      <p:sp>
        <p:nvSpPr>
          <p:cNvPr id="5" name="Footer Placeholder 4">
            <a:extLst>
              <a:ext uri="{FF2B5EF4-FFF2-40B4-BE49-F238E27FC236}">
                <a16:creationId xmlns:a16="http://schemas.microsoft.com/office/drawing/2014/main" id="{473FC762-8C69-3DB9-0D4D-7C5C890BFDB4}"/>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8796FF7F-AC14-61EF-1207-BE19C1B6E913}"/>
              </a:ext>
            </a:extLst>
          </p:cNvPr>
          <p:cNvSpPr>
            <a:spLocks noGrp="1"/>
          </p:cNvSpPr>
          <p:nvPr>
            <p:ph type="sldNum" sz="quarter" idx="12"/>
          </p:nvPr>
        </p:nvSpPr>
        <p:spPr/>
        <p:txBody>
          <a:bodyPr/>
          <a:lstStyle/>
          <a:p>
            <a:fld id="{703976DA-BA7E-4EBE-B6BD-04CDA20C16CF}" type="slidenum">
              <a:rPr lang="en-AU" smtClean="0"/>
              <a:t>‹#›</a:t>
            </a:fld>
            <a:endParaRPr lang="en-AU"/>
          </a:p>
        </p:txBody>
      </p:sp>
    </p:spTree>
    <p:extLst>
      <p:ext uri="{BB962C8B-B14F-4D97-AF65-F5344CB8AC3E}">
        <p14:creationId xmlns:p14="http://schemas.microsoft.com/office/powerpoint/2010/main" val="42140182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4E53F9D-D03F-3295-8FCB-0FFF6491FAF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EFEC5036-3B4B-00BD-E684-2FE4F5973BE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A8CC887A-1F0A-3B23-6AB8-F4A94DCECE9A}"/>
              </a:ext>
            </a:extLst>
          </p:cNvPr>
          <p:cNvSpPr>
            <a:spLocks noGrp="1"/>
          </p:cNvSpPr>
          <p:nvPr>
            <p:ph type="dt" sz="half" idx="10"/>
          </p:nvPr>
        </p:nvSpPr>
        <p:spPr/>
        <p:txBody>
          <a:bodyPr/>
          <a:lstStyle/>
          <a:p>
            <a:fld id="{9F6E1B91-757D-49AC-B738-312F3618F0AE}" type="datetimeFigureOut">
              <a:rPr lang="en-AU" smtClean="0"/>
              <a:t>31/08/2026</a:t>
            </a:fld>
            <a:endParaRPr lang="en-AU"/>
          </a:p>
        </p:txBody>
      </p:sp>
      <p:sp>
        <p:nvSpPr>
          <p:cNvPr id="5" name="Footer Placeholder 4">
            <a:extLst>
              <a:ext uri="{FF2B5EF4-FFF2-40B4-BE49-F238E27FC236}">
                <a16:creationId xmlns:a16="http://schemas.microsoft.com/office/drawing/2014/main" id="{50861C72-F2C3-8922-2748-DF444171EAB1}"/>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3D3DAFB7-98BB-467D-1AB8-9EF5B6619BDC}"/>
              </a:ext>
            </a:extLst>
          </p:cNvPr>
          <p:cNvSpPr>
            <a:spLocks noGrp="1"/>
          </p:cNvSpPr>
          <p:nvPr>
            <p:ph type="sldNum" sz="quarter" idx="12"/>
          </p:nvPr>
        </p:nvSpPr>
        <p:spPr/>
        <p:txBody>
          <a:bodyPr/>
          <a:lstStyle/>
          <a:p>
            <a:fld id="{703976DA-BA7E-4EBE-B6BD-04CDA20C16CF}" type="slidenum">
              <a:rPr lang="en-AU" smtClean="0"/>
              <a:t>‹#›</a:t>
            </a:fld>
            <a:endParaRPr lang="en-AU"/>
          </a:p>
        </p:txBody>
      </p:sp>
    </p:spTree>
    <p:extLst>
      <p:ext uri="{BB962C8B-B14F-4D97-AF65-F5344CB8AC3E}">
        <p14:creationId xmlns:p14="http://schemas.microsoft.com/office/powerpoint/2010/main" val="1156388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Sub Heading / Pull Quote Mango C">
    <p:spTree>
      <p:nvGrpSpPr>
        <p:cNvPr id="1" name=""/>
        <p:cNvGrpSpPr/>
        <p:nvPr/>
      </p:nvGrpSpPr>
      <p:grpSpPr>
        <a:xfrm>
          <a:off x="0" y="0"/>
          <a:ext cx="0" cy="0"/>
          <a:chOff x="0" y="0"/>
          <a:chExt cx="0" cy="0"/>
        </a:xfrm>
      </p:grpSpPr>
      <p:pic>
        <p:nvPicPr>
          <p:cNvPr id="3" name="Picture 2" descr="A screenshot of a computer&#10;&#10;Description automatically generated with medium confidence">
            <a:extLst>
              <a:ext uri="{FF2B5EF4-FFF2-40B4-BE49-F238E27FC236}">
                <a16:creationId xmlns:a16="http://schemas.microsoft.com/office/drawing/2014/main" id="{1936396C-DE3E-06EF-4377-051DAA6279FA}"/>
              </a:ext>
            </a:extLst>
          </p:cNvPr>
          <p:cNvPicPr>
            <a:picLocks noChangeAspect="1"/>
          </p:cNvPicPr>
          <p:nvPr userDrawn="1"/>
        </p:nvPicPr>
        <p:blipFill rotWithShape="1">
          <a:blip r:embed="rId2"/>
          <a:srcRect t="85128"/>
          <a:stretch/>
        </p:blipFill>
        <p:spPr>
          <a:xfrm>
            <a:off x="0" y="5837487"/>
            <a:ext cx="12192000" cy="1019655"/>
          </a:xfrm>
          <a:prstGeom prst="rect">
            <a:avLst/>
          </a:prstGeom>
        </p:spPr>
      </p:pic>
      <p:sp>
        <p:nvSpPr>
          <p:cNvPr id="6" name="Content Placeholder 2">
            <a:extLst>
              <a:ext uri="{FF2B5EF4-FFF2-40B4-BE49-F238E27FC236}">
                <a16:creationId xmlns:a16="http://schemas.microsoft.com/office/drawing/2014/main" id="{697BCCE5-91D0-4A98-AF8A-BE0A81D74500}"/>
              </a:ext>
            </a:extLst>
          </p:cNvPr>
          <p:cNvSpPr>
            <a:spLocks noGrp="1"/>
          </p:cNvSpPr>
          <p:nvPr>
            <p:ph idx="1" hasCustomPrompt="1"/>
          </p:nvPr>
        </p:nvSpPr>
        <p:spPr>
          <a:xfrm>
            <a:off x="646607" y="1083077"/>
            <a:ext cx="11009774" cy="4754412"/>
          </a:xfrm>
        </p:spPr>
        <p:txBody>
          <a:bodyPr>
            <a:normAutofit/>
          </a:bodyPr>
          <a:lstStyle>
            <a:lvl1pPr>
              <a:defRPr sz="2400">
                <a:solidFill>
                  <a:schemeClr val="tx1">
                    <a:lumMod val="85000"/>
                    <a:lumOff val="15000"/>
                  </a:schemeClr>
                </a:solidFill>
              </a:defRPr>
            </a:lvl1pPr>
          </a:lstStyle>
          <a:p>
            <a:pPr lvl="0"/>
            <a:r>
              <a:rPr lang="en-US"/>
              <a:t>Insert graph, chart, image or video</a:t>
            </a:r>
          </a:p>
        </p:txBody>
      </p:sp>
      <p:sp>
        <p:nvSpPr>
          <p:cNvPr id="7" name="Title Placeholder 1">
            <a:extLst>
              <a:ext uri="{FF2B5EF4-FFF2-40B4-BE49-F238E27FC236}">
                <a16:creationId xmlns:a16="http://schemas.microsoft.com/office/drawing/2014/main" id="{DDE6363C-4259-4784-BC62-23C23C052648}"/>
              </a:ext>
            </a:extLst>
          </p:cNvPr>
          <p:cNvSpPr>
            <a:spLocks noGrp="1"/>
          </p:cNvSpPr>
          <p:nvPr>
            <p:ph type="title"/>
          </p:nvPr>
        </p:nvSpPr>
        <p:spPr>
          <a:xfrm>
            <a:off x="646607" y="328122"/>
            <a:ext cx="11009774" cy="521448"/>
          </a:xfrm>
          <a:prstGeom prst="rect">
            <a:avLst/>
          </a:prstGeom>
        </p:spPr>
        <p:txBody>
          <a:bodyPr vert="horz" lIns="91440" tIns="45720" rIns="91440" bIns="45720" rtlCol="0" anchor="t">
            <a:noAutofit/>
          </a:bodyPr>
          <a:lstStyle>
            <a:lvl1pPr>
              <a:defRPr sz="3600" b="1" i="0">
                <a:solidFill>
                  <a:srgbClr val="882A91"/>
                </a:solidFill>
                <a:latin typeface="Arial" panose="020B0604020202020204" pitchFamily="34" charset="0"/>
                <a:cs typeface="Arial" panose="020B0604020202020204" pitchFamily="34" charset="0"/>
              </a:defRPr>
            </a:lvl1pPr>
          </a:lstStyle>
          <a:p>
            <a:r>
              <a:rPr lang="en-US"/>
              <a:t>Click to edit Master title style</a:t>
            </a:r>
          </a:p>
        </p:txBody>
      </p:sp>
      <p:sp>
        <p:nvSpPr>
          <p:cNvPr id="9" name="Slide Number Placeholder 6">
            <a:extLst>
              <a:ext uri="{FF2B5EF4-FFF2-40B4-BE49-F238E27FC236}">
                <a16:creationId xmlns:a16="http://schemas.microsoft.com/office/drawing/2014/main" id="{8F462571-AD8F-DED6-B698-60D7FE799995}"/>
              </a:ext>
            </a:extLst>
          </p:cNvPr>
          <p:cNvSpPr>
            <a:spLocks noGrp="1"/>
          </p:cNvSpPr>
          <p:nvPr>
            <p:ph type="sldNum" sz="quarter" idx="4"/>
          </p:nvPr>
        </p:nvSpPr>
        <p:spPr>
          <a:xfrm>
            <a:off x="643202" y="6164753"/>
            <a:ext cx="504826" cy="365125"/>
          </a:xfrm>
          <a:prstGeom prst="rect">
            <a:avLst/>
          </a:prstGeom>
        </p:spPr>
        <p:txBody>
          <a:bodyPr vert="horz" lIns="91440" tIns="45720" rIns="91440" bIns="45720" rtlCol="0" anchor="ctr"/>
          <a:lstStyle>
            <a:lvl1pPr algn="l">
              <a:defRPr sz="800" b="0" i="0">
                <a:solidFill>
                  <a:srgbClr val="882A91"/>
                </a:solidFill>
                <a:latin typeface="Arial" panose="020B0604020202020204" pitchFamily="34" charset="0"/>
              </a:defRPr>
            </a:lvl1pPr>
          </a:lstStyle>
          <a:p>
            <a:fld id="{CFEEF19A-6AE8-1F42-81AC-45FDAD97CA1B}" type="slidenum">
              <a:rPr lang="en-US" smtClean="0"/>
              <a:pPr/>
              <a:t>‹#›</a:t>
            </a:fld>
            <a:endParaRPr lang="en-US"/>
          </a:p>
        </p:txBody>
      </p:sp>
    </p:spTree>
    <p:extLst>
      <p:ext uri="{BB962C8B-B14F-4D97-AF65-F5344CB8AC3E}">
        <p14:creationId xmlns:p14="http://schemas.microsoft.com/office/powerpoint/2010/main" val="9342514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1_Title Slide">
    <p:spTree>
      <p:nvGrpSpPr>
        <p:cNvPr id="1" name=""/>
        <p:cNvGrpSpPr/>
        <p:nvPr/>
      </p:nvGrpSpPr>
      <p:grpSpPr>
        <a:xfrm>
          <a:off x="0" y="0"/>
          <a:ext cx="0" cy="0"/>
          <a:chOff x="0" y="0"/>
          <a:chExt cx="0" cy="0"/>
        </a:xfrm>
      </p:grpSpPr>
      <p:pic>
        <p:nvPicPr>
          <p:cNvPr id="3" name="Picture 2" descr="A picture containing table, person, indoor, child&#10;&#10;Description automatically generated">
            <a:extLst>
              <a:ext uri="{FF2B5EF4-FFF2-40B4-BE49-F238E27FC236}">
                <a16:creationId xmlns:a16="http://schemas.microsoft.com/office/drawing/2014/main" id="{51A02F13-0E2A-37BB-0683-AD92EF176A4B}"/>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8" name="Title Placeholder 1">
            <a:extLst>
              <a:ext uri="{FF2B5EF4-FFF2-40B4-BE49-F238E27FC236}">
                <a16:creationId xmlns:a16="http://schemas.microsoft.com/office/drawing/2014/main" id="{0964B8C5-6641-453A-90D6-D86F820D206A}"/>
              </a:ext>
            </a:extLst>
          </p:cNvPr>
          <p:cNvSpPr>
            <a:spLocks noGrp="1"/>
          </p:cNvSpPr>
          <p:nvPr>
            <p:ph type="title"/>
          </p:nvPr>
        </p:nvSpPr>
        <p:spPr>
          <a:xfrm>
            <a:off x="643203" y="2089939"/>
            <a:ext cx="5111750" cy="2844801"/>
          </a:xfrm>
          <a:prstGeom prst="rect">
            <a:avLst/>
          </a:prstGeom>
        </p:spPr>
        <p:txBody>
          <a:bodyPr vert="horz" lIns="91440" tIns="45720" rIns="91440" bIns="45720" rtlCol="0" anchor="ctr">
            <a:normAutofit/>
          </a:bodyPr>
          <a:lstStyle>
            <a:lvl1pPr>
              <a:defRPr sz="3600" b="1" i="0">
                <a:solidFill>
                  <a:srgbClr val="8A3394"/>
                </a:solidFill>
                <a:latin typeface="Arial" panose="020B0604020202020204" pitchFamily="34" charset="0"/>
                <a:cs typeface="Arial" panose="020B0604020202020204" pitchFamily="34" charset="0"/>
              </a:defRPr>
            </a:lvl1pPr>
          </a:lstStyle>
          <a:p>
            <a:r>
              <a:rPr lang="en-US"/>
              <a:t>Click to edit Master title style</a:t>
            </a:r>
          </a:p>
        </p:txBody>
      </p:sp>
      <p:sp>
        <p:nvSpPr>
          <p:cNvPr id="10" name="Text Placeholder 2">
            <a:extLst>
              <a:ext uri="{FF2B5EF4-FFF2-40B4-BE49-F238E27FC236}">
                <a16:creationId xmlns:a16="http://schemas.microsoft.com/office/drawing/2014/main" id="{C3B6CF22-D0EA-4EC0-A329-304F190FB23F}"/>
              </a:ext>
            </a:extLst>
          </p:cNvPr>
          <p:cNvSpPr>
            <a:spLocks noGrp="1"/>
          </p:cNvSpPr>
          <p:nvPr>
            <p:ph type="body" sz="quarter" idx="10" hasCustomPrompt="1"/>
          </p:nvPr>
        </p:nvSpPr>
        <p:spPr>
          <a:xfrm>
            <a:off x="660295" y="5103106"/>
            <a:ext cx="5111750" cy="856782"/>
          </a:xfrm>
        </p:spPr>
        <p:txBody>
          <a:bodyPr anchor="t">
            <a:no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AU" sz="2000" b="0" i="0" smtClean="0">
                <a:solidFill>
                  <a:schemeClr val="bg2">
                    <a:lumMod val="50000"/>
                  </a:schemeClr>
                </a:solidFill>
                <a:effectLs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 – Sub Heading</a:t>
            </a:r>
          </a:p>
        </p:txBody>
      </p:sp>
      <p:sp>
        <p:nvSpPr>
          <p:cNvPr id="16" name="Text Placeholder 2">
            <a:extLst>
              <a:ext uri="{FF2B5EF4-FFF2-40B4-BE49-F238E27FC236}">
                <a16:creationId xmlns:a16="http://schemas.microsoft.com/office/drawing/2014/main" id="{634CACC7-C8F7-4286-498A-9E3D7E09B24C}"/>
              </a:ext>
            </a:extLst>
          </p:cNvPr>
          <p:cNvSpPr>
            <a:spLocks noGrp="1"/>
          </p:cNvSpPr>
          <p:nvPr>
            <p:ph type="body" sz="quarter" idx="13" hasCustomPrompt="1"/>
          </p:nvPr>
        </p:nvSpPr>
        <p:spPr>
          <a:xfrm>
            <a:off x="669322" y="6118319"/>
            <a:ext cx="3416209" cy="255891"/>
          </a:xfrm>
        </p:spPr>
        <p:txBody>
          <a:bodyPr anchor="t">
            <a:noAutofit/>
          </a:bodyPr>
          <a:lstStyle>
            <a:lvl1pPr marL="0" marR="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lang="en-AU" sz="1100" b="0" i="0" smtClean="0">
                <a:solidFill>
                  <a:schemeClr val="bg2">
                    <a:lumMod val="50000"/>
                  </a:schemeClr>
                </a:solidFill>
                <a:effectLst/>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a:t>Click to edit Master text styles – Date</a:t>
            </a:r>
          </a:p>
        </p:txBody>
      </p:sp>
      <p:pic>
        <p:nvPicPr>
          <p:cNvPr id="7" name="Picture 6" descr="A picture containing icon&#10;&#10;Description automatically generated">
            <a:extLst>
              <a:ext uri="{FF2B5EF4-FFF2-40B4-BE49-F238E27FC236}">
                <a16:creationId xmlns:a16="http://schemas.microsoft.com/office/drawing/2014/main" id="{6ED9CF0C-7592-A001-91A3-5D3D0505E173}"/>
              </a:ext>
            </a:extLst>
          </p:cNvPr>
          <p:cNvPicPr>
            <a:picLocks noChangeAspect="1"/>
          </p:cNvPicPr>
          <p:nvPr userDrawn="1"/>
        </p:nvPicPr>
        <p:blipFill>
          <a:blip r:embed="rId3"/>
          <a:stretch>
            <a:fillRect/>
          </a:stretch>
        </p:blipFill>
        <p:spPr>
          <a:xfrm>
            <a:off x="0" y="2485"/>
            <a:ext cx="12192000" cy="6856286"/>
          </a:xfrm>
          <a:prstGeom prst="rect">
            <a:avLst/>
          </a:prstGeom>
        </p:spPr>
      </p:pic>
    </p:spTree>
    <p:extLst>
      <p:ext uri="{BB962C8B-B14F-4D97-AF65-F5344CB8AC3E}">
        <p14:creationId xmlns:p14="http://schemas.microsoft.com/office/powerpoint/2010/main" val="134477173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13_Title Slide">
    <p:spTree>
      <p:nvGrpSpPr>
        <p:cNvPr id="1" name=""/>
        <p:cNvGrpSpPr/>
        <p:nvPr/>
      </p:nvGrpSpPr>
      <p:grpSpPr>
        <a:xfrm>
          <a:off x="0" y="0"/>
          <a:ext cx="0" cy="0"/>
          <a:chOff x="0" y="0"/>
          <a:chExt cx="0" cy="0"/>
        </a:xfrm>
      </p:grpSpPr>
      <p:pic>
        <p:nvPicPr>
          <p:cNvPr id="2" name="Picture 3" descr="A picture containing person&#10;&#10;Description automatically generated">
            <a:extLst>
              <a:ext uri="{FF2B5EF4-FFF2-40B4-BE49-F238E27FC236}">
                <a16:creationId xmlns:a16="http://schemas.microsoft.com/office/drawing/2014/main" id="{E5C7E48F-AD05-B467-4CC1-5F9C0D25CCEF}"/>
              </a:ext>
            </a:extLst>
          </p:cNvPr>
          <p:cNvPicPr>
            <a:picLocks noChangeAspect="1"/>
          </p:cNvPicPr>
          <p:nvPr/>
        </p:nvPicPr>
        <p:blipFill>
          <a:blip r:embed="rId2"/>
          <a:stretch>
            <a:fillRect/>
          </a:stretch>
        </p:blipFill>
        <p:spPr>
          <a:xfrm>
            <a:off x="0" y="1709"/>
            <a:ext cx="12191996" cy="6858000"/>
          </a:xfrm>
          <a:prstGeom prst="rect">
            <a:avLst/>
          </a:prstGeom>
          <a:noFill/>
          <a:ln cap="flat">
            <a:noFill/>
          </a:ln>
        </p:spPr>
      </p:pic>
      <p:pic>
        <p:nvPicPr>
          <p:cNvPr id="3" name="Picture 8" descr="A picture containing icon&#10;&#10;Description automatically generated">
            <a:extLst>
              <a:ext uri="{FF2B5EF4-FFF2-40B4-BE49-F238E27FC236}">
                <a16:creationId xmlns:a16="http://schemas.microsoft.com/office/drawing/2014/main" id="{F3BECAAA-BECF-376D-9561-0C0CC9902976}"/>
              </a:ext>
            </a:extLst>
          </p:cNvPr>
          <p:cNvPicPr>
            <a:picLocks noChangeAspect="1"/>
          </p:cNvPicPr>
          <p:nvPr/>
        </p:nvPicPr>
        <p:blipFill>
          <a:blip r:embed="rId3"/>
          <a:stretch>
            <a:fillRect/>
          </a:stretch>
        </p:blipFill>
        <p:spPr>
          <a:xfrm>
            <a:off x="0" y="859"/>
            <a:ext cx="12191996" cy="6856290"/>
          </a:xfrm>
          <a:prstGeom prst="rect">
            <a:avLst/>
          </a:prstGeom>
          <a:noFill/>
          <a:ln cap="flat">
            <a:noFill/>
          </a:ln>
        </p:spPr>
      </p:pic>
      <p:sp>
        <p:nvSpPr>
          <p:cNvPr id="4" name="Title Placeholder 1">
            <a:extLst>
              <a:ext uri="{FF2B5EF4-FFF2-40B4-BE49-F238E27FC236}">
                <a16:creationId xmlns:a16="http://schemas.microsoft.com/office/drawing/2014/main" id="{450EF42F-2C92-0EC5-965F-7CB5FB53DC19}"/>
              </a:ext>
            </a:extLst>
          </p:cNvPr>
          <p:cNvSpPr txBox="1">
            <a:spLocks noGrp="1"/>
          </p:cNvSpPr>
          <p:nvPr>
            <p:ph type="title"/>
          </p:nvPr>
        </p:nvSpPr>
        <p:spPr>
          <a:xfrm>
            <a:off x="643207" y="2089943"/>
            <a:ext cx="5111752" cy="2844798"/>
          </a:xfrm>
        </p:spPr>
        <p:txBody>
          <a:bodyPr anchor="ctr"/>
          <a:lstStyle>
            <a:lvl1pPr>
              <a:defRPr sz="3600">
                <a:solidFill>
                  <a:srgbClr val="8A3394"/>
                </a:solidFill>
              </a:defRPr>
            </a:lvl1pPr>
          </a:lstStyle>
          <a:p>
            <a:pPr lvl="0"/>
            <a:r>
              <a:rPr lang="en-US"/>
              <a:t>Click to edit Master title style</a:t>
            </a:r>
          </a:p>
        </p:txBody>
      </p:sp>
      <p:sp>
        <p:nvSpPr>
          <p:cNvPr id="5" name="Text Placeholder 2">
            <a:extLst>
              <a:ext uri="{FF2B5EF4-FFF2-40B4-BE49-F238E27FC236}">
                <a16:creationId xmlns:a16="http://schemas.microsoft.com/office/drawing/2014/main" id="{D75506E1-1A40-4C01-F2A2-1CC436C7E600}"/>
              </a:ext>
            </a:extLst>
          </p:cNvPr>
          <p:cNvSpPr txBox="1">
            <a:spLocks noGrp="1"/>
          </p:cNvSpPr>
          <p:nvPr>
            <p:ph type="body" idx="4294967295"/>
          </p:nvPr>
        </p:nvSpPr>
        <p:spPr>
          <a:xfrm>
            <a:off x="660297" y="5103101"/>
            <a:ext cx="5111752" cy="856783"/>
          </a:xfrm>
        </p:spPr>
        <p:txBody>
          <a:bodyPr>
            <a:noAutofit/>
          </a:bodyPr>
          <a:lstStyle>
            <a:lvl1pPr>
              <a:lnSpc>
                <a:spcPct val="100000"/>
              </a:lnSpc>
              <a:defRPr lang="en-GB">
                <a:solidFill>
                  <a:srgbClr val="767171"/>
                </a:solidFill>
              </a:defRPr>
            </a:lvl1pPr>
          </a:lstStyle>
          <a:p>
            <a:pPr lvl="0"/>
            <a:r>
              <a:rPr lang="en-GB"/>
              <a:t>Click to edit Master text styles – Sub Heading</a:t>
            </a:r>
          </a:p>
        </p:txBody>
      </p:sp>
      <p:sp>
        <p:nvSpPr>
          <p:cNvPr id="6" name="Text Placeholder 2">
            <a:extLst>
              <a:ext uri="{FF2B5EF4-FFF2-40B4-BE49-F238E27FC236}">
                <a16:creationId xmlns:a16="http://schemas.microsoft.com/office/drawing/2014/main" id="{84638DD6-8B6E-12EF-6B1C-D44237F4B12A}"/>
              </a:ext>
            </a:extLst>
          </p:cNvPr>
          <p:cNvSpPr txBox="1">
            <a:spLocks noGrp="1"/>
          </p:cNvSpPr>
          <p:nvPr>
            <p:ph type="body" idx="4294967295"/>
          </p:nvPr>
        </p:nvSpPr>
        <p:spPr>
          <a:xfrm>
            <a:off x="669322" y="6118323"/>
            <a:ext cx="3416207" cy="255894"/>
          </a:xfrm>
        </p:spPr>
        <p:txBody>
          <a:bodyPr>
            <a:noAutofit/>
          </a:bodyPr>
          <a:lstStyle>
            <a:lvl1pPr>
              <a:lnSpc>
                <a:spcPct val="100000"/>
              </a:lnSpc>
              <a:defRPr lang="en-GB" sz="1100">
                <a:solidFill>
                  <a:srgbClr val="767171"/>
                </a:solidFill>
              </a:defRPr>
            </a:lvl1pPr>
          </a:lstStyle>
          <a:p>
            <a:pPr lvl="0"/>
            <a:r>
              <a:rPr lang="en-GB"/>
              <a:t>Click to edit Master text styles – Date</a:t>
            </a:r>
          </a:p>
        </p:txBody>
      </p:sp>
    </p:spTree>
    <p:extLst>
      <p:ext uri="{BB962C8B-B14F-4D97-AF65-F5344CB8AC3E}">
        <p14:creationId xmlns:p14="http://schemas.microsoft.com/office/powerpoint/2010/main" val="2856231547"/>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833277E-C93E-3601-3655-4648914544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a:extLst>
              <a:ext uri="{FF2B5EF4-FFF2-40B4-BE49-F238E27FC236}">
                <a16:creationId xmlns:a16="http://schemas.microsoft.com/office/drawing/2014/main" id="{15588859-8FBE-1CD0-F473-35B95CBE775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970C968A-08BB-4BAA-D939-F9427249D74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F6E1B91-757D-49AC-B738-312F3618F0AE}" type="datetimeFigureOut">
              <a:rPr lang="en-AU" smtClean="0"/>
              <a:t>31/08/2026</a:t>
            </a:fld>
            <a:endParaRPr lang="en-AU"/>
          </a:p>
        </p:txBody>
      </p:sp>
      <p:sp>
        <p:nvSpPr>
          <p:cNvPr id="5" name="Footer Placeholder 4">
            <a:extLst>
              <a:ext uri="{FF2B5EF4-FFF2-40B4-BE49-F238E27FC236}">
                <a16:creationId xmlns:a16="http://schemas.microsoft.com/office/drawing/2014/main" id="{BAEFEDD3-7C29-317E-87AC-571551CB266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AU"/>
          </a:p>
        </p:txBody>
      </p:sp>
      <p:sp>
        <p:nvSpPr>
          <p:cNvPr id="6" name="Slide Number Placeholder 5">
            <a:extLst>
              <a:ext uri="{FF2B5EF4-FFF2-40B4-BE49-F238E27FC236}">
                <a16:creationId xmlns:a16="http://schemas.microsoft.com/office/drawing/2014/main" id="{08B9A302-C5C1-DA80-D43F-405E61C7EF6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03976DA-BA7E-4EBE-B6BD-04CDA20C16CF}" type="slidenum">
              <a:rPr lang="en-AU" smtClean="0"/>
              <a:t>‹#›</a:t>
            </a:fld>
            <a:endParaRPr lang="en-AU"/>
          </a:p>
        </p:txBody>
      </p:sp>
    </p:spTree>
    <p:extLst>
      <p:ext uri="{BB962C8B-B14F-4D97-AF65-F5344CB8AC3E}">
        <p14:creationId xmlns:p14="http://schemas.microsoft.com/office/powerpoint/2010/main" val="14642497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2" r:id="rId13"/>
    <p:sldLayoutId id="2147483663"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2.xml"/><Relationship Id="rId1" Type="http://schemas.openxmlformats.org/officeDocument/2006/relationships/video" Target="https://www.youtube.com/embed/DfH0B0ZFqhw?feature=oembed" TargetMode="External"/><Relationship Id="rId4" Type="http://schemas.openxmlformats.org/officeDocument/2006/relationships/image" Target="../media/image8.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1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name="Slide77">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052771C-BCD9-9E9B-61F2-85D3BE7E51E6}"/>
              </a:ext>
            </a:extLst>
          </p:cNvPr>
          <p:cNvSpPr txBox="1"/>
          <p:nvPr/>
        </p:nvSpPr>
        <p:spPr>
          <a:xfrm>
            <a:off x="142240" y="2606040"/>
            <a:ext cx="6624320" cy="495520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AU" sz="3500" b="1" dirty="0">
                <a:solidFill>
                  <a:srgbClr val="8A3394"/>
                </a:solidFill>
                <a:latin typeface="Arial"/>
              </a:rPr>
              <a:t>Young People's Perspectives on </a:t>
            </a:r>
            <a:r>
              <a:rPr lang="en-AU" sz="3500" b="1">
                <a:solidFill>
                  <a:srgbClr val="8A3394"/>
                </a:solidFill>
                <a:latin typeface="Arial"/>
                <a:cs typeface="Arial"/>
              </a:rPr>
              <a:t>the Social Media Age Delay</a:t>
            </a:r>
            <a:endParaRPr lang="en-AU" sz="3500" b="1" dirty="0">
              <a:solidFill>
                <a:srgbClr val="8A3394"/>
              </a:solidFill>
              <a:latin typeface="Arial"/>
              <a:cs typeface="Arial"/>
            </a:endParaRPr>
          </a:p>
          <a:p>
            <a:endParaRPr lang="en-AU" sz="3500" b="1" dirty="0">
              <a:solidFill>
                <a:srgbClr val="8A3394"/>
              </a:solidFill>
              <a:latin typeface="Arial"/>
              <a:cs typeface="Arial"/>
            </a:endParaRPr>
          </a:p>
          <a:p>
            <a:r>
              <a:rPr lang="en-AU" sz="3500" dirty="0">
                <a:solidFill>
                  <a:srgbClr val="8A3394"/>
                </a:solidFill>
                <a:latin typeface="Arial"/>
                <a:cs typeface="Arial"/>
              </a:rPr>
              <a:t>September, 2026</a:t>
            </a:r>
          </a:p>
          <a:p>
            <a:endParaRPr lang="en-AU" sz="3500" b="1" dirty="0">
              <a:solidFill>
                <a:srgbClr val="8A3394"/>
              </a:solidFill>
              <a:latin typeface="Arial"/>
              <a:cs typeface="Arial"/>
            </a:endParaRPr>
          </a:p>
          <a:p>
            <a:endParaRPr lang="en-AU" sz="3500" b="1" dirty="0">
              <a:solidFill>
                <a:srgbClr val="8A3394"/>
              </a:solidFill>
              <a:latin typeface="Arial"/>
              <a:cs typeface="Arial"/>
            </a:endParaRPr>
          </a:p>
          <a:p>
            <a:endParaRPr lang="en-AU" sz="4400" b="1" dirty="0">
              <a:solidFill>
                <a:srgbClr val="8A3394"/>
              </a:solidFill>
              <a:latin typeface="Arial"/>
              <a:cs typeface="Arial"/>
            </a:endParaRPr>
          </a:p>
          <a:p>
            <a:endParaRPr lang="en-AU" sz="4400" b="1" dirty="0">
              <a:solidFill>
                <a:srgbClr val="8A3394"/>
              </a:solidFill>
              <a:latin typeface="Arial"/>
              <a:cs typeface="Arial"/>
            </a:endParaRPr>
          </a:p>
          <a:p>
            <a:pPr algn="ctr"/>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D361ACA1-2CF0-CE78-1A97-B3555CBB0D74}"/>
              </a:ext>
            </a:extLst>
          </p:cNvPr>
          <p:cNvSpPr txBox="1">
            <a:spLocks/>
          </p:cNvSpPr>
          <p:nvPr/>
        </p:nvSpPr>
        <p:spPr>
          <a:xfrm>
            <a:off x="0" y="434174"/>
            <a:ext cx="12192000" cy="677004"/>
          </a:xfrm>
          <a:prstGeom prst="rect">
            <a:avLst/>
          </a:prstGeom>
        </p:spPr>
        <p:txBody>
          <a:bodyPr vert="horz" lIns="91440" tIns="45720" rIns="91440" bIns="45720" rtlCol="0" anchor="t">
            <a:normAutofit fontScale="97500"/>
          </a:bodyPr>
          <a:lstStyle>
            <a:lvl1pPr algn="l" defTabSz="914400" rtl="0" eaLnBrk="1" latinLnBrk="0" hangingPunct="1">
              <a:lnSpc>
                <a:spcPct val="90000"/>
              </a:lnSpc>
              <a:spcBef>
                <a:spcPct val="0"/>
              </a:spcBef>
              <a:buNone/>
              <a:defRPr sz="3600" b="1" i="0" kern="1200">
                <a:solidFill>
                  <a:srgbClr val="882A91"/>
                </a:solidFill>
                <a:latin typeface="Arial" panose="020B0604020202020204" pitchFamily="34" charset="0"/>
                <a:ea typeface="+mj-ea"/>
                <a:cs typeface="Arial" panose="020B0604020202020204" pitchFamily="34" charset="0"/>
              </a:defRPr>
            </a:lvl1pPr>
          </a:lstStyle>
          <a:p>
            <a:pPr marL="355600"/>
            <a:r>
              <a:rPr lang="en-US" b="0"/>
              <a:t>Acknowledgement of Country</a:t>
            </a:r>
            <a:endParaRPr lang="en-AU" b="0">
              <a:latin typeface="Museo Sans Rounded 300" panose="02000000000000000000" pitchFamily="50" charset="0"/>
            </a:endParaRPr>
          </a:p>
        </p:txBody>
      </p:sp>
      <p:pic>
        <p:nvPicPr>
          <p:cNvPr id="8" name="Picture 7">
            <a:extLst>
              <a:ext uri="{FF2B5EF4-FFF2-40B4-BE49-F238E27FC236}">
                <a16:creationId xmlns:a16="http://schemas.microsoft.com/office/drawing/2014/main" id="{986EC27F-5006-6434-85E3-DE699EC4178B}"/>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7550207" y="1111178"/>
            <a:ext cx="4257039" cy="4280710"/>
          </a:xfrm>
          <a:prstGeom prst="rect">
            <a:avLst/>
          </a:prstGeom>
        </p:spPr>
      </p:pic>
      <p:sp>
        <p:nvSpPr>
          <p:cNvPr id="10" name="TextBox 9">
            <a:extLst>
              <a:ext uri="{FF2B5EF4-FFF2-40B4-BE49-F238E27FC236}">
                <a16:creationId xmlns:a16="http://schemas.microsoft.com/office/drawing/2014/main" id="{DEFF7164-BC06-1898-CE2B-E9A83A3DFA9D}"/>
              </a:ext>
            </a:extLst>
          </p:cNvPr>
          <p:cNvSpPr txBox="1"/>
          <p:nvPr/>
        </p:nvSpPr>
        <p:spPr>
          <a:xfrm>
            <a:off x="415234" y="2103106"/>
            <a:ext cx="6889805" cy="3108543"/>
          </a:xfrm>
          <a:prstGeom prst="rect">
            <a:avLst/>
          </a:prstGeom>
          <a:noFill/>
        </p:spPr>
        <p:txBody>
          <a:bodyPr wrap="square" lIns="91440" tIns="45720" rIns="91440" bIns="45720" anchor="t">
            <a:spAutoFit/>
          </a:bodyPr>
          <a:lstStyle/>
          <a:p>
            <a:r>
              <a:rPr lang="en-AU">
                <a:latin typeface="Arial"/>
                <a:ea typeface="Calibri"/>
                <a:cs typeface="Arial"/>
              </a:rPr>
              <a:t>We pay our respects to Elders past and living, and acknowledge their continuing connection to Country, community and culture. </a:t>
            </a:r>
            <a:endParaRPr lang="en-AU" dirty="0">
              <a:latin typeface="Arial"/>
              <a:ea typeface="Calibri"/>
              <a:cs typeface="Arial"/>
            </a:endParaRPr>
          </a:p>
          <a:p>
            <a:endParaRPr lang="en-AU" dirty="0">
              <a:latin typeface="Arial" panose="020B0604020202020204" pitchFamily="34" charset="0"/>
              <a:ea typeface="Calibri" panose="020F0502020204030204" pitchFamily="34" charset="0"/>
              <a:cs typeface="Arial" panose="020B0604020202020204" pitchFamily="34" charset="0"/>
            </a:endParaRPr>
          </a:p>
          <a:p>
            <a:r>
              <a:rPr lang="en-AU">
                <a:latin typeface="Arial"/>
                <a:ea typeface="Calibri"/>
                <a:cs typeface="Arial"/>
              </a:rPr>
              <a:t>We acknowledge that this Country has always been, and continues to be, a place of learning, relationship, ceremony, care and belonging. We recognise the deep knowledge systems and enduring cultural practices that have sustained First Nations peoples for over 3,000 generations, and we honour the wisdom held in Country, kinship, story, community and the responsibility to care for one another. </a:t>
            </a:r>
            <a:endParaRPr lang="en-AU" dirty="0">
              <a:latin typeface="Arial"/>
              <a:ea typeface="Calibri"/>
              <a:cs typeface="Arial"/>
            </a:endParaRPr>
          </a:p>
          <a:p>
            <a:endParaRPr lang="en-AU" sz="1600">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3802206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00CD547-4137-1E25-37BC-4094071B08C4}"/>
              </a:ext>
            </a:extLst>
          </p:cNvPr>
          <p:cNvSpPr>
            <a:spLocks noGrp="1"/>
          </p:cNvSpPr>
          <p:nvPr>
            <p:ph idx="1"/>
          </p:nvPr>
        </p:nvSpPr>
        <p:spPr>
          <a:xfrm>
            <a:off x="391605" y="1491889"/>
            <a:ext cx="11253858" cy="5205181"/>
          </a:xfrm>
        </p:spPr>
        <p:txBody>
          <a:bodyPr vert="horz" lIns="91440" tIns="45720" rIns="91440" bIns="45720" rtlCol="0" anchor="t">
            <a:noAutofit/>
          </a:bodyPr>
          <a:lstStyle/>
          <a:p>
            <a:pPr>
              <a:lnSpc>
                <a:spcPct val="120000"/>
              </a:lnSpc>
            </a:pPr>
            <a:r>
              <a:rPr lang="en-AU" sz="1800">
                <a:latin typeface="Arial"/>
                <a:cs typeface="Arial"/>
              </a:rPr>
              <a:t>Introduced by the Australian Government.</a:t>
            </a:r>
            <a:endParaRPr lang="en-AU" sz="1800" dirty="0">
              <a:latin typeface="Arial"/>
              <a:cs typeface="Arial"/>
            </a:endParaRPr>
          </a:p>
          <a:p>
            <a:pPr>
              <a:lnSpc>
                <a:spcPct val="120000"/>
              </a:lnSpc>
            </a:pPr>
            <a:r>
              <a:rPr lang="en-AU" sz="1800" dirty="0">
                <a:latin typeface="Arial"/>
                <a:cs typeface="Arial"/>
              </a:rPr>
              <a:t>Regulated by the </a:t>
            </a:r>
            <a:r>
              <a:rPr lang="en-AU" sz="1800" dirty="0" err="1">
                <a:latin typeface="Arial"/>
                <a:cs typeface="Arial"/>
              </a:rPr>
              <a:t>eSafety</a:t>
            </a:r>
            <a:r>
              <a:rPr lang="en-AU" sz="1800">
                <a:latin typeface="Arial"/>
                <a:cs typeface="Arial"/>
              </a:rPr>
              <a:t> Commissioner. </a:t>
            </a:r>
            <a:endParaRPr lang="en-AU" sz="1800" dirty="0">
              <a:latin typeface="Arial"/>
              <a:cs typeface="Arial"/>
            </a:endParaRPr>
          </a:p>
          <a:p>
            <a:pPr>
              <a:lnSpc>
                <a:spcPct val="120000"/>
              </a:lnSpc>
            </a:pPr>
            <a:r>
              <a:rPr lang="en-AU" sz="1800">
                <a:latin typeface="Arial"/>
                <a:cs typeface="Arial"/>
              </a:rPr>
              <a:t>Applies to people under 16.</a:t>
            </a:r>
            <a:endParaRPr lang="en-AU"/>
          </a:p>
          <a:p>
            <a:pPr>
              <a:lnSpc>
                <a:spcPct val="120000"/>
              </a:lnSpc>
            </a:pPr>
            <a:r>
              <a:rPr lang="en-AU" sz="1800">
                <a:latin typeface="Arial"/>
                <a:cs typeface="Arial"/>
              </a:rPr>
              <a:t>Places responsibility on social media platforms.</a:t>
            </a:r>
            <a:endParaRPr lang="en-AU"/>
          </a:p>
          <a:p>
            <a:pPr>
              <a:lnSpc>
                <a:spcPct val="120000"/>
              </a:lnSpc>
            </a:pPr>
            <a:r>
              <a:rPr lang="en-AU" sz="1800">
                <a:latin typeface="Arial"/>
                <a:cs typeface="Arial"/>
              </a:rPr>
              <a:t>Intended to reduce exposure to online harms and provide more time for young people to develop digital literacy, resilience and maturity.</a:t>
            </a:r>
            <a:endParaRPr lang="en-AU"/>
          </a:p>
          <a:p>
            <a:pPr>
              <a:lnSpc>
                <a:spcPct val="120000"/>
              </a:lnSpc>
            </a:pPr>
            <a:endParaRPr lang="en-AU" sz="1800" dirty="0">
              <a:latin typeface="Arial"/>
              <a:cs typeface="Arial"/>
            </a:endParaRPr>
          </a:p>
          <a:p>
            <a:pPr>
              <a:lnSpc>
                <a:spcPct val="120000"/>
              </a:lnSpc>
            </a:pPr>
            <a:endParaRPr lang="en-AU" sz="1800" dirty="0">
              <a:latin typeface="Arial"/>
              <a:cs typeface="Arial"/>
            </a:endParaRPr>
          </a:p>
        </p:txBody>
      </p:sp>
      <p:sp>
        <p:nvSpPr>
          <p:cNvPr id="7" name="Title 1">
            <a:extLst>
              <a:ext uri="{FF2B5EF4-FFF2-40B4-BE49-F238E27FC236}">
                <a16:creationId xmlns:a16="http://schemas.microsoft.com/office/drawing/2014/main" id="{F6FA9A77-2DBB-033B-5EBC-A0D1B8A76783}"/>
              </a:ext>
            </a:extLst>
          </p:cNvPr>
          <p:cNvSpPr txBox="1">
            <a:spLocks/>
          </p:cNvSpPr>
          <p:nvPr/>
        </p:nvSpPr>
        <p:spPr>
          <a:xfrm>
            <a:off x="0" y="434174"/>
            <a:ext cx="12192000" cy="677004"/>
          </a:xfrm>
          <a:prstGeom prst="rect">
            <a:avLst/>
          </a:prstGeom>
        </p:spPr>
        <p:txBody>
          <a:bodyPr vert="horz" lIns="91440" tIns="45720" rIns="91440" bIns="45720" rtlCol="0" anchor="t">
            <a:normAutofit fontScale="97500"/>
          </a:bodyPr>
          <a:lstStyle>
            <a:lvl1pPr algn="l" defTabSz="914400" rtl="0" eaLnBrk="1" latinLnBrk="0" hangingPunct="1">
              <a:lnSpc>
                <a:spcPct val="90000"/>
              </a:lnSpc>
              <a:spcBef>
                <a:spcPct val="0"/>
              </a:spcBef>
              <a:buNone/>
              <a:defRPr sz="3600" b="1" i="0" kern="1200">
                <a:solidFill>
                  <a:srgbClr val="882A91"/>
                </a:solidFill>
                <a:latin typeface="Arial" panose="020B0604020202020204" pitchFamily="34" charset="0"/>
                <a:ea typeface="+mj-ea"/>
                <a:cs typeface="Arial" panose="020B0604020202020204" pitchFamily="34" charset="0"/>
              </a:defRPr>
            </a:lvl1pPr>
          </a:lstStyle>
          <a:p>
            <a:pPr marL="355600"/>
            <a:r>
              <a:rPr lang="en-US" b="0">
                <a:latin typeface="Arial"/>
                <a:cs typeface="Arial"/>
              </a:rPr>
              <a:t>Australia's Social Media Age Delay</a:t>
            </a:r>
            <a:endParaRPr lang="en-US"/>
          </a:p>
        </p:txBody>
      </p:sp>
      <p:sp>
        <p:nvSpPr>
          <p:cNvPr id="17" name="TextBox 16">
            <a:extLst>
              <a:ext uri="{FF2B5EF4-FFF2-40B4-BE49-F238E27FC236}">
                <a16:creationId xmlns:a16="http://schemas.microsoft.com/office/drawing/2014/main" id="{1738843E-EF37-5E14-0CE3-755FE54B587E}"/>
              </a:ext>
            </a:extLst>
          </p:cNvPr>
          <p:cNvSpPr txBox="1"/>
          <p:nvPr/>
        </p:nvSpPr>
        <p:spPr>
          <a:xfrm>
            <a:off x="13441680" y="2489200"/>
            <a:ext cx="184731" cy="369332"/>
          </a:xfrm>
          <a:prstGeom prst="rect">
            <a:avLst/>
          </a:prstGeom>
          <a:noFill/>
        </p:spPr>
        <p:txBody>
          <a:bodyPr wrap="none" rtlCol="0">
            <a:spAutoFit/>
          </a:bodyPr>
          <a:lstStyle/>
          <a:p>
            <a:endParaRPr lang="en-AU"/>
          </a:p>
        </p:txBody>
      </p:sp>
      <p:pic>
        <p:nvPicPr>
          <p:cNvPr id="28" name="Picture 27" descr="A hand holding a cell phone&#10;&#10;AI-generated content may be incorrect.">
            <a:extLst>
              <a:ext uri="{FF2B5EF4-FFF2-40B4-BE49-F238E27FC236}">
                <a16:creationId xmlns:a16="http://schemas.microsoft.com/office/drawing/2014/main" id="{B6678C40-9ABB-EA35-EDD2-22FB2C881520}"/>
              </a:ext>
            </a:extLst>
          </p:cNvPr>
          <p:cNvPicPr>
            <a:picLocks noChangeAspect="1"/>
          </p:cNvPicPr>
          <p:nvPr/>
        </p:nvPicPr>
        <p:blipFill>
          <a:blip r:embed="rId3"/>
          <a:stretch>
            <a:fillRect/>
          </a:stretch>
        </p:blipFill>
        <p:spPr>
          <a:xfrm>
            <a:off x="8443989" y="821091"/>
            <a:ext cx="1621152" cy="1340331"/>
          </a:xfrm>
          <a:prstGeom prst="rect">
            <a:avLst/>
          </a:prstGeom>
        </p:spPr>
      </p:pic>
    </p:spTree>
    <p:extLst>
      <p:ext uri="{BB962C8B-B14F-4D97-AF65-F5344CB8AC3E}">
        <p14:creationId xmlns:p14="http://schemas.microsoft.com/office/powerpoint/2010/main" val="29650577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2071B1-E13A-9F71-147E-E78A15EE61BC}"/>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7F42F68-895A-5002-B99D-72560285828C}"/>
              </a:ext>
            </a:extLst>
          </p:cNvPr>
          <p:cNvSpPr>
            <a:spLocks noGrp="1"/>
          </p:cNvSpPr>
          <p:nvPr>
            <p:ph idx="1"/>
          </p:nvPr>
        </p:nvSpPr>
        <p:spPr>
          <a:xfrm>
            <a:off x="391605" y="1491889"/>
            <a:ext cx="11253858" cy="5205181"/>
          </a:xfrm>
        </p:spPr>
        <p:txBody>
          <a:bodyPr vert="horz" lIns="91440" tIns="45720" rIns="91440" bIns="45720" rtlCol="0" anchor="t">
            <a:noAutofit/>
          </a:bodyPr>
          <a:lstStyle/>
          <a:p>
            <a:pPr marL="0" indent="0">
              <a:lnSpc>
                <a:spcPct val="120000"/>
              </a:lnSpc>
              <a:buNone/>
            </a:pPr>
            <a:r>
              <a:rPr lang="en-AU" sz="2000">
                <a:solidFill>
                  <a:srgbClr val="882A91"/>
                </a:solidFill>
                <a:latin typeface="Arial"/>
                <a:ea typeface="+mj-ea"/>
                <a:cs typeface="Arial"/>
              </a:rPr>
              <a:t>Youth-led focus groups:</a:t>
            </a:r>
            <a:endParaRPr lang="en-US">
              <a:ea typeface="+mj-ea"/>
            </a:endParaRPr>
          </a:p>
          <a:p>
            <a:pPr>
              <a:lnSpc>
                <a:spcPct val="120000"/>
              </a:lnSpc>
            </a:pPr>
            <a:r>
              <a:rPr lang="en-AU" sz="1800">
                <a:latin typeface="Arial"/>
                <a:cs typeface="Arial"/>
              </a:rPr>
              <a:t>56 secondary school students (Y7-Y10)</a:t>
            </a:r>
            <a:endParaRPr lang="en-AU"/>
          </a:p>
          <a:p>
            <a:pPr>
              <a:lnSpc>
                <a:spcPct val="120000"/>
              </a:lnSpc>
            </a:pPr>
            <a:r>
              <a:rPr lang="en-AU" sz="1800">
                <a:latin typeface="Arial"/>
                <a:cs typeface="Arial"/>
              </a:rPr>
              <a:t>7 Victorian schools</a:t>
            </a:r>
            <a:endParaRPr lang="en-AU"/>
          </a:p>
          <a:p>
            <a:pPr>
              <a:lnSpc>
                <a:spcPct val="120000"/>
              </a:lnSpc>
            </a:pPr>
            <a:r>
              <a:rPr lang="en-AU" sz="1800">
                <a:latin typeface="Arial"/>
                <a:cs typeface="Arial"/>
              </a:rPr>
              <a:t>Metropolitan and regional communities</a:t>
            </a:r>
            <a:endParaRPr lang="en-AU"/>
          </a:p>
          <a:p>
            <a:pPr>
              <a:lnSpc>
                <a:spcPct val="120000"/>
              </a:lnSpc>
            </a:pPr>
            <a:r>
              <a:rPr lang="en-AU" sz="1800">
                <a:latin typeface="Arial"/>
                <a:cs typeface="Arial"/>
              </a:rPr>
              <a:t>Government, independent and alternative settings</a:t>
            </a:r>
            <a:endParaRPr lang="en-AU"/>
          </a:p>
          <a:p>
            <a:pPr>
              <a:lnSpc>
                <a:spcPct val="120000"/>
              </a:lnSpc>
            </a:pPr>
            <a:r>
              <a:rPr lang="en-AU" sz="1800">
                <a:latin typeface="Arial"/>
                <a:cs typeface="Arial"/>
              </a:rPr>
              <a:t>Discussions took place through a youth advocacy program</a:t>
            </a:r>
            <a:endParaRPr lang="en-AU"/>
          </a:p>
          <a:p>
            <a:pPr marL="0" indent="0">
              <a:lnSpc>
                <a:spcPct val="120000"/>
              </a:lnSpc>
              <a:buNone/>
            </a:pPr>
            <a:endParaRPr lang="en-AU" sz="1800" dirty="0">
              <a:latin typeface="Arial"/>
              <a:cs typeface="Arial"/>
            </a:endParaRPr>
          </a:p>
        </p:txBody>
      </p:sp>
      <p:sp>
        <p:nvSpPr>
          <p:cNvPr id="7" name="Title 1">
            <a:extLst>
              <a:ext uri="{FF2B5EF4-FFF2-40B4-BE49-F238E27FC236}">
                <a16:creationId xmlns:a16="http://schemas.microsoft.com/office/drawing/2014/main" id="{EE0390C7-302D-E471-C228-40CE545DD354}"/>
              </a:ext>
            </a:extLst>
          </p:cNvPr>
          <p:cNvSpPr txBox="1">
            <a:spLocks/>
          </p:cNvSpPr>
          <p:nvPr/>
        </p:nvSpPr>
        <p:spPr>
          <a:xfrm>
            <a:off x="0" y="434174"/>
            <a:ext cx="12192000" cy="677004"/>
          </a:xfrm>
          <a:prstGeom prst="rect">
            <a:avLst/>
          </a:prstGeom>
        </p:spPr>
        <p:txBody>
          <a:bodyPr vert="horz" lIns="91440" tIns="45720" rIns="91440" bIns="45720" rtlCol="0" anchor="t">
            <a:normAutofit fontScale="97500"/>
          </a:bodyPr>
          <a:lstStyle>
            <a:lvl1pPr algn="l" defTabSz="914400" rtl="0" eaLnBrk="1" latinLnBrk="0" hangingPunct="1">
              <a:lnSpc>
                <a:spcPct val="90000"/>
              </a:lnSpc>
              <a:spcBef>
                <a:spcPct val="0"/>
              </a:spcBef>
              <a:buNone/>
              <a:defRPr sz="3600" b="1" i="0" kern="1200">
                <a:solidFill>
                  <a:srgbClr val="882A91"/>
                </a:solidFill>
                <a:latin typeface="Arial" panose="020B0604020202020204" pitchFamily="34" charset="0"/>
                <a:ea typeface="+mj-ea"/>
                <a:cs typeface="Arial" panose="020B0604020202020204" pitchFamily="34" charset="0"/>
              </a:defRPr>
            </a:lvl1pPr>
          </a:lstStyle>
          <a:p>
            <a:pPr marL="355600"/>
            <a:r>
              <a:rPr lang="en-US" b="0">
                <a:latin typeface="Arial"/>
                <a:cs typeface="Arial"/>
              </a:rPr>
              <a:t>Where did we hear from young people?</a:t>
            </a:r>
            <a:endParaRPr lang="en-US"/>
          </a:p>
        </p:txBody>
      </p:sp>
      <p:sp>
        <p:nvSpPr>
          <p:cNvPr id="16" name="TextBox 15">
            <a:extLst>
              <a:ext uri="{FF2B5EF4-FFF2-40B4-BE49-F238E27FC236}">
                <a16:creationId xmlns:a16="http://schemas.microsoft.com/office/drawing/2014/main" id="{5045E0C6-FA70-BB2D-2D6A-418985C2BFB7}"/>
              </a:ext>
            </a:extLst>
          </p:cNvPr>
          <p:cNvSpPr txBox="1"/>
          <p:nvPr/>
        </p:nvSpPr>
        <p:spPr>
          <a:xfrm>
            <a:off x="4064000" y="5068515"/>
            <a:ext cx="1785300" cy="914400"/>
          </a:xfrm>
          <a:prstGeom prst="rect">
            <a:avLst/>
          </a:prstGeom>
          <a:noFill/>
        </p:spPr>
        <p:txBody>
          <a:bodyPr wrap="square" rtlCol="0">
            <a:spAutoFit/>
          </a:bodyPr>
          <a:lstStyle/>
          <a:p>
            <a:endParaRPr lang="en-AU"/>
          </a:p>
        </p:txBody>
      </p:sp>
      <p:sp>
        <p:nvSpPr>
          <p:cNvPr id="17" name="TextBox 16">
            <a:extLst>
              <a:ext uri="{FF2B5EF4-FFF2-40B4-BE49-F238E27FC236}">
                <a16:creationId xmlns:a16="http://schemas.microsoft.com/office/drawing/2014/main" id="{F31A51E9-5C35-46F5-EF5C-983318A8B78A}"/>
              </a:ext>
            </a:extLst>
          </p:cNvPr>
          <p:cNvSpPr txBox="1"/>
          <p:nvPr/>
        </p:nvSpPr>
        <p:spPr>
          <a:xfrm>
            <a:off x="13441680" y="2489200"/>
            <a:ext cx="184731" cy="369332"/>
          </a:xfrm>
          <a:prstGeom prst="rect">
            <a:avLst/>
          </a:prstGeom>
          <a:noFill/>
        </p:spPr>
        <p:txBody>
          <a:bodyPr wrap="none" rtlCol="0">
            <a:spAutoFit/>
          </a:bodyPr>
          <a:lstStyle/>
          <a:p>
            <a:endParaRPr lang="en-AU"/>
          </a:p>
        </p:txBody>
      </p:sp>
    </p:spTree>
    <p:extLst>
      <p:ext uri="{BB962C8B-B14F-4D97-AF65-F5344CB8AC3E}">
        <p14:creationId xmlns:p14="http://schemas.microsoft.com/office/powerpoint/2010/main" val="16851655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B2FE16DD-8AEA-ACC3-41B3-32AC373D1092}"/>
              </a:ext>
            </a:extLst>
          </p:cNvPr>
          <p:cNvSpPr txBox="1">
            <a:spLocks/>
          </p:cNvSpPr>
          <p:nvPr/>
        </p:nvSpPr>
        <p:spPr>
          <a:xfrm>
            <a:off x="0" y="434174"/>
            <a:ext cx="12192000" cy="67700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3600" b="1" i="0" kern="1200">
                <a:solidFill>
                  <a:srgbClr val="882A91"/>
                </a:solidFill>
                <a:latin typeface="Arial" panose="020B0604020202020204" pitchFamily="34" charset="0"/>
                <a:ea typeface="+mj-ea"/>
                <a:cs typeface="Arial" panose="020B0604020202020204" pitchFamily="34" charset="0"/>
              </a:defRPr>
            </a:lvl1pPr>
          </a:lstStyle>
          <a:p>
            <a:pPr marL="355600"/>
            <a:r>
              <a:rPr lang="en-US" sz="3500" b="0" dirty="0">
                <a:latin typeface="Arial"/>
                <a:cs typeface="Arial"/>
              </a:rPr>
              <a:t>Theme 1: "Young people can and do </a:t>
            </a:r>
            <a:r>
              <a:rPr lang="en-US" sz="3500" b="0">
                <a:latin typeface="Arial"/>
                <a:cs typeface="Arial"/>
              </a:rPr>
              <a:t>circumvent age gates"</a:t>
            </a:r>
            <a:endParaRPr lang="en-US" sz="3500" b="0" dirty="0"/>
          </a:p>
        </p:txBody>
      </p:sp>
      <p:sp>
        <p:nvSpPr>
          <p:cNvPr id="25" name="Content Placeholder 1">
            <a:extLst>
              <a:ext uri="{FF2B5EF4-FFF2-40B4-BE49-F238E27FC236}">
                <a16:creationId xmlns:a16="http://schemas.microsoft.com/office/drawing/2014/main" id="{59A187AC-867D-1420-D745-AB8DB7D5F744}"/>
              </a:ext>
            </a:extLst>
          </p:cNvPr>
          <p:cNvSpPr>
            <a:spLocks noGrp="1"/>
          </p:cNvSpPr>
          <p:nvPr>
            <p:ph idx="1"/>
          </p:nvPr>
        </p:nvSpPr>
        <p:spPr>
          <a:xfrm>
            <a:off x="266289" y="1601663"/>
            <a:ext cx="11253858" cy="2387219"/>
          </a:xfrm>
        </p:spPr>
        <p:txBody>
          <a:bodyPr vert="horz" lIns="91440" tIns="45720" rIns="91440" bIns="45720" rtlCol="0" anchor="t">
            <a:noAutofit/>
          </a:bodyPr>
          <a:lstStyle/>
          <a:p>
            <a:pPr algn="ctr">
              <a:buNone/>
            </a:pPr>
            <a:endParaRPr lang="en-AU" i="1" dirty="0">
              <a:solidFill>
                <a:srgbClr val="872B90"/>
              </a:solidFill>
              <a:latin typeface="Arial"/>
              <a:ea typeface="+mj-ea"/>
              <a:cs typeface="Arial"/>
            </a:endParaRPr>
          </a:p>
          <a:p>
            <a:pPr algn="ctr">
              <a:buNone/>
            </a:pPr>
            <a:r>
              <a:rPr lang="en-AU" i="1">
                <a:solidFill>
                  <a:schemeClr val="tx1"/>
                </a:solidFill>
                <a:latin typeface="Arial"/>
                <a:ea typeface="+mj-ea"/>
                <a:cs typeface="Arial"/>
              </a:rPr>
              <a:t>“we need to be a certain age, but it doesn’t stop us"</a:t>
            </a:r>
            <a:endParaRPr lang="en-AU">
              <a:solidFill>
                <a:schemeClr val="tx1"/>
              </a:solidFill>
              <a:latin typeface="Arial"/>
              <a:ea typeface="+mj-ea"/>
              <a:cs typeface="Arial"/>
            </a:endParaRPr>
          </a:p>
          <a:p>
            <a:pPr algn="ctr">
              <a:buNone/>
            </a:pPr>
            <a:endParaRPr lang="en-AU" i="1" dirty="0">
              <a:solidFill>
                <a:schemeClr val="tx1"/>
              </a:solidFill>
              <a:latin typeface="Arial"/>
              <a:ea typeface="+mj-ea"/>
              <a:cs typeface="Arial"/>
            </a:endParaRPr>
          </a:p>
          <a:p>
            <a:pPr algn="ctr">
              <a:buNone/>
            </a:pPr>
            <a:endParaRPr lang="en-AU" i="1" dirty="0">
              <a:solidFill>
                <a:schemeClr val="tx1"/>
              </a:solidFill>
              <a:latin typeface="Arial"/>
              <a:ea typeface="+mj-ea"/>
              <a:cs typeface="Arial"/>
            </a:endParaRPr>
          </a:p>
          <a:p>
            <a:pPr algn="ctr">
              <a:buNone/>
            </a:pPr>
            <a:r>
              <a:rPr lang="en-AU" i="1">
                <a:solidFill>
                  <a:schemeClr val="tx1"/>
                </a:solidFill>
                <a:latin typeface="Arial"/>
                <a:ea typeface="+mj-ea"/>
                <a:cs typeface="Arial"/>
              </a:rPr>
              <a:t>"Kids will find a way to get around it anyway"</a:t>
            </a:r>
            <a:endParaRPr lang="en-AU" i="1" dirty="0">
              <a:solidFill>
                <a:schemeClr val="tx1"/>
              </a:solidFill>
              <a:latin typeface="Arial"/>
              <a:ea typeface="+mj-ea"/>
              <a:cs typeface="Arial"/>
            </a:endParaRPr>
          </a:p>
          <a:p>
            <a:pPr>
              <a:buNone/>
            </a:pPr>
            <a:endParaRPr lang="en-AU" i="1" dirty="0">
              <a:solidFill>
                <a:schemeClr val="tx1"/>
              </a:solidFill>
              <a:latin typeface="Arial"/>
              <a:ea typeface="+mj-ea"/>
              <a:cs typeface="Arial"/>
            </a:endParaRPr>
          </a:p>
          <a:p>
            <a:pPr>
              <a:buNone/>
            </a:pPr>
            <a:endParaRPr lang="en-AU" i="1" dirty="0">
              <a:solidFill>
                <a:schemeClr val="tx1"/>
              </a:solidFill>
              <a:latin typeface="Arial"/>
              <a:ea typeface="+mj-ea"/>
              <a:cs typeface="Arial"/>
            </a:endParaRPr>
          </a:p>
          <a:p>
            <a:pPr algn="ctr">
              <a:buNone/>
            </a:pPr>
            <a:r>
              <a:rPr lang="en-AU" i="1" dirty="0">
                <a:solidFill>
                  <a:schemeClr val="tx1"/>
                </a:solidFill>
                <a:latin typeface="Arial"/>
                <a:ea typeface="+mj-ea"/>
                <a:cs typeface="Arial"/>
              </a:rPr>
              <a:t>"Alternative accounts are for people to forge being an older person so they </a:t>
            </a:r>
            <a:r>
              <a:rPr lang="en-AU" i="1">
                <a:solidFill>
                  <a:schemeClr val="tx1"/>
                </a:solidFill>
                <a:latin typeface="Arial"/>
                <a:ea typeface="+mj-ea"/>
                <a:cs typeface="Arial"/>
              </a:rPr>
              <a:t>don’t get</a:t>
            </a:r>
            <a:r>
              <a:rPr lang="en-AU" i="1" dirty="0">
                <a:solidFill>
                  <a:schemeClr val="tx1"/>
                </a:solidFill>
                <a:latin typeface="Arial"/>
                <a:ea typeface="+mj-ea"/>
                <a:cs typeface="Arial"/>
              </a:rPr>
              <a:t> banned"</a:t>
            </a:r>
            <a:endParaRPr lang="en-AU">
              <a:solidFill>
                <a:schemeClr val="tx1"/>
              </a:solidFill>
              <a:latin typeface="Arial"/>
              <a:ea typeface="+mj-ea"/>
              <a:cs typeface="Arial"/>
            </a:endParaRPr>
          </a:p>
          <a:p>
            <a:pPr>
              <a:buNone/>
            </a:pPr>
            <a:endParaRPr lang="en-AU" i="1" dirty="0">
              <a:solidFill>
                <a:schemeClr val="tx1"/>
              </a:solidFill>
              <a:latin typeface="Arial"/>
              <a:ea typeface="+mj-ea"/>
              <a:cs typeface="Arial"/>
            </a:endParaRPr>
          </a:p>
          <a:p>
            <a:pPr marL="0" indent="0">
              <a:lnSpc>
                <a:spcPct val="120000"/>
              </a:lnSpc>
              <a:buNone/>
            </a:pPr>
            <a:endParaRPr lang="en-AU" sz="2000" dirty="0">
              <a:solidFill>
                <a:srgbClr val="882A91"/>
              </a:solidFill>
              <a:latin typeface="Arial"/>
              <a:ea typeface="+mj-ea"/>
              <a:cs typeface="Arial"/>
            </a:endParaRPr>
          </a:p>
        </p:txBody>
      </p:sp>
    </p:spTree>
    <p:extLst>
      <p:ext uri="{BB962C8B-B14F-4D97-AF65-F5344CB8AC3E}">
        <p14:creationId xmlns:p14="http://schemas.microsoft.com/office/powerpoint/2010/main" val="16695969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031A73-6986-9A4B-4E76-3636A7DAF0D0}"/>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5E76D23A-FF22-5147-BAB2-F1CB4ECC9B42}"/>
              </a:ext>
            </a:extLst>
          </p:cNvPr>
          <p:cNvSpPr txBox="1">
            <a:spLocks/>
          </p:cNvSpPr>
          <p:nvPr/>
        </p:nvSpPr>
        <p:spPr>
          <a:xfrm>
            <a:off x="0" y="434174"/>
            <a:ext cx="12192000" cy="67700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3600" b="1" i="0" kern="1200">
                <a:solidFill>
                  <a:srgbClr val="882A91"/>
                </a:solidFill>
                <a:latin typeface="Arial" panose="020B0604020202020204" pitchFamily="34" charset="0"/>
                <a:ea typeface="+mj-ea"/>
                <a:cs typeface="Arial" panose="020B0604020202020204" pitchFamily="34" charset="0"/>
              </a:defRPr>
            </a:lvl1pPr>
          </a:lstStyle>
          <a:p>
            <a:pPr marL="355600"/>
            <a:r>
              <a:rPr lang="en-US" sz="3500" b="0" dirty="0">
                <a:latin typeface="Arial"/>
                <a:cs typeface="Arial"/>
              </a:rPr>
              <a:t>Theme 2: "People doing harmful things on the internet will still do harmful </a:t>
            </a:r>
            <a:r>
              <a:rPr lang="en-US" sz="3500" b="0">
                <a:latin typeface="Arial"/>
                <a:cs typeface="Arial"/>
              </a:rPr>
              <a:t>things on the internet"</a:t>
            </a:r>
            <a:endParaRPr lang="en-US" sz="3500"/>
          </a:p>
          <a:p>
            <a:pPr marL="355600"/>
            <a:endParaRPr lang="en-US" b="0" dirty="0"/>
          </a:p>
          <a:p>
            <a:pPr marL="355600"/>
            <a:endParaRPr lang="en-US" b="0" dirty="0"/>
          </a:p>
        </p:txBody>
      </p:sp>
      <p:sp>
        <p:nvSpPr>
          <p:cNvPr id="17" name="Content Placeholder 1">
            <a:extLst>
              <a:ext uri="{FF2B5EF4-FFF2-40B4-BE49-F238E27FC236}">
                <a16:creationId xmlns:a16="http://schemas.microsoft.com/office/drawing/2014/main" id="{A590DD54-B2EA-79BD-7CD7-8C6E0C18C618}"/>
              </a:ext>
            </a:extLst>
          </p:cNvPr>
          <p:cNvSpPr>
            <a:spLocks noGrp="1"/>
          </p:cNvSpPr>
          <p:nvPr>
            <p:ph idx="1"/>
          </p:nvPr>
        </p:nvSpPr>
        <p:spPr>
          <a:xfrm>
            <a:off x="276586" y="1735528"/>
            <a:ext cx="11253858" cy="2387219"/>
          </a:xfrm>
        </p:spPr>
        <p:txBody>
          <a:bodyPr vert="horz" lIns="91440" tIns="45720" rIns="91440" bIns="45720" rtlCol="0" anchor="t">
            <a:noAutofit/>
          </a:bodyPr>
          <a:lstStyle/>
          <a:p>
            <a:pPr algn="ctr">
              <a:buNone/>
            </a:pPr>
            <a:r>
              <a:rPr lang="en-AU" i="1">
                <a:solidFill>
                  <a:schemeClr val="tx1"/>
                </a:solidFill>
                <a:latin typeface="Arial"/>
                <a:ea typeface="+mj-ea"/>
                <a:cs typeface="Arial"/>
              </a:rPr>
              <a:t>"Cyber bullying and harmful content... they should just prevent it from happening on the platforms” </a:t>
            </a:r>
            <a:endParaRPr lang="en-AU" i="1" dirty="0">
              <a:solidFill>
                <a:schemeClr val="tx1"/>
              </a:solidFill>
              <a:latin typeface="Arial"/>
              <a:ea typeface="+mj-ea"/>
              <a:cs typeface="Arial"/>
            </a:endParaRPr>
          </a:p>
          <a:p>
            <a:pPr algn="ctr">
              <a:buNone/>
            </a:pPr>
            <a:endParaRPr lang="en-AU" i="1" dirty="0">
              <a:solidFill>
                <a:schemeClr val="tx1"/>
              </a:solidFill>
              <a:latin typeface="Arial"/>
              <a:ea typeface="+mj-ea"/>
              <a:cs typeface="Arial"/>
            </a:endParaRPr>
          </a:p>
          <a:p>
            <a:pPr algn="ctr">
              <a:buNone/>
            </a:pPr>
            <a:endParaRPr lang="en-AU" i="1" dirty="0">
              <a:solidFill>
                <a:schemeClr val="tx1"/>
              </a:solidFill>
              <a:latin typeface="Arial"/>
              <a:ea typeface="+mj-ea"/>
              <a:cs typeface="Arial"/>
            </a:endParaRPr>
          </a:p>
          <a:p>
            <a:pPr algn="ctr">
              <a:buNone/>
            </a:pPr>
            <a:r>
              <a:rPr lang="en-AU" i="1">
                <a:solidFill>
                  <a:schemeClr val="tx1"/>
                </a:solidFill>
                <a:latin typeface="Arial"/>
                <a:ea typeface="+mj-ea"/>
                <a:cs typeface="Arial"/>
              </a:rPr>
              <a:t>“Roblox isn't banned, thank God, but it has so much cyberbullying… people highly dox and hack… people blocking you from your own account and taking your information and sharing it in chats” </a:t>
            </a:r>
            <a:endParaRPr lang="en-AU" i="1" dirty="0">
              <a:solidFill>
                <a:schemeClr val="tx1"/>
              </a:solidFill>
              <a:latin typeface="Arial"/>
              <a:ea typeface="+mj-ea"/>
              <a:cs typeface="Arial"/>
            </a:endParaRPr>
          </a:p>
          <a:p>
            <a:pPr algn="ctr">
              <a:buNone/>
            </a:pPr>
            <a:endParaRPr lang="en-AU" i="1" dirty="0">
              <a:solidFill>
                <a:schemeClr val="tx1"/>
              </a:solidFill>
              <a:latin typeface="Arial"/>
              <a:ea typeface="+mj-ea"/>
              <a:cs typeface="Arial"/>
            </a:endParaRPr>
          </a:p>
          <a:p>
            <a:pPr algn="ctr">
              <a:buNone/>
            </a:pPr>
            <a:endParaRPr lang="en-AU" i="1" dirty="0">
              <a:solidFill>
                <a:schemeClr val="tx1"/>
              </a:solidFill>
              <a:latin typeface="Arial"/>
              <a:ea typeface="+mj-ea"/>
              <a:cs typeface="Arial"/>
            </a:endParaRPr>
          </a:p>
          <a:p>
            <a:pPr algn="ctr">
              <a:buNone/>
            </a:pPr>
            <a:r>
              <a:rPr lang="en-AU" i="1">
                <a:solidFill>
                  <a:schemeClr val="tx1"/>
                </a:solidFill>
                <a:latin typeface="Arial"/>
                <a:ea typeface="+mj-ea"/>
                <a:cs typeface="Arial"/>
              </a:rPr>
              <a:t>“On a lot of platforms people ask for really personal information so it takes away your right to privacy and data protection.” </a:t>
            </a:r>
            <a:endParaRPr lang="en-AU" i="1" dirty="0">
              <a:solidFill>
                <a:schemeClr val="tx1"/>
              </a:solidFill>
              <a:latin typeface="Arial"/>
              <a:ea typeface="+mj-ea"/>
              <a:cs typeface="Arial"/>
            </a:endParaRPr>
          </a:p>
          <a:p>
            <a:pPr algn="ctr">
              <a:buNone/>
            </a:pPr>
            <a:endParaRPr lang="en-AU" i="1" dirty="0">
              <a:solidFill>
                <a:srgbClr val="872B90"/>
              </a:solidFill>
              <a:latin typeface="Arial"/>
              <a:ea typeface="+mj-ea"/>
              <a:cs typeface="Arial"/>
            </a:endParaRPr>
          </a:p>
          <a:p>
            <a:pPr algn="ctr">
              <a:buNone/>
            </a:pPr>
            <a:endParaRPr lang="en-AU" i="1" dirty="0">
              <a:solidFill>
                <a:srgbClr val="872B90"/>
              </a:solidFill>
              <a:latin typeface="Arial"/>
              <a:ea typeface="+mj-ea"/>
              <a:cs typeface="Arial"/>
            </a:endParaRPr>
          </a:p>
          <a:p>
            <a:pPr>
              <a:buNone/>
            </a:pPr>
            <a:endParaRPr lang="en-AU" i="1" dirty="0">
              <a:solidFill>
                <a:srgbClr val="872B90"/>
              </a:solidFill>
              <a:latin typeface="Arial"/>
              <a:ea typeface="+mj-ea"/>
              <a:cs typeface="Arial"/>
            </a:endParaRPr>
          </a:p>
          <a:p>
            <a:pPr marL="0" indent="0">
              <a:lnSpc>
                <a:spcPct val="120000"/>
              </a:lnSpc>
              <a:buNone/>
            </a:pPr>
            <a:endParaRPr lang="en-AU" sz="2000" dirty="0">
              <a:solidFill>
                <a:srgbClr val="882A91"/>
              </a:solidFill>
              <a:latin typeface="Arial"/>
              <a:ea typeface="+mj-ea"/>
              <a:cs typeface="Arial"/>
            </a:endParaRPr>
          </a:p>
        </p:txBody>
      </p:sp>
    </p:spTree>
    <p:extLst>
      <p:ext uri="{BB962C8B-B14F-4D97-AF65-F5344CB8AC3E}">
        <p14:creationId xmlns:p14="http://schemas.microsoft.com/office/powerpoint/2010/main" val="21024584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5F9410-E2EF-29E3-CFFF-5ECB29347273}"/>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2909884A-DC68-6C78-2E76-66E147812A08}"/>
              </a:ext>
            </a:extLst>
          </p:cNvPr>
          <p:cNvSpPr txBox="1">
            <a:spLocks/>
          </p:cNvSpPr>
          <p:nvPr/>
        </p:nvSpPr>
        <p:spPr>
          <a:xfrm>
            <a:off x="0" y="434174"/>
            <a:ext cx="12192000" cy="67700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3600" b="1" i="0" kern="1200">
                <a:solidFill>
                  <a:srgbClr val="882A91"/>
                </a:solidFill>
                <a:latin typeface="Arial" panose="020B0604020202020204" pitchFamily="34" charset="0"/>
                <a:ea typeface="+mj-ea"/>
                <a:cs typeface="Arial" panose="020B0604020202020204" pitchFamily="34" charset="0"/>
              </a:defRPr>
            </a:lvl1pPr>
          </a:lstStyle>
          <a:p>
            <a:pPr marL="355600"/>
            <a:r>
              <a:rPr lang="en-US" sz="3500" b="0" dirty="0">
                <a:latin typeface="Arial"/>
                <a:cs typeface="Arial"/>
              </a:rPr>
              <a:t>Theme 3: </a:t>
            </a:r>
            <a:r>
              <a:rPr lang="en-US" b="0">
                <a:latin typeface="Arial"/>
                <a:cs typeface="Arial"/>
              </a:rPr>
              <a:t> Unequal and harmful social consequences</a:t>
            </a:r>
          </a:p>
          <a:p>
            <a:pPr marL="355600"/>
            <a:endParaRPr lang="en-US" b="0" dirty="0"/>
          </a:p>
          <a:p>
            <a:pPr marL="355600"/>
            <a:endParaRPr lang="en-US" b="0" dirty="0"/>
          </a:p>
          <a:p>
            <a:pPr marL="355600"/>
            <a:endParaRPr lang="en-US" b="0" dirty="0"/>
          </a:p>
        </p:txBody>
      </p:sp>
      <p:sp>
        <p:nvSpPr>
          <p:cNvPr id="4" name="Content Placeholder 1">
            <a:extLst>
              <a:ext uri="{FF2B5EF4-FFF2-40B4-BE49-F238E27FC236}">
                <a16:creationId xmlns:a16="http://schemas.microsoft.com/office/drawing/2014/main" id="{5CF65EF4-3F0D-D3D5-3196-696380141EFB}"/>
              </a:ext>
            </a:extLst>
          </p:cNvPr>
          <p:cNvSpPr>
            <a:spLocks noGrp="1"/>
          </p:cNvSpPr>
          <p:nvPr>
            <p:ph idx="1"/>
          </p:nvPr>
        </p:nvSpPr>
        <p:spPr>
          <a:xfrm>
            <a:off x="204699" y="1233874"/>
            <a:ext cx="11253858" cy="2387219"/>
          </a:xfrm>
        </p:spPr>
        <p:txBody>
          <a:bodyPr vert="horz" lIns="91440" tIns="45720" rIns="91440" bIns="45720" rtlCol="0" anchor="t">
            <a:noAutofit/>
          </a:bodyPr>
          <a:lstStyle/>
          <a:p>
            <a:pPr algn="ctr">
              <a:buNone/>
            </a:pPr>
            <a:r>
              <a:rPr lang="en-AU" i="1" dirty="0">
                <a:solidFill>
                  <a:schemeClr val="tx1"/>
                </a:solidFill>
                <a:latin typeface="Arial"/>
                <a:ea typeface="+mj-ea"/>
                <a:cs typeface="Arial"/>
              </a:rPr>
              <a:t>"[Social media] supports with friends and school work” </a:t>
            </a:r>
          </a:p>
          <a:p>
            <a:pPr algn="ctr">
              <a:buNone/>
            </a:pPr>
            <a:endParaRPr lang="en-AU" i="1" dirty="0">
              <a:solidFill>
                <a:schemeClr val="tx1"/>
              </a:solidFill>
              <a:latin typeface="Arial"/>
              <a:ea typeface="+mj-ea"/>
              <a:cs typeface="Arial"/>
            </a:endParaRPr>
          </a:p>
          <a:p>
            <a:pPr algn="ctr">
              <a:buNone/>
            </a:pPr>
            <a:endParaRPr lang="en-AU" i="1" dirty="0">
              <a:solidFill>
                <a:schemeClr val="tx1"/>
              </a:solidFill>
              <a:latin typeface="Arial"/>
              <a:ea typeface="+mj-ea"/>
              <a:cs typeface="Arial"/>
            </a:endParaRPr>
          </a:p>
          <a:p>
            <a:pPr algn="ctr">
              <a:buNone/>
            </a:pPr>
            <a:r>
              <a:rPr lang="en-AU" i="1">
                <a:solidFill>
                  <a:schemeClr val="tx1"/>
                </a:solidFill>
                <a:latin typeface="Arial"/>
                <a:ea typeface="+mj-ea"/>
                <a:cs typeface="Arial"/>
              </a:rPr>
              <a:t>"[Social media] serves as a lifeline"</a:t>
            </a:r>
            <a:endParaRPr lang="en-AU" i="1" dirty="0">
              <a:solidFill>
                <a:schemeClr val="tx1"/>
              </a:solidFill>
              <a:latin typeface="Arial"/>
              <a:ea typeface="+mj-ea"/>
              <a:cs typeface="Arial"/>
            </a:endParaRPr>
          </a:p>
          <a:p>
            <a:pPr algn="ctr">
              <a:buNone/>
            </a:pPr>
            <a:endParaRPr lang="en-AU" i="1" dirty="0">
              <a:solidFill>
                <a:schemeClr val="tx1"/>
              </a:solidFill>
              <a:latin typeface="Arial"/>
              <a:ea typeface="+mj-ea"/>
              <a:cs typeface="Arial"/>
            </a:endParaRPr>
          </a:p>
          <a:p>
            <a:pPr algn="ctr">
              <a:buNone/>
            </a:pPr>
            <a:endParaRPr lang="en-AU" i="1" dirty="0">
              <a:solidFill>
                <a:schemeClr val="tx1"/>
              </a:solidFill>
              <a:latin typeface="Arial"/>
              <a:ea typeface="+mj-ea"/>
              <a:cs typeface="Arial"/>
            </a:endParaRPr>
          </a:p>
          <a:p>
            <a:pPr algn="ctr">
              <a:buNone/>
            </a:pPr>
            <a:r>
              <a:rPr lang="en-AU" i="1" dirty="0">
                <a:solidFill>
                  <a:schemeClr val="tx1"/>
                </a:solidFill>
                <a:latin typeface="Arial"/>
                <a:ea typeface="+mj-ea"/>
                <a:cs typeface="Arial"/>
              </a:rPr>
              <a:t>“With the social media delay, how will people be able to connect if they are regional </a:t>
            </a:r>
            <a:r>
              <a:rPr lang="en-AU" i="1">
                <a:solidFill>
                  <a:schemeClr val="tx1"/>
                </a:solidFill>
                <a:latin typeface="Arial"/>
                <a:ea typeface="+mj-ea"/>
                <a:cs typeface="Arial"/>
              </a:rPr>
              <a:t>or remote?"</a:t>
            </a:r>
            <a:endParaRPr lang="en-AU" i="1" dirty="0">
              <a:solidFill>
                <a:schemeClr val="tx1"/>
              </a:solidFill>
              <a:latin typeface="Arial"/>
              <a:ea typeface="+mj-ea"/>
              <a:cs typeface="Arial"/>
            </a:endParaRPr>
          </a:p>
          <a:p>
            <a:pPr algn="ctr">
              <a:buNone/>
            </a:pPr>
            <a:endParaRPr lang="en-AU" i="1" dirty="0">
              <a:solidFill>
                <a:schemeClr val="tx1"/>
              </a:solidFill>
              <a:latin typeface="Arial"/>
              <a:ea typeface="+mj-ea"/>
              <a:cs typeface="Arial"/>
            </a:endParaRPr>
          </a:p>
          <a:p>
            <a:pPr algn="ctr">
              <a:buNone/>
            </a:pPr>
            <a:endParaRPr lang="en-AU" i="1" dirty="0">
              <a:solidFill>
                <a:schemeClr val="tx1"/>
              </a:solidFill>
              <a:latin typeface="Arial"/>
              <a:ea typeface="+mj-ea"/>
              <a:cs typeface="Arial"/>
            </a:endParaRPr>
          </a:p>
          <a:p>
            <a:pPr algn="ctr">
              <a:buNone/>
            </a:pPr>
            <a:r>
              <a:rPr lang="en-AU" i="1" dirty="0">
                <a:solidFill>
                  <a:schemeClr val="tx1"/>
                </a:solidFill>
                <a:latin typeface="Arial"/>
                <a:ea typeface="+mj-ea"/>
                <a:cs typeface="Arial"/>
              </a:rPr>
              <a:t>“Doesn't the social media ban take away the right to access and connectivity and </a:t>
            </a:r>
            <a:r>
              <a:rPr lang="en-AU" i="1">
                <a:solidFill>
                  <a:schemeClr val="tx1"/>
                </a:solidFill>
                <a:latin typeface="Arial"/>
                <a:ea typeface="+mj-ea"/>
                <a:cs typeface="Arial"/>
              </a:rPr>
              <a:t>to participation</a:t>
            </a:r>
            <a:r>
              <a:rPr lang="en-AU" i="1" dirty="0">
                <a:solidFill>
                  <a:schemeClr val="tx1"/>
                </a:solidFill>
                <a:latin typeface="Arial"/>
                <a:ea typeface="+mj-ea"/>
                <a:cs typeface="Arial"/>
              </a:rPr>
              <a:t> and expression?”  </a:t>
            </a:r>
          </a:p>
          <a:p>
            <a:pPr algn="ctr">
              <a:buNone/>
            </a:pPr>
            <a:endParaRPr lang="en-AU" i="1" dirty="0">
              <a:solidFill>
                <a:srgbClr val="872B90"/>
              </a:solidFill>
              <a:latin typeface="Arial"/>
              <a:ea typeface="+mj-ea"/>
              <a:cs typeface="Arial"/>
            </a:endParaRPr>
          </a:p>
          <a:p>
            <a:pPr algn="ctr">
              <a:buNone/>
            </a:pPr>
            <a:endParaRPr lang="en-AU" i="1" dirty="0">
              <a:solidFill>
                <a:srgbClr val="872B90"/>
              </a:solidFill>
              <a:latin typeface="Arial"/>
              <a:ea typeface="+mj-ea"/>
              <a:cs typeface="Arial"/>
            </a:endParaRPr>
          </a:p>
          <a:p>
            <a:pPr>
              <a:buNone/>
            </a:pPr>
            <a:endParaRPr lang="en-AU" i="1" dirty="0">
              <a:solidFill>
                <a:srgbClr val="872B90"/>
              </a:solidFill>
              <a:latin typeface="Arial"/>
              <a:ea typeface="+mj-ea"/>
              <a:cs typeface="Arial"/>
            </a:endParaRPr>
          </a:p>
          <a:p>
            <a:pPr marL="0" indent="0">
              <a:lnSpc>
                <a:spcPct val="120000"/>
              </a:lnSpc>
              <a:buNone/>
            </a:pPr>
            <a:endParaRPr lang="en-AU" sz="2000" dirty="0">
              <a:solidFill>
                <a:srgbClr val="882A91"/>
              </a:solidFill>
              <a:latin typeface="Arial"/>
              <a:ea typeface="+mj-ea"/>
              <a:cs typeface="Arial"/>
            </a:endParaRPr>
          </a:p>
        </p:txBody>
      </p:sp>
    </p:spTree>
    <p:extLst>
      <p:ext uri="{BB962C8B-B14F-4D97-AF65-F5344CB8AC3E}">
        <p14:creationId xmlns:p14="http://schemas.microsoft.com/office/powerpoint/2010/main" val="1469191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6F0701-8F70-A803-5900-30FE3A68FD27}"/>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9935AA57-CFE2-60F7-5D76-E3EBC40E0D42}"/>
              </a:ext>
            </a:extLst>
          </p:cNvPr>
          <p:cNvSpPr txBox="1">
            <a:spLocks/>
          </p:cNvSpPr>
          <p:nvPr/>
        </p:nvSpPr>
        <p:spPr>
          <a:xfrm>
            <a:off x="0" y="434174"/>
            <a:ext cx="12192000" cy="67700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3600" b="1" i="0" kern="1200">
                <a:solidFill>
                  <a:srgbClr val="882A91"/>
                </a:solidFill>
                <a:latin typeface="Arial" panose="020B0604020202020204" pitchFamily="34" charset="0"/>
                <a:ea typeface="+mj-ea"/>
                <a:cs typeface="Arial" panose="020B0604020202020204" pitchFamily="34" charset="0"/>
              </a:defRPr>
            </a:lvl1pPr>
          </a:lstStyle>
          <a:p>
            <a:pPr marL="355600"/>
            <a:r>
              <a:rPr lang="en-US" sz="3500" b="0" dirty="0">
                <a:latin typeface="Arial"/>
                <a:cs typeface="Arial"/>
              </a:rPr>
              <a:t>Theme 4: </a:t>
            </a:r>
            <a:r>
              <a:rPr lang="en-US" b="0">
                <a:latin typeface="Arial"/>
                <a:cs typeface="Arial"/>
              </a:rPr>
              <a:t>“I think it can be positive and negative. [If </a:t>
            </a:r>
            <a:r>
              <a:rPr lang="en-US" b="0" dirty="0">
                <a:latin typeface="Arial"/>
                <a:cs typeface="Arial"/>
              </a:rPr>
              <a:t>you] don’t have the option you can find something else, like playing a sport or reading”</a:t>
            </a:r>
          </a:p>
          <a:p>
            <a:pPr marL="355600"/>
            <a:endParaRPr lang="en-US" b="0" dirty="0"/>
          </a:p>
        </p:txBody>
      </p:sp>
      <p:sp>
        <p:nvSpPr>
          <p:cNvPr id="3" name="Content Placeholder 1">
            <a:extLst>
              <a:ext uri="{FF2B5EF4-FFF2-40B4-BE49-F238E27FC236}">
                <a16:creationId xmlns:a16="http://schemas.microsoft.com/office/drawing/2014/main" id="{69D2765F-388B-3C11-D4F8-6AB840E262B3}"/>
              </a:ext>
            </a:extLst>
          </p:cNvPr>
          <p:cNvSpPr>
            <a:spLocks noGrp="1"/>
          </p:cNvSpPr>
          <p:nvPr>
            <p:ph idx="1"/>
          </p:nvPr>
        </p:nvSpPr>
        <p:spPr>
          <a:xfrm>
            <a:off x="350610" y="2913889"/>
            <a:ext cx="11253858" cy="2387219"/>
          </a:xfrm>
        </p:spPr>
        <p:txBody>
          <a:bodyPr vert="horz" lIns="91440" tIns="45720" rIns="91440" bIns="45720" rtlCol="0" anchor="t">
            <a:noAutofit/>
          </a:bodyPr>
          <a:lstStyle/>
          <a:p>
            <a:pPr algn="ctr">
              <a:buNone/>
            </a:pPr>
            <a:r>
              <a:rPr lang="en-AU" i="1">
                <a:solidFill>
                  <a:schemeClr val="tx1"/>
                </a:solidFill>
                <a:latin typeface="Arial"/>
                <a:ea typeface="+mj-ea"/>
                <a:cs typeface="Arial"/>
              </a:rPr>
              <a:t>“The rate of people playing sports might go up”. </a:t>
            </a:r>
            <a:endParaRPr lang="en-AU" i="1" dirty="0">
              <a:solidFill>
                <a:schemeClr val="tx1"/>
              </a:solidFill>
              <a:latin typeface="Arial"/>
              <a:ea typeface="+mj-ea"/>
              <a:cs typeface="Arial"/>
            </a:endParaRPr>
          </a:p>
          <a:p>
            <a:pPr algn="ctr">
              <a:buNone/>
            </a:pPr>
            <a:endParaRPr lang="en-AU" i="1" dirty="0">
              <a:solidFill>
                <a:schemeClr val="tx1"/>
              </a:solidFill>
              <a:latin typeface="Arial"/>
              <a:ea typeface="+mj-ea"/>
              <a:cs typeface="Arial"/>
            </a:endParaRPr>
          </a:p>
          <a:p>
            <a:pPr algn="ctr">
              <a:buNone/>
            </a:pPr>
            <a:endParaRPr lang="en-AU" i="1" dirty="0">
              <a:solidFill>
                <a:schemeClr val="tx1"/>
              </a:solidFill>
              <a:latin typeface="Arial"/>
              <a:ea typeface="+mj-ea"/>
              <a:cs typeface="Arial"/>
            </a:endParaRPr>
          </a:p>
          <a:p>
            <a:pPr algn="ctr">
              <a:buNone/>
            </a:pPr>
            <a:r>
              <a:rPr lang="en-AU" i="1" dirty="0">
                <a:solidFill>
                  <a:schemeClr val="tx1"/>
                </a:solidFill>
                <a:latin typeface="Arial"/>
                <a:ea typeface="+mj-ea"/>
                <a:cs typeface="Arial"/>
              </a:rPr>
              <a:t>“More activities when they implement the ban. They need to provide us </a:t>
            </a:r>
            <a:r>
              <a:rPr lang="en-AU" i="1">
                <a:solidFill>
                  <a:schemeClr val="tx1"/>
                </a:solidFill>
                <a:latin typeface="Arial"/>
                <a:ea typeface="+mj-ea"/>
                <a:cs typeface="Arial"/>
              </a:rPr>
              <a:t>with activities to replace it"</a:t>
            </a:r>
            <a:endParaRPr lang="en-AU" i="1" dirty="0">
              <a:solidFill>
                <a:schemeClr val="tx1"/>
              </a:solidFill>
              <a:latin typeface="Arial"/>
              <a:ea typeface="+mj-ea"/>
              <a:cs typeface="Arial"/>
            </a:endParaRPr>
          </a:p>
          <a:p>
            <a:pPr algn="ctr">
              <a:buNone/>
            </a:pPr>
            <a:endParaRPr lang="en-AU" i="1" dirty="0">
              <a:solidFill>
                <a:srgbClr val="872B90"/>
              </a:solidFill>
              <a:latin typeface="Arial"/>
              <a:ea typeface="+mj-ea"/>
              <a:cs typeface="Arial"/>
            </a:endParaRPr>
          </a:p>
          <a:p>
            <a:pPr>
              <a:buNone/>
            </a:pPr>
            <a:endParaRPr lang="en-AU" i="1" dirty="0">
              <a:solidFill>
                <a:srgbClr val="872B90"/>
              </a:solidFill>
              <a:latin typeface="Arial"/>
              <a:ea typeface="+mj-ea"/>
              <a:cs typeface="Arial"/>
            </a:endParaRPr>
          </a:p>
          <a:p>
            <a:pPr marL="0" indent="0">
              <a:lnSpc>
                <a:spcPct val="120000"/>
              </a:lnSpc>
              <a:buNone/>
            </a:pPr>
            <a:endParaRPr lang="en-AU" sz="2000" dirty="0">
              <a:solidFill>
                <a:srgbClr val="882A91"/>
              </a:solidFill>
              <a:latin typeface="Arial"/>
              <a:ea typeface="+mj-ea"/>
              <a:cs typeface="Arial"/>
            </a:endParaRPr>
          </a:p>
        </p:txBody>
      </p:sp>
    </p:spTree>
    <p:extLst>
      <p:ext uri="{BB962C8B-B14F-4D97-AF65-F5344CB8AC3E}">
        <p14:creationId xmlns:p14="http://schemas.microsoft.com/office/powerpoint/2010/main" val="2543621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4B3E0E-2F6D-E25D-3445-BE4D627273C2}"/>
            </a:ext>
          </a:extLst>
        </p:cNvPr>
        <p:cNvGrpSpPr/>
        <p:nvPr/>
      </p:nvGrpSpPr>
      <p:grpSpPr>
        <a:xfrm>
          <a:off x="0" y="0"/>
          <a:ext cx="0" cy="0"/>
          <a:chOff x="0" y="0"/>
          <a:chExt cx="0" cy="0"/>
        </a:xfrm>
      </p:grpSpPr>
      <p:pic>
        <p:nvPicPr>
          <p:cNvPr id="4" name="Online Media 3" title="Young People's Perspective on the Social Media Age Delay - AuIGF">
            <a:hlinkClick r:id="" action="ppaction://media"/>
            <a:extLst>
              <a:ext uri="{FF2B5EF4-FFF2-40B4-BE49-F238E27FC236}">
                <a16:creationId xmlns:a16="http://schemas.microsoft.com/office/drawing/2014/main" id="{287DD510-632A-3B2F-15D8-B9FD39F00D3E}"/>
              </a:ext>
            </a:extLst>
          </p:cNvPr>
          <p:cNvPicPr>
            <a:picLocks noRot="1" noChangeAspect="1"/>
          </p:cNvPicPr>
          <p:nvPr>
            <a:videoFile r:link="rId1"/>
          </p:nvPr>
        </p:nvPicPr>
        <p:blipFill>
          <a:blip r:embed="rId4"/>
          <a:stretch>
            <a:fillRect/>
          </a:stretch>
        </p:blipFill>
        <p:spPr>
          <a:xfrm>
            <a:off x="-76200" y="-43053"/>
            <a:ext cx="12268200" cy="6931548"/>
          </a:xfrm>
          <a:prstGeom prst="rect">
            <a:avLst/>
          </a:prstGeom>
        </p:spPr>
      </p:pic>
    </p:spTree>
    <p:extLst>
      <p:ext uri="{BB962C8B-B14F-4D97-AF65-F5344CB8AC3E}">
        <p14:creationId xmlns:p14="http://schemas.microsoft.com/office/powerpoint/2010/main" val="4080634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209B38-7192-CCE7-6B03-D5539E63A910}"/>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371E5808-2A82-B86F-B013-91A95B9E18ED}"/>
              </a:ext>
            </a:extLst>
          </p:cNvPr>
          <p:cNvSpPr txBox="1">
            <a:spLocks/>
          </p:cNvSpPr>
          <p:nvPr/>
        </p:nvSpPr>
        <p:spPr>
          <a:xfrm>
            <a:off x="0" y="434174"/>
            <a:ext cx="12192000" cy="67700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3600" b="1" i="0" kern="1200">
                <a:solidFill>
                  <a:srgbClr val="882A91"/>
                </a:solidFill>
                <a:latin typeface="Arial" panose="020B0604020202020204" pitchFamily="34" charset="0"/>
                <a:ea typeface="+mj-ea"/>
                <a:cs typeface="Arial" panose="020B0604020202020204" pitchFamily="34" charset="0"/>
              </a:defRPr>
            </a:lvl1pPr>
          </a:lstStyle>
          <a:p>
            <a:pPr marL="355600"/>
            <a:r>
              <a:rPr lang="en-US" sz="3500" b="0">
                <a:latin typeface="Arial"/>
                <a:cs typeface="Arial"/>
              </a:rPr>
              <a:t>Now what?</a:t>
            </a:r>
            <a:endParaRPr lang="en-US"/>
          </a:p>
          <a:p>
            <a:pPr marL="355600"/>
            <a:endParaRPr lang="en-US" b="0" dirty="0"/>
          </a:p>
        </p:txBody>
      </p:sp>
      <p:sp>
        <p:nvSpPr>
          <p:cNvPr id="6" name="Content Placeholder 1">
            <a:extLst>
              <a:ext uri="{FF2B5EF4-FFF2-40B4-BE49-F238E27FC236}">
                <a16:creationId xmlns:a16="http://schemas.microsoft.com/office/drawing/2014/main" id="{1FD93415-F8F4-1FB9-DEA1-A0FA6004A54B}"/>
              </a:ext>
            </a:extLst>
          </p:cNvPr>
          <p:cNvSpPr>
            <a:spLocks noGrp="1"/>
          </p:cNvSpPr>
          <p:nvPr>
            <p:ph idx="1"/>
          </p:nvPr>
        </p:nvSpPr>
        <p:spPr>
          <a:xfrm>
            <a:off x="391605" y="1491889"/>
            <a:ext cx="11253858" cy="5205181"/>
          </a:xfrm>
        </p:spPr>
        <p:txBody>
          <a:bodyPr vert="horz" lIns="91440" tIns="45720" rIns="91440" bIns="45720" rtlCol="0" anchor="t">
            <a:noAutofit/>
          </a:bodyPr>
          <a:lstStyle/>
          <a:p>
            <a:pPr>
              <a:lnSpc>
                <a:spcPct val="120000"/>
              </a:lnSpc>
            </a:pPr>
            <a:r>
              <a:rPr lang="en-AU" sz="1800">
                <a:latin typeface="Arial"/>
                <a:cs typeface="Arial"/>
              </a:rPr>
              <a:t>Age delay implemented in December 2025</a:t>
            </a:r>
            <a:endParaRPr lang="en-AU" sz="1800" dirty="0">
              <a:latin typeface="Arial"/>
              <a:cs typeface="Arial"/>
            </a:endParaRPr>
          </a:p>
          <a:p>
            <a:pPr>
              <a:lnSpc>
                <a:spcPct val="120000"/>
              </a:lnSpc>
            </a:pPr>
            <a:r>
              <a:rPr lang="en-AU" sz="1800" dirty="0">
                <a:latin typeface="Arial"/>
                <a:cs typeface="Arial"/>
              </a:rPr>
              <a:t>4.7 million under-16 accounts removed (</a:t>
            </a:r>
            <a:r>
              <a:rPr lang="en-AU" sz="1800" dirty="0" err="1">
                <a:latin typeface="Arial"/>
                <a:cs typeface="Arial"/>
              </a:rPr>
              <a:t>eSafety</a:t>
            </a:r>
            <a:r>
              <a:rPr lang="en-AU" sz="1800" dirty="0">
                <a:latin typeface="Arial"/>
                <a:cs typeface="Arial"/>
              </a:rPr>
              <a:t>)</a:t>
            </a:r>
            <a:endParaRPr lang="en-AU" dirty="0"/>
          </a:p>
          <a:p>
            <a:pPr>
              <a:lnSpc>
                <a:spcPct val="120000"/>
              </a:lnSpc>
            </a:pPr>
            <a:r>
              <a:rPr lang="en-AU" sz="1800">
                <a:latin typeface="Arial"/>
                <a:cs typeface="Arial"/>
              </a:rPr>
              <a:t>Ongoing engagement with young people</a:t>
            </a:r>
            <a:endParaRPr lang="en-AU"/>
          </a:p>
          <a:p>
            <a:pPr>
              <a:lnSpc>
                <a:spcPct val="120000"/>
              </a:lnSpc>
            </a:pPr>
            <a:r>
              <a:rPr lang="en-AU" sz="1800">
                <a:latin typeface="Arial"/>
                <a:cs typeface="Arial"/>
              </a:rPr>
              <a:t>Currently co-designing a podcast with metropolitan and rural schools exploring young people's experiences after implementation</a:t>
            </a:r>
            <a:endParaRPr lang="en-AU"/>
          </a:p>
          <a:p>
            <a:pPr>
              <a:lnSpc>
                <a:spcPct val="120000"/>
              </a:lnSpc>
            </a:pPr>
            <a:endParaRPr lang="en-AU" sz="1800" dirty="0">
              <a:latin typeface="Arial"/>
              <a:cs typeface="Arial"/>
            </a:endParaRPr>
          </a:p>
        </p:txBody>
      </p:sp>
    </p:spTree>
    <p:extLst>
      <p:ext uri="{BB962C8B-B14F-4D97-AF65-F5344CB8AC3E}">
        <p14:creationId xmlns:p14="http://schemas.microsoft.com/office/powerpoint/2010/main" val="11077395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9DBE8B-F38D-B867-04CA-15CF00A2795E}"/>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356831A4-AAC1-7079-9576-2C90E57A303E}"/>
              </a:ext>
            </a:extLst>
          </p:cNvPr>
          <p:cNvSpPr txBox="1">
            <a:spLocks/>
          </p:cNvSpPr>
          <p:nvPr/>
        </p:nvSpPr>
        <p:spPr>
          <a:xfrm>
            <a:off x="0" y="434174"/>
            <a:ext cx="12192000" cy="67700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3600" b="1" i="0" kern="1200">
                <a:solidFill>
                  <a:srgbClr val="882A91"/>
                </a:solidFill>
                <a:latin typeface="Arial" panose="020B0604020202020204" pitchFamily="34" charset="0"/>
                <a:ea typeface="+mj-ea"/>
                <a:cs typeface="Arial" panose="020B0604020202020204" pitchFamily="34" charset="0"/>
              </a:defRPr>
            </a:lvl1pPr>
          </a:lstStyle>
          <a:p>
            <a:pPr marL="355600"/>
            <a:r>
              <a:rPr lang="en-US" sz="3500" b="0">
                <a:latin typeface="Arial"/>
                <a:cs typeface="Arial"/>
              </a:rPr>
              <a:t>What happened following the delay?</a:t>
            </a:r>
            <a:endParaRPr lang="en-US"/>
          </a:p>
          <a:p>
            <a:pPr marL="355600"/>
            <a:endParaRPr lang="en-US" sz="3500" b="0" dirty="0"/>
          </a:p>
          <a:p>
            <a:pPr marL="355600"/>
            <a:endParaRPr lang="en-US" sz="3500" b="0" dirty="0"/>
          </a:p>
          <a:p>
            <a:pPr marL="355600"/>
            <a:endParaRPr lang="en-US" b="0" dirty="0"/>
          </a:p>
        </p:txBody>
      </p:sp>
      <p:sp>
        <p:nvSpPr>
          <p:cNvPr id="3" name="Content Placeholder 1">
            <a:extLst>
              <a:ext uri="{FF2B5EF4-FFF2-40B4-BE49-F238E27FC236}">
                <a16:creationId xmlns:a16="http://schemas.microsoft.com/office/drawing/2014/main" id="{F0DD9E06-1C23-5AE5-5231-0C6CBD7651B6}"/>
              </a:ext>
            </a:extLst>
          </p:cNvPr>
          <p:cNvSpPr>
            <a:spLocks noGrp="1"/>
          </p:cNvSpPr>
          <p:nvPr>
            <p:ph idx="1"/>
          </p:nvPr>
        </p:nvSpPr>
        <p:spPr>
          <a:xfrm>
            <a:off x="319718" y="2656456"/>
            <a:ext cx="11253858" cy="2387219"/>
          </a:xfrm>
        </p:spPr>
        <p:txBody>
          <a:bodyPr vert="horz" lIns="91440" tIns="45720" rIns="91440" bIns="45720" rtlCol="0" anchor="t">
            <a:noAutofit/>
          </a:bodyPr>
          <a:lstStyle/>
          <a:p>
            <a:pPr algn="ctr">
              <a:buNone/>
            </a:pPr>
            <a:endParaRPr lang="en-AU" i="1" dirty="0">
              <a:solidFill>
                <a:srgbClr val="872B90"/>
              </a:solidFill>
              <a:latin typeface="Arial"/>
              <a:ea typeface="+mj-ea"/>
              <a:cs typeface="Arial"/>
            </a:endParaRPr>
          </a:p>
          <a:p>
            <a:pPr>
              <a:buNone/>
            </a:pPr>
            <a:endParaRPr lang="en-AU" i="1" dirty="0">
              <a:solidFill>
                <a:srgbClr val="872B90"/>
              </a:solidFill>
              <a:latin typeface="Arial"/>
              <a:ea typeface="+mj-ea"/>
              <a:cs typeface="Arial"/>
            </a:endParaRPr>
          </a:p>
          <a:p>
            <a:pPr marL="0" indent="0">
              <a:lnSpc>
                <a:spcPct val="120000"/>
              </a:lnSpc>
              <a:buNone/>
            </a:pPr>
            <a:endParaRPr lang="en-AU" sz="2000" dirty="0">
              <a:solidFill>
                <a:srgbClr val="882A91"/>
              </a:solidFill>
              <a:latin typeface="Arial"/>
              <a:ea typeface="+mj-ea"/>
              <a:cs typeface="Arial"/>
            </a:endParaRPr>
          </a:p>
          <a:p>
            <a:pPr marL="0" indent="0">
              <a:lnSpc>
                <a:spcPct val="120000"/>
              </a:lnSpc>
              <a:buNone/>
            </a:pPr>
            <a:endParaRPr lang="en-AU" sz="2000" dirty="0">
              <a:solidFill>
                <a:srgbClr val="882A91"/>
              </a:solidFill>
              <a:latin typeface="Arial"/>
              <a:ea typeface="+mj-ea"/>
              <a:cs typeface="Arial"/>
            </a:endParaRPr>
          </a:p>
        </p:txBody>
      </p:sp>
      <p:sp>
        <p:nvSpPr>
          <p:cNvPr id="4" name="Content Placeholder 1">
            <a:extLst>
              <a:ext uri="{FF2B5EF4-FFF2-40B4-BE49-F238E27FC236}">
                <a16:creationId xmlns:a16="http://schemas.microsoft.com/office/drawing/2014/main" id="{AB7A9162-C204-3127-47BF-86FA2228AC96}"/>
              </a:ext>
            </a:extLst>
          </p:cNvPr>
          <p:cNvSpPr txBox="1">
            <a:spLocks/>
          </p:cNvSpPr>
          <p:nvPr/>
        </p:nvSpPr>
        <p:spPr>
          <a:xfrm>
            <a:off x="466352" y="1463343"/>
            <a:ext cx="11253858" cy="2387219"/>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lumMod val="85000"/>
                    <a:lumOff val="1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buNone/>
            </a:pPr>
            <a:r>
              <a:rPr lang="en-AU" i="1">
                <a:solidFill>
                  <a:schemeClr val="tx1"/>
                </a:solidFill>
                <a:latin typeface="Arial"/>
                <a:ea typeface="+mj-ea"/>
                <a:cs typeface="Arial"/>
              </a:rPr>
              <a:t>“My accounts didn't get banned so not much changed for me"</a:t>
            </a:r>
            <a:endParaRPr lang="en-AU" i="1" dirty="0">
              <a:solidFill>
                <a:schemeClr val="tx1"/>
              </a:solidFill>
              <a:latin typeface="Arial"/>
              <a:ea typeface="+mj-ea"/>
              <a:cs typeface="Arial"/>
            </a:endParaRPr>
          </a:p>
          <a:p>
            <a:pPr algn="ctr">
              <a:buNone/>
            </a:pPr>
            <a:endParaRPr lang="en-AU" i="1" dirty="0">
              <a:solidFill>
                <a:schemeClr val="tx1"/>
              </a:solidFill>
              <a:latin typeface="Arial"/>
              <a:ea typeface="+mj-ea"/>
              <a:cs typeface="Arial"/>
            </a:endParaRPr>
          </a:p>
          <a:p>
            <a:pPr algn="ctr">
              <a:buNone/>
            </a:pPr>
            <a:endParaRPr lang="en-AU" i="1" dirty="0">
              <a:solidFill>
                <a:schemeClr val="tx1"/>
              </a:solidFill>
              <a:latin typeface="Arial"/>
              <a:ea typeface="+mj-ea"/>
              <a:cs typeface="Arial"/>
            </a:endParaRPr>
          </a:p>
          <a:p>
            <a:pPr algn="ctr">
              <a:buNone/>
            </a:pPr>
            <a:r>
              <a:rPr lang="en-AU" i="1" dirty="0">
                <a:solidFill>
                  <a:schemeClr val="tx1"/>
                </a:solidFill>
                <a:latin typeface="Arial"/>
                <a:ea typeface="+mj-ea"/>
                <a:cs typeface="Arial"/>
              </a:rPr>
              <a:t>"Before the ban everyone was worried - talking about </a:t>
            </a:r>
            <a:r>
              <a:rPr lang="en-AU" i="1" dirty="0" err="1">
                <a:solidFill>
                  <a:schemeClr val="tx1"/>
                </a:solidFill>
                <a:latin typeface="Arial"/>
                <a:ea typeface="+mj-ea"/>
                <a:cs typeface="Arial"/>
              </a:rPr>
              <a:t>whats</a:t>
            </a:r>
            <a:r>
              <a:rPr lang="en-AU" i="1" dirty="0">
                <a:solidFill>
                  <a:schemeClr val="tx1"/>
                </a:solidFill>
                <a:latin typeface="Arial"/>
                <a:ea typeface="+mj-ea"/>
                <a:cs typeface="Arial"/>
              </a:rPr>
              <a:t> going to happen. Then after, asking '</a:t>
            </a:r>
            <a:r>
              <a:rPr lang="en-AU" i="1" dirty="0" err="1">
                <a:solidFill>
                  <a:schemeClr val="tx1"/>
                </a:solidFill>
                <a:latin typeface="Arial"/>
                <a:ea typeface="+mj-ea"/>
                <a:cs typeface="Arial"/>
              </a:rPr>
              <a:t>whats</a:t>
            </a:r>
            <a:r>
              <a:rPr lang="en-AU" i="1" dirty="0">
                <a:solidFill>
                  <a:schemeClr val="tx1"/>
                </a:solidFill>
                <a:latin typeface="Arial"/>
                <a:ea typeface="+mj-ea"/>
                <a:cs typeface="Arial"/>
              </a:rPr>
              <a:t> going to happen now it didn't work' and relief and anticipation"</a:t>
            </a:r>
            <a:endParaRPr lang="en-AU">
              <a:solidFill>
                <a:schemeClr val="tx1"/>
              </a:solidFill>
              <a:latin typeface="Arial"/>
              <a:ea typeface="+mj-ea"/>
              <a:cs typeface="Arial"/>
            </a:endParaRPr>
          </a:p>
          <a:p>
            <a:pPr algn="ctr">
              <a:buNone/>
            </a:pPr>
            <a:endParaRPr lang="en-AU" i="1" dirty="0">
              <a:solidFill>
                <a:schemeClr val="tx1"/>
              </a:solidFill>
              <a:latin typeface="Arial"/>
              <a:ea typeface="+mj-ea"/>
              <a:cs typeface="Arial"/>
            </a:endParaRPr>
          </a:p>
          <a:p>
            <a:pPr algn="ctr">
              <a:buNone/>
            </a:pPr>
            <a:endParaRPr lang="en-AU" i="1" dirty="0">
              <a:solidFill>
                <a:schemeClr val="tx1"/>
              </a:solidFill>
              <a:latin typeface="Arial"/>
              <a:ea typeface="+mj-ea"/>
              <a:cs typeface="Arial"/>
            </a:endParaRPr>
          </a:p>
          <a:p>
            <a:pPr algn="ctr">
              <a:buNone/>
            </a:pPr>
            <a:r>
              <a:rPr lang="en-AU" i="1" dirty="0">
                <a:solidFill>
                  <a:schemeClr val="tx1"/>
                </a:solidFill>
                <a:latin typeface="Arial"/>
                <a:ea typeface="+mj-ea"/>
                <a:cs typeface="Arial"/>
              </a:rPr>
              <a:t>"My whole life I use social media, other than going to school that's how I communicate. After the ban nothing changed - our accounts have fake ages, so I can still chat to friends + other ways to chat like text etc"</a:t>
            </a:r>
          </a:p>
          <a:p>
            <a:pPr>
              <a:buFont typeface="Arial" panose="020B0604020202020204" pitchFamily="34" charset="0"/>
              <a:buNone/>
            </a:pPr>
            <a:endParaRPr lang="en-AU" i="1" dirty="0">
              <a:solidFill>
                <a:srgbClr val="872B90"/>
              </a:solidFill>
              <a:latin typeface="Arial"/>
              <a:ea typeface="+mj-ea"/>
              <a:cs typeface="Arial"/>
            </a:endParaRPr>
          </a:p>
          <a:p>
            <a:pPr marL="0" indent="0">
              <a:lnSpc>
                <a:spcPct val="120000"/>
              </a:lnSpc>
              <a:buNone/>
            </a:pPr>
            <a:endParaRPr lang="en-AU" sz="2000" dirty="0">
              <a:solidFill>
                <a:srgbClr val="882A91"/>
              </a:solidFill>
              <a:latin typeface="Arial"/>
              <a:ea typeface="+mj-ea"/>
              <a:cs typeface="Arial"/>
            </a:endParaRPr>
          </a:p>
        </p:txBody>
      </p:sp>
    </p:spTree>
    <p:extLst>
      <p:ext uri="{BB962C8B-B14F-4D97-AF65-F5344CB8AC3E}">
        <p14:creationId xmlns:p14="http://schemas.microsoft.com/office/powerpoint/2010/main" val="27312556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3F4A1C-481F-5512-3D66-BB45EC45E4ED}"/>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DF9D29C6-467C-9C4F-B808-0649BEA30076}"/>
              </a:ext>
            </a:extLst>
          </p:cNvPr>
          <p:cNvSpPr txBox="1">
            <a:spLocks/>
          </p:cNvSpPr>
          <p:nvPr/>
        </p:nvSpPr>
        <p:spPr>
          <a:xfrm>
            <a:off x="0" y="434174"/>
            <a:ext cx="12192000" cy="67700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3600" b="1" i="0" kern="1200">
                <a:solidFill>
                  <a:srgbClr val="882A91"/>
                </a:solidFill>
                <a:latin typeface="Arial" panose="020B0604020202020204" pitchFamily="34" charset="0"/>
                <a:ea typeface="+mj-ea"/>
                <a:cs typeface="Arial" panose="020B0604020202020204" pitchFamily="34" charset="0"/>
              </a:defRPr>
            </a:lvl1pPr>
          </a:lstStyle>
          <a:p>
            <a:pPr marL="355600"/>
            <a:r>
              <a:rPr lang="en-US" sz="3500" b="0">
                <a:latin typeface="Arial"/>
                <a:cs typeface="Arial"/>
              </a:rPr>
              <a:t>What happened following the delay?</a:t>
            </a:r>
            <a:endParaRPr lang="en-US"/>
          </a:p>
          <a:p>
            <a:pPr marL="355600"/>
            <a:endParaRPr lang="en-US" sz="3500" b="0" dirty="0"/>
          </a:p>
          <a:p>
            <a:pPr marL="355600"/>
            <a:endParaRPr lang="en-US" sz="3500" b="0" dirty="0"/>
          </a:p>
          <a:p>
            <a:pPr marL="355600"/>
            <a:endParaRPr lang="en-US" b="0" dirty="0"/>
          </a:p>
        </p:txBody>
      </p:sp>
      <p:sp>
        <p:nvSpPr>
          <p:cNvPr id="3" name="Content Placeholder 1">
            <a:extLst>
              <a:ext uri="{FF2B5EF4-FFF2-40B4-BE49-F238E27FC236}">
                <a16:creationId xmlns:a16="http://schemas.microsoft.com/office/drawing/2014/main" id="{106B9AFE-243D-1A38-7C57-FE09DD2A28E8}"/>
              </a:ext>
            </a:extLst>
          </p:cNvPr>
          <p:cNvSpPr>
            <a:spLocks noGrp="1"/>
          </p:cNvSpPr>
          <p:nvPr>
            <p:ph idx="1"/>
          </p:nvPr>
        </p:nvSpPr>
        <p:spPr>
          <a:xfrm>
            <a:off x="319718" y="2656456"/>
            <a:ext cx="11253858" cy="2387219"/>
          </a:xfrm>
        </p:spPr>
        <p:txBody>
          <a:bodyPr vert="horz" lIns="91440" tIns="45720" rIns="91440" bIns="45720" rtlCol="0" anchor="t">
            <a:noAutofit/>
          </a:bodyPr>
          <a:lstStyle/>
          <a:p>
            <a:pPr algn="ctr">
              <a:buNone/>
            </a:pPr>
            <a:endParaRPr lang="en-AU" i="1" dirty="0">
              <a:solidFill>
                <a:srgbClr val="872B90"/>
              </a:solidFill>
              <a:latin typeface="Arial"/>
              <a:ea typeface="+mj-ea"/>
              <a:cs typeface="Arial"/>
            </a:endParaRPr>
          </a:p>
          <a:p>
            <a:pPr>
              <a:buNone/>
            </a:pPr>
            <a:endParaRPr lang="en-AU" i="1" dirty="0">
              <a:solidFill>
                <a:srgbClr val="872B90"/>
              </a:solidFill>
              <a:latin typeface="Arial"/>
              <a:ea typeface="+mj-ea"/>
              <a:cs typeface="Arial"/>
            </a:endParaRPr>
          </a:p>
          <a:p>
            <a:pPr marL="0" indent="0">
              <a:lnSpc>
                <a:spcPct val="120000"/>
              </a:lnSpc>
              <a:buNone/>
            </a:pPr>
            <a:endParaRPr lang="en-AU" sz="2000" dirty="0">
              <a:solidFill>
                <a:srgbClr val="882A91"/>
              </a:solidFill>
              <a:latin typeface="Arial"/>
              <a:ea typeface="+mj-ea"/>
              <a:cs typeface="Arial"/>
            </a:endParaRPr>
          </a:p>
          <a:p>
            <a:pPr marL="0" indent="0">
              <a:lnSpc>
                <a:spcPct val="120000"/>
              </a:lnSpc>
              <a:buNone/>
            </a:pPr>
            <a:endParaRPr lang="en-AU" sz="2000" dirty="0">
              <a:solidFill>
                <a:srgbClr val="882A91"/>
              </a:solidFill>
              <a:latin typeface="Arial"/>
              <a:ea typeface="+mj-ea"/>
              <a:cs typeface="Arial"/>
            </a:endParaRPr>
          </a:p>
        </p:txBody>
      </p:sp>
      <p:sp>
        <p:nvSpPr>
          <p:cNvPr id="4" name="Content Placeholder 1">
            <a:extLst>
              <a:ext uri="{FF2B5EF4-FFF2-40B4-BE49-F238E27FC236}">
                <a16:creationId xmlns:a16="http://schemas.microsoft.com/office/drawing/2014/main" id="{B7F05E2B-E5AA-D597-40DD-D3DA7844FA47}"/>
              </a:ext>
            </a:extLst>
          </p:cNvPr>
          <p:cNvSpPr txBox="1">
            <a:spLocks/>
          </p:cNvSpPr>
          <p:nvPr/>
        </p:nvSpPr>
        <p:spPr>
          <a:xfrm>
            <a:off x="319718" y="1457576"/>
            <a:ext cx="11253858" cy="2387219"/>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lumMod val="85000"/>
                    <a:lumOff val="1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buNone/>
            </a:pPr>
            <a:r>
              <a:rPr lang="en-AU" i="1" dirty="0">
                <a:solidFill>
                  <a:schemeClr val="tx1"/>
                </a:solidFill>
                <a:latin typeface="Arial"/>
                <a:ea typeface="+mj-ea"/>
                <a:cs typeface="Arial"/>
              </a:rPr>
              <a:t>"Other people's accounts [got delayed] - it was nearly summer holidays so I only spoke to them for a short period of time before people lost their accounts"</a:t>
            </a:r>
          </a:p>
          <a:p>
            <a:pPr algn="ctr">
              <a:buNone/>
            </a:pPr>
            <a:endParaRPr lang="en-AU" i="1" dirty="0">
              <a:solidFill>
                <a:schemeClr val="tx1"/>
              </a:solidFill>
              <a:latin typeface="Arial"/>
              <a:ea typeface="+mj-ea"/>
              <a:cs typeface="Arial"/>
            </a:endParaRPr>
          </a:p>
          <a:p>
            <a:pPr algn="ctr">
              <a:buNone/>
            </a:pPr>
            <a:r>
              <a:rPr lang="en-AU" i="1" dirty="0">
                <a:solidFill>
                  <a:schemeClr val="tx1"/>
                </a:solidFill>
                <a:latin typeface="Arial"/>
                <a:ea typeface="+mj-ea"/>
                <a:cs typeface="Arial"/>
              </a:rPr>
              <a:t>"We finished school on the day of the social media ban, people had to wait months to reconnect with their friends"</a:t>
            </a:r>
          </a:p>
          <a:p>
            <a:pPr algn="ctr">
              <a:buNone/>
            </a:pPr>
            <a:endParaRPr lang="en-AU" i="1" dirty="0">
              <a:solidFill>
                <a:schemeClr val="tx1"/>
              </a:solidFill>
              <a:latin typeface="Arial"/>
              <a:ea typeface="+mj-ea"/>
              <a:cs typeface="Arial"/>
            </a:endParaRPr>
          </a:p>
          <a:p>
            <a:pPr algn="ctr">
              <a:buNone/>
            </a:pPr>
            <a:r>
              <a:rPr lang="en-AU" i="1" dirty="0">
                <a:solidFill>
                  <a:schemeClr val="tx1"/>
                </a:solidFill>
                <a:latin typeface="Arial"/>
                <a:ea typeface="+mj-ea"/>
                <a:cs typeface="Arial"/>
              </a:rPr>
              <a:t>"People that live further away, when they lost SM, they live an hour away from </a:t>
            </a:r>
            <a:r>
              <a:rPr lang="en-AU" i="1">
                <a:solidFill>
                  <a:schemeClr val="tx1"/>
                </a:solidFill>
                <a:latin typeface="Arial"/>
                <a:ea typeface="+mj-ea"/>
                <a:cs typeface="Arial"/>
              </a:rPr>
              <a:t>school and only connect with people at school, so they had to wait."</a:t>
            </a:r>
            <a:endParaRPr lang="en-AU" i="1" dirty="0">
              <a:solidFill>
                <a:schemeClr val="tx1"/>
              </a:solidFill>
              <a:latin typeface="Arial"/>
              <a:ea typeface="+mj-ea"/>
              <a:cs typeface="Arial"/>
            </a:endParaRPr>
          </a:p>
          <a:p>
            <a:pPr algn="ctr">
              <a:buNone/>
            </a:pPr>
            <a:endParaRPr lang="en-AU" i="1" dirty="0">
              <a:solidFill>
                <a:schemeClr val="tx1"/>
              </a:solidFill>
              <a:latin typeface="Arial"/>
              <a:ea typeface="+mj-ea"/>
              <a:cs typeface="Arial"/>
            </a:endParaRPr>
          </a:p>
          <a:p>
            <a:pPr algn="ctr">
              <a:buNone/>
            </a:pPr>
            <a:r>
              <a:rPr lang="en-AU" i="1">
                <a:solidFill>
                  <a:schemeClr val="tx1"/>
                </a:solidFill>
                <a:latin typeface="Arial"/>
                <a:ea typeface="+mj-ea"/>
                <a:cs typeface="Arial"/>
              </a:rPr>
              <a:t>"Most teens were able to bypass the ban by lying about their age (using their parents license or straight up lying about it)"</a:t>
            </a:r>
            <a:endParaRPr lang="en-AU" i="1" dirty="0">
              <a:solidFill>
                <a:schemeClr val="tx1"/>
              </a:solidFill>
              <a:latin typeface="Arial"/>
              <a:ea typeface="+mj-ea"/>
              <a:cs typeface="Arial"/>
            </a:endParaRPr>
          </a:p>
          <a:p>
            <a:pPr algn="ctr">
              <a:buNone/>
            </a:pPr>
            <a:endParaRPr lang="en-AU" sz="1800" i="1" dirty="0">
              <a:solidFill>
                <a:srgbClr val="000000"/>
              </a:solidFill>
              <a:latin typeface="Arial"/>
              <a:ea typeface="+mj-ea"/>
              <a:cs typeface="Arial"/>
            </a:endParaRPr>
          </a:p>
          <a:p>
            <a:pPr algn="ctr">
              <a:buNone/>
            </a:pPr>
            <a:endParaRPr lang="en-AU" sz="1800" i="1" dirty="0">
              <a:solidFill>
                <a:srgbClr val="000000"/>
              </a:solidFill>
              <a:latin typeface="Arial"/>
              <a:ea typeface="+mj-ea"/>
              <a:cs typeface="Arial"/>
            </a:endParaRPr>
          </a:p>
          <a:p>
            <a:pPr algn="ctr">
              <a:buNone/>
            </a:pPr>
            <a:endParaRPr lang="en-AU" i="1" dirty="0">
              <a:solidFill>
                <a:srgbClr val="000000"/>
              </a:solidFill>
              <a:latin typeface="Arial"/>
              <a:ea typeface="+mj-ea"/>
              <a:cs typeface="Arial"/>
            </a:endParaRPr>
          </a:p>
          <a:p>
            <a:pPr>
              <a:buNone/>
            </a:pPr>
            <a:endParaRPr lang="en-AU" i="1" dirty="0">
              <a:solidFill>
                <a:srgbClr val="872B90"/>
              </a:solidFill>
              <a:latin typeface="Arial"/>
              <a:ea typeface="+mj-ea"/>
              <a:cs typeface="Arial"/>
            </a:endParaRPr>
          </a:p>
          <a:p>
            <a:pPr marL="0" indent="0">
              <a:lnSpc>
                <a:spcPct val="120000"/>
              </a:lnSpc>
              <a:buNone/>
            </a:pPr>
            <a:endParaRPr lang="en-AU" sz="2000" dirty="0">
              <a:solidFill>
                <a:srgbClr val="882A91"/>
              </a:solidFill>
              <a:latin typeface="Arial"/>
              <a:ea typeface="+mj-ea"/>
              <a:cs typeface="Arial"/>
            </a:endParaRPr>
          </a:p>
        </p:txBody>
      </p:sp>
    </p:spTree>
    <p:extLst>
      <p:ext uri="{BB962C8B-B14F-4D97-AF65-F5344CB8AC3E}">
        <p14:creationId xmlns:p14="http://schemas.microsoft.com/office/powerpoint/2010/main" val="26346907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EC3E54-83BE-886C-0990-0422A3E5AECC}"/>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D2779E61-82B9-65BA-F935-49EAC15BF817}"/>
              </a:ext>
            </a:extLst>
          </p:cNvPr>
          <p:cNvSpPr txBox="1">
            <a:spLocks/>
          </p:cNvSpPr>
          <p:nvPr/>
        </p:nvSpPr>
        <p:spPr>
          <a:xfrm>
            <a:off x="0" y="434174"/>
            <a:ext cx="12192000" cy="67700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3600" b="1" i="0" kern="1200">
                <a:solidFill>
                  <a:srgbClr val="882A91"/>
                </a:solidFill>
                <a:latin typeface="Arial" panose="020B0604020202020204" pitchFamily="34" charset="0"/>
                <a:ea typeface="+mj-ea"/>
                <a:cs typeface="Arial" panose="020B0604020202020204" pitchFamily="34" charset="0"/>
              </a:defRPr>
            </a:lvl1pPr>
          </a:lstStyle>
          <a:p>
            <a:pPr marL="355600"/>
            <a:r>
              <a:rPr lang="en-US" sz="3500" b="0" dirty="0">
                <a:latin typeface="Arial"/>
                <a:cs typeface="Arial"/>
              </a:rPr>
              <a:t>"[The Social Media Delay </a:t>
            </a:r>
            <a:r>
              <a:rPr lang="en-US" sz="3500" b="0">
                <a:latin typeface="Arial"/>
                <a:cs typeface="Arial"/>
              </a:rPr>
              <a:t>was] ineffective</a:t>
            </a:r>
            <a:r>
              <a:rPr lang="en-US" sz="3500" b="0" dirty="0">
                <a:latin typeface="Arial"/>
                <a:cs typeface="Arial"/>
              </a:rPr>
              <a:t> in protecting teen from the dangers of social media"</a:t>
            </a:r>
            <a:endParaRPr lang="en-US" dirty="0"/>
          </a:p>
          <a:p>
            <a:pPr marL="355600"/>
            <a:endParaRPr lang="en-US" sz="3500" b="0" dirty="0"/>
          </a:p>
          <a:p>
            <a:pPr marL="355600"/>
            <a:endParaRPr lang="en-US" sz="3500" b="0" dirty="0"/>
          </a:p>
          <a:p>
            <a:pPr marL="355600"/>
            <a:endParaRPr lang="en-US" b="0" dirty="0"/>
          </a:p>
        </p:txBody>
      </p:sp>
      <p:sp>
        <p:nvSpPr>
          <p:cNvPr id="3" name="Content Placeholder 1">
            <a:extLst>
              <a:ext uri="{FF2B5EF4-FFF2-40B4-BE49-F238E27FC236}">
                <a16:creationId xmlns:a16="http://schemas.microsoft.com/office/drawing/2014/main" id="{A8964108-C1A5-2643-A893-31A4FCBFB64E}"/>
              </a:ext>
            </a:extLst>
          </p:cNvPr>
          <p:cNvSpPr>
            <a:spLocks noGrp="1"/>
          </p:cNvSpPr>
          <p:nvPr>
            <p:ph idx="1"/>
          </p:nvPr>
        </p:nvSpPr>
        <p:spPr>
          <a:xfrm>
            <a:off x="319718" y="2656456"/>
            <a:ext cx="11253858" cy="2387219"/>
          </a:xfrm>
        </p:spPr>
        <p:txBody>
          <a:bodyPr vert="horz" lIns="91440" tIns="45720" rIns="91440" bIns="45720" rtlCol="0" anchor="t">
            <a:noAutofit/>
          </a:bodyPr>
          <a:lstStyle/>
          <a:p>
            <a:pPr algn="ctr">
              <a:buNone/>
            </a:pPr>
            <a:endParaRPr lang="en-AU" i="1" dirty="0">
              <a:solidFill>
                <a:srgbClr val="872B90"/>
              </a:solidFill>
              <a:latin typeface="Arial"/>
              <a:ea typeface="+mj-ea"/>
              <a:cs typeface="Arial"/>
            </a:endParaRPr>
          </a:p>
          <a:p>
            <a:pPr algn="ctr">
              <a:buNone/>
            </a:pPr>
            <a:endParaRPr lang="en-AU" i="1" dirty="0">
              <a:solidFill>
                <a:srgbClr val="872B90"/>
              </a:solidFill>
              <a:latin typeface="Arial"/>
              <a:ea typeface="+mj-ea"/>
              <a:cs typeface="Arial"/>
            </a:endParaRPr>
          </a:p>
          <a:p>
            <a:pPr>
              <a:buNone/>
            </a:pPr>
            <a:endParaRPr lang="en-AU" i="1" dirty="0">
              <a:solidFill>
                <a:srgbClr val="872B90"/>
              </a:solidFill>
              <a:latin typeface="Arial"/>
              <a:ea typeface="+mj-ea"/>
              <a:cs typeface="Arial"/>
            </a:endParaRPr>
          </a:p>
          <a:p>
            <a:pPr marL="0" indent="0">
              <a:lnSpc>
                <a:spcPct val="120000"/>
              </a:lnSpc>
              <a:buNone/>
            </a:pPr>
            <a:endParaRPr lang="en-AU" sz="2000" dirty="0">
              <a:solidFill>
                <a:srgbClr val="882A91"/>
              </a:solidFill>
              <a:latin typeface="Arial"/>
              <a:ea typeface="+mj-ea"/>
              <a:cs typeface="Arial"/>
            </a:endParaRPr>
          </a:p>
          <a:p>
            <a:pPr marL="0" indent="0">
              <a:lnSpc>
                <a:spcPct val="120000"/>
              </a:lnSpc>
              <a:buNone/>
            </a:pPr>
            <a:endParaRPr lang="en-AU" sz="2000" dirty="0">
              <a:solidFill>
                <a:srgbClr val="882A91"/>
              </a:solidFill>
              <a:latin typeface="Arial"/>
              <a:ea typeface="+mj-ea"/>
              <a:cs typeface="Arial"/>
            </a:endParaRPr>
          </a:p>
        </p:txBody>
      </p:sp>
      <p:sp>
        <p:nvSpPr>
          <p:cNvPr id="4" name="Content Placeholder 1">
            <a:extLst>
              <a:ext uri="{FF2B5EF4-FFF2-40B4-BE49-F238E27FC236}">
                <a16:creationId xmlns:a16="http://schemas.microsoft.com/office/drawing/2014/main" id="{B82675DA-D88C-89DB-8B0E-C640FA8CE58A}"/>
              </a:ext>
            </a:extLst>
          </p:cNvPr>
          <p:cNvSpPr txBox="1">
            <a:spLocks/>
          </p:cNvSpPr>
          <p:nvPr/>
        </p:nvSpPr>
        <p:spPr>
          <a:xfrm>
            <a:off x="319718" y="2239896"/>
            <a:ext cx="11253858" cy="2387219"/>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lumMod val="85000"/>
                    <a:lumOff val="1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buNone/>
            </a:pPr>
            <a:r>
              <a:rPr lang="en-AU" i="1" dirty="0">
                <a:solidFill>
                  <a:schemeClr val="tx1"/>
                </a:solidFill>
                <a:latin typeface="Arial"/>
                <a:ea typeface="+mj-ea"/>
                <a:cs typeface="Arial"/>
              </a:rPr>
              <a:t>"Social media is often used in a way that harms people, its a tool that is sometimes used for bad purposes. Doesn't mean social media itself is not good for teens"</a:t>
            </a:r>
            <a:endParaRPr lang="en-US">
              <a:solidFill>
                <a:schemeClr val="tx1"/>
              </a:solidFill>
            </a:endParaRPr>
          </a:p>
          <a:p>
            <a:pPr algn="ctr">
              <a:buNone/>
            </a:pPr>
            <a:endParaRPr lang="en-AU" i="1" dirty="0">
              <a:solidFill>
                <a:schemeClr val="tx1"/>
              </a:solidFill>
              <a:latin typeface="Arial"/>
              <a:ea typeface="+mj-ea"/>
              <a:cs typeface="Arial"/>
            </a:endParaRPr>
          </a:p>
          <a:p>
            <a:pPr algn="ctr">
              <a:buNone/>
            </a:pPr>
            <a:endParaRPr lang="en-AU" i="1" dirty="0">
              <a:solidFill>
                <a:schemeClr val="tx1"/>
              </a:solidFill>
              <a:latin typeface="Arial"/>
              <a:ea typeface="+mj-ea"/>
              <a:cs typeface="Arial"/>
            </a:endParaRPr>
          </a:p>
          <a:p>
            <a:pPr algn="ctr">
              <a:buNone/>
            </a:pPr>
            <a:r>
              <a:rPr lang="en-AU" i="1" dirty="0">
                <a:solidFill>
                  <a:schemeClr val="tx1"/>
                </a:solidFill>
                <a:latin typeface="Arial"/>
                <a:ea typeface="+mj-ea"/>
                <a:cs typeface="Arial"/>
              </a:rPr>
              <a:t>"Adults think banning us from social media will fix our problems but this isn't the </a:t>
            </a:r>
            <a:r>
              <a:rPr lang="en-AU" i="1">
                <a:solidFill>
                  <a:schemeClr val="tx1"/>
                </a:solidFill>
                <a:latin typeface="Arial"/>
                <a:ea typeface="+mj-ea"/>
                <a:cs typeface="Arial"/>
              </a:rPr>
              <a:t>reality. the problem isn't that we're on it, it's the people using it for bad choice - the system needs to find the bad actors and ban them, not everyone who is just </a:t>
            </a:r>
            <a:r>
              <a:rPr lang="en-AU" i="1" dirty="0">
                <a:solidFill>
                  <a:schemeClr val="tx1"/>
                </a:solidFill>
                <a:latin typeface="Arial"/>
                <a:ea typeface="+mj-ea"/>
                <a:cs typeface="Arial"/>
              </a:rPr>
              <a:t>trying to use to connect with others"</a:t>
            </a:r>
          </a:p>
          <a:p>
            <a:pPr algn="ctr">
              <a:buNone/>
            </a:pPr>
            <a:endParaRPr lang="en-AU" i="1" dirty="0">
              <a:solidFill>
                <a:schemeClr val="tx1"/>
              </a:solidFill>
              <a:latin typeface="Arial"/>
              <a:ea typeface="+mj-ea"/>
              <a:cs typeface="Arial"/>
            </a:endParaRPr>
          </a:p>
          <a:p>
            <a:pPr algn="ctr">
              <a:buNone/>
            </a:pPr>
            <a:endParaRPr lang="en-AU" i="1" dirty="0">
              <a:solidFill>
                <a:schemeClr val="tx1"/>
              </a:solidFill>
              <a:latin typeface="Arial"/>
              <a:ea typeface="+mj-ea"/>
              <a:cs typeface="Arial"/>
            </a:endParaRPr>
          </a:p>
          <a:p>
            <a:pPr algn="ctr">
              <a:buNone/>
            </a:pPr>
            <a:endParaRPr lang="en-AU" i="1" dirty="0">
              <a:solidFill>
                <a:srgbClr val="000000"/>
              </a:solidFill>
              <a:latin typeface="Arial"/>
              <a:ea typeface="+mj-ea"/>
              <a:cs typeface="Arial"/>
            </a:endParaRPr>
          </a:p>
          <a:p>
            <a:pPr algn="ctr">
              <a:buNone/>
            </a:pPr>
            <a:endParaRPr lang="en-AU" i="1" dirty="0">
              <a:solidFill>
                <a:srgbClr val="000000"/>
              </a:solidFill>
              <a:latin typeface="Arial"/>
              <a:ea typeface="+mj-ea"/>
              <a:cs typeface="Arial"/>
            </a:endParaRPr>
          </a:p>
          <a:p>
            <a:pPr algn="ctr">
              <a:buNone/>
            </a:pPr>
            <a:endParaRPr lang="en-AU" i="1" dirty="0">
              <a:solidFill>
                <a:srgbClr val="000000"/>
              </a:solidFill>
              <a:latin typeface="Arial"/>
              <a:ea typeface="+mj-ea"/>
              <a:cs typeface="Arial"/>
            </a:endParaRPr>
          </a:p>
          <a:p>
            <a:pPr algn="ctr">
              <a:buNone/>
            </a:pPr>
            <a:endParaRPr lang="en-AU" i="1" dirty="0">
              <a:solidFill>
                <a:srgbClr val="000000"/>
              </a:solidFill>
              <a:latin typeface="Arial"/>
              <a:ea typeface="+mj-ea"/>
              <a:cs typeface="Arial"/>
            </a:endParaRPr>
          </a:p>
          <a:p>
            <a:pPr>
              <a:buNone/>
            </a:pPr>
            <a:endParaRPr lang="en-AU" i="1" dirty="0">
              <a:solidFill>
                <a:srgbClr val="872B90"/>
              </a:solidFill>
              <a:latin typeface="Arial"/>
              <a:ea typeface="+mj-ea"/>
              <a:cs typeface="Arial"/>
            </a:endParaRPr>
          </a:p>
          <a:p>
            <a:pPr marL="0" indent="0">
              <a:lnSpc>
                <a:spcPct val="120000"/>
              </a:lnSpc>
              <a:buNone/>
            </a:pPr>
            <a:endParaRPr lang="en-AU" sz="2000" dirty="0">
              <a:solidFill>
                <a:srgbClr val="882A91"/>
              </a:solidFill>
              <a:latin typeface="Arial"/>
              <a:ea typeface="+mj-ea"/>
              <a:cs typeface="Arial"/>
            </a:endParaRPr>
          </a:p>
        </p:txBody>
      </p:sp>
    </p:spTree>
    <p:extLst>
      <p:ext uri="{BB962C8B-B14F-4D97-AF65-F5344CB8AC3E}">
        <p14:creationId xmlns:p14="http://schemas.microsoft.com/office/powerpoint/2010/main" val="25229932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AA2282-0F91-6612-6B1A-2198C87B9A49}"/>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98D72F3B-2CAB-F636-D756-9311627E7DC8}"/>
              </a:ext>
            </a:extLst>
          </p:cNvPr>
          <p:cNvSpPr txBox="1">
            <a:spLocks/>
          </p:cNvSpPr>
          <p:nvPr/>
        </p:nvSpPr>
        <p:spPr>
          <a:xfrm>
            <a:off x="0" y="434174"/>
            <a:ext cx="12192000" cy="67700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3600" b="1" i="0" kern="1200">
                <a:solidFill>
                  <a:srgbClr val="882A91"/>
                </a:solidFill>
                <a:latin typeface="Arial" panose="020B0604020202020204" pitchFamily="34" charset="0"/>
                <a:ea typeface="+mj-ea"/>
                <a:cs typeface="Arial" panose="020B0604020202020204" pitchFamily="34" charset="0"/>
              </a:defRPr>
            </a:lvl1pPr>
          </a:lstStyle>
          <a:p>
            <a:pPr marL="355600"/>
            <a:r>
              <a:rPr lang="en-US" sz="3500" b="0">
                <a:latin typeface="Arial"/>
                <a:cs typeface="Arial"/>
              </a:rPr>
              <a:t>Young people's asks for decision makers</a:t>
            </a:r>
            <a:endParaRPr lang="en-US"/>
          </a:p>
          <a:p>
            <a:pPr marL="355600"/>
            <a:endParaRPr lang="en-US" sz="3500" b="0" dirty="0"/>
          </a:p>
          <a:p>
            <a:pPr marL="355600"/>
            <a:endParaRPr lang="en-US" sz="3500" b="0" dirty="0"/>
          </a:p>
          <a:p>
            <a:pPr marL="355600"/>
            <a:endParaRPr lang="en-US" b="0" dirty="0"/>
          </a:p>
        </p:txBody>
      </p:sp>
      <p:sp>
        <p:nvSpPr>
          <p:cNvPr id="3" name="Content Placeholder 1">
            <a:extLst>
              <a:ext uri="{FF2B5EF4-FFF2-40B4-BE49-F238E27FC236}">
                <a16:creationId xmlns:a16="http://schemas.microsoft.com/office/drawing/2014/main" id="{BB2B2908-296F-20CB-CB72-106E26E13B27}"/>
              </a:ext>
            </a:extLst>
          </p:cNvPr>
          <p:cNvSpPr>
            <a:spLocks noGrp="1"/>
          </p:cNvSpPr>
          <p:nvPr>
            <p:ph idx="1"/>
          </p:nvPr>
        </p:nvSpPr>
        <p:spPr>
          <a:xfrm>
            <a:off x="319718" y="2656456"/>
            <a:ext cx="11253858" cy="2387219"/>
          </a:xfrm>
        </p:spPr>
        <p:txBody>
          <a:bodyPr vert="horz" lIns="91440" tIns="45720" rIns="91440" bIns="45720" rtlCol="0" anchor="t">
            <a:noAutofit/>
          </a:bodyPr>
          <a:lstStyle/>
          <a:p>
            <a:pPr algn="ctr">
              <a:buNone/>
            </a:pPr>
            <a:endParaRPr lang="en-AU" i="1" dirty="0">
              <a:solidFill>
                <a:srgbClr val="872B90"/>
              </a:solidFill>
              <a:latin typeface="Arial"/>
              <a:ea typeface="+mj-ea"/>
              <a:cs typeface="Arial"/>
            </a:endParaRPr>
          </a:p>
          <a:p>
            <a:pPr>
              <a:buNone/>
            </a:pPr>
            <a:endParaRPr lang="en-AU" i="1" dirty="0">
              <a:solidFill>
                <a:srgbClr val="872B90"/>
              </a:solidFill>
              <a:latin typeface="Arial"/>
              <a:ea typeface="+mj-ea"/>
              <a:cs typeface="Arial"/>
            </a:endParaRPr>
          </a:p>
          <a:p>
            <a:pPr marL="0" indent="0">
              <a:lnSpc>
                <a:spcPct val="120000"/>
              </a:lnSpc>
              <a:buNone/>
            </a:pPr>
            <a:endParaRPr lang="en-AU" sz="2000" dirty="0">
              <a:solidFill>
                <a:srgbClr val="882A91"/>
              </a:solidFill>
              <a:latin typeface="Arial"/>
              <a:ea typeface="+mj-ea"/>
              <a:cs typeface="Arial"/>
            </a:endParaRPr>
          </a:p>
          <a:p>
            <a:pPr marL="0" indent="0">
              <a:lnSpc>
                <a:spcPct val="120000"/>
              </a:lnSpc>
              <a:buNone/>
            </a:pPr>
            <a:endParaRPr lang="en-AU" sz="2000" dirty="0">
              <a:solidFill>
                <a:srgbClr val="882A91"/>
              </a:solidFill>
              <a:latin typeface="Arial"/>
              <a:ea typeface="+mj-ea"/>
              <a:cs typeface="Arial"/>
            </a:endParaRPr>
          </a:p>
        </p:txBody>
      </p:sp>
      <p:sp>
        <p:nvSpPr>
          <p:cNvPr id="5" name="Content Placeholder 1">
            <a:extLst>
              <a:ext uri="{FF2B5EF4-FFF2-40B4-BE49-F238E27FC236}">
                <a16:creationId xmlns:a16="http://schemas.microsoft.com/office/drawing/2014/main" id="{238ED68A-2DDF-6178-08BB-4AE417364111}"/>
              </a:ext>
            </a:extLst>
          </p:cNvPr>
          <p:cNvSpPr txBox="1">
            <a:spLocks/>
          </p:cNvSpPr>
          <p:nvPr/>
        </p:nvSpPr>
        <p:spPr>
          <a:xfrm>
            <a:off x="327338" y="976428"/>
            <a:ext cx="11253858" cy="2387219"/>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lumMod val="85000"/>
                    <a:lumOff val="1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buNone/>
            </a:pPr>
            <a:endParaRPr lang="en-AU" i="1" dirty="0">
              <a:solidFill>
                <a:schemeClr val="tx1"/>
              </a:solidFill>
              <a:latin typeface="Arial"/>
              <a:ea typeface="+mj-ea"/>
              <a:cs typeface="Arial"/>
            </a:endParaRPr>
          </a:p>
          <a:p>
            <a:pPr algn="ctr">
              <a:buNone/>
            </a:pPr>
            <a:r>
              <a:rPr lang="en-AU" i="1">
                <a:solidFill>
                  <a:schemeClr val="tx1"/>
                </a:solidFill>
                <a:latin typeface="Arial"/>
                <a:ea typeface="+mj-ea"/>
                <a:cs typeface="Arial"/>
              </a:rPr>
              <a:t>“Policymakers - involve teens - Young people should have a meaningful role in shaping policies that directly affect them"</a:t>
            </a:r>
            <a:endParaRPr lang="en-AU" i="1" dirty="0">
              <a:solidFill>
                <a:schemeClr val="tx1"/>
              </a:solidFill>
              <a:latin typeface="Arial"/>
              <a:ea typeface="+mj-ea"/>
              <a:cs typeface="Arial"/>
            </a:endParaRPr>
          </a:p>
          <a:p>
            <a:pPr algn="ctr">
              <a:buNone/>
            </a:pPr>
            <a:endParaRPr lang="en-AU" i="1" dirty="0">
              <a:solidFill>
                <a:schemeClr val="tx1"/>
              </a:solidFill>
              <a:latin typeface="Arial"/>
              <a:ea typeface="+mj-ea"/>
              <a:cs typeface="Arial"/>
            </a:endParaRPr>
          </a:p>
          <a:p>
            <a:pPr algn="ctr">
              <a:buNone/>
            </a:pPr>
            <a:endParaRPr lang="en-AU" i="1" dirty="0">
              <a:solidFill>
                <a:schemeClr val="tx1"/>
              </a:solidFill>
              <a:latin typeface="Arial"/>
              <a:ea typeface="+mj-ea"/>
              <a:cs typeface="Arial"/>
            </a:endParaRPr>
          </a:p>
          <a:p>
            <a:pPr algn="ctr">
              <a:buNone/>
            </a:pPr>
            <a:r>
              <a:rPr lang="en-AU" i="1">
                <a:solidFill>
                  <a:schemeClr val="tx1"/>
                </a:solidFill>
                <a:latin typeface="Arial"/>
                <a:ea typeface="+mj-ea"/>
                <a:cs typeface="Arial"/>
              </a:rPr>
              <a:t>"Gov. &amp; Ministers - create opportunities- invest in spaces for youth (both metro and rural) where teens can build real connections (maybe reform/amend the legislation)"</a:t>
            </a:r>
            <a:endParaRPr lang="en-AU" i="1" dirty="0">
              <a:solidFill>
                <a:schemeClr val="tx1"/>
              </a:solidFill>
              <a:latin typeface="Arial"/>
              <a:ea typeface="+mj-ea"/>
              <a:cs typeface="Arial"/>
            </a:endParaRPr>
          </a:p>
          <a:p>
            <a:pPr algn="ctr">
              <a:buNone/>
            </a:pPr>
            <a:endParaRPr lang="en-AU" i="1" dirty="0">
              <a:solidFill>
                <a:schemeClr val="tx1"/>
              </a:solidFill>
              <a:latin typeface="Arial"/>
              <a:ea typeface="+mj-ea"/>
              <a:cs typeface="Arial"/>
            </a:endParaRPr>
          </a:p>
          <a:p>
            <a:pPr algn="ctr">
              <a:buNone/>
            </a:pPr>
            <a:endParaRPr lang="en-AU" i="1" dirty="0">
              <a:solidFill>
                <a:schemeClr val="tx1"/>
              </a:solidFill>
              <a:latin typeface="Arial"/>
              <a:ea typeface="+mj-ea"/>
              <a:cs typeface="Arial"/>
            </a:endParaRPr>
          </a:p>
          <a:p>
            <a:pPr algn="ctr">
              <a:buNone/>
            </a:pPr>
            <a:r>
              <a:rPr lang="en-AU" i="1">
                <a:solidFill>
                  <a:schemeClr val="tx1"/>
                </a:solidFill>
                <a:latin typeface="Arial"/>
                <a:ea typeface="+mj-ea"/>
                <a:cs typeface="Arial"/>
              </a:rPr>
              <a:t>"Support through change: if the social media landscape changes, teens need </a:t>
            </a:r>
            <a:r>
              <a:rPr lang="en-AU" i="1" dirty="0">
                <a:solidFill>
                  <a:schemeClr val="tx1"/>
                </a:solidFill>
                <a:latin typeface="Arial"/>
                <a:ea typeface="+mj-ea"/>
                <a:cs typeface="Arial"/>
              </a:rPr>
              <a:t>guidance and support rather than simply being left to adapt alone"</a:t>
            </a:r>
          </a:p>
          <a:p>
            <a:pPr algn="ctr">
              <a:buNone/>
            </a:pPr>
            <a:endParaRPr lang="en-AU" i="1" dirty="0">
              <a:solidFill>
                <a:srgbClr val="000000"/>
              </a:solidFill>
              <a:latin typeface="Arial"/>
              <a:ea typeface="+mj-ea"/>
              <a:cs typeface="Arial"/>
            </a:endParaRPr>
          </a:p>
          <a:p>
            <a:pPr>
              <a:buNone/>
            </a:pPr>
            <a:endParaRPr lang="en-AU" i="1" dirty="0">
              <a:solidFill>
                <a:srgbClr val="872B90"/>
              </a:solidFill>
              <a:latin typeface="Arial"/>
              <a:ea typeface="+mj-ea"/>
              <a:cs typeface="Arial"/>
            </a:endParaRPr>
          </a:p>
          <a:p>
            <a:pPr marL="0" indent="0">
              <a:lnSpc>
                <a:spcPct val="120000"/>
              </a:lnSpc>
              <a:buNone/>
            </a:pPr>
            <a:endParaRPr lang="en-AU" sz="2000" dirty="0">
              <a:solidFill>
                <a:srgbClr val="882A91"/>
              </a:solidFill>
              <a:latin typeface="Arial"/>
              <a:ea typeface="+mj-ea"/>
              <a:cs typeface="Arial"/>
            </a:endParaRPr>
          </a:p>
        </p:txBody>
      </p:sp>
    </p:spTree>
    <p:extLst>
      <p:ext uri="{BB962C8B-B14F-4D97-AF65-F5344CB8AC3E}">
        <p14:creationId xmlns:p14="http://schemas.microsoft.com/office/powerpoint/2010/main" val="5171940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056672-8AD8-AAB5-26D6-1CF5A8EC47A0}"/>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C45004A2-00DB-C713-94F2-6812D0E62E75}"/>
              </a:ext>
            </a:extLst>
          </p:cNvPr>
          <p:cNvSpPr txBox="1">
            <a:spLocks/>
          </p:cNvSpPr>
          <p:nvPr/>
        </p:nvSpPr>
        <p:spPr>
          <a:xfrm>
            <a:off x="0" y="3096094"/>
            <a:ext cx="12192000" cy="67700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3600" b="1" i="0" kern="1200">
                <a:solidFill>
                  <a:srgbClr val="882A91"/>
                </a:solidFill>
                <a:latin typeface="Arial" panose="020B0604020202020204" pitchFamily="34" charset="0"/>
                <a:ea typeface="+mj-ea"/>
                <a:cs typeface="Arial" panose="020B0604020202020204" pitchFamily="34" charset="0"/>
              </a:defRPr>
            </a:lvl1pPr>
          </a:lstStyle>
          <a:p>
            <a:pPr marL="355600"/>
            <a:r>
              <a:rPr lang="en-US" sz="3500" b="0">
                <a:latin typeface="Arial"/>
                <a:cs typeface="Arial"/>
              </a:rPr>
              <a:t>“Money should be expended on making it [social media]</a:t>
            </a:r>
            <a:endParaRPr lang="en-US">
              <a:latin typeface="Arial"/>
              <a:cs typeface="Arial"/>
            </a:endParaRPr>
          </a:p>
          <a:p>
            <a:pPr marL="355600"/>
            <a:r>
              <a:rPr lang="en-US" sz="3500" b="0">
                <a:latin typeface="Arial"/>
                <a:cs typeface="Arial"/>
              </a:rPr>
              <a:t> a safer space”</a:t>
            </a:r>
            <a:endParaRPr lang="en-US">
              <a:latin typeface="Arial"/>
              <a:cs typeface="Arial"/>
            </a:endParaRPr>
          </a:p>
          <a:p>
            <a:pPr marL="355600"/>
            <a:endParaRPr lang="en-US" sz="3500" b="0" dirty="0"/>
          </a:p>
          <a:p>
            <a:pPr marL="355600"/>
            <a:endParaRPr lang="en-US" b="0" dirty="0"/>
          </a:p>
        </p:txBody>
      </p:sp>
      <p:sp>
        <p:nvSpPr>
          <p:cNvPr id="3" name="Content Placeholder 1">
            <a:extLst>
              <a:ext uri="{FF2B5EF4-FFF2-40B4-BE49-F238E27FC236}">
                <a16:creationId xmlns:a16="http://schemas.microsoft.com/office/drawing/2014/main" id="{30ABDC88-CB7A-9B69-D6B0-CC07C21A92B1}"/>
              </a:ext>
            </a:extLst>
          </p:cNvPr>
          <p:cNvSpPr>
            <a:spLocks noGrp="1"/>
          </p:cNvSpPr>
          <p:nvPr>
            <p:ph idx="1"/>
          </p:nvPr>
        </p:nvSpPr>
        <p:spPr>
          <a:xfrm>
            <a:off x="319718" y="2656456"/>
            <a:ext cx="11253858" cy="2387219"/>
          </a:xfrm>
        </p:spPr>
        <p:txBody>
          <a:bodyPr vert="horz" lIns="91440" tIns="45720" rIns="91440" bIns="45720" rtlCol="0" anchor="t">
            <a:noAutofit/>
          </a:bodyPr>
          <a:lstStyle/>
          <a:p>
            <a:pPr algn="ctr">
              <a:buNone/>
            </a:pPr>
            <a:endParaRPr lang="en-AU" i="1" dirty="0">
              <a:solidFill>
                <a:srgbClr val="872B90"/>
              </a:solidFill>
              <a:latin typeface="Arial"/>
              <a:ea typeface="+mj-ea"/>
              <a:cs typeface="Arial"/>
            </a:endParaRPr>
          </a:p>
          <a:p>
            <a:pPr>
              <a:buNone/>
            </a:pPr>
            <a:endParaRPr lang="en-AU" i="1" dirty="0">
              <a:solidFill>
                <a:srgbClr val="872B90"/>
              </a:solidFill>
              <a:latin typeface="Arial"/>
              <a:ea typeface="+mj-ea"/>
              <a:cs typeface="Arial"/>
            </a:endParaRPr>
          </a:p>
          <a:p>
            <a:pPr marL="0" indent="0">
              <a:lnSpc>
                <a:spcPct val="120000"/>
              </a:lnSpc>
              <a:buNone/>
            </a:pPr>
            <a:endParaRPr lang="en-AU" sz="2000" dirty="0">
              <a:solidFill>
                <a:srgbClr val="882A91"/>
              </a:solidFill>
              <a:latin typeface="Arial"/>
              <a:ea typeface="+mj-ea"/>
              <a:cs typeface="Arial"/>
            </a:endParaRPr>
          </a:p>
          <a:p>
            <a:pPr marL="0" indent="0">
              <a:lnSpc>
                <a:spcPct val="120000"/>
              </a:lnSpc>
              <a:buNone/>
            </a:pPr>
            <a:endParaRPr lang="en-AU" sz="2000" dirty="0">
              <a:solidFill>
                <a:srgbClr val="882A91"/>
              </a:solidFill>
              <a:latin typeface="Arial"/>
              <a:ea typeface="+mj-ea"/>
              <a:cs typeface="Arial"/>
            </a:endParaRPr>
          </a:p>
        </p:txBody>
      </p:sp>
    </p:spTree>
    <p:extLst>
      <p:ext uri="{BB962C8B-B14F-4D97-AF65-F5344CB8AC3E}">
        <p14:creationId xmlns:p14="http://schemas.microsoft.com/office/powerpoint/2010/main" val="2711237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09811F-D54E-726A-6EA1-54F5508AEEFC}"/>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3C97C9BA-C6EA-E237-9D89-7B6F58987922}"/>
              </a:ext>
            </a:extLst>
          </p:cNvPr>
          <p:cNvSpPr txBox="1">
            <a:spLocks/>
          </p:cNvSpPr>
          <p:nvPr/>
        </p:nvSpPr>
        <p:spPr>
          <a:xfrm>
            <a:off x="-193040" y="1857580"/>
            <a:ext cx="12192000" cy="1425106"/>
          </a:xfrm>
          <a:prstGeom prst="rect">
            <a:avLst/>
          </a:prstGeom>
        </p:spPr>
        <p:txBody>
          <a:bodyPr vert="horz" lIns="91440" tIns="45720" rIns="91440" bIns="45720" rtlCol="0" anchor="t">
            <a:normAutofit fontScale="97500"/>
          </a:bodyPr>
          <a:lstStyle>
            <a:lvl1pPr algn="l" defTabSz="914400" rtl="0" eaLnBrk="1" latinLnBrk="0" hangingPunct="1">
              <a:lnSpc>
                <a:spcPct val="90000"/>
              </a:lnSpc>
              <a:spcBef>
                <a:spcPct val="0"/>
              </a:spcBef>
              <a:buNone/>
              <a:defRPr sz="3600" b="1" i="0" kern="1200">
                <a:solidFill>
                  <a:srgbClr val="882A91"/>
                </a:solidFill>
                <a:latin typeface="Arial" panose="020B0604020202020204" pitchFamily="34" charset="0"/>
                <a:ea typeface="+mj-ea"/>
                <a:cs typeface="Arial" panose="020B0604020202020204" pitchFamily="34" charset="0"/>
              </a:defRPr>
            </a:lvl1pPr>
          </a:lstStyle>
          <a:p>
            <a:pPr marL="355600" algn="ctr"/>
            <a:r>
              <a:rPr lang="en-US" b="0"/>
              <a:t>Q &amp; A </a:t>
            </a:r>
          </a:p>
          <a:p>
            <a:pPr marL="355600"/>
            <a:endParaRPr lang="en-US" sz="2000" b="0"/>
          </a:p>
        </p:txBody>
      </p:sp>
      <p:grpSp>
        <p:nvGrpSpPr>
          <p:cNvPr id="22" name="Group 21">
            <a:extLst>
              <a:ext uri="{FF2B5EF4-FFF2-40B4-BE49-F238E27FC236}">
                <a16:creationId xmlns:a16="http://schemas.microsoft.com/office/drawing/2014/main" id="{662B35B7-8AF8-7ED2-57D1-B79564451C6C}"/>
              </a:ext>
            </a:extLst>
          </p:cNvPr>
          <p:cNvGrpSpPr/>
          <p:nvPr/>
        </p:nvGrpSpPr>
        <p:grpSpPr>
          <a:xfrm>
            <a:off x="3104050" y="2864019"/>
            <a:ext cx="5983905" cy="1626701"/>
            <a:chOff x="3473032" y="3157857"/>
            <a:chExt cx="5822694" cy="1461320"/>
          </a:xfrm>
        </p:grpSpPr>
        <p:pic>
          <p:nvPicPr>
            <p:cNvPr id="9" name="Picture 8">
              <a:extLst>
                <a:ext uri="{FF2B5EF4-FFF2-40B4-BE49-F238E27FC236}">
                  <a16:creationId xmlns:a16="http://schemas.microsoft.com/office/drawing/2014/main" id="{813200CA-67F6-8E24-BD3C-5A66FF82D85F}"/>
                </a:ext>
              </a:extLst>
            </p:cNvPr>
            <p:cNvPicPr>
              <a:picLocks noChangeAspect="1"/>
            </p:cNvPicPr>
            <p:nvPr/>
          </p:nvPicPr>
          <p:blipFill>
            <a:blip r:embed="rId3"/>
            <a:stretch>
              <a:fillRect/>
            </a:stretch>
          </p:blipFill>
          <p:spPr>
            <a:xfrm>
              <a:off x="5556352" y="3415113"/>
              <a:ext cx="1577477" cy="1204064"/>
            </a:xfrm>
            <a:prstGeom prst="rect">
              <a:avLst/>
            </a:prstGeom>
          </p:spPr>
        </p:pic>
        <p:pic>
          <p:nvPicPr>
            <p:cNvPr id="11" name="Picture 10">
              <a:extLst>
                <a:ext uri="{FF2B5EF4-FFF2-40B4-BE49-F238E27FC236}">
                  <a16:creationId xmlns:a16="http://schemas.microsoft.com/office/drawing/2014/main" id="{C5E9C574-5C8D-965D-9237-1C7BAE401266}"/>
                </a:ext>
              </a:extLst>
            </p:cNvPr>
            <p:cNvPicPr>
              <a:picLocks noChangeAspect="1"/>
            </p:cNvPicPr>
            <p:nvPr/>
          </p:nvPicPr>
          <p:blipFill>
            <a:blip r:embed="rId4"/>
            <a:stretch>
              <a:fillRect/>
            </a:stretch>
          </p:blipFill>
          <p:spPr>
            <a:xfrm>
              <a:off x="8175489" y="3413759"/>
              <a:ext cx="1120237" cy="1143099"/>
            </a:xfrm>
            <a:prstGeom prst="rect">
              <a:avLst/>
            </a:prstGeom>
          </p:spPr>
        </p:pic>
        <p:pic>
          <p:nvPicPr>
            <p:cNvPr id="13" name="Picture 12">
              <a:extLst>
                <a:ext uri="{FF2B5EF4-FFF2-40B4-BE49-F238E27FC236}">
                  <a16:creationId xmlns:a16="http://schemas.microsoft.com/office/drawing/2014/main" id="{E799E299-2836-AC99-B274-9B33088E3E66}"/>
                </a:ext>
              </a:extLst>
            </p:cNvPr>
            <p:cNvPicPr>
              <a:picLocks noChangeAspect="1"/>
            </p:cNvPicPr>
            <p:nvPr/>
          </p:nvPicPr>
          <p:blipFill>
            <a:blip r:embed="rId5"/>
            <a:stretch>
              <a:fillRect/>
            </a:stretch>
          </p:blipFill>
          <p:spPr>
            <a:xfrm>
              <a:off x="6895218" y="3460837"/>
              <a:ext cx="1280271" cy="1158340"/>
            </a:xfrm>
            <a:prstGeom prst="rect">
              <a:avLst/>
            </a:prstGeom>
          </p:spPr>
        </p:pic>
        <p:pic>
          <p:nvPicPr>
            <p:cNvPr id="15" name="Picture 14">
              <a:extLst>
                <a:ext uri="{FF2B5EF4-FFF2-40B4-BE49-F238E27FC236}">
                  <a16:creationId xmlns:a16="http://schemas.microsoft.com/office/drawing/2014/main" id="{60EF4243-3B43-B764-AADB-937C0E3DB6B4}"/>
                </a:ext>
              </a:extLst>
            </p:cNvPr>
            <p:cNvPicPr>
              <a:picLocks noChangeAspect="1"/>
            </p:cNvPicPr>
            <p:nvPr/>
          </p:nvPicPr>
          <p:blipFill>
            <a:blip r:embed="rId6"/>
            <a:stretch>
              <a:fillRect/>
            </a:stretch>
          </p:blipFill>
          <p:spPr>
            <a:xfrm>
              <a:off x="4514692" y="3429000"/>
              <a:ext cx="1234547" cy="1127858"/>
            </a:xfrm>
            <a:prstGeom prst="rect">
              <a:avLst/>
            </a:prstGeom>
          </p:spPr>
        </p:pic>
        <p:pic>
          <p:nvPicPr>
            <p:cNvPr id="19" name="Picture 18">
              <a:extLst>
                <a:ext uri="{FF2B5EF4-FFF2-40B4-BE49-F238E27FC236}">
                  <a16:creationId xmlns:a16="http://schemas.microsoft.com/office/drawing/2014/main" id="{6199126A-C40D-5515-87EF-3EB0F3F73DEA}"/>
                </a:ext>
              </a:extLst>
            </p:cNvPr>
            <p:cNvPicPr>
              <a:picLocks noChangeAspect="1"/>
            </p:cNvPicPr>
            <p:nvPr/>
          </p:nvPicPr>
          <p:blipFill>
            <a:blip r:embed="rId7"/>
            <a:stretch>
              <a:fillRect/>
            </a:stretch>
          </p:blipFill>
          <p:spPr>
            <a:xfrm>
              <a:off x="3473032" y="3157857"/>
              <a:ext cx="961643" cy="1461320"/>
            </a:xfrm>
            <a:prstGeom prst="rect">
              <a:avLst/>
            </a:prstGeom>
          </p:spPr>
        </p:pic>
      </p:grpSp>
    </p:spTree>
    <p:extLst>
      <p:ext uri="{BB962C8B-B14F-4D97-AF65-F5344CB8AC3E}">
        <p14:creationId xmlns:p14="http://schemas.microsoft.com/office/powerpoint/2010/main" val="40469558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27FFDDE276025F4893F2A35D48EC55DA" ma:contentTypeVersion="12" ma:contentTypeDescription="Create a new document." ma:contentTypeScope="" ma:versionID="c91c04712d68491e3859ad4569e7fad3">
  <xsd:schema xmlns:xsd="http://www.w3.org/2001/XMLSchema" xmlns:xs="http://www.w3.org/2001/XMLSchema" xmlns:p="http://schemas.microsoft.com/office/2006/metadata/properties" xmlns:ns2="441e93af-91a9-41e9-9623-39d887a9db54" xmlns:ns3="735f1682-6e9c-4d23-a636-d3aedac79f71" targetNamespace="http://schemas.microsoft.com/office/2006/metadata/properties" ma:root="true" ma:fieldsID="caf2e79c3f63e2189203653e26a836e0" ns2:_="" ns3:_="">
    <xsd:import namespace="441e93af-91a9-41e9-9623-39d887a9db54"/>
    <xsd:import namespace="735f1682-6e9c-4d23-a636-d3aedac79f7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LengthInSecond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41e93af-91a9-41e9-9623-39d887a9db5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7c86fadb-4188-4ac4-826a-4ae24e8b0dbe"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Location" ma:index="19"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35f1682-6e9c-4d23-a636-d3aedac79f71"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0f56c785-5870-4064-8f4a-5de89ad4d117}" ma:internalName="TaxCatchAll" ma:showField="CatchAllData" ma:web="735f1682-6e9c-4d23-a636-d3aedac79f7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441e93af-91a9-41e9-9623-39d887a9db54">
      <Terms xmlns="http://schemas.microsoft.com/office/infopath/2007/PartnerControls"/>
    </lcf76f155ced4ddcb4097134ff3c332f>
    <TaxCatchAll xmlns="735f1682-6e9c-4d23-a636-d3aedac79f71" xsi:nil="true"/>
  </documentManagement>
</p:properties>
</file>

<file path=customXml/itemProps1.xml><?xml version="1.0" encoding="utf-8"?>
<ds:datastoreItem xmlns:ds="http://schemas.openxmlformats.org/officeDocument/2006/customXml" ds:itemID="{B26409B6-1185-4B8A-8291-64A0CF934042}">
  <ds:schemaRefs>
    <ds:schemaRef ds:uri="http://schemas.microsoft.com/sharepoint/v3/contenttype/forms"/>
  </ds:schemaRefs>
</ds:datastoreItem>
</file>

<file path=customXml/itemProps2.xml><?xml version="1.0" encoding="utf-8"?>
<ds:datastoreItem xmlns:ds="http://schemas.openxmlformats.org/officeDocument/2006/customXml" ds:itemID="{38F3251D-733E-4825-93A0-5BDD06B3062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41e93af-91a9-41e9-9623-39d887a9db54"/>
    <ds:schemaRef ds:uri="735f1682-6e9c-4d23-a636-d3aedac79f7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431214A-87C7-4F3C-8A1E-EDF37FA44E64}">
  <ds:schemaRefs>
    <ds:schemaRef ds:uri="22395e4a-e3de-47da-b074-7ab690770fb5"/>
    <ds:schemaRef ds:uri="4d80adc5-4346-4e37-af89-180e5ea90438"/>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 ds:uri="441e93af-91a9-41e9-9623-39d887a9db54"/>
    <ds:schemaRef ds:uri="735f1682-6e9c-4d23-a636-d3aedac79f71"/>
  </ds:schemaRefs>
</ds:datastoreItem>
</file>

<file path=docMetadata/LabelInfo.xml><?xml version="1.0" encoding="utf-8"?>
<clbl:labelList xmlns:clbl="http://schemas.microsoft.com/office/2020/mipLabelMetadata">
  <clbl:label id="{95c3a74f-c143-4db1-8eae-6e1b6e1e0e86}" enabled="1" method="Privileged" siteId="{81810bc4-5d68-45f6-ba4e-3d6c9fb37e43}" contentBits="0" removed="0"/>
</clbl:labelList>
</file>

<file path=docProps/app.xml><?xml version="1.0" encoding="utf-8"?>
<Properties xmlns="http://schemas.openxmlformats.org/officeDocument/2006/extended-properties" xmlns:vt="http://schemas.openxmlformats.org/officeDocument/2006/docPropsVTypes">
  <TotalTime>3</TotalTime>
  <Words>997</Words>
  <Application>Microsoft Office PowerPoint</Application>
  <PresentationFormat>Widescreen</PresentationFormat>
  <Paragraphs>142</Paragraphs>
  <Slides>16</Slides>
  <Notes>16</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Museo Sans Rounded 300</vt:lpstr>
      <vt:lpstr>Aptos</vt:lpstr>
      <vt:lpstr>Aptos Display</vt: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Ariana Kurzeme</dc:creator>
  <cp:lastModifiedBy>Elizabeth Pollard</cp:lastModifiedBy>
  <cp:revision>509</cp:revision>
  <cp:lastPrinted>2026-08-18T22:57:53Z</cp:lastPrinted>
  <dcterms:created xsi:type="dcterms:W3CDTF">2026-08-03T23:19:04Z</dcterms:created>
  <dcterms:modified xsi:type="dcterms:W3CDTF">2026-08-31T00:06:53Z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0x01010027FFDDE276025F4893F2A35D48EC55DA</vt:lpwstr>
  </property>
  <property fmtid="{D5CDD505-2E9C-101B-9397-08002B2CF9AE}" pid="3" name="MediaServiceImageTags">
    <vt:lpwstr/>
  </property>
</Properties>
</file>