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9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5143500" type="screen16x9"/>
  <p:notesSz cx="6858000" cy="9144000"/>
  <p:embeddedFontLst>
    <p:embeddedFont>
      <p:font typeface="Abril Fatface" panose="02000503000000020003" pitchFamily="2" charset="0"/>
      <p:regular r:id="rId15"/>
    </p:embeddedFont>
    <p:embeddedFont>
      <p:font typeface="Archivo" panose="020B0604020202020204" charset="0"/>
      <p:regular r:id="rId16"/>
      <p:bold r:id="rId17"/>
      <p:italic r:id="rId18"/>
      <p:boldItalic r:id="rId19"/>
    </p:embeddedFont>
    <p:embeddedFont>
      <p:font typeface="Bebas Neue" panose="020B0606020202050201" pitchFamily="34" charset="0"/>
      <p:regular r:id="rId20"/>
    </p:embeddedFont>
    <p:embeddedFont>
      <p:font typeface="Didact Gothic" panose="00000500000000000000" pitchFamily="2" charset="0"/>
      <p:regular r:id="rId21"/>
    </p:embeddedFont>
    <p:embeddedFont>
      <p:font typeface="Poppins" panose="00000500000000000000" pitchFamily="2" charset="0"/>
      <p:regular r:id="rId22"/>
      <p:bold r:id="rId23"/>
      <p:italic r:id="rId24"/>
      <p:boldItalic r:id="rId25"/>
    </p:embeddedFont>
    <p:embeddedFont>
      <p:font typeface="Roboto Serif Black" panose="020B0604020202020204" charset="0"/>
      <p:regular r:id="rId2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521415D9-36F7-43E2-AB2F-B90AF26B5E84}">
      <p14:sectionLst xmlns:p14="http://schemas.microsoft.com/office/powerpoint/2010/main">
        <p14:section name="Wendy" id="{D640C125-E89A-4268-AD98-7A88E9FD5C46}">
          <p14:sldIdLst>
            <p14:sldId id="256"/>
            <p14:sldId id="257"/>
            <p14:sldId id="258"/>
            <p14:sldId id="259"/>
            <p14:sldId id="260"/>
            <p14:sldId id="261"/>
            <p14:sldId id="262"/>
            <p14:sldId id="263"/>
            <p14:sldId id="264"/>
            <p14:sldId id="265"/>
          </p14:sldIdLst>
        </p14:section>
        <p14:section name="Anastasia" id="{AB353463-C387-4FCF-8EBB-8F2504BF0041}">
          <p14:sldIdLst>
            <p14:sldId id="266"/>
            <p14:sldId id="267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27" d="100"/>
          <a:sy n="127" d="100"/>
        </p:scale>
        <p:origin x="108" y="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26" Type="http://schemas.openxmlformats.org/officeDocument/2006/relationships/font" Target="fonts/font12.fntdata"/><Relationship Id="rId3" Type="http://schemas.openxmlformats.org/officeDocument/2006/relationships/slide" Target="slides/slide2.xml"/><Relationship Id="rId21" Type="http://schemas.openxmlformats.org/officeDocument/2006/relationships/font" Target="fonts/font7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openxmlformats.org/officeDocument/2006/relationships/font" Target="fonts/font11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0.fntdata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font" Target="fonts/font9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8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10e7f4056e3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" name="Google Shape;174;g10e7f4056e3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3fa100de770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" name="Google Shape;183;g3fa100de770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3fa100de770_0_1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0" name="Google Shape;190;g3fa100de770_0_1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g409c018edc2_0_1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0" name="Google Shape;200;g409c018edc2_0_1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g3fa100de770_0_2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9" name="Google Shape;209;g3fa100de770_0_2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3fa100de770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4" name="Google Shape;214;g3fa100de770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g2f52e586f19_0_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1" name="Google Shape;221;g2f52e586f19_0_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g3fa100de77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0" name="Google Shape;230;g3fa100de77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g409c018edc2_0_3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7" name="Google Shape;237;g409c018edc2_0_3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g1724cc9a1a3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4" name="Google Shape;244;g1724cc9a1a3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ln w="0">
            <a:noFill/>
          </a:ln>
        </p:spPr>
      </p:sp>
      <p:sp>
        <p:nvSpPr>
          <p:cNvPr id="53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t">
            <a:noAutofit/>
          </a:bodyPr>
          <a:lstStyle/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" sz="1100" b="0" u="none" strike="noStrike" dirty="0">
                <a:solidFill>
                  <a:srgbClr val="000000"/>
                </a:solidFill>
                <a:effectLst/>
                <a:uFillTx/>
                <a:latin typeface="Arial"/>
              </a:rPr>
              <a:t>This is called an acyclic graph because your next move is never to yourself. The position of a packet can change, but if it stays still that would not be a network. You would be talking to yourself. It is DIRECTED</a:t>
            </a:r>
            <a:endParaRPr lang="en-AU" sz="11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5912584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ln w="0">
            <a:noFill/>
          </a:ln>
        </p:spPr>
      </p:sp>
      <p:sp>
        <p:nvSpPr>
          <p:cNvPr id="55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t">
            <a:noAutofit/>
          </a:bodyPr>
          <a:lstStyle/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" sz="1100" b="0" u="none" strike="noStrike" dirty="0">
                <a:solidFill>
                  <a:srgbClr val="000000"/>
                </a:solidFill>
                <a:effectLst/>
                <a:uFillTx/>
                <a:latin typeface="Arial"/>
              </a:rPr>
              <a:t>You can assign numbers to show how many connections each node has, and this helps us know which links are most vulnerable, e.g. what if a boat blocks this link or a typhoon takes out the wireless link</a:t>
            </a:r>
            <a:endParaRPr lang="en-AU" sz="11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301943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715100" y="788825"/>
            <a:ext cx="3579600" cy="1158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200"/>
              <a:buNone/>
              <a:defRPr sz="18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715100" y="3668150"/>
            <a:ext cx="4075800" cy="72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5397375" y="0"/>
            <a:ext cx="37464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>
            <a:spLocks noGrp="1"/>
          </p:cNvSpPr>
          <p:nvPr>
            <p:ph type="title"/>
          </p:nvPr>
        </p:nvSpPr>
        <p:spPr>
          <a:xfrm>
            <a:off x="4228100" y="2165338"/>
            <a:ext cx="26238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3600" b="0" i="1">
                <a:latin typeface="Abril Fatface"/>
                <a:ea typeface="Abril Fatface"/>
                <a:cs typeface="Abril Fatface"/>
                <a:sym typeface="Abril Fatface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title" idx="2" hasCustomPrompt="1"/>
          </p:nvPr>
        </p:nvSpPr>
        <p:spPr>
          <a:xfrm>
            <a:off x="4228100" y="1337825"/>
            <a:ext cx="11847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15" name="Google Shape;15;p3"/>
          <p:cNvSpPr txBox="1">
            <a:spLocks noGrp="1"/>
          </p:cNvSpPr>
          <p:nvPr>
            <p:ph type="subTitle" idx="1"/>
          </p:nvPr>
        </p:nvSpPr>
        <p:spPr>
          <a:xfrm>
            <a:off x="4228100" y="2911100"/>
            <a:ext cx="3770400" cy="71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3"/>
          <p:cNvSpPr/>
          <p:nvPr/>
        </p:nvSpPr>
        <p:spPr>
          <a:xfrm>
            <a:off x="0" y="0"/>
            <a:ext cx="39822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body" idx="1"/>
          </p:nvPr>
        </p:nvSpPr>
        <p:spPr>
          <a:xfrm>
            <a:off x="720000" y="1017725"/>
            <a:ext cx="7704000" cy="355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chivo"/>
              <a:buChar char="●"/>
              <a:defRPr sz="1250">
                <a:solidFill>
                  <a:srgbClr val="434343"/>
                </a:solidFill>
              </a:defRPr>
            </a:lvl1pPr>
            <a:lvl2pPr marL="914400" lvl="1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○"/>
              <a:defRPr>
                <a:solidFill>
                  <a:srgbClr val="434343"/>
                </a:solidFill>
              </a:defRPr>
            </a:lvl2pPr>
            <a:lvl3pPr marL="1371600" lvl="2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■"/>
              <a:defRPr>
                <a:solidFill>
                  <a:srgbClr val="434343"/>
                </a:solidFill>
              </a:defRPr>
            </a:lvl3pPr>
            <a:lvl4pPr marL="1828800" lvl="3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●"/>
              <a:defRPr>
                <a:solidFill>
                  <a:srgbClr val="434343"/>
                </a:solidFill>
              </a:defRPr>
            </a:lvl4pPr>
            <a:lvl5pPr marL="2286000" lvl="4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○"/>
              <a:defRPr>
                <a:solidFill>
                  <a:srgbClr val="434343"/>
                </a:solidFill>
              </a:defRPr>
            </a:lvl5pPr>
            <a:lvl6pPr marL="2743200" lvl="5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■"/>
              <a:defRPr>
                <a:solidFill>
                  <a:srgbClr val="434343"/>
                </a:solidFill>
              </a:defRPr>
            </a:lvl6pPr>
            <a:lvl7pPr marL="3200400" lvl="6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●"/>
              <a:defRPr>
                <a:solidFill>
                  <a:srgbClr val="434343"/>
                </a:solidFill>
              </a:defRPr>
            </a:lvl7pPr>
            <a:lvl8pPr marL="3657600" lvl="7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○"/>
              <a:defRPr>
                <a:solidFill>
                  <a:srgbClr val="434343"/>
                </a:solidFill>
              </a:defRPr>
            </a:lvl8pPr>
            <a:lvl9pPr marL="4114800" lvl="8" indent="-30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■"/>
              <a:defRPr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subTitle" idx="1"/>
          </p:nvPr>
        </p:nvSpPr>
        <p:spPr>
          <a:xfrm>
            <a:off x="1290763" y="2478475"/>
            <a:ext cx="2907600" cy="48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 i="1">
                <a:latin typeface="Abril Fatface"/>
                <a:ea typeface="Abril Fatface"/>
                <a:cs typeface="Abril Fatface"/>
                <a:sym typeface="Abril Fatface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subTitle" idx="2"/>
          </p:nvPr>
        </p:nvSpPr>
        <p:spPr>
          <a:xfrm>
            <a:off x="4945638" y="2478475"/>
            <a:ext cx="2907600" cy="48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 i="1">
                <a:latin typeface="Abril Fatface"/>
                <a:ea typeface="Abril Fatface"/>
                <a:cs typeface="Abril Fatface"/>
                <a:sym typeface="Abril Fatfac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subTitle" idx="3"/>
          </p:nvPr>
        </p:nvSpPr>
        <p:spPr>
          <a:xfrm>
            <a:off x="1290763" y="2846302"/>
            <a:ext cx="2907600" cy="9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ubTitle" idx="4"/>
          </p:nvPr>
        </p:nvSpPr>
        <p:spPr>
          <a:xfrm>
            <a:off x="4945638" y="2846302"/>
            <a:ext cx="2907600" cy="9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715100" y="868200"/>
            <a:ext cx="3571500" cy="101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715100" y="1882500"/>
            <a:ext cx="3322200" cy="239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 sz="1400">
                <a:solidFill>
                  <a:srgbClr val="434343"/>
                </a:solidFill>
              </a:defRPr>
            </a:lvl1pPr>
            <a:lvl2pPr marL="914400" lvl="1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2pPr>
            <a:lvl3pPr marL="1371600" lvl="2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3pPr>
            <a:lvl4pPr marL="1828800" lvl="3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4pPr>
            <a:lvl5pPr marL="2286000" lvl="4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5pPr>
            <a:lvl6pPr marL="2743200" lvl="5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6pPr>
            <a:lvl7pPr marL="3200400" lvl="6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7pPr>
            <a:lvl8pPr marL="3657600" lvl="7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8pPr>
            <a:lvl9pPr marL="4114800" lvl="8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sp>
        <p:nvSpPr>
          <p:cNvPr id="31" name="Google Shape;31;p7"/>
          <p:cNvSpPr/>
          <p:nvPr/>
        </p:nvSpPr>
        <p:spPr>
          <a:xfrm>
            <a:off x="4570500" y="0"/>
            <a:ext cx="46188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/>
          <p:nvPr/>
        </p:nvSpPr>
        <p:spPr>
          <a:xfrm>
            <a:off x="-350" y="535000"/>
            <a:ext cx="9144000" cy="4608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title"/>
          </p:nvPr>
        </p:nvSpPr>
        <p:spPr>
          <a:xfrm>
            <a:off x="1387750" y="1326150"/>
            <a:ext cx="6367800" cy="1450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400" i="1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 txBox="1">
            <a:spLocks noGrp="1"/>
          </p:cNvSpPr>
          <p:nvPr>
            <p:ph type="title"/>
          </p:nvPr>
        </p:nvSpPr>
        <p:spPr>
          <a:xfrm>
            <a:off x="1513725" y="535000"/>
            <a:ext cx="46611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4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subTitle" idx="1"/>
          </p:nvPr>
        </p:nvSpPr>
        <p:spPr>
          <a:xfrm>
            <a:off x="1513725" y="1376800"/>
            <a:ext cx="4661100" cy="1125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9"/>
          <p:cNvSpPr/>
          <p:nvPr/>
        </p:nvSpPr>
        <p:spPr>
          <a:xfrm>
            <a:off x="0" y="2619325"/>
            <a:ext cx="9144000" cy="25242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10"/>
          <p:cNvSpPr txBox="1">
            <a:spLocks noGrp="1"/>
          </p:cNvSpPr>
          <p:nvPr>
            <p:ph type="title"/>
          </p:nvPr>
        </p:nvSpPr>
        <p:spPr>
          <a:xfrm>
            <a:off x="1481100" y="3598700"/>
            <a:ext cx="6181800" cy="100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10"/>
          <p:cNvSpPr/>
          <p:nvPr/>
        </p:nvSpPr>
        <p:spPr>
          <a:xfrm>
            <a:off x="0" y="0"/>
            <a:ext cx="9144000" cy="5143500"/>
          </a:xfrm>
          <a:prstGeom prst="frame">
            <a:avLst>
              <a:gd name="adj1" fmla="val 2412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1"/>
          <p:cNvSpPr/>
          <p:nvPr/>
        </p:nvSpPr>
        <p:spPr>
          <a:xfrm>
            <a:off x="0" y="952500"/>
            <a:ext cx="9144000" cy="4241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" name="Google Shape;44;p11"/>
          <p:cNvSpPr txBox="1">
            <a:spLocks noGrp="1"/>
          </p:cNvSpPr>
          <p:nvPr>
            <p:ph type="title" hasCustomPrompt="1"/>
          </p:nvPr>
        </p:nvSpPr>
        <p:spPr>
          <a:xfrm>
            <a:off x="728375" y="1358450"/>
            <a:ext cx="6576000" cy="1511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600"/>
              <a:buNone/>
              <a:defRPr sz="96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45" name="Google Shape;45;p11"/>
          <p:cNvSpPr txBox="1">
            <a:spLocks noGrp="1"/>
          </p:cNvSpPr>
          <p:nvPr>
            <p:ph type="subTitle" idx="1"/>
          </p:nvPr>
        </p:nvSpPr>
        <p:spPr>
          <a:xfrm>
            <a:off x="728375" y="2869600"/>
            <a:ext cx="6576000" cy="71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chemeClr val="lt2"/>
        </a:solidFill>
        <a:effectLst/>
      </p:bgPr>
    </p:bg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BLANK_1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13"/>
          <p:cNvSpPr txBox="1">
            <a:spLocks noGrp="1"/>
          </p:cNvSpPr>
          <p:nvPr>
            <p:ph type="title"/>
          </p:nvPr>
        </p:nvSpPr>
        <p:spPr>
          <a:xfrm>
            <a:off x="2172725" y="1576400"/>
            <a:ext cx="23364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500" b="0" i="1">
                <a:latin typeface="Abril Fatface"/>
                <a:ea typeface="Abril Fatface"/>
                <a:cs typeface="Abril Fatface"/>
                <a:sym typeface="Abril Fatfac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49" name="Google Shape;49;p13"/>
          <p:cNvSpPr txBox="1">
            <a:spLocks noGrp="1"/>
          </p:cNvSpPr>
          <p:nvPr>
            <p:ph type="title" idx="2" hasCustomPrompt="1"/>
          </p:nvPr>
        </p:nvSpPr>
        <p:spPr>
          <a:xfrm>
            <a:off x="966775" y="1544725"/>
            <a:ext cx="6651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50" name="Google Shape;50;p13"/>
          <p:cNvSpPr txBox="1">
            <a:spLocks noGrp="1"/>
          </p:cNvSpPr>
          <p:nvPr>
            <p:ph type="subTitle" idx="1"/>
          </p:nvPr>
        </p:nvSpPr>
        <p:spPr>
          <a:xfrm>
            <a:off x="2170625" y="2027900"/>
            <a:ext cx="23364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3"/>
          <p:cNvSpPr txBox="1">
            <a:spLocks noGrp="1"/>
          </p:cNvSpPr>
          <p:nvPr>
            <p:ph type="title" idx="3"/>
          </p:nvPr>
        </p:nvSpPr>
        <p:spPr>
          <a:xfrm>
            <a:off x="5840825" y="1576388"/>
            <a:ext cx="23364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500" b="0" i="1">
                <a:latin typeface="Abril Fatface"/>
                <a:ea typeface="Abril Fatface"/>
                <a:cs typeface="Abril Fatface"/>
                <a:sym typeface="Abril Fatfac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title" idx="4" hasCustomPrompt="1"/>
          </p:nvPr>
        </p:nvSpPr>
        <p:spPr>
          <a:xfrm>
            <a:off x="4651150" y="1544725"/>
            <a:ext cx="6651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53" name="Google Shape;53;p13"/>
          <p:cNvSpPr txBox="1">
            <a:spLocks noGrp="1"/>
          </p:cNvSpPr>
          <p:nvPr>
            <p:ph type="subTitle" idx="5"/>
          </p:nvPr>
        </p:nvSpPr>
        <p:spPr>
          <a:xfrm>
            <a:off x="5838725" y="2027888"/>
            <a:ext cx="23364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title" idx="6"/>
          </p:nvPr>
        </p:nvSpPr>
        <p:spPr>
          <a:xfrm>
            <a:off x="2172725" y="3365800"/>
            <a:ext cx="23364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500" b="0" i="1">
                <a:latin typeface="Abril Fatface"/>
                <a:ea typeface="Abril Fatface"/>
                <a:cs typeface="Abril Fatface"/>
                <a:sym typeface="Abril Fatfac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title" idx="7" hasCustomPrompt="1"/>
          </p:nvPr>
        </p:nvSpPr>
        <p:spPr>
          <a:xfrm>
            <a:off x="966775" y="3334125"/>
            <a:ext cx="6651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56" name="Google Shape;56;p13"/>
          <p:cNvSpPr txBox="1">
            <a:spLocks noGrp="1"/>
          </p:cNvSpPr>
          <p:nvPr>
            <p:ph type="subTitle" idx="8"/>
          </p:nvPr>
        </p:nvSpPr>
        <p:spPr>
          <a:xfrm>
            <a:off x="2172725" y="3817300"/>
            <a:ext cx="23364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13"/>
          <p:cNvSpPr txBox="1">
            <a:spLocks noGrp="1"/>
          </p:cNvSpPr>
          <p:nvPr>
            <p:ph type="title" idx="9"/>
          </p:nvPr>
        </p:nvSpPr>
        <p:spPr>
          <a:xfrm>
            <a:off x="5840825" y="3369500"/>
            <a:ext cx="23364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500" b="0" i="1">
                <a:latin typeface="Abril Fatface"/>
                <a:ea typeface="Abril Fatface"/>
                <a:cs typeface="Abril Fatface"/>
                <a:sym typeface="Abril Fatfac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58" name="Google Shape;58;p13"/>
          <p:cNvSpPr txBox="1">
            <a:spLocks noGrp="1"/>
          </p:cNvSpPr>
          <p:nvPr>
            <p:ph type="title" idx="13" hasCustomPrompt="1"/>
          </p:nvPr>
        </p:nvSpPr>
        <p:spPr>
          <a:xfrm>
            <a:off x="4651150" y="3334125"/>
            <a:ext cx="6651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59" name="Google Shape;59;p13"/>
          <p:cNvSpPr txBox="1">
            <a:spLocks noGrp="1"/>
          </p:cNvSpPr>
          <p:nvPr>
            <p:ph type="subTitle" idx="14"/>
          </p:nvPr>
        </p:nvSpPr>
        <p:spPr>
          <a:xfrm>
            <a:off x="5840825" y="3821000"/>
            <a:ext cx="23364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3"/>
          <p:cNvSpPr txBox="1">
            <a:spLocks noGrp="1"/>
          </p:cNvSpPr>
          <p:nvPr>
            <p:ph type="title" idx="15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BLANK_1_1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/>
          <p:nvPr/>
        </p:nvSpPr>
        <p:spPr>
          <a:xfrm>
            <a:off x="0" y="952500"/>
            <a:ext cx="9144000" cy="4241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" name="Google Shape;63;p14"/>
          <p:cNvSpPr txBox="1">
            <a:spLocks noGrp="1"/>
          </p:cNvSpPr>
          <p:nvPr>
            <p:ph type="title"/>
          </p:nvPr>
        </p:nvSpPr>
        <p:spPr>
          <a:xfrm>
            <a:off x="1521575" y="3301475"/>
            <a:ext cx="4563900" cy="531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25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64" name="Google Shape;64;p14"/>
          <p:cNvSpPr txBox="1">
            <a:spLocks noGrp="1"/>
          </p:cNvSpPr>
          <p:nvPr>
            <p:ph type="subTitle" idx="1"/>
          </p:nvPr>
        </p:nvSpPr>
        <p:spPr>
          <a:xfrm>
            <a:off x="1521575" y="1561175"/>
            <a:ext cx="6227700" cy="1740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1">
  <p:cSld name="SECTION_HEADER_1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>
            <a:spLocks noGrp="1"/>
          </p:cNvSpPr>
          <p:nvPr>
            <p:ph type="title"/>
          </p:nvPr>
        </p:nvSpPr>
        <p:spPr>
          <a:xfrm>
            <a:off x="2659802" y="1931013"/>
            <a:ext cx="38244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67" name="Google Shape;67;p15"/>
          <p:cNvSpPr txBox="1">
            <a:spLocks noGrp="1"/>
          </p:cNvSpPr>
          <p:nvPr>
            <p:ph type="title" idx="2" hasCustomPrompt="1"/>
          </p:nvPr>
        </p:nvSpPr>
        <p:spPr>
          <a:xfrm>
            <a:off x="3979652" y="1099788"/>
            <a:ext cx="11847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68" name="Google Shape;68;p15"/>
          <p:cNvSpPr txBox="1">
            <a:spLocks noGrp="1"/>
          </p:cNvSpPr>
          <p:nvPr>
            <p:ph type="subTitle" idx="1"/>
          </p:nvPr>
        </p:nvSpPr>
        <p:spPr>
          <a:xfrm>
            <a:off x="2686802" y="2772813"/>
            <a:ext cx="3770400" cy="43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15"/>
          <p:cNvSpPr/>
          <p:nvPr/>
        </p:nvSpPr>
        <p:spPr>
          <a:xfrm>
            <a:off x="0" y="3329000"/>
            <a:ext cx="9144000" cy="18147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2">
  <p:cSld name="SECTION_HEADER_2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>
            <a:spLocks noGrp="1"/>
          </p:cNvSpPr>
          <p:nvPr>
            <p:ph type="title"/>
          </p:nvPr>
        </p:nvSpPr>
        <p:spPr>
          <a:xfrm>
            <a:off x="5010153" y="2232113"/>
            <a:ext cx="33393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72" name="Google Shape;72;p16"/>
          <p:cNvSpPr txBox="1">
            <a:spLocks noGrp="1"/>
          </p:cNvSpPr>
          <p:nvPr>
            <p:ph type="title" idx="2" hasCustomPrompt="1"/>
          </p:nvPr>
        </p:nvSpPr>
        <p:spPr>
          <a:xfrm>
            <a:off x="7164840" y="1390313"/>
            <a:ext cx="11847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 b="0" i="1">
                <a:latin typeface="Abril Fatface"/>
                <a:ea typeface="Abril Fatface"/>
                <a:cs typeface="Abril Fatface"/>
                <a:sym typeface="Abril Fatface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73" name="Google Shape;73;p16"/>
          <p:cNvSpPr txBox="1">
            <a:spLocks noGrp="1"/>
          </p:cNvSpPr>
          <p:nvPr>
            <p:ph type="subTitle" idx="1"/>
          </p:nvPr>
        </p:nvSpPr>
        <p:spPr>
          <a:xfrm>
            <a:off x="4579140" y="2973113"/>
            <a:ext cx="3770400" cy="71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6"/>
          <p:cNvSpPr/>
          <p:nvPr/>
        </p:nvSpPr>
        <p:spPr>
          <a:xfrm>
            <a:off x="0" y="0"/>
            <a:ext cx="31287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3">
  <p:cSld name="SECTION_HEADER_3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7"/>
          <p:cNvSpPr txBox="1">
            <a:spLocks noGrp="1"/>
          </p:cNvSpPr>
          <p:nvPr>
            <p:ph type="title"/>
          </p:nvPr>
        </p:nvSpPr>
        <p:spPr>
          <a:xfrm>
            <a:off x="715250" y="2450963"/>
            <a:ext cx="26238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77" name="Google Shape;77;p17"/>
          <p:cNvSpPr txBox="1">
            <a:spLocks noGrp="1"/>
          </p:cNvSpPr>
          <p:nvPr>
            <p:ph type="title" idx="2" hasCustomPrompt="1"/>
          </p:nvPr>
        </p:nvSpPr>
        <p:spPr>
          <a:xfrm>
            <a:off x="715250" y="1609163"/>
            <a:ext cx="11847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78" name="Google Shape;78;p17"/>
          <p:cNvSpPr txBox="1">
            <a:spLocks noGrp="1"/>
          </p:cNvSpPr>
          <p:nvPr>
            <p:ph type="subTitle" idx="1"/>
          </p:nvPr>
        </p:nvSpPr>
        <p:spPr>
          <a:xfrm>
            <a:off x="715250" y="3258638"/>
            <a:ext cx="3770400" cy="71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7"/>
          <p:cNvSpPr/>
          <p:nvPr/>
        </p:nvSpPr>
        <p:spPr>
          <a:xfrm>
            <a:off x="5161800" y="0"/>
            <a:ext cx="39822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CUSTOM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8"/>
          <p:cNvSpPr txBox="1">
            <a:spLocks noGrp="1"/>
          </p:cNvSpPr>
          <p:nvPr>
            <p:ph type="subTitle" idx="1"/>
          </p:nvPr>
        </p:nvSpPr>
        <p:spPr>
          <a:xfrm>
            <a:off x="720000" y="2906950"/>
            <a:ext cx="2907600" cy="111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8"/>
          <p:cNvSpPr txBox="1">
            <a:spLocks noGrp="1"/>
          </p:cNvSpPr>
          <p:nvPr>
            <p:ph type="title"/>
          </p:nvPr>
        </p:nvSpPr>
        <p:spPr>
          <a:xfrm>
            <a:off x="715100" y="1125050"/>
            <a:ext cx="3956700" cy="1636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8"/>
          <p:cNvSpPr/>
          <p:nvPr/>
        </p:nvSpPr>
        <p:spPr>
          <a:xfrm>
            <a:off x="4880650" y="0"/>
            <a:ext cx="4263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">
  <p:cSld name="CUSTOM_1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9"/>
          <p:cNvSpPr txBox="1">
            <a:spLocks noGrp="1"/>
          </p:cNvSpPr>
          <p:nvPr>
            <p:ph type="subTitle" idx="1"/>
          </p:nvPr>
        </p:nvSpPr>
        <p:spPr>
          <a:xfrm>
            <a:off x="715100" y="2633913"/>
            <a:ext cx="3335100" cy="98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19"/>
          <p:cNvSpPr txBox="1">
            <a:spLocks noGrp="1"/>
          </p:cNvSpPr>
          <p:nvPr>
            <p:ph type="title"/>
          </p:nvPr>
        </p:nvSpPr>
        <p:spPr>
          <a:xfrm>
            <a:off x="715100" y="1521688"/>
            <a:ext cx="3335100" cy="108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2">
  <p:cSld name="CUSTOM_2"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0"/>
          <p:cNvSpPr txBox="1">
            <a:spLocks noGrp="1"/>
          </p:cNvSpPr>
          <p:nvPr>
            <p:ph type="subTitle" idx="1"/>
          </p:nvPr>
        </p:nvSpPr>
        <p:spPr>
          <a:xfrm>
            <a:off x="5152900" y="2349700"/>
            <a:ext cx="3276000" cy="104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20"/>
          <p:cNvSpPr txBox="1">
            <a:spLocks noGrp="1"/>
          </p:cNvSpPr>
          <p:nvPr>
            <p:ph type="title"/>
          </p:nvPr>
        </p:nvSpPr>
        <p:spPr>
          <a:xfrm>
            <a:off x="5521175" y="1748900"/>
            <a:ext cx="29076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3">
  <p:cSld name="CUSTOM_2_1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1"/>
          <p:cNvSpPr txBox="1">
            <a:spLocks noGrp="1"/>
          </p:cNvSpPr>
          <p:nvPr>
            <p:ph type="subTitle" idx="1"/>
          </p:nvPr>
        </p:nvSpPr>
        <p:spPr>
          <a:xfrm>
            <a:off x="4079500" y="3842600"/>
            <a:ext cx="4349400" cy="765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21"/>
          <p:cNvSpPr txBox="1">
            <a:spLocks noGrp="1"/>
          </p:cNvSpPr>
          <p:nvPr>
            <p:ph type="title"/>
          </p:nvPr>
        </p:nvSpPr>
        <p:spPr>
          <a:xfrm>
            <a:off x="2719600" y="2278000"/>
            <a:ext cx="5709300" cy="1476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500"/>
              <a:buNone/>
              <a:defRPr sz="12100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21"/>
          <p:cNvSpPr/>
          <p:nvPr/>
        </p:nvSpPr>
        <p:spPr>
          <a:xfrm>
            <a:off x="-50" y="0"/>
            <a:ext cx="9144000" cy="1881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1">
  <p:cSld name="TITLE_AND_TWO_COLUMNS_1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2"/>
          <p:cNvSpPr txBox="1">
            <a:spLocks noGrp="1"/>
          </p:cNvSpPr>
          <p:nvPr>
            <p:ph type="subTitle" idx="1"/>
          </p:nvPr>
        </p:nvSpPr>
        <p:spPr>
          <a:xfrm>
            <a:off x="1741225" y="2941300"/>
            <a:ext cx="2006700" cy="71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 i="1">
                <a:latin typeface="Abril Fatface"/>
                <a:ea typeface="Abril Fatface"/>
                <a:cs typeface="Abril Fatface"/>
                <a:sym typeface="Abril Fatfac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96" name="Google Shape;96;p22"/>
          <p:cNvSpPr txBox="1">
            <a:spLocks noGrp="1"/>
          </p:cNvSpPr>
          <p:nvPr>
            <p:ph type="subTitle" idx="2"/>
          </p:nvPr>
        </p:nvSpPr>
        <p:spPr>
          <a:xfrm>
            <a:off x="5396075" y="2941300"/>
            <a:ext cx="2006700" cy="71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 i="1">
                <a:latin typeface="Abril Fatface"/>
                <a:ea typeface="Abril Fatface"/>
                <a:cs typeface="Abril Fatface"/>
                <a:sym typeface="Abril Fatfac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97" name="Google Shape;97;p22"/>
          <p:cNvSpPr txBox="1">
            <a:spLocks noGrp="1"/>
          </p:cNvSpPr>
          <p:nvPr>
            <p:ph type="subTitle" idx="3"/>
          </p:nvPr>
        </p:nvSpPr>
        <p:spPr>
          <a:xfrm>
            <a:off x="1741225" y="3479125"/>
            <a:ext cx="20067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22"/>
          <p:cNvSpPr txBox="1">
            <a:spLocks noGrp="1"/>
          </p:cNvSpPr>
          <p:nvPr>
            <p:ph type="subTitle" idx="4"/>
          </p:nvPr>
        </p:nvSpPr>
        <p:spPr>
          <a:xfrm>
            <a:off x="5396075" y="3479125"/>
            <a:ext cx="20067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22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 1">
  <p:cSld name="SECTION_TITLE_AND_DESCRIPTION_1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3"/>
          <p:cNvSpPr txBox="1">
            <a:spLocks noGrp="1"/>
          </p:cNvSpPr>
          <p:nvPr>
            <p:ph type="title"/>
          </p:nvPr>
        </p:nvSpPr>
        <p:spPr>
          <a:xfrm>
            <a:off x="3095625" y="2629175"/>
            <a:ext cx="53331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121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02" name="Google Shape;102;p23"/>
          <p:cNvSpPr txBox="1">
            <a:spLocks noGrp="1"/>
          </p:cNvSpPr>
          <p:nvPr>
            <p:ph type="subTitle" idx="1"/>
          </p:nvPr>
        </p:nvSpPr>
        <p:spPr>
          <a:xfrm>
            <a:off x="4119400" y="3815300"/>
            <a:ext cx="4309500" cy="79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BLANK_1_1_1_2"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4"/>
          <p:cNvSpPr txBox="1">
            <a:spLocks noGrp="1"/>
          </p:cNvSpPr>
          <p:nvPr>
            <p:ph type="title"/>
          </p:nvPr>
        </p:nvSpPr>
        <p:spPr>
          <a:xfrm>
            <a:off x="720000" y="2651913"/>
            <a:ext cx="23364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 b="0" i="1">
                <a:latin typeface="Abril Fatface"/>
                <a:ea typeface="Abril Fatface"/>
                <a:cs typeface="Abril Fatface"/>
                <a:sym typeface="Abril Fatface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05" name="Google Shape;105;p24"/>
          <p:cNvSpPr txBox="1">
            <a:spLocks noGrp="1"/>
          </p:cNvSpPr>
          <p:nvPr>
            <p:ph type="subTitle" idx="1"/>
          </p:nvPr>
        </p:nvSpPr>
        <p:spPr>
          <a:xfrm>
            <a:off x="720000" y="3073663"/>
            <a:ext cx="2336400" cy="71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24"/>
          <p:cNvSpPr txBox="1">
            <a:spLocks noGrp="1"/>
          </p:cNvSpPr>
          <p:nvPr>
            <p:ph type="title" idx="2"/>
          </p:nvPr>
        </p:nvSpPr>
        <p:spPr>
          <a:xfrm>
            <a:off x="3403800" y="2651913"/>
            <a:ext cx="23364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 b="0" i="1">
                <a:latin typeface="Abril Fatface"/>
                <a:ea typeface="Abril Fatface"/>
                <a:cs typeface="Abril Fatface"/>
                <a:sym typeface="Abril Fatface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07" name="Google Shape;107;p24"/>
          <p:cNvSpPr txBox="1">
            <a:spLocks noGrp="1"/>
          </p:cNvSpPr>
          <p:nvPr>
            <p:ph type="subTitle" idx="3"/>
          </p:nvPr>
        </p:nvSpPr>
        <p:spPr>
          <a:xfrm>
            <a:off x="3403800" y="3073663"/>
            <a:ext cx="2336400" cy="71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8" name="Google Shape;108;p24"/>
          <p:cNvSpPr txBox="1">
            <a:spLocks noGrp="1"/>
          </p:cNvSpPr>
          <p:nvPr>
            <p:ph type="title" idx="4"/>
          </p:nvPr>
        </p:nvSpPr>
        <p:spPr>
          <a:xfrm>
            <a:off x="6087600" y="2651913"/>
            <a:ext cx="23364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 b="0" i="1">
                <a:latin typeface="Abril Fatface"/>
                <a:ea typeface="Abril Fatface"/>
                <a:cs typeface="Abril Fatface"/>
                <a:sym typeface="Abril Fatface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09" name="Google Shape;109;p24"/>
          <p:cNvSpPr txBox="1">
            <a:spLocks noGrp="1"/>
          </p:cNvSpPr>
          <p:nvPr>
            <p:ph type="subTitle" idx="5"/>
          </p:nvPr>
        </p:nvSpPr>
        <p:spPr>
          <a:xfrm>
            <a:off x="6087600" y="3073663"/>
            <a:ext cx="2336400" cy="71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24"/>
          <p:cNvSpPr txBox="1">
            <a:spLocks noGrp="1"/>
          </p:cNvSpPr>
          <p:nvPr>
            <p:ph type="title" idx="6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1">
  <p:cSld name="BLANK_1_1_1_2_1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5"/>
          <p:cNvSpPr txBox="1">
            <a:spLocks noGrp="1"/>
          </p:cNvSpPr>
          <p:nvPr>
            <p:ph type="title"/>
          </p:nvPr>
        </p:nvSpPr>
        <p:spPr>
          <a:xfrm>
            <a:off x="720000" y="3026538"/>
            <a:ext cx="23364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 b="0" i="1">
                <a:latin typeface="Abril Fatface"/>
                <a:ea typeface="Abril Fatface"/>
                <a:cs typeface="Abril Fatface"/>
                <a:sym typeface="Abril Fatface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13" name="Google Shape;113;p25"/>
          <p:cNvSpPr txBox="1">
            <a:spLocks noGrp="1"/>
          </p:cNvSpPr>
          <p:nvPr>
            <p:ph type="subTitle" idx="1"/>
          </p:nvPr>
        </p:nvSpPr>
        <p:spPr>
          <a:xfrm>
            <a:off x="720000" y="3484487"/>
            <a:ext cx="2336400" cy="73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25"/>
          <p:cNvSpPr txBox="1">
            <a:spLocks noGrp="1"/>
          </p:cNvSpPr>
          <p:nvPr>
            <p:ph type="title" idx="2"/>
          </p:nvPr>
        </p:nvSpPr>
        <p:spPr>
          <a:xfrm>
            <a:off x="3403800" y="3026538"/>
            <a:ext cx="23364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 b="0" i="1">
                <a:latin typeface="Abril Fatface"/>
                <a:ea typeface="Abril Fatface"/>
                <a:cs typeface="Abril Fatface"/>
                <a:sym typeface="Abril Fatface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15" name="Google Shape;115;p25"/>
          <p:cNvSpPr txBox="1">
            <a:spLocks noGrp="1"/>
          </p:cNvSpPr>
          <p:nvPr>
            <p:ph type="subTitle" idx="3"/>
          </p:nvPr>
        </p:nvSpPr>
        <p:spPr>
          <a:xfrm>
            <a:off x="3403800" y="3484487"/>
            <a:ext cx="2336400" cy="73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6" name="Google Shape;116;p25"/>
          <p:cNvSpPr txBox="1">
            <a:spLocks noGrp="1"/>
          </p:cNvSpPr>
          <p:nvPr>
            <p:ph type="title" idx="4"/>
          </p:nvPr>
        </p:nvSpPr>
        <p:spPr>
          <a:xfrm>
            <a:off x="6087600" y="3026538"/>
            <a:ext cx="23364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 b="0" i="1">
                <a:latin typeface="Abril Fatface"/>
                <a:ea typeface="Abril Fatface"/>
                <a:cs typeface="Abril Fatface"/>
                <a:sym typeface="Abril Fatface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17" name="Google Shape;117;p25"/>
          <p:cNvSpPr txBox="1">
            <a:spLocks noGrp="1"/>
          </p:cNvSpPr>
          <p:nvPr>
            <p:ph type="subTitle" idx="5"/>
          </p:nvPr>
        </p:nvSpPr>
        <p:spPr>
          <a:xfrm>
            <a:off x="6087600" y="3484487"/>
            <a:ext cx="2336400" cy="73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8" name="Google Shape;118;p25"/>
          <p:cNvSpPr txBox="1">
            <a:spLocks noGrp="1"/>
          </p:cNvSpPr>
          <p:nvPr>
            <p:ph type="title" idx="6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2">
  <p:cSld name="BLANK_1_1_1_2_1_1"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6"/>
          <p:cNvSpPr txBox="1">
            <a:spLocks noGrp="1"/>
          </p:cNvSpPr>
          <p:nvPr>
            <p:ph type="title"/>
          </p:nvPr>
        </p:nvSpPr>
        <p:spPr>
          <a:xfrm>
            <a:off x="720000" y="3223413"/>
            <a:ext cx="23364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 b="0" i="1">
                <a:latin typeface="Abril Fatface"/>
                <a:ea typeface="Abril Fatface"/>
                <a:cs typeface="Abril Fatface"/>
                <a:sym typeface="Abril Fatface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21" name="Google Shape;121;p26"/>
          <p:cNvSpPr txBox="1">
            <a:spLocks noGrp="1"/>
          </p:cNvSpPr>
          <p:nvPr>
            <p:ph type="subTitle" idx="1"/>
          </p:nvPr>
        </p:nvSpPr>
        <p:spPr>
          <a:xfrm>
            <a:off x="720000" y="3695638"/>
            <a:ext cx="23364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2" name="Google Shape;122;p26"/>
          <p:cNvSpPr txBox="1">
            <a:spLocks noGrp="1"/>
          </p:cNvSpPr>
          <p:nvPr>
            <p:ph type="title" idx="2"/>
          </p:nvPr>
        </p:nvSpPr>
        <p:spPr>
          <a:xfrm>
            <a:off x="3403800" y="3223413"/>
            <a:ext cx="23364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 b="0" i="1">
                <a:latin typeface="Abril Fatface"/>
                <a:ea typeface="Abril Fatface"/>
                <a:cs typeface="Abril Fatface"/>
                <a:sym typeface="Abril Fatface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23" name="Google Shape;123;p26"/>
          <p:cNvSpPr txBox="1">
            <a:spLocks noGrp="1"/>
          </p:cNvSpPr>
          <p:nvPr>
            <p:ph type="subTitle" idx="3"/>
          </p:nvPr>
        </p:nvSpPr>
        <p:spPr>
          <a:xfrm>
            <a:off x="3403800" y="3695638"/>
            <a:ext cx="23364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4" name="Google Shape;124;p26"/>
          <p:cNvSpPr txBox="1">
            <a:spLocks noGrp="1"/>
          </p:cNvSpPr>
          <p:nvPr>
            <p:ph type="title" idx="4"/>
          </p:nvPr>
        </p:nvSpPr>
        <p:spPr>
          <a:xfrm>
            <a:off x="6087600" y="3223413"/>
            <a:ext cx="23364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 b="0" i="1">
                <a:latin typeface="Abril Fatface"/>
                <a:ea typeface="Abril Fatface"/>
                <a:cs typeface="Abril Fatface"/>
                <a:sym typeface="Abril Fatface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25" name="Google Shape;125;p26"/>
          <p:cNvSpPr txBox="1">
            <a:spLocks noGrp="1"/>
          </p:cNvSpPr>
          <p:nvPr>
            <p:ph type="subTitle" idx="5"/>
          </p:nvPr>
        </p:nvSpPr>
        <p:spPr>
          <a:xfrm>
            <a:off x="6087600" y="3695638"/>
            <a:ext cx="23364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p26"/>
          <p:cNvSpPr txBox="1">
            <a:spLocks noGrp="1"/>
          </p:cNvSpPr>
          <p:nvPr>
            <p:ph type="title" idx="6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BLANK_1_1_1_1"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7"/>
          <p:cNvSpPr txBox="1">
            <a:spLocks noGrp="1"/>
          </p:cNvSpPr>
          <p:nvPr>
            <p:ph type="title"/>
          </p:nvPr>
        </p:nvSpPr>
        <p:spPr>
          <a:xfrm>
            <a:off x="717550" y="2768925"/>
            <a:ext cx="14658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 b="0" i="1">
                <a:latin typeface="Abril Fatface"/>
                <a:ea typeface="Abril Fatface"/>
                <a:cs typeface="Abril Fatface"/>
                <a:sym typeface="Abril Fatface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29" name="Google Shape;129;p27"/>
          <p:cNvSpPr txBox="1">
            <a:spLocks noGrp="1"/>
          </p:cNvSpPr>
          <p:nvPr>
            <p:ph type="subTitle" idx="1"/>
          </p:nvPr>
        </p:nvSpPr>
        <p:spPr>
          <a:xfrm>
            <a:off x="717550" y="3203050"/>
            <a:ext cx="1465800" cy="750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0" name="Google Shape;130;p27"/>
          <p:cNvSpPr txBox="1">
            <a:spLocks noGrp="1"/>
          </p:cNvSpPr>
          <p:nvPr>
            <p:ph type="title" idx="2"/>
          </p:nvPr>
        </p:nvSpPr>
        <p:spPr>
          <a:xfrm>
            <a:off x="6963100" y="2768925"/>
            <a:ext cx="14658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 b="0" i="1">
                <a:latin typeface="Abril Fatface"/>
                <a:ea typeface="Abril Fatface"/>
                <a:cs typeface="Abril Fatface"/>
                <a:sym typeface="Abril Fatface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31" name="Google Shape;131;p27"/>
          <p:cNvSpPr txBox="1">
            <a:spLocks noGrp="1"/>
          </p:cNvSpPr>
          <p:nvPr>
            <p:ph type="subTitle" idx="3"/>
          </p:nvPr>
        </p:nvSpPr>
        <p:spPr>
          <a:xfrm>
            <a:off x="6963100" y="3203069"/>
            <a:ext cx="1465800" cy="750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2" name="Google Shape;132;p27"/>
          <p:cNvSpPr txBox="1">
            <a:spLocks noGrp="1"/>
          </p:cNvSpPr>
          <p:nvPr>
            <p:ph type="title" idx="4"/>
          </p:nvPr>
        </p:nvSpPr>
        <p:spPr>
          <a:xfrm>
            <a:off x="2802654" y="2768925"/>
            <a:ext cx="14658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 b="0" i="1">
                <a:latin typeface="Abril Fatface"/>
                <a:ea typeface="Abril Fatface"/>
                <a:cs typeface="Abril Fatface"/>
                <a:sym typeface="Abril Fatface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33" name="Google Shape;133;p27"/>
          <p:cNvSpPr txBox="1">
            <a:spLocks noGrp="1"/>
          </p:cNvSpPr>
          <p:nvPr>
            <p:ph type="subTitle" idx="5"/>
          </p:nvPr>
        </p:nvSpPr>
        <p:spPr>
          <a:xfrm>
            <a:off x="2802654" y="3203050"/>
            <a:ext cx="1465800" cy="750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4" name="Google Shape;134;p27"/>
          <p:cNvSpPr txBox="1">
            <a:spLocks noGrp="1"/>
          </p:cNvSpPr>
          <p:nvPr>
            <p:ph type="title" idx="6"/>
          </p:nvPr>
        </p:nvSpPr>
        <p:spPr>
          <a:xfrm>
            <a:off x="4882871" y="2768925"/>
            <a:ext cx="14658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 b="0" i="1">
                <a:latin typeface="Abril Fatface"/>
                <a:ea typeface="Abril Fatface"/>
                <a:cs typeface="Abril Fatface"/>
                <a:sym typeface="Abril Fatface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35" name="Google Shape;135;p27"/>
          <p:cNvSpPr txBox="1">
            <a:spLocks noGrp="1"/>
          </p:cNvSpPr>
          <p:nvPr>
            <p:ph type="subTitle" idx="7"/>
          </p:nvPr>
        </p:nvSpPr>
        <p:spPr>
          <a:xfrm>
            <a:off x="4882871" y="3203050"/>
            <a:ext cx="1465800" cy="750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6" name="Google Shape;136;p27"/>
          <p:cNvSpPr txBox="1">
            <a:spLocks noGrp="1"/>
          </p:cNvSpPr>
          <p:nvPr>
            <p:ph type="title" idx="8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BLANK_1_1_1_1_1"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8"/>
          <p:cNvSpPr txBox="1">
            <a:spLocks noGrp="1"/>
          </p:cNvSpPr>
          <p:nvPr>
            <p:ph type="title"/>
          </p:nvPr>
        </p:nvSpPr>
        <p:spPr>
          <a:xfrm>
            <a:off x="715100" y="1903688"/>
            <a:ext cx="18552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 b="0" i="1">
                <a:latin typeface="Abril Fatface"/>
                <a:ea typeface="Abril Fatface"/>
                <a:cs typeface="Abril Fatface"/>
                <a:sym typeface="Abril Fatface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39" name="Google Shape;139;p28"/>
          <p:cNvSpPr txBox="1">
            <a:spLocks noGrp="1"/>
          </p:cNvSpPr>
          <p:nvPr>
            <p:ph type="subTitle" idx="1"/>
          </p:nvPr>
        </p:nvSpPr>
        <p:spPr>
          <a:xfrm>
            <a:off x="715100" y="2278988"/>
            <a:ext cx="18552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0" name="Google Shape;140;p28"/>
          <p:cNvSpPr txBox="1">
            <a:spLocks noGrp="1"/>
          </p:cNvSpPr>
          <p:nvPr>
            <p:ph type="title" idx="2"/>
          </p:nvPr>
        </p:nvSpPr>
        <p:spPr>
          <a:xfrm>
            <a:off x="3644424" y="1903688"/>
            <a:ext cx="18552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 b="0" i="1">
                <a:latin typeface="Abril Fatface"/>
                <a:ea typeface="Abril Fatface"/>
                <a:cs typeface="Abril Fatface"/>
                <a:sym typeface="Abril Fatface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41" name="Google Shape;141;p28"/>
          <p:cNvSpPr txBox="1">
            <a:spLocks noGrp="1"/>
          </p:cNvSpPr>
          <p:nvPr>
            <p:ph type="subTitle" idx="3"/>
          </p:nvPr>
        </p:nvSpPr>
        <p:spPr>
          <a:xfrm>
            <a:off x="3644424" y="2278988"/>
            <a:ext cx="18552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2" name="Google Shape;142;p28"/>
          <p:cNvSpPr txBox="1">
            <a:spLocks noGrp="1"/>
          </p:cNvSpPr>
          <p:nvPr>
            <p:ph type="title" idx="4"/>
          </p:nvPr>
        </p:nvSpPr>
        <p:spPr>
          <a:xfrm>
            <a:off x="715075" y="3748400"/>
            <a:ext cx="18552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 b="0" i="1">
                <a:latin typeface="Abril Fatface"/>
                <a:ea typeface="Abril Fatface"/>
                <a:cs typeface="Abril Fatface"/>
                <a:sym typeface="Abril Fatface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43" name="Google Shape;143;p28"/>
          <p:cNvSpPr txBox="1">
            <a:spLocks noGrp="1"/>
          </p:cNvSpPr>
          <p:nvPr>
            <p:ph type="subTitle" idx="5"/>
          </p:nvPr>
        </p:nvSpPr>
        <p:spPr>
          <a:xfrm>
            <a:off x="715075" y="4123700"/>
            <a:ext cx="18552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4" name="Google Shape;144;p28"/>
          <p:cNvSpPr txBox="1">
            <a:spLocks noGrp="1"/>
          </p:cNvSpPr>
          <p:nvPr>
            <p:ph type="title" idx="6"/>
          </p:nvPr>
        </p:nvSpPr>
        <p:spPr>
          <a:xfrm>
            <a:off x="3644399" y="3748400"/>
            <a:ext cx="18552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 b="0" i="1">
                <a:latin typeface="Abril Fatface"/>
                <a:ea typeface="Abril Fatface"/>
                <a:cs typeface="Abril Fatface"/>
                <a:sym typeface="Abril Fatface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45" name="Google Shape;145;p28"/>
          <p:cNvSpPr txBox="1">
            <a:spLocks noGrp="1"/>
          </p:cNvSpPr>
          <p:nvPr>
            <p:ph type="subTitle" idx="7"/>
          </p:nvPr>
        </p:nvSpPr>
        <p:spPr>
          <a:xfrm>
            <a:off x="3644399" y="4123700"/>
            <a:ext cx="18552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6" name="Google Shape;146;p28"/>
          <p:cNvSpPr txBox="1">
            <a:spLocks noGrp="1"/>
          </p:cNvSpPr>
          <p:nvPr>
            <p:ph type="title" idx="8"/>
          </p:nvPr>
        </p:nvSpPr>
        <p:spPr>
          <a:xfrm>
            <a:off x="6573699" y="1903688"/>
            <a:ext cx="18552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 b="0" i="1">
                <a:latin typeface="Abril Fatface"/>
                <a:ea typeface="Abril Fatface"/>
                <a:cs typeface="Abril Fatface"/>
                <a:sym typeface="Abril Fatface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47" name="Google Shape;147;p28"/>
          <p:cNvSpPr txBox="1">
            <a:spLocks noGrp="1"/>
          </p:cNvSpPr>
          <p:nvPr>
            <p:ph type="subTitle" idx="9"/>
          </p:nvPr>
        </p:nvSpPr>
        <p:spPr>
          <a:xfrm>
            <a:off x="6573699" y="2278988"/>
            <a:ext cx="18552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8" name="Google Shape;148;p28"/>
          <p:cNvSpPr txBox="1">
            <a:spLocks noGrp="1"/>
          </p:cNvSpPr>
          <p:nvPr>
            <p:ph type="title" idx="13"/>
          </p:nvPr>
        </p:nvSpPr>
        <p:spPr>
          <a:xfrm>
            <a:off x="6573674" y="3748400"/>
            <a:ext cx="18552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 b="0" i="1">
                <a:latin typeface="Abril Fatface"/>
                <a:ea typeface="Abril Fatface"/>
                <a:cs typeface="Abril Fatface"/>
                <a:sym typeface="Abril Fatface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149" name="Google Shape;149;p28"/>
          <p:cNvSpPr txBox="1">
            <a:spLocks noGrp="1"/>
          </p:cNvSpPr>
          <p:nvPr>
            <p:ph type="subTitle" idx="14"/>
          </p:nvPr>
        </p:nvSpPr>
        <p:spPr>
          <a:xfrm>
            <a:off x="6573674" y="4123700"/>
            <a:ext cx="18552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0" name="Google Shape;150;p28"/>
          <p:cNvSpPr txBox="1">
            <a:spLocks noGrp="1"/>
          </p:cNvSpPr>
          <p:nvPr>
            <p:ph type="title" idx="15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">
  <p:cSld name="BLANK_1_1_1_1_1_1"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9"/>
          <p:cNvSpPr txBox="1">
            <a:spLocks noGrp="1"/>
          </p:cNvSpPr>
          <p:nvPr>
            <p:ph type="title" hasCustomPrompt="1"/>
          </p:nvPr>
        </p:nvSpPr>
        <p:spPr>
          <a:xfrm>
            <a:off x="715100" y="540000"/>
            <a:ext cx="4966500" cy="828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153" name="Google Shape;153;p29"/>
          <p:cNvSpPr txBox="1">
            <a:spLocks noGrp="1"/>
          </p:cNvSpPr>
          <p:nvPr>
            <p:ph type="subTitle" idx="1"/>
          </p:nvPr>
        </p:nvSpPr>
        <p:spPr>
          <a:xfrm>
            <a:off x="715100" y="1246023"/>
            <a:ext cx="4966500" cy="44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4" name="Google Shape;154;p29"/>
          <p:cNvSpPr txBox="1">
            <a:spLocks noGrp="1"/>
          </p:cNvSpPr>
          <p:nvPr>
            <p:ph type="title" idx="2" hasCustomPrompt="1"/>
          </p:nvPr>
        </p:nvSpPr>
        <p:spPr>
          <a:xfrm>
            <a:off x="715100" y="1996133"/>
            <a:ext cx="4966500" cy="828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155" name="Google Shape;155;p29"/>
          <p:cNvSpPr txBox="1">
            <a:spLocks noGrp="1"/>
          </p:cNvSpPr>
          <p:nvPr>
            <p:ph type="subTitle" idx="3"/>
          </p:nvPr>
        </p:nvSpPr>
        <p:spPr>
          <a:xfrm>
            <a:off x="715100" y="2702156"/>
            <a:ext cx="4966500" cy="44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6" name="Google Shape;156;p29"/>
          <p:cNvSpPr txBox="1">
            <a:spLocks noGrp="1"/>
          </p:cNvSpPr>
          <p:nvPr>
            <p:ph type="title" idx="4" hasCustomPrompt="1"/>
          </p:nvPr>
        </p:nvSpPr>
        <p:spPr>
          <a:xfrm>
            <a:off x="715100" y="3452279"/>
            <a:ext cx="4966500" cy="828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157" name="Google Shape;157;p29"/>
          <p:cNvSpPr txBox="1">
            <a:spLocks noGrp="1"/>
          </p:cNvSpPr>
          <p:nvPr>
            <p:ph type="subTitle" idx="5"/>
          </p:nvPr>
        </p:nvSpPr>
        <p:spPr>
          <a:xfrm>
            <a:off x="715100" y="4158301"/>
            <a:ext cx="4966500" cy="44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8" name="Google Shape;158;p29"/>
          <p:cNvSpPr/>
          <p:nvPr/>
        </p:nvSpPr>
        <p:spPr>
          <a:xfrm>
            <a:off x="6015050" y="0"/>
            <a:ext cx="31287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 1">
  <p:cSld name="BLANK_1_1_1_1_1_1_3"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30"/>
          <p:cNvSpPr txBox="1">
            <a:spLocks noGrp="1"/>
          </p:cNvSpPr>
          <p:nvPr>
            <p:ph type="title" hasCustomPrompt="1"/>
          </p:nvPr>
        </p:nvSpPr>
        <p:spPr>
          <a:xfrm>
            <a:off x="715100" y="760625"/>
            <a:ext cx="3277500" cy="828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161" name="Google Shape;161;p30"/>
          <p:cNvSpPr txBox="1">
            <a:spLocks noGrp="1"/>
          </p:cNvSpPr>
          <p:nvPr>
            <p:ph type="subTitle" idx="1"/>
          </p:nvPr>
        </p:nvSpPr>
        <p:spPr>
          <a:xfrm>
            <a:off x="715100" y="1542851"/>
            <a:ext cx="3277500" cy="58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2" name="Google Shape;162;p30"/>
          <p:cNvSpPr txBox="1">
            <a:spLocks noGrp="1"/>
          </p:cNvSpPr>
          <p:nvPr>
            <p:ph type="title" idx="2" hasCustomPrompt="1"/>
          </p:nvPr>
        </p:nvSpPr>
        <p:spPr>
          <a:xfrm>
            <a:off x="5151400" y="760632"/>
            <a:ext cx="3277500" cy="828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163" name="Google Shape;163;p30"/>
          <p:cNvSpPr txBox="1">
            <a:spLocks noGrp="1"/>
          </p:cNvSpPr>
          <p:nvPr>
            <p:ph type="subTitle" idx="3"/>
          </p:nvPr>
        </p:nvSpPr>
        <p:spPr>
          <a:xfrm>
            <a:off x="5151400" y="1542861"/>
            <a:ext cx="3277500" cy="58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4" name="Google Shape;164;p30"/>
          <p:cNvSpPr txBox="1">
            <a:spLocks noGrp="1"/>
          </p:cNvSpPr>
          <p:nvPr>
            <p:ph type="title" idx="4" hasCustomPrompt="1"/>
          </p:nvPr>
        </p:nvSpPr>
        <p:spPr>
          <a:xfrm>
            <a:off x="2933250" y="2139727"/>
            <a:ext cx="3277500" cy="828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165" name="Google Shape;165;p30"/>
          <p:cNvSpPr txBox="1">
            <a:spLocks noGrp="1"/>
          </p:cNvSpPr>
          <p:nvPr>
            <p:ph type="subTitle" idx="5"/>
          </p:nvPr>
        </p:nvSpPr>
        <p:spPr>
          <a:xfrm>
            <a:off x="2933250" y="2921950"/>
            <a:ext cx="3277500" cy="58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6" name="Google Shape;166;p30"/>
          <p:cNvSpPr/>
          <p:nvPr/>
        </p:nvSpPr>
        <p:spPr>
          <a:xfrm>
            <a:off x="0" y="3580050"/>
            <a:ext cx="9144000" cy="1563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BLANK_1_1_1_1_1_1_2"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31"/>
          <p:cNvSpPr txBox="1">
            <a:spLocks noGrp="1"/>
          </p:cNvSpPr>
          <p:nvPr>
            <p:ph type="ctrTitle"/>
          </p:nvPr>
        </p:nvSpPr>
        <p:spPr>
          <a:xfrm>
            <a:off x="715100" y="535000"/>
            <a:ext cx="4284000" cy="99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69" name="Google Shape;169;p31"/>
          <p:cNvSpPr txBox="1">
            <a:spLocks noGrp="1"/>
          </p:cNvSpPr>
          <p:nvPr>
            <p:ph type="subTitle" idx="1"/>
          </p:nvPr>
        </p:nvSpPr>
        <p:spPr>
          <a:xfrm>
            <a:off x="710150" y="1418263"/>
            <a:ext cx="4293900" cy="123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170" name="Google Shape;170;p31"/>
          <p:cNvSpPr/>
          <p:nvPr/>
        </p:nvSpPr>
        <p:spPr>
          <a:xfrm>
            <a:off x="0" y="3824300"/>
            <a:ext cx="9144000" cy="1319100"/>
          </a:xfrm>
          <a:prstGeom prst="rect">
            <a:avLst/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LANK_1_1_1_1_1_1_1"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_AND_BODY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311760" y="793800"/>
            <a:ext cx="8520120" cy="57240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t">
            <a:normAutofit lnSpcReduction="9999"/>
          </a:bodyPr>
          <a:lstStyle>
            <a:lvl1pPr indent="0" algn="l">
              <a:buNone/>
              <a:defRPr lang="en-AU" sz="2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buNone/>
            </a:pPr>
            <a:r>
              <a:rPr lang="en-AU" sz="2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</a:p>
        </p:txBody>
      </p:sp>
      <p:sp>
        <p:nvSpPr>
          <p:cNvPr id="12" name="PlaceHolder 2"/>
          <p:cNvSpPr>
            <a:spLocks noGrp="1"/>
          </p:cNvSpPr>
          <p:nvPr>
            <p:ph type="sldNum" idx="5"/>
          </p:nvPr>
        </p:nvSpPr>
        <p:spPr>
          <a:xfrm>
            <a:off x="8472600" y="4663080"/>
            <a:ext cx="548280" cy="39312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ctr">
            <a:norm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n" sz="1000" b="0" u="none" strike="noStrike">
                <a:solidFill>
                  <a:schemeClr val="dk2"/>
                </a:solidFill>
                <a:effectLst/>
                <a:uFillTx/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D4270AFE-4BD5-4736-B32E-082F857BEBC5}" type="slidenum">
              <a:rPr lang="en" sz="1000" b="0" u="none" strike="noStrike">
                <a:solidFill>
                  <a:schemeClr val="dk2"/>
                </a:solidFill>
                <a:effectLst/>
                <a:uFillTx/>
                <a:latin typeface="Arial"/>
                <a:ea typeface="Arial"/>
              </a:rPr>
              <a:t>‹#›</a:t>
            </a:fld>
            <a:endParaRPr lang="en-AU" sz="10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917280" y="2790360"/>
            <a:ext cx="3175920" cy="147852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t">
            <a:normAutofit fontScale="25000" lnSpcReduction="19999"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57200" indent="-34308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</a:p>
          <a:p>
            <a:pPr marL="914400" lvl="1" indent="-31752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</a:p>
          <a:p>
            <a:pPr marL="1371600" lvl="2" indent="-31752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</a:p>
          <a:p>
            <a:pPr marL="1828800" lvl="3" indent="-31752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</a:p>
          <a:p>
            <a:pPr marL="2286000" lvl="4" indent="-31752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</a:p>
          <a:p>
            <a:pPr marL="2743200" lvl="5" indent="-31752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</a:p>
          <a:p>
            <a:pPr marL="3200400" lvl="6" indent="-31752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A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</a:p>
        </p:txBody>
      </p:sp>
    </p:spTree>
    <p:extLst>
      <p:ext uri="{BB962C8B-B14F-4D97-AF65-F5344CB8AC3E}">
        <p14:creationId xmlns:p14="http://schemas.microsoft.com/office/powerpoint/2010/main" val="40710061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chivo"/>
              <a:buNone/>
              <a:defRPr sz="3500" b="1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chivo"/>
              <a:buNone/>
              <a:defRPr sz="3500" b="1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chivo"/>
              <a:buNone/>
              <a:defRPr sz="3500" b="1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chivo"/>
              <a:buNone/>
              <a:defRPr sz="3500" b="1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chivo"/>
              <a:buNone/>
              <a:defRPr sz="3500" b="1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chivo"/>
              <a:buNone/>
              <a:defRPr sz="3500" b="1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chivo"/>
              <a:buNone/>
              <a:defRPr sz="3500" b="1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chivo"/>
              <a:buNone/>
              <a:defRPr sz="3500" b="1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Archivo"/>
              <a:buNone/>
              <a:defRPr sz="3500" b="1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Char char="●"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Char char="○"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Char char="■"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Char char="●"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Char char="○"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Char char="■"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Char char="●"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idact Gothic"/>
              <a:buChar char="○"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Didact Gothic"/>
              <a:buChar char="■"/>
              <a:defRPr>
                <a:solidFill>
                  <a:schemeClr val="dk1"/>
                </a:solidFill>
                <a:latin typeface="Didact Gothic"/>
                <a:ea typeface="Didact Gothic"/>
                <a:cs typeface="Didact Gothic"/>
                <a:sym typeface="Didact Gothic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  <p:sldLayoutId id="2147483674" r:id="rId27"/>
    <p:sldLayoutId id="2147483675" r:id="rId28"/>
    <p:sldLayoutId id="2147483676" r:id="rId29"/>
    <p:sldLayoutId id="2147483677" r:id="rId30"/>
    <p:sldLayoutId id="2147483678" r:id="rId31"/>
    <p:sldLayoutId id="2147483680" r:id="rId32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mailto:wendy.lam01@outlook.com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Relationship Id="rId4" Type="http://schemas.openxmlformats.org/officeDocument/2006/relationships/hyperlink" Target="https://www.linkedin.com/in/wendynlam/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2.xml"/><Relationship Id="rId5" Type="http://schemas.openxmlformats.org/officeDocument/2006/relationships/image" Target="../media/image3.gif"/><Relationship Id="rId4" Type="http://schemas.openxmlformats.org/officeDocument/2006/relationships/image" Target="../media/image2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6" name="Google Shape;176;p33"/>
          <p:cNvCxnSpPr>
            <a:endCxn id="177" idx="2"/>
          </p:cNvCxnSpPr>
          <p:nvPr/>
        </p:nvCxnSpPr>
        <p:spPr>
          <a:xfrm>
            <a:off x="715250" y="458800"/>
            <a:ext cx="689100" cy="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78" name="Google Shape;178;p33"/>
          <p:cNvCxnSpPr/>
          <p:nvPr/>
        </p:nvCxnSpPr>
        <p:spPr>
          <a:xfrm>
            <a:off x="7776400" y="458800"/>
            <a:ext cx="6525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79" name="Google Shape;179;p33"/>
          <p:cNvCxnSpPr/>
          <p:nvPr/>
        </p:nvCxnSpPr>
        <p:spPr>
          <a:xfrm>
            <a:off x="715108" y="4608504"/>
            <a:ext cx="3509400" cy="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80" name="Google Shape;180;p33"/>
          <p:cNvSpPr txBox="1"/>
          <p:nvPr/>
        </p:nvSpPr>
        <p:spPr>
          <a:xfrm>
            <a:off x="715100" y="1663650"/>
            <a:ext cx="44448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Input without influence: Multistakeholder legitimacy and corporate power in global </a:t>
            </a:r>
            <a:br>
              <a:rPr lang="en" sz="20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</a:br>
            <a:r>
              <a:rPr lang="en" sz="20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AI governance</a:t>
            </a:r>
            <a:endParaRPr sz="2000" b="1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Wendy Lam,</a:t>
            </a:r>
            <a:endParaRPr b="1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i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auDA Internet Governance Fellow</a:t>
            </a:r>
            <a:endParaRPr b="1" i="1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34"/>
          <p:cNvSpPr txBox="1">
            <a:spLocks noGrp="1"/>
          </p:cNvSpPr>
          <p:nvPr>
            <p:ph type="title" idx="6"/>
          </p:nvPr>
        </p:nvSpPr>
        <p:spPr>
          <a:xfrm>
            <a:off x="720000" y="607563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latin typeface="Poppins"/>
                <a:ea typeface="Poppins"/>
                <a:cs typeface="Poppins"/>
                <a:sym typeface="Poppins"/>
              </a:rPr>
              <a:t>Research aim</a:t>
            </a:r>
            <a:endParaRPr sz="2500">
              <a:latin typeface="Poppins"/>
              <a:ea typeface="Poppins"/>
              <a:cs typeface="Poppins"/>
              <a:sym typeface="Poppins"/>
            </a:endParaRPr>
          </a:p>
        </p:txBody>
      </p:sp>
      <p:cxnSp>
        <p:nvCxnSpPr>
          <p:cNvPr id="186" name="Google Shape;186;p34"/>
          <p:cNvCxnSpPr/>
          <p:nvPr/>
        </p:nvCxnSpPr>
        <p:spPr>
          <a:xfrm>
            <a:off x="3167824" y="997604"/>
            <a:ext cx="965400" cy="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87" name="Google Shape;187;p34"/>
          <p:cNvSpPr txBox="1"/>
          <p:nvPr/>
        </p:nvSpPr>
        <p:spPr>
          <a:xfrm>
            <a:off x="826650" y="1682800"/>
            <a:ext cx="7490700" cy="237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This research asks </a:t>
            </a:r>
            <a:r>
              <a:rPr lang="en" sz="18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whether a multistakeholder model can balance corporate influence</a:t>
            </a:r>
            <a:r>
              <a:rPr lang="en" sz="18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 against state sovereignty and the public interest in AI governance. It argues that Big Tech’s influence has created </a:t>
            </a:r>
            <a:r>
              <a:rPr lang="en" sz="18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structural barriers to the model’s legitimacy</a:t>
            </a:r>
            <a:r>
              <a:rPr lang="en" sz="18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, but that multistakeholderism can still offer a pathway of equal footing through </a:t>
            </a:r>
            <a:r>
              <a:rPr lang="en" sz="18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deliberate design for inclusion</a:t>
            </a:r>
            <a:r>
              <a:rPr lang="en" sz="18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. </a:t>
            </a:r>
            <a:endParaRPr sz="18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35"/>
          <p:cNvSpPr txBox="1">
            <a:spLocks noGrp="1"/>
          </p:cNvSpPr>
          <p:nvPr>
            <p:ph type="title" idx="6"/>
          </p:nvPr>
        </p:nvSpPr>
        <p:spPr>
          <a:xfrm>
            <a:off x="720000" y="607563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latin typeface="Poppins"/>
                <a:ea typeface="Poppins"/>
                <a:cs typeface="Poppins"/>
                <a:sym typeface="Poppins"/>
              </a:rPr>
              <a:t>The multistakeholder premise</a:t>
            </a:r>
            <a:endParaRPr sz="2500">
              <a:latin typeface="Poppins"/>
              <a:ea typeface="Poppins"/>
              <a:cs typeface="Poppins"/>
              <a:sym typeface="Poppins"/>
            </a:endParaRPr>
          </a:p>
        </p:txBody>
      </p:sp>
      <p:cxnSp>
        <p:nvCxnSpPr>
          <p:cNvPr id="193" name="Google Shape;193;p35"/>
          <p:cNvCxnSpPr/>
          <p:nvPr/>
        </p:nvCxnSpPr>
        <p:spPr>
          <a:xfrm>
            <a:off x="5830399" y="986029"/>
            <a:ext cx="965400" cy="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94" name="Google Shape;194;p35"/>
          <p:cNvSpPr txBox="1">
            <a:spLocks noGrp="1"/>
          </p:cNvSpPr>
          <p:nvPr>
            <p:ph type="title"/>
          </p:nvPr>
        </p:nvSpPr>
        <p:spPr>
          <a:xfrm>
            <a:off x="599650" y="2425425"/>
            <a:ext cx="2336400" cy="805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 i="0">
                <a:latin typeface="Poppins"/>
                <a:ea typeface="Poppins"/>
                <a:cs typeface="Poppins"/>
                <a:sym typeface="Poppins"/>
              </a:rPr>
              <a:t>Governments</a:t>
            </a:r>
            <a:endParaRPr sz="2000" b="1" i="0"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95" name="Google Shape;195;p35"/>
          <p:cNvSpPr txBox="1">
            <a:spLocks noGrp="1"/>
          </p:cNvSpPr>
          <p:nvPr>
            <p:ph type="title" idx="2"/>
          </p:nvPr>
        </p:nvSpPr>
        <p:spPr>
          <a:xfrm>
            <a:off x="2733750" y="2425425"/>
            <a:ext cx="2336400" cy="805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 i="0">
                <a:latin typeface="Poppins"/>
                <a:ea typeface="Poppins"/>
                <a:cs typeface="Poppins"/>
                <a:sym typeface="Poppins"/>
              </a:rPr>
              <a:t>Industry</a:t>
            </a:r>
            <a:endParaRPr sz="2000" b="1" i="0"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96" name="Google Shape;196;p35"/>
          <p:cNvSpPr txBox="1">
            <a:spLocks noGrp="1"/>
          </p:cNvSpPr>
          <p:nvPr>
            <p:ph type="title" idx="4"/>
          </p:nvPr>
        </p:nvSpPr>
        <p:spPr>
          <a:xfrm>
            <a:off x="4313950" y="2425425"/>
            <a:ext cx="2665200" cy="805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 i="0">
                <a:solidFill>
                  <a:srgbClr val="FF0000"/>
                </a:solidFill>
                <a:latin typeface="Poppins"/>
                <a:ea typeface="Poppins"/>
                <a:cs typeface="Poppins"/>
                <a:sym typeface="Poppins"/>
              </a:rPr>
              <a:t>Civil </a:t>
            </a:r>
            <a:br>
              <a:rPr lang="en" sz="2000" b="1" i="0">
                <a:solidFill>
                  <a:srgbClr val="FF0000"/>
                </a:solidFill>
                <a:latin typeface="Poppins"/>
                <a:ea typeface="Poppins"/>
                <a:cs typeface="Poppins"/>
                <a:sym typeface="Poppins"/>
              </a:rPr>
            </a:br>
            <a:r>
              <a:rPr lang="en" sz="2000" b="1" i="0">
                <a:solidFill>
                  <a:srgbClr val="FF0000"/>
                </a:solidFill>
                <a:latin typeface="Poppins"/>
                <a:ea typeface="Poppins"/>
                <a:cs typeface="Poppins"/>
                <a:sym typeface="Poppins"/>
              </a:rPr>
              <a:t>society</a:t>
            </a:r>
            <a:endParaRPr sz="2000" b="1" i="0">
              <a:solidFill>
                <a:srgbClr val="FF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97" name="Google Shape;197;p35"/>
          <p:cNvSpPr txBox="1">
            <a:spLocks noGrp="1"/>
          </p:cNvSpPr>
          <p:nvPr>
            <p:ph type="title" idx="4"/>
          </p:nvPr>
        </p:nvSpPr>
        <p:spPr>
          <a:xfrm>
            <a:off x="6358450" y="2425425"/>
            <a:ext cx="2665200" cy="805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 i="0">
                <a:latin typeface="Poppins"/>
                <a:ea typeface="Poppins"/>
                <a:cs typeface="Poppins"/>
                <a:sym typeface="Poppins"/>
              </a:rPr>
              <a:t>Technical community</a:t>
            </a:r>
            <a:endParaRPr sz="2000" b="1" i="0"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36"/>
          <p:cNvSpPr txBox="1">
            <a:spLocks noGrp="1"/>
          </p:cNvSpPr>
          <p:nvPr>
            <p:ph type="title"/>
          </p:nvPr>
        </p:nvSpPr>
        <p:spPr>
          <a:xfrm>
            <a:off x="720000" y="2462100"/>
            <a:ext cx="2336400" cy="805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 i="0">
                <a:latin typeface="Poppins"/>
                <a:ea typeface="Poppins"/>
                <a:cs typeface="Poppins"/>
                <a:sym typeface="Poppins"/>
              </a:rPr>
              <a:t>Institutional fragmentation</a:t>
            </a:r>
            <a:endParaRPr b="1" i="0"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03" name="Google Shape;203;p36"/>
          <p:cNvSpPr txBox="1">
            <a:spLocks noGrp="1"/>
          </p:cNvSpPr>
          <p:nvPr>
            <p:ph type="title" idx="2"/>
          </p:nvPr>
        </p:nvSpPr>
        <p:spPr>
          <a:xfrm>
            <a:off x="3585750" y="2462100"/>
            <a:ext cx="2336400" cy="805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 i="0">
                <a:latin typeface="Poppins"/>
                <a:ea typeface="Poppins"/>
                <a:cs typeface="Poppins"/>
                <a:sym typeface="Poppins"/>
              </a:rPr>
              <a:t>Geopolitical concentration</a:t>
            </a:r>
            <a:endParaRPr sz="2200" b="1" i="0"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04" name="Google Shape;204;p36"/>
          <p:cNvSpPr txBox="1">
            <a:spLocks noGrp="1"/>
          </p:cNvSpPr>
          <p:nvPr>
            <p:ph type="title" idx="4"/>
          </p:nvPr>
        </p:nvSpPr>
        <p:spPr>
          <a:xfrm>
            <a:off x="6023375" y="2462100"/>
            <a:ext cx="2665200" cy="805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 i="0">
                <a:latin typeface="Poppins"/>
                <a:ea typeface="Poppins"/>
                <a:cs typeface="Poppins"/>
                <a:sym typeface="Poppins"/>
              </a:rPr>
              <a:t>No shared </a:t>
            </a:r>
            <a:br>
              <a:rPr lang="en" sz="2200" b="1" i="0">
                <a:latin typeface="Poppins"/>
                <a:ea typeface="Poppins"/>
                <a:cs typeface="Poppins"/>
                <a:sym typeface="Poppins"/>
              </a:rPr>
            </a:br>
            <a:r>
              <a:rPr lang="en" sz="2200" b="1" i="0">
                <a:latin typeface="Poppins"/>
                <a:ea typeface="Poppins"/>
                <a:cs typeface="Poppins"/>
                <a:sym typeface="Poppins"/>
              </a:rPr>
              <a:t>North Star</a:t>
            </a:r>
            <a:endParaRPr sz="2200" b="1" i="0"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05" name="Google Shape;205;p36"/>
          <p:cNvSpPr txBox="1">
            <a:spLocks noGrp="1"/>
          </p:cNvSpPr>
          <p:nvPr>
            <p:ph type="title" idx="6"/>
          </p:nvPr>
        </p:nvSpPr>
        <p:spPr>
          <a:xfrm>
            <a:off x="720000" y="607563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latin typeface="Poppins"/>
                <a:ea typeface="Poppins"/>
                <a:cs typeface="Poppins"/>
                <a:sym typeface="Poppins"/>
              </a:rPr>
              <a:t>Why AI intensifies this problem</a:t>
            </a:r>
            <a:endParaRPr sz="2500">
              <a:latin typeface="Poppins"/>
              <a:ea typeface="Poppins"/>
              <a:cs typeface="Poppins"/>
              <a:sym typeface="Poppins"/>
            </a:endParaRPr>
          </a:p>
        </p:txBody>
      </p:sp>
      <p:cxnSp>
        <p:nvCxnSpPr>
          <p:cNvPr id="206" name="Google Shape;206;p36"/>
          <p:cNvCxnSpPr/>
          <p:nvPr/>
        </p:nvCxnSpPr>
        <p:spPr>
          <a:xfrm>
            <a:off x="5979774" y="993254"/>
            <a:ext cx="965400" cy="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37"/>
          <p:cNvSpPr txBox="1">
            <a:spLocks noGrp="1"/>
          </p:cNvSpPr>
          <p:nvPr>
            <p:ph type="title"/>
          </p:nvPr>
        </p:nvSpPr>
        <p:spPr>
          <a:xfrm>
            <a:off x="904000" y="2285400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0">
                <a:latin typeface="Poppins"/>
                <a:ea typeface="Poppins"/>
                <a:cs typeface="Poppins"/>
                <a:sym typeface="Poppins"/>
              </a:rPr>
              <a:t>AI needs robust governance yet we </a:t>
            </a:r>
            <a:r>
              <a:rPr lang="en" sz="2000">
                <a:latin typeface="Poppins"/>
                <a:ea typeface="Poppins"/>
                <a:cs typeface="Poppins"/>
                <a:sym typeface="Poppins"/>
              </a:rPr>
              <a:t>cannot agree on what that is meant to achieve</a:t>
            </a:r>
            <a:r>
              <a:rPr lang="en" sz="2000" b="0">
                <a:latin typeface="Poppins"/>
                <a:ea typeface="Poppins"/>
                <a:cs typeface="Poppins"/>
                <a:sym typeface="Poppins"/>
              </a:rPr>
              <a:t>: “we are left asking whether AI is primarily an engine of economic growth, a tool for scientific discovery, a weapon for strategic dominance, or a commercial platform.” </a:t>
            </a:r>
            <a:endParaRPr sz="2000" b="0"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b="0"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0">
                <a:latin typeface="Poppins"/>
                <a:ea typeface="Poppins"/>
                <a:cs typeface="Poppins"/>
                <a:sym typeface="Poppins"/>
              </a:rPr>
              <a:t>Konstantinos Komaitis, ‘The Internet Had a North Star. The UN’s Global Dialogue Made Clear AI Doesn’t’, </a:t>
            </a:r>
            <a:r>
              <a:rPr lang="en" sz="1600" b="0" i="1">
                <a:latin typeface="Poppins"/>
                <a:ea typeface="Poppins"/>
                <a:cs typeface="Poppins"/>
                <a:sym typeface="Poppins"/>
              </a:rPr>
              <a:t>Tech Policy Press</a:t>
            </a:r>
            <a:r>
              <a:rPr lang="en" sz="1600" b="0">
                <a:latin typeface="Poppins"/>
                <a:ea typeface="Poppins"/>
                <a:cs typeface="Poppins"/>
                <a:sym typeface="Poppins"/>
              </a:rPr>
              <a:t> (July 2026)</a:t>
            </a:r>
            <a:endParaRPr sz="1600" b="0"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38"/>
          <p:cNvSpPr txBox="1">
            <a:spLocks noGrp="1"/>
          </p:cNvSpPr>
          <p:nvPr>
            <p:ph type="title" idx="6"/>
          </p:nvPr>
        </p:nvSpPr>
        <p:spPr>
          <a:xfrm>
            <a:off x="720000" y="607563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latin typeface="Poppins"/>
                <a:ea typeface="Poppins"/>
                <a:cs typeface="Poppins"/>
                <a:sym typeface="Poppins"/>
              </a:rPr>
              <a:t>Big Tech’s playbook</a:t>
            </a:r>
            <a:endParaRPr sz="2500">
              <a:latin typeface="Poppins"/>
              <a:ea typeface="Poppins"/>
              <a:cs typeface="Poppins"/>
              <a:sym typeface="Poppins"/>
            </a:endParaRPr>
          </a:p>
        </p:txBody>
      </p:sp>
      <p:cxnSp>
        <p:nvCxnSpPr>
          <p:cNvPr id="217" name="Google Shape;217;p38"/>
          <p:cNvCxnSpPr/>
          <p:nvPr/>
        </p:nvCxnSpPr>
        <p:spPr>
          <a:xfrm>
            <a:off x="3890724" y="997604"/>
            <a:ext cx="965400" cy="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18" name="Google Shape;218;p38"/>
          <p:cNvSpPr txBox="1"/>
          <p:nvPr/>
        </p:nvSpPr>
        <p:spPr>
          <a:xfrm>
            <a:off x="826650" y="1850250"/>
            <a:ext cx="7490700" cy="205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Firms position themselves as</a:t>
            </a:r>
            <a:r>
              <a:rPr lang="en" sz="18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 indispensable providers of essential services</a:t>
            </a:r>
            <a:r>
              <a:rPr lang="en" sz="18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, making regulation look too costly for states constrained by their own market interests. Big Tech further </a:t>
            </a:r>
            <a:r>
              <a:rPr lang="en" sz="18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exercises normative influence</a:t>
            </a:r>
            <a:r>
              <a:rPr lang="en" sz="18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 by presenting themselves as neutral intermediaries and responsible experts, empowering them to shape reform agendas to their desires..</a:t>
            </a:r>
            <a:endParaRPr sz="18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39"/>
          <p:cNvSpPr txBox="1">
            <a:spLocks noGrp="1"/>
          </p:cNvSpPr>
          <p:nvPr>
            <p:ph type="title"/>
          </p:nvPr>
        </p:nvSpPr>
        <p:spPr>
          <a:xfrm>
            <a:off x="499025" y="2625400"/>
            <a:ext cx="23364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 i="0">
                <a:latin typeface="Poppins"/>
                <a:ea typeface="Poppins"/>
                <a:cs typeface="Poppins"/>
                <a:sym typeface="Poppins"/>
              </a:rPr>
              <a:t>Input </a:t>
            </a:r>
            <a:endParaRPr sz="2200" b="1" i="0"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 i="0">
                <a:latin typeface="Poppins"/>
                <a:ea typeface="Poppins"/>
                <a:cs typeface="Poppins"/>
                <a:sym typeface="Poppins"/>
              </a:rPr>
              <a:t>= </a:t>
            </a:r>
            <a:endParaRPr sz="2200" b="1" i="0"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 i="0">
                <a:latin typeface="Poppins"/>
                <a:ea typeface="Poppins"/>
                <a:cs typeface="Poppins"/>
                <a:sym typeface="Poppins"/>
              </a:rPr>
              <a:t>Participation</a:t>
            </a:r>
            <a:endParaRPr b="1" i="0"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24" name="Google Shape;224;p39"/>
          <p:cNvSpPr txBox="1">
            <a:spLocks noGrp="1"/>
          </p:cNvSpPr>
          <p:nvPr>
            <p:ph type="title" idx="2"/>
          </p:nvPr>
        </p:nvSpPr>
        <p:spPr>
          <a:xfrm>
            <a:off x="3239400" y="2625388"/>
            <a:ext cx="23364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 i="0">
                <a:latin typeface="Poppins"/>
                <a:ea typeface="Poppins"/>
                <a:cs typeface="Poppins"/>
                <a:sym typeface="Poppins"/>
              </a:rPr>
              <a:t>Throughput</a:t>
            </a:r>
            <a:endParaRPr sz="2200" b="1" i="0"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 i="0">
                <a:latin typeface="Poppins"/>
                <a:ea typeface="Poppins"/>
                <a:cs typeface="Poppins"/>
                <a:sym typeface="Poppins"/>
              </a:rPr>
              <a:t>=</a:t>
            </a:r>
            <a:endParaRPr sz="2200" b="1" i="0"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 i="0">
                <a:latin typeface="Poppins"/>
                <a:ea typeface="Poppins"/>
                <a:cs typeface="Poppins"/>
                <a:sym typeface="Poppins"/>
              </a:rPr>
              <a:t>Deliberation</a:t>
            </a:r>
            <a:endParaRPr sz="2200" b="1" i="0"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25" name="Google Shape;225;p39"/>
          <p:cNvSpPr txBox="1">
            <a:spLocks noGrp="1"/>
          </p:cNvSpPr>
          <p:nvPr>
            <p:ph type="title" idx="4"/>
          </p:nvPr>
        </p:nvSpPr>
        <p:spPr>
          <a:xfrm>
            <a:off x="5979775" y="2625400"/>
            <a:ext cx="26652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 i="0">
                <a:latin typeface="Poppins"/>
                <a:ea typeface="Poppins"/>
                <a:cs typeface="Poppins"/>
                <a:sym typeface="Poppins"/>
              </a:rPr>
              <a:t>Output</a:t>
            </a:r>
            <a:endParaRPr sz="2200" b="1" i="0"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 i="0">
                <a:latin typeface="Poppins"/>
                <a:ea typeface="Poppins"/>
                <a:cs typeface="Poppins"/>
                <a:sym typeface="Poppins"/>
              </a:rPr>
              <a:t>=</a:t>
            </a:r>
            <a:endParaRPr sz="2200" b="1" i="0"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 i="0">
                <a:latin typeface="Poppins"/>
                <a:ea typeface="Poppins"/>
                <a:cs typeface="Poppins"/>
                <a:sym typeface="Poppins"/>
              </a:rPr>
              <a:t>Implementation</a:t>
            </a:r>
            <a:endParaRPr sz="2200" b="1" i="0"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26" name="Google Shape;226;p39"/>
          <p:cNvSpPr txBox="1">
            <a:spLocks noGrp="1"/>
          </p:cNvSpPr>
          <p:nvPr>
            <p:ph type="title" idx="6"/>
          </p:nvPr>
        </p:nvSpPr>
        <p:spPr>
          <a:xfrm>
            <a:off x="720000" y="607563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latin typeface="Poppins"/>
                <a:ea typeface="Poppins"/>
                <a:cs typeface="Poppins"/>
                <a:sym typeface="Poppins"/>
              </a:rPr>
              <a:t>Assessing legitimacy</a:t>
            </a:r>
            <a:endParaRPr sz="2500">
              <a:latin typeface="Poppins"/>
              <a:ea typeface="Poppins"/>
              <a:cs typeface="Poppins"/>
              <a:sym typeface="Poppins"/>
            </a:endParaRPr>
          </a:p>
        </p:txBody>
      </p:sp>
      <p:cxnSp>
        <p:nvCxnSpPr>
          <p:cNvPr id="227" name="Google Shape;227;p39"/>
          <p:cNvCxnSpPr/>
          <p:nvPr/>
        </p:nvCxnSpPr>
        <p:spPr>
          <a:xfrm>
            <a:off x="4385599" y="991429"/>
            <a:ext cx="965400" cy="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40"/>
          <p:cNvSpPr txBox="1">
            <a:spLocks noGrp="1"/>
          </p:cNvSpPr>
          <p:nvPr>
            <p:ph type="title" idx="6"/>
          </p:nvPr>
        </p:nvSpPr>
        <p:spPr>
          <a:xfrm>
            <a:off x="720000" y="607563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latin typeface="Poppins"/>
                <a:ea typeface="Poppins"/>
                <a:cs typeface="Poppins"/>
                <a:sym typeface="Poppins"/>
              </a:rPr>
              <a:t>The path forward</a:t>
            </a:r>
            <a:endParaRPr sz="2500">
              <a:latin typeface="Poppins"/>
              <a:ea typeface="Poppins"/>
              <a:cs typeface="Poppins"/>
              <a:sym typeface="Poppins"/>
            </a:endParaRPr>
          </a:p>
        </p:txBody>
      </p:sp>
      <p:cxnSp>
        <p:nvCxnSpPr>
          <p:cNvPr id="233" name="Google Shape;233;p40"/>
          <p:cNvCxnSpPr/>
          <p:nvPr/>
        </p:nvCxnSpPr>
        <p:spPr>
          <a:xfrm>
            <a:off x="3725624" y="1002654"/>
            <a:ext cx="965400" cy="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34" name="Google Shape;234;p40"/>
          <p:cNvSpPr txBox="1"/>
          <p:nvPr/>
        </p:nvSpPr>
        <p:spPr>
          <a:xfrm>
            <a:off x="826650" y="1797350"/>
            <a:ext cx="7490700" cy="205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Governance mechanisms should</a:t>
            </a:r>
            <a:r>
              <a:rPr lang="en" sz="18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 build on existing structures, adopt an inclusive approach, and avoid process proliferation</a:t>
            </a:r>
            <a:r>
              <a:rPr lang="en" sz="18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.</a:t>
            </a:r>
            <a:endParaRPr sz="18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Australia has a critical opportunity to advocate for structural reform by </a:t>
            </a:r>
            <a:r>
              <a:rPr lang="en" sz="1800" b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collaborating with other middle powers and prioritising responsible AI development</a:t>
            </a:r>
            <a:endParaRPr sz="1800" b="1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41"/>
          <p:cNvSpPr txBox="1">
            <a:spLocks noGrp="1"/>
          </p:cNvSpPr>
          <p:nvPr>
            <p:ph type="title" idx="6"/>
          </p:nvPr>
        </p:nvSpPr>
        <p:spPr>
          <a:xfrm>
            <a:off x="598950" y="57357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latin typeface="Poppins"/>
                <a:ea typeface="Poppins"/>
                <a:cs typeface="Poppins"/>
                <a:sym typeface="Poppins"/>
              </a:rPr>
              <a:t>Recommendations</a:t>
            </a:r>
            <a:endParaRPr sz="2500">
              <a:latin typeface="Poppins"/>
              <a:ea typeface="Poppins"/>
              <a:cs typeface="Poppins"/>
              <a:sym typeface="Poppins"/>
            </a:endParaRPr>
          </a:p>
        </p:txBody>
      </p:sp>
      <p:cxnSp>
        <p:nvCxnSpPr>
          <p:cNvPr id="240" name="Google Shape;240;p41"/>
          <p:cNvCxnSpPr/>
          <p:nvPr/>
        </p:nvCxnSpPr>
        <p:spPr>
          <a:xfrm>
            <a:off x="3877349" y="967579"/>
            <a:ext cx="965400" cy="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41" name="Google Shape;241;p41"/>
          <p:cNvSpPr txBox="1"/>
          <p:nvPr/>
        </p:nvSpPr>
        <p:spPr>
          <a:xfrm>
            <a:off x="533250" y="1306825"/>
            <a:ext cx="8077500" cy="326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oppins"/>
              <a:buAutoNum type="arabicPeriod"/>
            </a:pPr>
            <a:r>
              <a:rPr lang="en" sz="16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Advocating for power-balancing and accountability as a design feature of AI governance bodies</a:t>
            </a:r>
            <a:endParaRPr sz="16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oppins"/>
              <a:buAutoNum type="arabicPeriod"/>
            </a:pPr>
            <a:r>
              <a:rPr lang="en" sz="16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Funding independent technical and evaluation capacity</a:t>
            </a:r>
            <a:endParaRPr sz="16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oppins"/>
              <a:buAutoNum type="arabicPeriod"/>
            </a:pPr>
            <a:r>
              <a:rPr lang="en" sz="16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Resourcing underrepresented stakeholders</a:t>
            </a:r>
            <a:endParaRPr sz="16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oppins"/>
              <a:buAutoNum type="arabicPeriod"/>
            </a:pPr>
            <a:r>
              <a:rPr lang="en" sz="16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Applying the São Paulo Multistakeholder Guidelines as a benchmark for accessible, transparent and accountable policy processes</a:t>
            </a:r>
            <a:endParaRPr sz="16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oppins"/>
              <a:buAutoNum type="arabicPeriod"/>
            </a:pPr>
            <a:r>
              <a:rPr lang="en" sz="16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Advocating for the PNAI to be institutionalised as a permanent track within the IGF, including piloting the proposed Regional Leads Model for the Indo-Pacific</a:t>
            </a:r>
            <a:endParaRPr sz="16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oppins"/>
              <a:buAutoNum type="arabicPeriod"/>
            </a:pPr>
            <a:r>
              <a:rPr lang="en" sz="16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Strengthening coordination and capacity among existing institutions</a:t>
            </a:r>
            <a:endParaRPr sz="16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oppins"/>
              <a:buAutoNum type="arabicPeriod"/>
            </a:pPr>
            <a:r>
              <a:rPr lang="en" sz="16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Pursuing regional convergence rather than global consensus upfront</a:t>
            </a:r>
            <a:endParaRPr sz="16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42"/>
          <p:cNvSpPr txBox="1">
            <a:spLocks noGrp="1"/>
          </p:cNvSpPr>
          <p:nvPr>
            <p:ph type="subTitle" idx="1"/>
          </p:nvPr>
        </p:nvSpPr>
        <p:spPr>
          <a:xfrm>
            <a:off x="578925" y="1730900"/>
            <a:ext cx="6227700" cy="1740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b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Thank you!</a:t>
            </a:r>
            <a:endParaRPr sz="3600" b="1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47" name="Google Shape;247;p42"/>
          <p:cNvSpPr txBox="1"/>
          <p:nvPr/>
        </p:nvSpPr>
        <p:spPr>
          <a:xfrm>
            <a:off x="578925" y="3328650"/>
            <a:ext cx="6740700" cy="12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E.: </a:t>
            </a:r>
            <a:r>
              <a:rPr lang="en" sz="1800" u="sng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wendy.lam01@outlook.com</a:t>
            </a:r>
            <a:endParaRPr sz="18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LI: </a:t>
            </a:r>
            <a:r>
              <a:rPr lang="en" sz="1800" u="sng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https://www.linkedin.com/in/wendynlam/</a:t>
            </a:r>
            <a:r>
              <a:rPr lang="en" sz="18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endParaRPr sz="180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Google Shape;72;p16"/>
          <p:cNvPicPr/>
          <p:nvPr/>
        </p:nvPicPr>
        <p:blipFill>
          <a:blip r:embed="rId3"/>
          <a:stretch/>
        </p:blipFill>
        <p:spPr>
          <a:xfrm>
            <a:off x="465480" y="-247680"/>
            <a:ext cx="8213040" cy="5638320"/>
          </a:xfrm>
          <a:prstGeom prst="rect">
            <a:avLst/>
          </a:prstGeom>
          <a:noFill/>
          <a:ln w="0">
            <a:noFill/>
          </a:ln>
        </p:spPr>
      </p:pic>
    </p:spTree>
    <p:extLst>
      <p:ext uri="{BB962C8B-B14F-4D97-AF65-F5344CB8AC3E}">
        <p14:creationId xmlns:p14="http://schemas.microsoft.com/office/powerpoint/2010/main" val="32463420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Google Shape;77;p17"/>
          <p:cNvPicPr/>
          <p:nvPr/>
        </p:nvPicPr>
        <p:blipFill>
          <a:blip r:embed="rId3"/>
          <a:stretch/>
        </p:blipFill>
        <p:spPr>
          <a:xfrm>
            <a:off x="465480" y="-247680"/>
            <a:ext cx="8213040" cy="56383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9" name="Google Shape;78;p17"/>
          <p:cNvSpPr/>
          <p:nvPr/>
        </p:nvSpPr>
        <p:spPr>
          <a:xfrm>
            <a:off x="2395080" y="192240"/>
            <a:ext cx="380520" cy="618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t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en" sz="2900" b="0" u="none" strike="noStrike">
                <a:solidFill>
                  <a:srgbClr val="980000"/>
                </a:solidFill>
                <a:effectLst/>
                <a:uFillTx/>
                <a:latin typeface="Roboto Serif Black"/>
                <a:ea typeface="Roboto Serif Black"/>
              </a:rPr>
              <a:t>1</a:t>
            </a:r>
            <a:endParaRPr lang="en-AU" sz="2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0" name="Google Shape;79;p17"/>
          <p:cNvSpPr/>
          <p:nvPr/>
        </p:nvSpPr>
        <p:spPr>
          <a:xfrm>
            <a:off x="4142880" y="2454120"/>
            <a:ext cx="380520" cy="618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t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en" sz="2900" b="0" u="none" strike="noStrike">
                <a:solidFill>
                  <a:srgbClr val="980000"/>
                </a:solidFill>
                <a:effectLst/>
                <a:uFillTx/>
                <a:latin typeface="Roboto Serif Black"/>
                <a:ea typeface="Roboto Serif Black"/>
              </a:rPr>
              <a:t>3</a:t>
            </a:r>
            <a:endParaRPr lang="en-AU" sz="2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1" name="Google Shape;80;p17"/>
          <p:cNvSpPr/>
          <p:nvPr/>
        </p:nvSpPr>
        <p:spPr>
          <a:xfrm>
            <a:off x="3950280" y="4130640"/>
            <a:ext cx="380520" cy="618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t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en" sz="2900" b="0" u="none" strike="noStrike">
                <a:solidFill>
                  <a:srgbClr val="980000"/>
                </a:solidFill>
                <a:effectLst/>
                <a:uFillTx/>
                <a:latin typeface="Roboto Serif Black"/>
                <a:ea typeface="Roboto Serif Black"/>
              </a:rPr>
              <a:t>2</a:t>
            </a:r>
            <a:endParaRPr lang="en-AU" sz="2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2" name="Google Shape;81;p17"/>
          <p:cNvSpPr/>
          <p:nvPr/>
        </p:nvSpPr>
        <p:spPr>
          <a:xfrm>
            <a:off x="2152080" y="2973240"/>
            <a:ext cx="380520" cy="618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t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en" sz="2900" b="0" u="none" strike="noStrike">
                <a:solidFill>
                  <a:srgbClr val="980000"/>
                </a:solidFill>
                <a:effectLst/>
                <a:uFillTx/>
                <a:latin typeface="Roboto Serif Black"/>
                <a:ea typeface="Roboto Serif Black"/>
              </a:rPr>
              <a:t>1</a:t>
            </a:r>
            <a:endParaRPr lang="en-AU" sz="2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3" name="Google Shape;82;p17"/>
          <p:cNvSpPr/>
          <p:nvPr/>
        </p:nvSpPr>
        <p:spPr>
          <a:xfrm>
            <a:off x="3066480" y="1168560"/>
            <a:ext cx="380520" cy="618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t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en" sz="2900" b="0" u="none" strike="noStrike">
                <a:solidFill>
                  <a:srgbClr val="980000"/>
                </a:solidFill>
                <a:effectLst/>
                <a:uFillTx/>
                <a:latin typeface="Roboto Serif Black"/>
                <a:ea typeface="Roboto Serif Black"/>
              </a:rPr>
              <a:t>6</a:t>
            </a:r>
            <a:endParaRPr lang="en-AU" sz="2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4" name="Google Shape;83;p17"/>
          <p:cNvSpPr/>
          <p:nvPr/>
        </p:nvSpPr>
        <p:spPr>
          <a:xfrm>
            <a:off x="1942560" y="716040"/>
            <a:ext cx="380520" cy="618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t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en" sz="2900" b="0" u="none" strike="noStrike">
                <a:solidFill>
                  <a:srgbClr val="980000"/>
                </a:solidFill>
                <a:effectLst/>
                <a:uFillTx/>
                <a:latin typeface="Roboto Serif Black"/>
                <a:ea typeface="Roboto Serif Black"/>
              </a:rPr>
              <a:t>1</a:t>
            </a:r>
            <a:endParaRPr lang="en-AU" sz="2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5" name="Google Shape;84;p17"/>
          <p:cNvSpPr/>
          <p:nvPr/>
        </p:nvSpPr>
        <p:spPr>
          <a:xfrm>
            <a:off x="6458400" y="549360"/>
            <a:ext cx="1318320" cy="618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t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en" sz="2900" b="0" u="none" strike="noStrike">
                <a:solidFill>
                  <a:srgbClr val="980000"/>
                </a:solidFill>
                <a:effectLst/>
                <a:uFillTx/>
                <a:latin typeface="Roboto Serif Black"/>
                <a:ea typeface="Roboto Serif Black"/>
              </a:rPr>
              <a:t>2000</a:t>
            </a:r>
            <a:endParaRPr lang="en-AU" sz="2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6" name="Google Shape;85;p17"/>
          <p:cNvSpPr/>
          <p:nvPr/>
        </p:nvSpPr>
        <p:spPr>
          <a:xfrm>
            <a:off x="4572000" y="496800"/>
            <a:ext cx="380520" cy="618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t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en" sz="2900" b="0" u="none" strike="noStrike">
                <a:solidFill>
                  <a:srgbClr val="980000"/>
                </a:solidFill>
                <a:effectLst/>
                <a:uFillTx/>
                <a:latin typeface="Roboto Serif Black"/>
                <a:ea typeface="Roboto Serif Black"/>
              </a:rPr>
              <a:t>1</a:t>
            </a:r>
            <a:endParaRPr lang="en-AU" sz="2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7" name="Google Shape;86;p17"/>
          <p:cNvSpPr/>
          <p:nvPr/>
        </p:nvSpPr>
        <p:spPr>
          <a:xfrm>
            <a:off x="1649880" y="1335240"/>
            <a:ext cx="380520" cy="618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t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en" sz="2900" b="0" u="none" strike="noStrike">
                <a:solidFill>
                  <a:srgbClr val="980000"/>
                </a:solidFill>
                <a:effectLst/>
                <a:uFillTx/>
                <a:latin typeface="Roboto Serif Black"/>
                <a:ea typeface="Roboto Serif Black"/>
              </a:rPr>
              <a:t>1</a:t>
            </a:r>
            <a:endParaRPr lang="en-AU" sz="2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8" name="Google Shape;87;p17"/>
          <p:cNvSpPr/>
          <p:nvPr/>
        </p:nvSpPr>
        <p:spPr>
          <a:xfrm>
            <a:off x="8138880" y="2747160"/>
            <a:ext cx="380520" cy="618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t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en" sz="2900" b="0" u="none" strike="noStrike">
                <a:solidFill>
                  <a:srgbClr val="980000"/>
                </a:solidFill>
                <a:effectLst/>
                <a:uFillTx/>
                <a:latin typeface="Roboto Serif Black"/>
                <a:ea typeface="Roboto Serif Black"/>
              </a:rPr>
              <a:t>2</a:t>
            </a:r>
            <a:endParaRPr lang="en-AU" sz="2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9" name="Google Shape;88;p17"/>
          <p:cNvSpPr/>
          <p:nvPr/>
        </p:nvSpPr>
        <p:spPr>
          <a:xfrm>
            <a:off x="1771200" y="4199760"/>
            <a:ext cx="380520" cy="618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t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en" sz="2900" b="0" u="none" strike="noStrike">
                <a:solidFill>
                  <a:srgbClr val="980000"/>
                </a:solidFill>
                <a:effectLst/>
                <a:uFillTx/>
                <a:latin typeface="Roboto Serif Black"/>
                <a:ea typeface="Roboto Serif Black"/>
              </a:rPr>
              <a:t>1</a:t>
            </a:r>
            <a:endParaRPr lang="en-AU" sz="2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50" name="Google Shape;89;p17" descr="a drawing of a cat on a sailboat in the water (Provided by Tenor)"/>
          <p:cNvPicPr/>
          <p:nvPr/>
        </p:nvPicPr>
        <p:blipFill>
          <a:blip r:embed="rId4"/>
          <a:stretch/>
        </p:blipFill>
        <p:spPr>
          <a:xfrm>
            <a:off x="5298120" y="3107520"/>
            <a:ext cx="1253160" cy="12531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1" name="Google Shape;90;p17" descr="a cartoon illustration of a tornado with a white background (Provided by Tenor)"/>
          <p:cNvPicPr/>
          <p:nvPr/>
        </p:nvPicPr>
        <p:blipFill>
          <a:blip r:embed="rId5"/>
          <a:stretch/>
        </p:blipFill>
        <p:spPr>
          <a:xfrm>
            <a:off x="7452720" y="2146680"/>
            <a:ext cx="1066680" cy="1111320"/>
          </a:xfrm>
          <a:prstGeom prst="rect">
            <a:avLst/>
          </a:prstGeom>
          <a:noFill/>
          <a:ln w="0">
            <a:noFill/>
          </a:ln>
        </p:spPr>
      </p:pic>
    </p:spTree>
    <p:extLst>
      <p:ext uri="{BB962C8B-B14F-4D97-AF65-F5344CB8AC3E}">
        <p14:creationId xmlns:p14="http://schemas.microsoft.com/office/powerpoint/2010/main" val="3304981404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English &amp; Foreign Languages Major for College: Creative Writing by Slidesgo">
  <a:themeElements>
    <a:clrScheme name="Simple Light">
      <a:dk1>
        <a:srgbClr val="000000"/>
      </a:dk1>
      <a:lt1>
        <a:srgbClr val="FFFFFF"/>
      </a:lt1>
      <a:dk2>
        <a:srgbClr val="FFFFFF"/>
      </a:dk2>
      <a:lt2>
        <a:srgbClr val="FFFFFF"/>
      </a:lt2>
      <a:accent1>
        <a:srgbClr val="FFFFFF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443AE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Metadata/LabelInfo.xml><?xml version="1.0" encoding="utf-8"?>
<clbl:labelList xmlns:clbl="http://schemas.microsoft.com/office/2020/mipLabelMetadata">
  <clbl:label id="{95c3a74f-c143-4db1-8eae-6e1b6e1e0e86}" enabled="1" method="Privileged" siteId="{81810bc4-5d68-45f6-ba4e-3d6c9fb37e43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487</Words>
  <Application>Microsoft Office PowerPoint</Application>
  <PresentationFormat>On-screen Show (16:9)</PresentationFormat>
  <Paragraphs>58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4" baseType="lpstr">
      <vt:lpstr>Didact Gothic</vt:lpstr>
      <vt:lpstr>Times New Roman</vt:lpstr>
      <vt:lpstr>Roboto Condensed Light</vt:lpstr>
      <vt:lpstr>Poppins</vt:lpstr>
      <vt:lpstr>Wingdings</vt:lpstr>
      <vt:lpstr>Archivo</vt:lpstr>
      <vt:lpstr>Arial</vt:lpstr>
      <vt:lpstr>Symbol</vt:lpstr>
      <vt:lpstr>Roboto Serif Black</vt:lpstr>
      <vt:lpstr>Bebas Neue</vt:lpstr>
      <vt:lpstr>Abril Fatface</vt:lpstr>
      <vt:lpstr>English &amp; Foreign Languages Major for College: Creative Writing by Slidesgo</vt:lpstr>
      <vt:lpstr>PowerPoint Presentation</vt:lpstr>
      <vt:lpstr>Research aim</vt:lpstr>
      <vt:lpstr>The multistakeholder premise</vt:lpstr>
      <vt:lpstr>Institutional fragmentation</vt:lpstr>
      <vt:lpstr>AI needs robust governance yet we cannot agree on what that is meant to achieve: “we are left asking whether AI is primarily an engine of economic growth, a tool for scientific discovery, a weapon for strategic dominance, or a commercial platform.”   Konstantinos Komaitis, ‘The Internet Had a North Star. The UN’s Global Dialogue Made Clear AI Doesn’t’, Tech Policy Press (July 2026)</vt:lpstr>
      <vt:lpstr>Big Tech’s playbook</vt:lpstr>
      <vt:lpstr>Input  =  Participation</vt:lpstr>
      <vt:lpstr>The path forward</vt:lpstr>
      <vt:lpstr>Recommendations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Elizabeth Pollard</cp:lastModifiedBy>
  <cp:revision>1</cp:revision>
  <dcterms:modified xsi:type="dcterms:W3CDTF">2026-09-29T00:16:18Z</dcterms:modified>
</cp:coreProperties>
</file>