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7" r:id="rId3"/>
    <p:sldId id="258" r:id="rId4"/>
    <p:sldId id="259" r:id="rId5"/>
    <p:sldId id="261" r:id="rId6"/>
    <p:sldId id="268" r:id="rId7"/>
    <p:sldId id="262" r:id="rId8"/>
    <p:sldId id="263" r:id="rId9"/>
    <p:sldId id="264" r:id="rId10"/>
    <p:sldId id="265" r:id="rId11"/>
    <p:sldId id="26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CD7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" dt="2026-09-18T03:14:53.881"/>
    <p1510:client id="{5D274598-AE4E-48C2-83E7-5F2E76D5B83C}" v="257" dt="2026-09-18T16:04:06.655"/>
    <p1510:client id="{78BF787A-DB3F-3562-E4C3-5433D5EA547E}" v="24" dt="2026-09-18T03:01:09.7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2500" autoAdjust="0"/>
  </p:normalViewPr>
  <p:slideViewPr>
    <p:cSldViewPr snapToGrid="0">
      <p:cViewPr varScale="1">
        <p:scale>
          <a:sx n="94" d="100"/>
          <a:sy n="94" d="100"/>
        </p:scale>
        <p:origin x="6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8964DB-09A2-4205-9AF3-AE043D3FE603}" type="datetimeFigureOut">
              <a:rPr lang="en-AU" smtClean="0"/>
              <a:t>22/09/2026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22C64-265B-445B-9B74-B4464BE1E1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978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229FE-8EB4-462E-BBBD-20393B10F874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9586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22C64-265B-445B-9B74-B4464BE1E1E3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8075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22C64-265B-445B-9B74-B4464BE1E1E3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0622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522C64-265B-445B-9B74-B4464BE1E1E3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124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89803" y="6364619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8C29DD9A-C037-ACED-F54D-E520EF7D5BCF}"/>
              </a:ext>
            </a:extLst>
          </p:cNvPr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AD085-E8A6-8845-BD4E-CB4CCA059FC4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6DF9D77-E341-6BD4-F9B1-BFBE22F6B684}"/>
              </a:ext>
            </a:extLst>
          </p:cNvPr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ADC2A6-B758-3520-B2AA-0D7D4FBE65B0}"/>
              </a:ext>
            </a:extLst>
          </p:cNvPr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6E22F07-6B10-1BAB-2C9F-955DD2499BC4}"/>
              </a:ext>
            </a:extLst>
          </p:cNvPr>
          <p:cNvSpPr/>
          <p:nvPr userDrawn="1"/>
        </p:nvSpPr>
        <p:spPr>
          <a:xfrm>
            <a:off x="12170664" y="74066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CC68697-A40D-B28B-F3E0-FD2892EC5C5E}"/>
              </a:ext>
            </a:extLst>
          </p:cNvPr>
          <p:cNvSpPr/>
          <p:nvPr userDrawn="1"/>
        </p:nvSpPr>
        <p:spPr>
          <a:xfrm>
            <a:off x="12167254" y="81549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AF34AC-053F-F194-F25D-5EC9725EA8FC}"/>
              </a:ext>
            </a:extLst>
          </p:cNvPr>
          <p:cNvSpPr/>
          <p:nvPr userDrawn="1"/>
        </p:nvSpPr>
        <p:spPr>
          <a:xfrm>
            <a:off x="12157053" y="8897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54A45BD-E619-696D-6929-3014A45D5BE6}"/>
              </a:ext>
            </a:extLst>
          </p:cNvPr>
          <p:cNvSpPr/>
          <p:nvPr userDrawn="1"/>
        </p:nvSpPr>
        <p:spPr>
          <a:xfrm>
            <a:off x="12140146" y="9626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9E8C5C8-E83A-455D-C415-003666CD815F}"/>
              </a:ext>
            </a:extLst>
          </p:cNvPr>
          <p:cNvSpPr/>
          <p:nvPr userDrawn="1"/>
        </p:nvSpPr>
        <p:spPr>
          <a:xfrm>
            <a:off x="12116672" y="103383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99218D1-35D4-4D95-9410-F4BAEAFB4DA7}"/>
              </a:ext>
            </a:extLst>
          </p:cNvPr>
          <p:cNvSpPr/>
          <p:nvPr userDrawn="1"/>
        </p:nvSpPr>
        <p:spPr>
          <a:xfrm>
            <a:off x="12086827" y="110254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6F0FADE-CA62-F901-9B4B-25C30F5F52EA}"/>
              </a:ext>
            </a:extLst>
          </p:cNvPr>
          <p:cNvSpPr/>
          <p:nvPr userDrawn="1"/>
        </p:nvSpPr>
        <p:spPr>
          <a:xfrm>
            <a:off x="12050856" y="116826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2BB4778-0F6C-BC89-3146-F31070E76D67}"/>
              </a:ext>
            </a:extLst>
          </p:cNvPr>
          <p:cNvSpPr/>
          <p:nvPr userDrawn="1"/>
        </p:nvSpPr>
        <p:spPr>
          <a:xfrm>
            <a:off x="12009060" y="12304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3C63383-FA71-88AA-0D08-F89DD0A92C17}"/>
              </a:ext>
            </a:extLst>
          </p:cNvPr>
          <p:cNvSpPr/>
          <p:nvPr userDrawn="1"/>
        </p:nvSpPr>
        <p:spPr>
          <a:xfrm>
            <a:off x="11961783" y="128854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F0DFAA4-2E0F-D976-B885-984AA9641A96}"/>
              </a:ext>
            </a:extLst>
          </p:cNvPr>
          <p:cNvSpPr/>
          <p:nvPr userDrawn="1"/>
        </p:nvSpPr>
        <p:spPr>
          <a:xfrm>
            <a:off x="11909417" y="13421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EAFFD20-C654-ED00-5F1F-34F1B011EDA5}"/>
              </a:ext>
            </a:extLst>
          </p:cNvPr>
          <p:cNvSpPr/>
          <p:nvPr userDrawn="1"/>
        </p:nvSpPr>
        <p:spPr>
          <a:xfrm>
            <a:off x="11852398" y="139070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CEA2A2B-731A-4048-E842-ABBACB214715}"/>
              </a:ext>
            </a:extLst>
          </p:cNvPr>
          <p:cNvSpPr/>
          <p:nvPr userDrawn="1"/>
        </p:nvSpPr>
        <p:spPr>
          <a:xfrm>
            <a:off x="11791196" y="143390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CD920FF-12C0-E0BA-8EE0-25E5E385E0F2}"/>
              </a:ext>
            </a:extLst>
          </p:cNvPr>
          <p:cNvSpPr/>
          <p:nvPr userDrawn="1"/>
        </p:nvSpPr>
        <p:spPr>
          <a:xfrm>
            <a:off x="11726319" y="147135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CC4C929-F560-EE89-2210-C3F0F5342F0D}"/>
              </a:ext>
            </a:extLst>
          </p:cNvPr>
          <p:cNvSpPr/>
          <p:nvPr userDrawn="1"/>
        </p:nvSpPr>
        <p:spPr>
          <a:xfrm>
            <a:off x="11658304" y="15027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8C8302D-8A29-0C93-4075-9291364E7821}"/>
              </a:ext>
            </a:extLst>
          </p:cNvPr>
          <p:cNvSpPr/>
          <p:nvPr userDrawn="1"/>
        </p:nvSpPr>
        <p:spPr>
          <a:xfrm>
            <a:off x="11587716" y="152784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2E8C579-34E6-8F0B-C230-D3383BB2459F}"/>
              </a:ext>
            </a:extLst>
          </p:cNvPr>
          <p:cNvSpPr/>
          <p:nvPr userDrawn="1"/>
        </p:nvSpPr>
        <p:spPr>
          <a:xfrm>
            <a:off x="11515140" y="154641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BDFC2C1-9845-9781-8B84-ACACFE55C773}"/>
              </a:ext>
            </a:extLst>
          </p:cNvPr>
          <p:cNvSpPr/>
          <p:nvPr userDrawn="1"/>
        </p:nvSpPr>
        <p:spPr>
          <a:xfrm>
            <a:off x="11441175" y="15582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E20DFF3-0257-7DD5-47AF-5A0AFA4626F4}"/>
              </a:ext>
            </a:extLst>
          </p:cNvPr>
          <p:cNvSpPr/>
          <p:nvPr userDrawn="1"/>
        </p:nvSpPr>
        <p:spPr>
          <a:xfrm>
            <a:off x="11366437" y="156341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5A0705A-D5D4-BADA-3AC7-2746BA486317}"/>
              </a:ext>
            </a:extLst>
          </p:cNvPr>
          <p:cNvSpPr/>
          <p:nvPr userDrawn="1"/>
        </p:nvSpPr>
        <p:spPr>
          <a:xfrm>
            <a:off x="11291543" y="15617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7BD4B8B-08EB-0D12-2BF3-1017DB2D1C97}"/>
              </a:ext>
            </a:extLst>
          </p:cNvPr>
          <p:cNvSpPr/>
          <p:nvPr userDrawn="1"/>
        </p:nvSpPr>
        <p:spPr>
          <a:xfrm>
            <a:off x="11217114" y="155319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CF4D1BD-06B6-4A74-0C58-C3BBDFBD8991}"/>
              </a:ext>
            </a:extLst>
          </p:cNvPr>
          <p:cNvSpPr/>
          <p:nvPr userDrawn="1"/>
        </p:nvSpPr>
        <p:spPr>
          <a:xfrm>
            <a:off x="11143768" y="15379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BA7FFCB-A01D-4752-D4DD-771B11531311}"/>
              </a:ext>
            </a:extLst>
          </p:cNvPr>
          <p:cNvSpPr/>
          <p:nvPr userDrawn="1"/>
        </p:nvSpPr>
        <p:spPr>
          <a:xfrm>
            <a:off x="11072111" y="15161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E6F06B1-B554-F317-5C6D-7C15264F81AE}"/>
              </a:ext>
            </a:extLst>
          </p:cNvPr>
          <p:cNvSpPr/>
          <p:nvPr userDrawn="1"/>
        </p:nvSpPr>
        <p:spPr>
          <a:xfrm>
            <a:off x="11002738" y="14878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1B90FBE-680C-25C2-E5B4-31F3E0C340DE}"/>
              </a:ext>
            </a:extLst>
          </p:cNvPr>
          <p:cNvSpPr/>
          <p:nvPr userDrawn="1"/>
        </p:nvSpPr>
        <p:spPr>
          <a:xfrm>
            <a:off x="10936224" y="14533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02965C4-0597-FD77-498F-F3837F61027B}"/>
              </a:ext>
            </a:extLst>
          </p:cNvPr>
          <p:cNvSpPr/>
          <p:nvPr userDrawn="1"/>
        </p:nvSpPr>
        <p:spPr>
          <a:xfrm>
            <a:off x="10873119" y="14129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6647901-8457-5A7E-104E-6A916CB9FBF5}"/>
              </a:ext>
            </a:extLst>
          </p:cNvPr>
          <p:cNvSpPr/>
          <p:nvPr userDrawn="1"/>
        </p:nvSpPr>
        <p:spPr>
          <a:xfrm>
            <a:off x="10813946" y="13670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B57B38F-3F51-8E6E-113C-8BB45386D57E}"/>
              </a:ext>
            </a:extLst>
          </p:cNvPr>
          <p:cNvSpPr/>
          <p:nvPr userDrawn="1"/>
        </p:nvSpPr>
        <p:spPr>
          <a:xfrm>
            <a:off x="10759197" y="13159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F3E78D1-6B09-B5B2-F203-213BAB0C77A2}"/>
              </a:ext>
            </a:extLst>
          </p:cNvPr>
          <p:cNvSpPr/>
          <p:nvPr userDrawn="1"/>
        </p:nvSpPr>
        <p:spPr>
          <a:xfrm>
            <a:off x="10709324" y="126002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16888F5-4ACA-AFA6-DF78-04BB8B086647}"/>
              </a:ext>
            </a:extLst>
          </p:cNvPr>
          <p:cNvSpPr/>
          <p:nvPr userDrawn="1"/>
        </p:nvSpPr>
        <p:spPr>
          <a:xfrm>
            <a:off x="10664741" y="119982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6A0231A-445F-19E7-2176-EC4630E462DA}"/>
              </a:ext>
            </a:extLst>
          </p:cNvPr>
          <p:cNvSpPr/>
          <p:nvPr userDrawn="1"/>
        </p:nvSpPr>
        <p:spPr>
          <a:xfrm>
            <a:off x="10625817" y="113581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CC4C0ED-A5CC-EF31-05F4-95D982FEFC54}"/>
              </a:ext>
            </a:extLst>
          </p:cNvPr>
          <p:cNvSpPr/>
          <p:nvPr userDrawn="1"/>
        </p:nvSpPr>
        <p:spPr>
          <a:xfrm>
            <a:off x="10592875" y="10685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AA88A10-C90E-7F6C-55D4-B784893A09B3}"/>
              </a:ext>
            </a:extLst>
          </p:cNvPr>
          <p:cNvSpPr/>
          <p:nvPr userDrawn="1"/>
        </p:nvSpPr>
        <p:spPr>
          <a:xfrm>
            <a:off x="10566188" y="9985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84C0CD2-D389-9F8B-9164-7BE99D54461B}"/>
              </a:ext>
            </a:extLst>
          </p:cNvPr>
          <p:cNvSpPr/>
          <p:nvPr userDrawn="1"/>
        </p:nvSpPr>
        <p:spPr>
          <a:xfrm>
            <a:off x="10545977" y="9263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56EC704-D81B-6FE6-0454-407778FF91FA}"/>
              </a:ext>
            </a:extLst>
          </p:cNvPr>
          <p:cNvSpPr/>
          <p:nvPr userDrawn="1"/>
        </p:nvSpPr>
        <p:spPr>
          <a:xfrm>
            <a:off x="10532409" y="8527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49BB318-9FAB-B93B-E59B-7C98553DFA39}"/>
              </a:ext>
            </a:extLst>
          </p:cNvPr>
          <p:cNvSpPr/>
          <p:nvPr userDrawn="1"/>
        </p:nvSpPr>
        <p:spPr>
          <a:xfrm>
            <a:off x="10525596" y="77812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B057F01-AE31-65F4-D550-4CA6C258436B}"/>
              </a:ext>
            </a:extLst>
          </p:cNvPr>
          <p:cNvSpPr/>
          <p:nvPr userDrawn="1"/>
        </p:nvSpPr>
        <p:spPr>
          <a:xfrm>
            <a:off x="10525596" y="7032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0DFDB1E-D5C4-5065-BE76-117A858E1EEE}"/>
              </a:ext>
            </a:extLst>
          </p:cNvPr>
          <p:cNvSpPr/>
          <p:nvPr userDrawn="1"/>
        </p:nvSpPr>
        <p:spPr>
          <a:xfrm>
            <a:off x="10532409" y="6286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0BCFBC4-F1FE-F779-9F1D-EF10B3646501}"/>
              </a:ext>
            </a:extLst>
          </p:cNvPr>
          <p:cNvSpPr/>
          <p:nvPr userDrawn="1"/>
        </p:nvSpPr>
        <p:spPr>
          <a:xfrm>
            <a:off x="10545977" y="55492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AADE8DF-E61C-2C64-4FD8-2BEFA691100B}"/>
              </a:ext>
            </a:extLst>
          </p:cNvPr>
          <p:cNvSpPr/>
          <p:nvPr userDrawn="1"/>
        </p:nvSpPr>
        <p:spPr>
          <a:xfrm>
            <a:off x="10566188" y="48279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E7915DA-EB74-315D-C28E-CDB222C8C4F6}"/>
              </a:ext>
            </a:extLst>
          </p:cNvPr>
          <p:cNvSpPr/>
          <p:nvPr userDrawn="1"/>
        </p:nvSpPr>
        <p:spPr>
          <a:xfrm>
            <a:off x="10592875" y="4127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AC5F549A-4713-FD58-9F54-E4832DBA0C8E}"/>
              </a:ext>
            </a:extLst>
          </p:cNvPr>
          <p:cNvSpPr/>
          <p:nvPr userDrawn="1"/>
        </p:nvSpPr>
        <p:spPr>
          <a:xfrm>
            <a:off x="10625817" y="34551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64DFA2E-39B5-8947-457F-4FDCE8E900B5}"/>
              </a:ext>
            </a:extLst>
          </p:cNvPr>
          <p:cNvSpPr/>
          <p:nvPr userDrawn="1"/>
        </p:nvSpPr>
        <p:spPr>
          <a:xfrm>
            <a:off x="10664741" y="28150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44C463B-D12E-62D8-A0D9-0BECC15C2D75}"/>
              </a:ext>
            </a:extLst>
          </p:cNvPr>
          <p:cNvSpPr/>
          <p:nvPr userDrawn="1"/>
        </p:nvSpPr>
        <p:spPr>
          <a:xfrm>
            <a:off x="10709324" y="22130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D4051E4-249E-C087-6FF2-D888E9A6EC61}"/>
              </a:ext>
            </a:extLst>
          </p:cNvPr>
          <p:cNvSpPr/>
          <p:nvPr userDrawn="1"/>
        </p:nvSpPr>
        <p:spPr>
          <a:xfrm>
            <a:off x="10759197" y="1654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3ECD20CF-4BD2-4175-9C64-4150B7A985BE}"/>
              </a:ext>
            </a:extLst>
          </p:cNvPr>
          <p:cNvSpPr/>
          <p:nvPr userDrawn="1"/>
        </p:nvSpPr>
        <p:spPr>
          <a:xfrm>
            <a:off x="10813946" y="11427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3B00CE1F-4BEE-1CA3-53A4-EB3C0F4C1F88}"/>
              </a:ext>
            </a:extLst>
          </p:cNvPr>
          <p:cNvSpPr/>
          <p:nvPr userDrawn="1"/>
        </p:nvSpPr>
        <p:spPr>
          <a:xfrm>
            <a:off x="10873119" y="683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6E36686-EF25-B8C8-A589-2B30CEFE7D4B}"/>
              </a:ext>
            </a:extLst>
          </p:cNvPr>
          <p:cNvSpPr/>
          <p:nvPr userDrawn="1"/>
        </p:nvSpPr>
        <p:spPr>
          <a:xfrm>
            <a:off x="10936224" y="279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36314F1-52C2-3568-36E1-848A518A8A16}"/>
              </a:ext>
            </a:extLst>
          </p:cNvPr>
          <p:cNvSpPr/>
          <p:nvPr userDrawn="1"/>
        </p:nvSpPr>
        <p:spPr>
          <a:xfrm>
            <a:off x="11002738" y="-65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D3AE8F0-6B33-3FC4-F69C-CDDEDB6BCD41}"/>
              </a:ext>
            </a:extLst>
          </p:cNvPr>
          <p:cNvSpPr/>
          <p:nvPr userDrawn="1"/>
        </p:nvSpPr>
        <p:spPr>
          <a:xfrm>
            <a:off x="11072111" y="-34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E90DD1A-F840-1150-DFEB-AF4D0385C484}"/>
              </a:ext>
            </a:extLst>
          </p:cNvPr>
          <p:cNvSpPr/>
          <p:nvPr userDrawn="1"/>
        </p:nvSpPr>
        <p:spPr>
          <a:xfrm>
            <a:off x="11143768" y="-56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0A4BF30-74CC-4616-7225-9239963E5964}"/>
              </a:ext>
            </a:extLst>
          </p:cNvPr>
          <p:cNvSpPr/>
          <p:nvPr userDrawn="1"/>
        </p:nvSpPr>
        <p:spPr>
          <a:xfrm>
            <a:off x="11217114" y="-718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42FC711-B406-3D07-6AD7-9CFDFCA11681}"/>
              </a:ext>
            </a:extLst>
          </p:cNvPr>
          <p:cNvSpPr/>
          <p:nvPr userDrawn="1"/>
        </p:nvSpPr>
        <p:spPr>
          <a:xfrm>
            <a:off x="11291543" y="-8037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B234189-599D-0B40-1FF7-84E2603DC663}"/>
              </a:ext>
            </a:extLst>
          </p:cNvPr>
          <p:cNvSpPr/>
          <p:nvPr userDrawn="1"/>
        </p:nvSpPr>
        <p:spPr>
          <a:xfrm>
            <a:off x="11366437" y="-8208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4F7EE7D-F4EC-C5F7-0986-8D8C86327544}"/>
              </a:ext>
            </a:extLst>
          </p:cNvPr>
          <p:cNvSpPr/>
          <p:nvPr userDrawn="1"/>
        </p:nvSpPr>
        <p:spPr>
          <a:xfrm>
            <a:off x="11441175" y="-7697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319133A5-8CE3-9FBD-6867-EAC5697D8346}"/>
              </a:ext>
            </a:extLst>
          </p:cNvPr>
          <p:cNvSpPr/>
          <p:nvPr userDrawn="1"/>
        </p:nvSpPr>
        <p:spPr>
          <a:xfrm>
            <a:off x="11515140" y="-6508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2E5CDE1-1696-B751-8305-AF4F03F1261B}"/>
              </a:ext>
            </a:extLst>
          </p:cNvPr>
          <p:cNvSpPr/>
          <p:nvPr userDrawn="1"/>
        </p:nvSpPr>
        <p:spPr>
          <a:xfrm>
            <a:off x="11587716" y="-4651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83AD55D-0191-563C-F56D-B9B231AE8BBD}"/>
              </a:ext>
            </a:extLst>
          </p:cNvPr>
          <p:cNvSpPr/>
          <p:nvPr userDrawn="1"/>
        </p:nvSpPr>
        <p:spPr>
          <a:xfrm>
            <a:off x="11658304" y="-2143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37C0B85-D9D8-BDCD-EF07-831690F0A669}"/>
              </a:ext>
            </a:extLst>
          </p:cNvPr>
          <p:cNvSpPr/>
          <p:nvPr userDrawn="1"/>
        </p:nvSpPr>
        <p:spPr>
          <a:xfrm>
            <a:off x="11726319" y="996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DCDA80F-466D-B31B-EA72-2E5C2ADC74B2}"/>
              </a:ext>
            </a:extLst>
          </p:cNvPr>
          <p:cNvSpPr/>
          <p:nvPr userDrawn="1"/>
        </p:nvSpPr>
        <p:spPr>
          <a:xfrm>
            <a:off x="11791196" y="4742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E034EEA2-D9F2-03C2-B6D2-187921FE3514}"/>
              </a:ext>
            </a:extLst>
          </p:cNvPr>
          <p:cNvSpPr/>
          <p:nvPr userDrawn="1"/>
        </p:nvSpPr>
        <p:spPr>
          <a:xfrm>
            <a:off x="11852398" y="90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4502A7D-0DFC-E905-5573-51101A3709F2}"/>
              </a:ext>
            </a:extLst>
          </p:cNvPr>
          <p:cNvSpPr/>
          <p:nvPr userDrawn="1"/>
        </p:nvSpPr>
        <p:spPr>
          <a:xfrm>
            <a:off x="11909417" y="1392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BEA1A0D-7C5A-E5AC-D9CD-B33EC71E8FB4}"/>
              </a:ext>
            </a:extLst>
          </p:cNvPr>
          <p:cNvSpPr/>
          <p:nvPr userDrawn="1"/>
        </p:nvSpPr>
        <p:spPr>
          <a:xfrm>
            <a:off x="11961783" y="19278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6DCBC16-7A14-887D-DFC9-6F2AD2EB061D}"/>
              </a:ext>
            </a:extLst>
          </p:cNvPr>
          <p:cNvSpPr/>
          <p:nvPr userDrawn="1"/>
        </p:nvSpPr>
        <p:spPr>
          <a:xfrm>
            <a:off x="12009060" y="2508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319AE18-3825-2BCF-DF7A-38EEA258F0D5}"/>
              </a:ext>
            </a:extLst>
          </p:cNvPr>
          <p:cNvSpPr/>
          <p:nvPr userDrawn="1"/>
        </p:nvSpPr>
        <p:spPr>
          <a:xfrm>
            <a:off x="12050856" y="31306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F57B013B-EA26-8437-475C-773162D4832C}"/>
              </a:ext>
            </a:extLst>
          </p:cNvPr>
          <p:cNvSpPr/>
          <p:nvPr userDrawn="1"/>
        </p:nvSpPr>
        <p:spPr>
          <a:xfrm>
            <a:off x="12086827" y="378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0AAEF670-9FB4-D82B-EF1F-40EBC6EC1119}"/>
              </a:ext>
            </a:extLst>
          </p:cNvPr>
          <p:cNvSpPr/>
          <p:nvPr userDrawn="1"/>
        </p:nvSpPr>
        <p:spPr>
          <a:xfrm>
            <a:off x="12116672" y="44749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E2BC54D-DBFE-1DDA-7C84-CFF8B81A982C}"/>
              </a:ext>
            </a:extLst>
          </p:cNvPr>
          <p:cNvSpPr/>
          <p:nvPr userDrawn="1"/>
        </p:nvSpPr>
        <p:spPr>
          <a:xfrm>
            <a:off x="12140146" y="5186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DF975E06-CE0A-5D0B-5672-52E96CFF2AC5}"/>
              </a:ext>
            </a:extLst>
          </p:cNvPr>
          <p:cNvSpPr/>
          <p:nvPr userDrawn="1"/>
        </p:nvSpPr>
        <p:spPr>
          <a:xfrm>
            <a:off x="12157053" y="5916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D54EB57-A424-89CC-8E48-6744F4A02DA0}"/>
              </a:ext>
            </a:extLst>
          </p:cNvPr>
          <p:cNvSpPr/>
          <p:nvPr userDrawn="1"/>
        </p:nvSpPr>
        <p:spPr>
          <a:xfrm>
            <a:off x="12167254" y="66582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6B80B85-1AE3-6EC9-A47F-4610FAB4B75E}"/>
              </a:ext>
            </a:extLst>
          </p:cNvPr>
          <p:cNvSpPr/>
          <p:nvPr userDrawn="1"/>
        </p:nvSpPr>
        <p:spPr>
          <a:xfrm>
            <a:off x="12170664" y="74066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CD09029E-EA34-8421-C36F-E4BABA93D1FA}"/>
              </a:ext>
            </a:extLst>
          </p:cNvPr>
          <p:cNvSpPr/>
          <p:nvPr userDrawn="1"/>
        </p:nvSpPr>
        <p:spPr>
          <a:xfrm>
            <a:off x="11971782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291E4D2-9DAC-1661-2A91-6FBD4F13FF88}"/>
              </a:ext>
            </a:extLst>
          </p:cNvPr>
          <p:cNvSpPr/>
          <p:nvPr userDrawn="1"/>
        </p:nvSpPr>
        <p:spPr>
          <a:xfrm>
            <a:off x="11967639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C50854B0-4302-06C3-F943-492322490C33}"/>
              </a:ext>
            </a:extLst>
          </p:cNvPr>
          <p:cNvSpPr/>
          <p:nvPr userDrawn="1"/>
        </p:nvSpPr>
        <p:spPr>
          <a:xfrm>
            <a:off x="11955267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98C7541-DB17-B409-B1C1-5A0179E3EFB9}"/>
              </a:ext>
            </a:extLst>
          </p:cNvPr>
          <p:cNvSpPr/>
          <p:nvPr userDrawn="1"/>
        </p:nvSpPr>
        <p:spPr>
          <a:xfrm>
            <a:off x="11934834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FD05B51-FD70-2F6D-99E3-FDB3B3E18571}"/>
              </a:ext>
            </a:extLst>
          </p:cNvPr>
          <p:cNvSpPr/>
          <p:nvPr userDrawn="1"/>
        </p:nvSpPr>
        <p:spPr>
          <a:xfrm>
            <a:off x="11906616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EFE1D9A-919B-3D9F-FA27-5534B540045E}"/>
              </a:ext>
            </a:extLst>
          </p:cNvPr>
          <p:cNvSpPr/>
          <p:nvPr userDrawn="1"/>
        </p:nvSpPr>
        <p:spPr>
          <a:xfrm>
            <a:off x="11870993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3B22D1C0-5202-3FF0-A621-81C8976713E6}"/>
              </a:ext>
            </a:extLst>
          </p:cNvPr>
          <p:cNvSpPr/>
          <p:nvPr userDrawn="1"/>
        </p:nvSpPr>
        <p:spPr>
          <a:xfrm>
            <a:off x="11828449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EFC8F38-CFE1-51CF-2A32-554A93A93B43}"/>
              </a:ext>
            </a:extLst>
          </p:cNvPr>
          <p:cNvSpPr/>
          <p:nvPr userDrawn="1"/>
        </p:nvSpPr>
        <p:spPr>
          <a:xfrm>
            <a:off x="11779558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E2E7DDD-7ECA-F3A5-8509-652BCBB63E98}"/>
              </a:ext>
            </a:extLst>
          </p:cNvPr>
          <p:cNvSpPr/>
          <p:nvPr userDrawn="1"/>
        </p:nvSpPr>
        <p:spPr>
          <a:xfrm>
            <a:off x="11724982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31CA39A-6A81-0CAA-1E7A-6DEBA9885C6C}"/>
              </a:ext>
            </a:extLst>
          </p:cNvPr>
          <p:cNvSpPr/>
          <p:nvPr userDrawn="1"/>
        </p:nvSpPr>
        <p:spPr>
          <a:xfrm>
            <a:off x="11665458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4BDDB83A-3396-E920-908B-81121F296D0B}"/>
              </a:ext>
            </a:extLst>
          </p:cNvPr>
          <p:cNvSpPr/>
          <p:nvPr userDrawn="1"/>
        </p:nvSpPr>
        <p:spPr>
          <a:xfrm>
            <a:off x="11601791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0C084B21-0F89-3007-5CAD-575EFAF5C307}"/>
              </a:ext>
            </a:extLst>
          </p:cNvPr>
          <p:cNvSpPr/>
          <p:nvPr userDrawn="1"/>
        </p:nvSpPr>
        <p:spPr>
          <a:xfrm>
            <a:off x="11534843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B0F892D-422E-D7FB-76F9-E63ED521DD64}"/>
              </a:ext>
            </a:extLst>
          </p:cNvPr>
          <p:cNvSpPr/>
          <p:nvPr userDrawn="1"/>
        </p:nvSpPr>
        <p:spPr>
          <a:xfrm>
            <a:off x="11465519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72BAFDD-0A67-2E9D-F698-6E59A61B9ECE}"/>
              </a:ext>
            </a:extLst>
          </p:cNvPr>
          <p:cNvSpPr/>
          <p:nvPr userDrawn="1"/>
        </p:nvSpPr>
        <p:spPr>
          <a:xfrm>
            <a:off x="11394756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F7F3FF54-764C-78A6-D3CC-DC7213B599AC}"/>
              </a:ext>
            </a:extLst>
          </p:cNvPr>
          <p:cNvSpPr/>
          <p:nvPr userDrawn="1"/>
        </p:nvSpPr>
        <p:spPr>
          <a:xfrm>
            <a:off x="11323511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C50CBF87-0F07-0363-AB76-18AA1901F27B}"/>
              </a:ext>
            </a:extLst>
          </p:cNvPr>
          <p:cNvSpPr/>
          <p:nvPr userDrawn="1"/>
        </p:nvSpPr>
        <p:spPr>
          <a:xfrm>
            <a:off x="11252748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A330A385-1444-ED50-640B-6084F4C825F0}"/>
              </a:ext>
            </a:extLst>
          </p:cNvPr>
          <p:cNvSpPr/>
          <p:nvPr userDrawn="1"/>
        </p:nvSpPr>
        <p:spPr>
          <a:xfrm>
            <a:off x="11183424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1DC62A7F-27CA-D416-527A-DF1439C66773}"/>
              </a:ext>
            </a:extLst>
          </p:cNvPr>
          <p:cNvSpPr/>
          <p:nvPr userDrawn="1"/>
        </p:nvSpPr>
        <p:spPr>
          <a:xfrm>
            <a:off x="11116476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F54821BE-25A2-F626-B402-A9857882A400}"/>
              </a:ext>
            </a:extLst>
          </p:cNvPr>
          <p:cNvSpPr/>
          <p:nvPr userDrawn="1"/>
        </p:nvSpPr>
        <p:spPr>
          <a:xfrm>
            <a:off x="11052810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E2B7EA68-10B2-077D-9AF4-E0C118CB0BF3}"/>
              </a:ext>
            </a:extLst>
          </p:cNvPr>
          <p:cNvSpPr/>
          <p:nvPr userDrawn="1"/>
        </p:nvSpPr>
        <p:spPr>
          <a:xfrm>
            <a:off x="10993285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49B6E9F0-910E-E758-138F-70D5CCEB3D42}"/>
              </a:ext>
            </a:extLst>
          </p:cNvPr>
          <p:cNvSpPr/>
          <p:nvPr userDrawn="1"/>
        </p:nvSpPr>
        <p:spPr>
          <a:xfrm>
            <a:off x="10938709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721F38F-A1BC-A4F0-CA9E-1A3F35D3FD42}"/>
              </a:ext>
            </a:extLst>
          </p:cNvPr>
          <p:cNvSpPr/>
          <p:nvPr userDrawn="1"/>
        </p:nvSpPr>
        <p:spPr>
          <a:xfrm>
            <a:off x="10889818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25C9527F-A76B-93D7-EC3E-B9D808851032}"/>
              </a:ext>
            </a:extLst>
          </p:cNvPr>
          <p:cNvSpPr/>
          <p:nvPr userDrawn="1"/>
        </p:nvSpPr>
        <p:spPr>
          <a:xfrm>
            <a:off x="10847274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E8BF841-CF85-BFFE-F5E8-65969CECA7AE}"/>
              </a:ext>
            </a:extLst>
          </p:cNvPr>
          <p:cNvSpPr/>
          <p:nvPr userDrawn="1"/>
        </p:nvSpPr>
        <p:spPr>
          <a:xfrm>
            <a:off x="10811651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193FDB6D-E0B8-FBB1-0331-E43ABFDF4552}"/>
              </a:ext>
            </a:extLst>
          </p:cNvPr>
          <p:cNvSpPr/>
          <p:nvPr userDrawn="1"/>
        </p:nvSpPr>
        <p:spPr>
          <a:xfrm>
            <a:off x="10783433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6B4E07F7-B463-5320-D1AC-42B642684D19}"/>
              </a:ext>
            </a:extLst>
          </p:cNvPr>
          <p:cNvSpPr/>
          <p:nvPr userDrawn="1"/>
        </p:nvSpPr>
        <p:spPr>
          <a:xfrm>
            <a:off x="10763000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E74EB09E-79E8-45D4-551B-360625D81448}"/>
              </a:ext>
            </a:extLst>
          </p:cNvPr>
          <p:cNvSpPr/>
          <p:nvPr userDrawn="1"/>
        </p:nvSpPr>
        <p:spPr>
          <a:xfrm>
            <a:off x="10750628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FEF82C9-D82F-2986-4F21-7DDB77A581B4}"/>
              </a:ext>
            </a:extLst>
          </p:cNvPr>
          <p:cNvSpPr/>
          <p:nvPr userDrawn="1"/>
        </p:nvSpPr>
        <p:spPr>
          <a:xfrm>
            <a:off x="10746486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D7980CF1-036D-B4F9-C974-2548C9F52757}"/>
              </a:ext>
            </a:extLst>
          </p:cNvPr>
          <p:cNvSpPr/>
          <p:nvPr userDrawn="1"/>
        </p:nvSpPr>
        <p:spPr>
          <a:xfrm>
            <a:off x="10750628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9BC4F8D0-A4C8-7026-0CB8-85E4B9C35014}"/>
              </a:ext>
            </a:extLst>
          </p:cNvPr>
          <p:cNvSpPr/>
          <p:nvPr userDrawn="1"/>
        </p:nvSpPr>
        <p:spPr>
          <a:xfrm>
            <a:off x="10763000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667D01D9-3EC7-BDDE-D436-E8D0570B5CD9}"/>
              </a:ext>
            </a:extLst>
          </p:cNvPr>
          <p:cNvSpPr/>
          <p:nvPr userDrawn="1"/>
        </p:nvSpPr>
        <p:spPr>
          <a:xfrm>
            <a:off x="10783433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12E2784-8B32-52CC-2275-6AFF056ABBD6}"/>
              </a:ext>
            </a:extLst>
          </p:cNvPr>
          <p:cNvSpPr/>
          <p:nvPr userDrawn="1"/>
        </p:nvSpPr>
        <p:spPr>
          <a:xfrm>
            <a:off x="10811651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DEC32C1E-3600-DA47-128F-EE053809C0F4}"/>
              </a:ext>
            </a:extLst>
          </p:cNvPr>
          <p:cNvSpPr/>
          <p:nvPr userDrawn="1"/>
        </p:nvSpPr>
        <p:spPr>
          <a:xfrm>
            <a:off x="10847274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D7F99D8F-4C58-3381-BE14-991DCCB63C82}"/>
              </a:ext>
            </a:extLst>
          </p:cNvPr>
          <p:cNvSpPr/>
          <p:nvPr userDrawn="1"/>
        </p:nvSpPr>
        <p:spPr>
          <a:xfrm>
            <a:off x="10889818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996066D0-8E05-3D19-438A-F0D9922387DD}"/>
              </a:ext>
            </a:extLst>
          </p:cNvPr>
          <p:cNvSpPr/>
          <p:nvPr userDrawn="1"/>
        </p:nvSpPr>
        <p:spPr>
          <a:xfrm>
            <a:off x="10938709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34BD85E-C62E-2034-437D-45F0A0E58FCB}"/>
              </a:ext>
            </a:extLst>
          </p:cNvPr>
          <p:cNvSpPr/>
          <p:nvPr userDrawn="1"/>
        </p:nvSpPr>
        <p:spPr>
          <a:xfrm>
            <a:off x="10993285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12BEAD9B-5A4C-41A3-D610-52C30E6C50B2}"/>
              </a:ext>
            </a:extLst>
          </p:cNvPr>
          <p:cNvSpPr/>
          <p:nvPr userDrawn="1"/>
        </p:nvSpPr>
        <p:spPr>
          <a:xfrm>
            <a:off x="11052809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2273FA81-EF28-8DA4-3E6F-00B782FF7CFF}"/>
              </a:ext>
            </a:extLst>
          </p:cNvPr>
          <p:cNvSpPr/>
          <p:nvPr userDrawn="1"/>
        </p:nvSpPr>
        <p:spPr>
          <a:xfrm>
            <a:off x="11116476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C71D5C86-2053-6CBE-4421-7BDE5C278A78}"/>
              </a:ext>
            </a:extLst>
          </p:cNvPr>
          <p:cNvSpPr/>
          <p:nvPr userDrawn="1"/>
        </p:nvSpPr>
        <p:spPr>
          <a:xfrm>
            <a:off x="11183424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C2B9775F-9552-0FBE-AE48-A00029C5ABB3}"/>
              </a:ext>
            </a:extLst>
          </p:cNvPr>
          <p:cNvSpPr/>
          <p:nvPr userDrawn="1"/>
        </p:nvSpPr>
        <p:spPr>
          <a:xfrm>
            <a:off x="11252748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20C5D445-A353-085C-2021-1C19C6C74948}"/>
              </a:ext>
            </a:extLst>
          </p:cNvPr>
          <p:cNvSpPr/>
          <p:nvPr userDrawn="1"/>
        </p:nvSpPr>
        <p:spPr>
          <a:xfrm>
            <a:off x="11323511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B659ABA0-5F66-8667-189F-ADB40CB4DD4E}"/>
              </a:ext>
            </a:extLst>
          </p:cNvPr>
          <p:cNvSpPr/>
          <p:nvPr userDrawn="1"/>
        </p:nvSpPr>
        <p:spPr>
          <a:xfrm>
            <a:off x="11394756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BC19AB5D-29B7-4755-A6A5-1E6FF58D0BED}"/>
              </a:ext>
            </a:extLst>
          </p:cNvPr>
          <p:cNvSpPr/>
          <p:nvPr userDrawn="1"/>
        </p:nvSpPr>
        <p:spPr>
          <a:xfrm>
            <a:off x="11465519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35464139-DF3B-D1DB-CAD8-06AF6F345522}"/>
              </a:ext>
            </a:extLst>
          </p:cNvPr>
          <p:cNvSpPr/>
          <p:nvPr userDrawn="1"/>
        </p:nvSpPr>
        <p:spPr>
          <a:xfrm>
            <a:off x="11534843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16B55313-81ED-C0FE-53FB-F43E61C1A6D9}"/>
              </a:ext>
            </a:extLst>
          </p:cNvPr>
          <p:cNvSpPr/>
          <p:nvPr userDrawn="1"/>
        </p:nvSpPr>
        <p:spPr>
          <a:xfrm>
            <a:off x="11601791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891BBE41-6AE3-8BC4-AD51-71C0A642E62B}"/>
              </a:ext>
            </a:extLst>
          </p:cNvPr>
          <p:cNvSpPr/>
          <p:nvPr userDrawn="1"/>
        </p:nvSpPr>
        <p:spPr>
          <a:xfrm>
            <a:off x="11665458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5A2A90E2-FD0C-F468-14B0-19E453812E4C}"/>
              </a:ext>
            </a:extLst>
          </p:cNvPr>
          <p:cNvSpPr/>
          <p:nvPr userDrawn="1"/>
        </p:nvSpPr>
        <p:spPr>
          <a:xfrm>
            <a:off x="11724982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129D549-789D-A949-CF40-3A702F1B9363}"/>
              </a:ext>
            </a:extLst>
          </p:cNvPr>
          <p:cNvSpPr/>
          <p:nvPr userDrawn="1"/>
        </p:nvSpPr>
        <p:spPr>
          <a:xfrm>
            <a:off x="11779558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0651363B-85D0-861A-2CF5-6B40304EDF84}"/>
              </a:ext>
            </a:extLst>
          </p:cNvPr>
          <p:cNvSpPr/>
          <p:nvPr userDrawn="1"/>
        </p:nvSpPr>
        <p:spPr>
          <a:xfrm>
            <a:off x="11828449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6CAD51B2-FBDE-DBC4-400C-40935B40A2EC}"/>
              </a:ext>
            </a:extLst>
          </p:cNvPr>
          <p:cNvSpPr/>
          <p:nvPr userDrawn="1"/>
        </p:nvSpPr>
        <p:spPr>
          <a:xfrm>
            <a:off x="11870993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0573143C-164F-93AB-DC98-03F90DE316C4}"/>
              </a:ext>
            </a:extLst>
          </p:cNvPr>
          <p:cNvSpPr/>
          <p:nvPr userDrawn="1"/>
        </p:nvSpPr>
        <p:spPr>
          <a:xfrm>
            <a:off x="11906616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D362623-01F1-74EC-4B44-0F55446A40E2}"/>
              </a:ext>
            </a:extLst>
          </p:cNvPr>
          <p:cNvSpPr/>
          <p:nvPr userDrawn="1"/>
        </p:nvSpPr>
        <p:spPr>
          <a:xfrm>
            <a:off x="11934834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B2188BDD-8080-9ADE-C82B-435EB5F1B2B1}"/>
              </a:ext>
            </a:extLst>
          </p:cNvPr>
          <p:cNvSpPr/>
          <p:nvPr userDrawn="1"/>
        </p:nvSpPr>
        <p:spPr>
          <a:xfrm>
            <a:off x="11955267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EA9ABF3E-C395-DF5B-60B9-EB9C5810AFAF}"/>
              </a:ext>
            </a:extLst>
          </p:cNvPr>
          <p:cNvSpPr/>
          <p:nvPr userDrawn="1"/>
        </p:nvSpPr>
        <p:spPr>
          <a:xfrm>
            <a:off x="11967639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1DACB6CC-52ED-489B-49E7-0DC38B3D2418}"/>
              </a:ext>
            </a:extLst>
          </p:cNvPr>
          <p:cNvSpPr/>
          <p:nvPr userDrawn="1"/>
        </p:nvSpPr>
        <p:spPr>
          <a:xfrm>
            <a:off x="11971782" y="75209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6CEDADCD-1F79-8A8A-2F73-A8CBDCB6E1B0}"/>
              </a:ext>
            </a:extLst>
          </p:cNvPr>
          <p:cNvSpPr/>
          <p:nvPr userDrawn="1"/>
        </p:nvSpPr>
        <p:spPr>
          <a:xfrm>
            <a:off x="11763755" y="7543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77B549AD-D50A-A933-5E19-AF34F12225E6}"/>
              </a:ext>
            </a:extLst>
          </p:cNvPr>
          <p:cNvSpPr/>
          <p:nvPr userDrawn="1"/>
        </p:nvSpPr>
        <p:spPr>
          <a:xfrm>
            <a:off x="11758545" y="81891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947BD95E-E25A-4ED7-C976-96945EFA78DF}"/>
              </a:ext>
            </a:extLst>
          </p:cNvPr>
          <p:cNvSpPr/>
          <p:nvPr userDrawn="1"/>
        </p:nvSpPr>
        <p:spPr>
          <a:xfrm>
            <a:off x="11743050" y="88178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2C99B4B7-B077-2685-D86D-43767246DF9F}"/>
              </a:ext>
            </a:extLst>
          </p:cNvPr>
          <p:cNvSpPr/>
          <p:nvPr userDrawn="1"/>
        </p:nvSpPr>
        <p:spPr>
          <a:xfrm>
            <a:off x="11717670" y="9413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B3B3D3A-6F89-8B15-4817-F9B2BCAEB4D1}"/>
              </a:ext>
            </a:extLst>
          </p:cNvPr>
          <p:cNvSpPr/>
          <p:nvPr userDrawn="1"/>
        </p:nvSpPr>
        <p:spPr>
          <a:xfrm>
            <a:off x="11683064" y="9960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D24B2DA8-1C29-BE12-3EDC-AD145C865B69}"/>
              </a:ext>
            </a:extLst>
          </p:cNvPr>
          <p:cNvSpPr/>
          <p:nvPr userDrawn="1"/>
        </p:nvSpPr>
        <p:spPr>
          <a:xfrm>
            <a:off x="11640127" y="10445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A56AE2CF-BB86-03F8-2D71-8315BEEC94CC}"/>
              </a:ext>
            </a:extLst>
          </p:cNvPr>
          <p:cNvSpPr/>
          <p:nvPr userDrawn="1"/>
        </p:nvSpPr>
        <p:spPr>
          <a:xfrm>
            <a:off x="11589972" y="108549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67B6BAC3-788B-0DF8-60E7-40E167E321D6}"/>
              </a:ext>
            </a:extLst>
          </p:cNvPr>
          <p:cNvSpPr/>
          <p:nvPr userDrawn="1"/>
        </p:nvSpPr>
        <p:spPr>
          <a:xfrm>
            <a:off x="11533898" y="11178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590D35D4-A125-E45B-ABB4-4A62D0428F85}"/>
              </a:ext>
            </a:extLst>
          </p:cNvPr>
          <p:cNvSpPr/>
          <p:nvPr userDrawn="1"/>
        </p:nvSpPr>
        <p:spPr>
          <a:xfrm>
            <a:off x="11473356" y="11408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504C21CE-DA6F-7A46-2724-EB60E674B304}"/>
              </a:ext>
            </a:extLst>
          </p:cNvPr>
          <p:cNvSpPr/>
          <p:nvPr userDrawn="1"/>
        </p:nvSpPr>
        <p:spPr>
          <a:xfrm>
            <a:off x="11409916" y="11537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66FE5FB7-1FAA-4EE7-BA52-446E7A2CB50A}"/>
              </a:ext>
            </a:extLst>
          </p:cNvPr>
          <p:cNvSpPr/>
          <p:nvPr userDrawn="1"/>
        </p:nvSpPr>
        <p:spPr>
          <a:xfrm>
            <a:off x="11345219" y="11563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E19EFD3A-DF2A-8504-A7C8-88C6D2B02BE1}"/>
              </a:ext>
            </a:extLst>
          </p:cNvPr>
          <p:cNvSpPr/>
          <p:nvPr userDrawn="1"/>
        </p:nvSpPr>
        <p:spPr>
          <a:xfrm>
            <a:off x="11280942" y="114858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342C9D27-1279-760B-F950-AF13DF515CD6}"/>
              </a:ext>
            </a:extLst>
          </p:cNvPr>
          <p:cNvSpPr/>
          <p:nvPr userDrawn="1"/>
        </p:nvSpPr>
        <p:spPr>
          <a:xfrm>
            <a:off x="11218749" y="11305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23E348A3-882B-FDDC-48C7-4F51537397DB}"/>
              </a:ext>
            </a:extLst>
          </p:cNvPr>
          <p:cNvSpPr/>
          <p:nvPr userDrawn="1"/>
        </p:nvSpPr>
        <p:spPr>
          <a:xfrm>
            <a:off x="11160251" y="110281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930E1509-F889-3323-8620-4878B6DD3DF5}"/>
              </a:ext>
            </a:extLst>
          </p:cNvPr>
          <p:cNvSpPr/>
          <p:nvPr userDrawn="1"/>
        </p:nvSpPr>
        <p:spPr>
          <a:xfrm>
            <a:off x="11106964" y="10660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F5610D75-6938-1778-8F8A-D5579B161C67}"/>
              </a:ext>
            </a:extLst>
          </p:cNvPr>
          <p:cNvSpPr/>
          <p:nvPr userDrawn="1"/>
        </p:nvSpPr>
        <p:spPr>
          <a:xfrm>
            <a:off x="11060267" y="102117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DAFF5E6C-A296-83E4-18DA-9C72004B4341}"/>
              </a:ext>
            </a:extLst>
          </p:cNvPr>
          <p:cNvSpPr/>
          <p:nvPr userDrawn="1"/>
        </p:nvSpPr>
        <p:spPr>
          <a:xfrm>
            <a:off x="11021369" y="9694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FFBD4D99-E606-CCC3-62A6-9A3CE4C082B1}"/>
              </a:ext>
            </a:extLst>
          </p:cNvPr>
          <p:cNvSpPr/>
          <p:nvPr userDrawn="1"/>
        </p:nvSpPr>
        <p:spPr>
          <a:xfrm>
            <a:off x="10991279" y="9120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D20E94CB-A2DF-5050-396E-323CC51520D3}"/>
              </a:ext>
            </a:extLst>
          </p:cNvPr>
          <p:cNvSpPr/>
          <p:nvPr userDrawn="1"/>
        </p:nvSpPr>
        <p:spPr>
          <a:xfrm>
            <a:off x="10970775" y="85066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EF2ED4E6-9F59-3780-09FB-68706FBD4BE3}"/>
              </a:ext>
            </a:extLst>
          </p:cNvPr>
          <p:cNvSpPr/>
          <p:nvPr userDrawn="1"/>
        </p:nvSpPr>
        <p:spPr>
          <a:xfrm>
            <a:off x="10960388" y="7867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FA4A3F6A-BFD1-674D-D840-AF2A48DCA158}"/>
              </a:ext>
            </a:extLst>
          </p:cNvPr>
          <p:cNvSpPr/>
          <p:nvPr userDrawn="1"/>
        </p:nvSpPr>
        <p:spPr>
          <a:xfrm>
            <a:off x="10960388" y="7220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124DE59E-9728-40A8-0E39-69F21FF3D76F}"/>
              </a:ext>
            </a:extLst>
          </p:cNvPr>
          <p:cNvSpPr/>
          <p:nvPr userDrawn="1"/>
        </p:nvSpPr>
        <p:spPr>
          <a:xfrm>
            <a:off x="10970775" y="65809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B362D09E-352B-FA07-92CB-4EBFA121285F}"/>
              </a:ext>
            </a:extLst>
          </p:cNvPr>
          <p:cNvSpPr/>
          <p:nvPr userDrawn="1"/>
        </p:nvSpPr>
        <p:spPr>
          <a:xfrm>
            <a:off x="10991279" y="5966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69D8481D-5A7E-360A-2081-D3648CE8A2E4}"/>
              </a:ext>
            </a:extLst>
          </p:cNvPr>
          <p:cNvSpPr/>
          <p:nvPr userDrawn="1"/>
        </p:nvSpPr>
        <p:spPr>
          <a:xfrm>
            <a:off x="11021369" y="5393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8D18CC2C-55F3-CEB7-F897-79422C408BBA}"/>
              </a:ext>
            </a:extLst>
          </p:cNvPr>
          <p:cNvSpPr/>
          <p:nvPr userDrawn="1"/>
        </p:nvSpPr>
        <p:spPr>
          <a:xfrm>
            <a:off x="11060267" y="48758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DB8C8D31-9164-7846-078F-9E35A7576316}"/>
              </a:ext>
            </a:extLst>
          </p:cNvPr>
          <p:cNvSpPr/>
          <p:nvPr userDrawn="1"/>
        </p:nvSpPr>
        <p:spPr>
          <a:xfrm>
            <a:off x="11106964" y="4427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54EAC781-7771-E597-FB2D-729AAC8DEE88}"/>
              </a:ext>
            </a:extLst>
          </p:cNvPr>
          <p:cNvSpPr/>
          <p:nvPr userDrawn="1"/>
        </p:nvSpPr>
        <p:spPr>
          <a:xfrm>
            <a:off x="11160251" y="40594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8577BA07-E50D-3690-EB1A-786626711080}"/>
              </a:ext>
            </a:extLst>
          </p:cNvPr>
          <p:cNvSpPr/>
          <p:nvPr userDrawn="1"/>
        </p:nvSpPr>
        <p:spPr>
          <a:xfrm>
            <a:off x="11218749" y="3781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A0E70427-7130-8415-EDFE-88B61DE7D349}"/>
              </a:ext>
            </a:extLst>
          </p:cNvPr>
          <p:cNvSpPr/>
          <p:nvPr userDrawn="1"/>
        </p:nvSpPr>
        <p:spPr>
          <a:xfrm>
            <a:off x="11280942" y="36017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BE2C214F-CAC7-9045-0EDC-6548F41BCD62}"/>
              </a:ext>
            </a:extLst>
          </p:cNvPr>
          <p:cNvSpPr/>
          <p:nvPr userDrawn="1"/>
        </p:nvSpPr>
        <p:spPr>
          <a:xfrm>
            <a:off x="11345219" y="3523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7298A113-FAD2-B77B-ACF1-9F00D9655A2D}"/>
              </a:ext>
            </a:extLst>
          </p:cNvPr>
          <p:cNvSpPr/>
          <p:nvPr userDrawn="1"/>
        </p:nvSpPr>
        <p:spPr>
          <a:xfrm>
            <a:off x="11409916" y="3549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FFC7BFB6-6423-5907-DDE8-C030C1A77809}"/>
              </a:ext>
            </a:extLst>
          </p:cNvPr>
          <p:cNvSpPr/>
          <p:nvPr userDrawn="1"/>
        </p:nvSpPr>
        <p:spPr>
          <a:xfrm>
            <a:off x="11473356" y="3679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87DBFBFB-0F2B-E202-AC26-9C720E83124C}"/>
              </a:ext>
            </a:extLst>
          </p:cNvPr>
          <p:cNvSpPr/>
          <p:nvPr userDrawn="1"/>
        </p:nvSpPr>
        <p:spPr>
          <a:xfrm>
            <a:off x="11533898" y="3908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B01242F7-3B23-CDE3-A0D2-4EB7A2AF58B5}"/>
              </a:ext>
            </a:extLst>
          </p:cNvPr>
          <p:cNvSpPr/>
          <p:nvPr userDrawn="1"/>
        </p:nvSpPr>
        <p:spPr>
          <a:xfrm>
            <a:off x="11589972" y="42326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DBF91284-13CC-349E-BB98-B51AEE470DDF}"/>
              </a:ext>
            </a:extLst>
          </p:cNvPr>
          <p:cNvSpPr/>
          <p:nvPr userDrawn="1"/>
        </p:nvSpPr>
        <p:spPr>
          <a:xfrm>
            <a:off x="11640127" y="4642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66581302-4D5B-784A-D7AC-9FC665C601B5}"/>
              </a:ext>
            </a:extLst>
          </p:cNvPr>
          <p:cNvSpPr/>
          <p:nvPr userDrawn="1"/>
        </p:nvSpPr>
        <p:spPr>
          <a:xfrm>
            <a:off x="11683064" y="5126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AF1B2088-7358-3221-2C7E-FDD23FFE4867}"/>
              </a:ext>
            </a:extLst>
          </p:cNvPr>
          <p:cNvSpPr/>
          <p:nvPr userDrawn="1"/>
        </p:nvSpPr>
        <p:spPr>
          <a:xfrm>
            <a:off x="11717670" y="5674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70A36E50-E660-0443-D973-4EE47357F550}"/>
              </a:ext>
            </a:extLst>
          </p:cNvPr>
          <p:cNvSpPr/>
          <p:nvPr userDrawn="1"/>
        </p:nvSpPr>
        <p:spPr>
          <a:xfrm>
            <a:off x="11743050" y="62697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BBACD82A-1495-2B55-3685-12C405E9661B}"/>
              </a:ext>
            </a:extLst>
          </p:cNvPr>
          <p:cNvSpPr/>
          <p:nvPr userDrawn="1"/>
        </p:nvSpPr>
        <p:spPr>
          <a:xfrm>
            <a:off x="11758545" y="68984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DBD5EEAB-9162-9456-6464-5AB921424CB8}"/>
              </a:ext>
            </a:extLst>
          </p:cNvPr>
          <p:cNvSpPr/>
          <p:nvPr userDrawn="1"/>
        </p:nvSpPr>
        <p:spPr>
          <a:xfrm>
            <a:off x="11763755" y="7543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AD13EA8E-9D5F-12FE-F4AA-45EA01342A02}"/>
              </a:ext>
            </a:extLst>
          </p:cNvPr>
          <p:cNvSpPr/>
          <p:nvPr userDrawn="1"/>
        </p:nvSpPr>
        <p:spPr>
          <a:xfrm>
            <a:off x="11311128" y="704088"/>
            <a:ext cx="146304" cy="14630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86866937-A60F-3441-DD1D-76805A9608CF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12753C21-2AB3-D155-80C3-D90D288EA439}"/>
              </a:ext>
            </a:extLst>
          </p:cNvPr>
          <p:cNvSpPr/>
          <p:nvPr userDrawn="1"/>
        </p:nvSpPr>
        <p:spPr>
          <a:xfrm>
            <a:off x="10980051" y="534004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7F686220-43AA-5999-13C2-EB44269C0C54}"/>
              </a:ext>
            </a:extLst>
          </p:cNvPr>
          <p:cNvSpPr/>
          <p:nvPr userDrawn="1"/>
        </p:nvSpPr>
        <p:spPr>
          <a:xfrm>
            <a:off x="10966583" y="53859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5C59703B-7B6C-50BE-CFE1-0330BCDE07B7}"/>
              </a:ext>
            </a:extLst>
          </p:cNvPr>
          <p:cNvSpPr/>
          <p:nvPr userDrawn="1"/>
        </p:nvSpPr>
        <p:spPr>
          <a:xfrm>
            <a:off x="10944677" y="542840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6A2EA5E3-2A66-A6DB-7CC4-15EB35338E5A}"/>
              </a:ext>
            </a:extLst>
          </p:cNvPr>
          <p:cNvSpPr/>
          <p:nvPr userDrawn="1"/>
        </p:nvSpPr>
        <p:spPr>
          <a:xfrm>
            <a:off x="10915125" y="546598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252131E5-CEB8-B9AA-54A9-F8181B25DF28}"/>
              </a:ext>
            </a:extLst>
          </p:cNvPr>
          <p:cNvSpPr/>
          <p:nvPr userDrawn="1"/>
        </p:nvSpPr>
        <p:spPr>
          <a:xfrm>
            <a:off x="10878996" y="549728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FC73841B-F471-9B32-9B6F-D1F2F88D7B02}"/>
              </a:ext>
            </a:extLst>
          </p:cNvPr>
          <p:cNvSpPr/>
          <p:nvPr userDrawn="1"/>
        </p:nvSpPr>
        <p:spPr>
          <a:xfrm>
            <a:off x="10837596" y="552119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5A8B04D9-F199-6158-B796-012C0F377433}"/>
              </a:ext>
            </a:extLst>
          </p:cNvPr>
          <p:cNvSpPr/>
          <p:nvPr userDrawn="1"/>
        </p:nvSpPr>
        <p:spPr>
          <a:xfrm>
            <a:off x="10792419" y="553682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9274BD22-7903-39ED-1195-62D6C4C6BB0B}"/>
              </a:ext>
            </a:extLst>
          </p:cNvPr>
          <p:cNvSpPr/>
          <p:nvPr userDrawn="1"/>
        </p:nvSpPr>
        <p:spPr>
          <a:xfrm>
            <a:off x="10745100" y="55436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EBD0003F-B394-C0E6-BF63-B89E82423E1A}"/>
              </a:ext>
            </a:extLst>
          </p:cNvPr>
          <p:cNvSpPr/>
          <p:nvPr userDrawn="1"/>
        </p:nvSpPr>
        <p:spPr>
          <a:xfrm>
            <a:off x="10697349" y="554135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34A40A2E-B9A5-54DE-F965-FD35A1730AF6}"/>
              </a:ext>
            </a:extLst>
          </p:cNvPr>
          <p:cNvSpPr/>
          <p:nvPr userDrawn="1"/>
        </p:nvSpPr>
        <p:spPr>
          <a:xfrm>
            <a:off x="10650891" y="55300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FDCFCCDF-B69F-96B1-6EA2-D0AFF1A5BDCF}"/>
              </a:ext>
            </a:extLst>
          </p:cNvPr>
          <p:cNvSpPr/>
          <p:nvPr userDrawn="1"/>
        </p:nvSpPr>
        <p:spPr>
          <a:xfrm>
            <a:off x="10607405" y="551022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E9C2FA35-E550-2E0C-B5D8-6559CE8BC8DA}"/>
              </a:ext>
            </a:extLst>
          </p:cNvPr>
          <p:cNvSpPr/>
          <p:nvPr userDrawn="1"/>
        </p:nvSpPr>
        <p:spPr>
          <a:xfrm>
            <a:off x="10568464" y="548249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74B101CE-0C07-B6FA-E0F0-90AA8182F2B0}"/>
              </a:ext>
            </a:extLst>
          </p:cNvPr>
          <p:cNvSpPr/>
          <p:nvPr userDrawn="1"/>
        </p:nvSpPr>
        <p:spPr>
          <a:xfrm>
            <a:off x="10535474" y="544789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3787BD5D-D2A8-6FC2-AFED-41FEE4F189C0}"/>
              </a:ext>
            </a:extLst>
          </p:cNvPr>
          <p:cNvSpPr/>
          <p:nvPr userDrawn="1"/>
        </p:nvSpPr>
        <p:spPr>
          <a:xfrm>
            <a:off x="10509629" y="540768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94F1D871-4091-0138-C311-9FAB6F4A4D76}"/>
              </a:ext>
            </a:extLst>
          </p:cNvPr>
          <p:cNvSpPr/>
          <p:nvPr userDrawn="1"/>
        </p:nvSpPr>
        <p:spPr>
          <a:xfrm>
            <a:off x="10491861" y="536330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6259332C-7283-14D1-1939-A5BDF5C6AE4F}"/>
              </a:ext>
            </a:extLst>
          </p:cNvPr>
          <p:cNvSpPr/>
          <p:nvPr userDrawn="1"/>
        </p:nvSpPr>
        <p:spPr>
          <a:xfrm>
            <a:off x="10482814" y="531635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867171BB-E383-722B-66C5-AFCFE8DA3DC1}"/>
              </a:ext>
            </a:extLst>
          </p:cNvPr>
          <p:cNvSpPr/>
          <p:nvPr userDrawn="1"/>
        </p:nvSpPr>
        <p:spPr>
          <a:xfrm>
            <a:off x="10482814" y="526855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CE6A277C-C2BF-7777-5684-F06381CB7901}"/>
              </a:ext>
            </a:extLst>
          </p:cNvPr>
          <p:cNvSpPr/>
          <p:nvPr userDrawn="1"/>
        </p:nvSpPr>
        <p:spPr>
          <a:xfrm>
            <a:off x="10491861" y="522161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F3EE8DD9-20AE-7D83-037F-CEB4D538D8D0}"/>
              </a:ext>
            </a:extLst>
          </p:cNvPr>
          <p:cNvSpPr/>
          <p:nvPr userDrawn="1"/>
        </p:nvSpPr>
        <p:spPr>
          <a:xfrm>
            <a:off x="10509629" y="51772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3334434A-582C-F6E3-E1D3-08EBDC3571AB}"/>
              </a:ext>
            </a:extLst>
          </p:cNvPr>
          <p:cNvSpPr/>
          <p:nvPr userDrawn="1"/>
        </p:nvSpPr>
        <p:spPr>
          <a:xfrm>
            <a:off x="10535474" y="513701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BE77A241-516B-5A27-1225-E1A0D896C121}"/>
              </a:ext>
            </a:extLst>
          </p:cNvPr>
          <p:cNvSpPr/>
          <p:nvPr userDrawn="1"/>
        </p:nvSpPr>
        <p:spPr>
          <a:xfrm>
            <a:off x="10568464" y="51024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67CC54FF-1F24-2123-6C0F-F6BF07B7286E}"/>
              </a:ext>
            </a:extLst>
          </p:cNvPr>
          <p:cNvSpPr/>
          <p:nvPr userDrawn="1"/>
        </p:nvSpPr>
        <p:spPr>
          <a:xfrm>
            <a:off x="10607405" y="50746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55E0385F-7396-6E77-4FDF-F46A977952C3}"/>
              </a:ext>
            </a:extLst>
          </p:cNvPr>
          <p:cNvSpPr/>
          <p:nvPr userDrawn="1"/>
        </p:nvSpPr>
        <p:spPr>
          <a:xfrm>
            <a:off x="10650891" y="505482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00383F55-9F5C-7AEE-91F8-2F964C01EE23}"/>
              </a:ext>
            </a:extLst>
          </p:cNvPr>
          <p:cNvSpPr/>
          <p:nvPr userDrawn="1"/>
        </p:nvSpPr>
        <p:spPr>
          <a:xfrm>
            <a:off x="10697349" y="50435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62C709FA-9C84-3EC5-4C65-67B74308A7A9}"/>
              </a:ext>
            </a:extLst>
          </p:cNvPr>
          <p:cNvSpPr/>
          <p:nvPr userDrawn="1"/>
        </p:nvSpPr>
        <p:spPr>
          <a:xfrm>
            <a:off x="10745100" y="504128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5A1556A6-19B6-C6FE-CA7C-5D5775CC00EF}"/>
              </a:ext>
            </a:extLst>
          </p:cNvPr>
          <p:cNvSpPr/>
          <p:nvPr userDrawn="1"/>
        </p:nvSpPr>
        <p:spPr>
          <a:xfrm>
            <a:off x="10792419" y="504808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29E2192D-092D-07BB-3B8F-036CEAA39BFB}"/>
              </a:ext>
            </a:extLst>
          </p:cNvPr>
          <p:cNvSpPr/>
          <p:nvPr userDrawn="1"/>
        </p:nvSpPr>
        <p:spPr>
          <a:xfrm>
            <a:off x="10837596" y="506371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E1080BA0-34A5-2FAF-35CE-5AC8BB547197}"/>
              </a:ext>
            </a:extLst>
          </p:cNvPr>
          <p:cNvSpPr/>
          <p:nvPr userDrawn="1"/>
        </p:nvSpPr>
        <p:spPr>
          <a:xfrm>
            <a:off x="10878996" y="508762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E751006E-B548-2655-4846-6CDCCDA5A64F}"/>
              </a:ext>
            </a:extLst>
          </p:cNvPr>
          <p:cNvSpPr/>
          <p:nvPr userDrawn="1"/>
        </p:nvSpPr>
        <p:spPr>
          <a:xfrm>
            <a:off x="10915125" y="511892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DCD974C0-5047-8CF9-45F6-77480383B05E}"/>
              </a:ext>
            </a:extLst>
          </p:cNvPr>
          <p:cNvSpPr/>
          <p:nvPr userDrawn="1"/>
        </p:nvSpPr>
        <p:spPr>
          <a:xfrm>
            <a:off x="10944677" y="515650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19E7CF08-2C14-5B62-B688-A9B50EFE857F}"/>
              </a:ext>
            </a:extLst>
          </p:cNvPr>
          <p:cNvSpPr/>
          <p:nvPr userDrawn="1"/>
        </p:nvSpPr>
        <p:spPr>
          <a:xfrm>
            <a:off x="10966583" y="519899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C4288CA2-E267-0756-5811-88F7742DFE43}"/>
              </a:ext>
            </a:extLst>
          </p:cNvPr>
          <p:cNvSpPr/>
          <p:nvPr userDrawn="1"/>
        </p:nvSpPr>
        <p:spPr>
          <a:xfrm>
            <a:off x="10980051" y="524486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B7B382AD-6295-3F5A-CD01-4F23F477E275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2FB41DAF-CFEB-D58F-C54C-49BA73757BAF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3469A398-E311-560C-AB4C-7DB147454D23}"/>
              </a:ext>
            </a:extLst>
          </p:cNvPr>
          <p:cNvSpPr/>
          <p:nvPr userDrawn="1"/>
        </p:nvSpPr>
        <p:spPr>
          <a:xfrm>
            <a:off x="10911318" y="533622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84BC3BBC-A2BF-F648-B613-BBC197696F39}"/>
              </a:ext>
            </a:extLst>
          </p:cNvPr>
          <p:cNvSpPr/>
          <p:nvPr userDrawn="1"/>
        </p:nvSpPr>
        <p:spPr>
          <a:xfrm>
            <a:off x="10896940" y="53757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322E6BE2-2EBC-D446-475F-316E84411FDA}"/>
              </a:ext>
            </a:extLst>
          </p:cNvPr>
          <p:cNvSpPr/>
          <p:nvPr userDrawn="1"/>
        </p:nvSpPr>
        <p:spPr>
          <a:xfrm>
            <a:off x="10873840" y="54108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E976A78D-1865-04C9-9C2A-901A12BFCE6E}"/>
              </a:ext>
            </a:extLst>
          </p:cNvPr>
          <p:cNvSpPr/>
          <p:nvPr userDrawn="1"/>
        </p:nvSpPr>
        <p:spPr>
          <a:xfrm>
            <a:off x="10843263" y="543969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95F70F76-EE78-37B2-6A6E-FB576EE7EA8A}"/>
              </a:ext>
            </a:extLst>
          </p:cNvPr>
          <p:cNvSpPr/>
          <p:nvPr userDrawn="1"/>
        </p:nvSpPr>
        <p:spPr>
          <a:xfrm>
            <a:off x="10806858" y="54607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9ED8DDCF-9308-25D0-AE22-0FB669BFB0F3}"/>
              </a:ext>
            </a:extLst>
          </p:cNvPr>
          <p:cNvSpPr/>
          <p:nvPr userDrawn="1"/>
        </p:nvSpPr>
        <p:spPr>
          <a:xfrm>
            <a:off x="10766586" y="547276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9F50564E-8E63-C039-62FC-251DEB298697}"/>
              </a:ext>
            </a:extLst>
          </p:cNvPr>
          <p:cNvSpPr/>
          <p:nvPr userDrawn="1"/>
        </p:nvSpPr>
        <p:spPr>
          <a:xfrm>
            <a:off x="10724620" y="54752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652C733D-2888-F1C0-3CCA-DC24B1A98F4F}"/>
              </a:ext>
            </a:extLst>
          </p:cNvPr>
          <p:cNvSpPr/>
          <p:nvPr userDrawn="1"/>
        </p:nvSpPr>
        <p:spPr>
          <a:xfrm>
            <a:off x="10683221" y="54679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40DF6974-F4C0-F264-B72F-8CE9E0A561D0}"/>
              </a:ext>
            </a:extLst>
          </p:cNvPr>
          <p:cNvSpPr/>
          <p:nvPr userDrawn="1"/>
        </p:nvSpPr>
        <p:spPr>
          <a:xfrm>
            <a:off x="10644621" y="545126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FC3A157F-17FE-5DBA-17A8-3B6AB07B74DE}"/>
              </a:ext>
            </a:extLst>
          </p:cNvPr>
          <p:cNvSpPr/>
          <p:nvPr userDrawn="1"/>
        </p:nvSpPr>
        <p:spPr>
          <a:xfrm>
            <a:off x="10610902" y="542615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B7A984A6-45DE-3DB5-0A20-AC8D024CC19E}"/>
              </a:ext>
            </a:extLst>
          </p:cNvPr>
          <p:cNvSpPr/>
          <p:nvPr userDrawn="1"/>
        </p:nvSpPr>
        <p:spPr>
          <a:xfrm>
            <a:off x="10583881" y="539395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AE551FA6-0121-1F2C-8C68-C73E300EDD7B}"/>
              </a:ext>
            </a:extLst>
          </p:cNvPr>
          <p:cNvSpPr/>
          <p:nvPr userDrawn="1"/>
        </p:nvSpPr>
        <p:spPr>
          <a:xfrm>
            <a:off x="10565014" y="535639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8888F86D-6066-FA45-6B48-4A239CD8B31B}"/>
              </a:ext>
            </a:extLst>
          </p:cNvPr>
          <p:cNvSpPr/>
          <p:nvPr userDrawn="1"/>
        </p:nvSpPr>
        <p:spPr>
          <a:xfrm>
            <a:off x="10555320" y="531548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238801F0-CE74-D4B4-8405-744F817C981A}"/>
              </a:ext>
            </a:extLst>
          </p:cNvPr>
          <p:cNvSpPr/>
          <p:nvPr userDrawn="1"/>
        </p:nvSpPr>
        <p:spPr>
          <a:xfrm>
            <a:off x="10555320" y="527344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CB00FA39-6BD2-5E6C-8987-7B08E40C7A6D}"/>
              </a:ext>
            </a:extLst>
          </p:cNvPr>
          <p:cNvSpPr/>
          <p:nvPr userDrawn="1"/>
        </p:nvSpPr>
        <p:spPr>
          <a:xfrm>
            <a:off x="10565014" y="52325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FD05023B-A3FD-7FCC-0581-830B36CA85BD}"/>
              </a:ext>
            </a:extLst>
          </p:cNvPr>
          <p:cNvSpPr/>
          <p:nvPr userDrawn="1"/>
        </p:nvSpPr>
        <p:spPr>
          <a:xfrm>
            <a:off x="10583881" y="519497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AAA570CA-5829-8759-2901-856FDC137EE9}"/>
              </a:ext>
            </a:extLst>
          </p:cNvPr>
          <p:cNvSpPr/>
          <p:nvPr userDrawn="1"/>
        </p:nvSpPr>
        <p:spPr>
          <a:xfrm>
            <a:off x="10610902" y="5162775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9C5102EF-5945-84C1-3BD8-D7310B0638A5}"/>
              </a:ext>
            </a:extLst>
          </p:cNvPr>
          <p:cNvSpPr/>
          <p:nvPr userDrawn="1"/>
        </p:nvSpPr>
        <p:spPr>
          <a:xfrm>
            <a:off x="10644621" y="513767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811C2B64-9893-1FC2-82D8-0A83A504F9D5}"/>
              </a:ext>
            </a:extLst>
          </p:cNvPr>
          <p:cNvSpPr/>
          <p:nvPr userDrawn="1"/>
        </p:nvSpPr>
        <p:spPr>
          <a:xfrm>
            <a:off x="10683221" y="51210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DCD37A4B-7045-1C34-1BEE-F394D2530A66}"/>
              </a:ext>
            </a:extLst>
          </p:cNvPr>
          <p:cNvSpPr/>
          <p:nvPr userDrawn="1"/>
        </p:nvSpPr>
        <p:spPr>
          <a:xfrm>
            <a:off x="10724620" y="51137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B6AB386C-809E-7DF5-0AF5-7542979831CA}"/>
              </a:ext>
            </a:extLst>
          </p:cNvPr>
          <p:cNvSpPr/>
          <p:nvPr userDrawn="1"/>
        </p:nvSpPr>
        <p:spPr>
          <a:xfrm>
            <a:off x="10766586" y="511616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E7D8D5A5-AD83-D688-20CD-82E42D9CCEC5}"/>
              </a:ext>
            </a:extLst>
          </p:cNvPr>
          <p:cNvSpPr/>
          <p:nvPr userDrawn="1"/>
        </p:nvSpPr>
        <p:spPr>
          <a:xfrm>
            <a:off x="10806858" y="51282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8FCA6095-A231-1C14-F102-6D07B726FAFD}"/>
              </a:ext>
            </a:extLst>
          </p:cNvPr>
          <p:cNvSpPr/>
          <p:nvPr userDrawn="1"/>
        </p:nvSpPr>
        <p:spPr>
          <a:xfrm>
            <a:off x="10843263" y="514924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2D96D0D1-CCDC-0A7F-68C6-58A64F281C85}"/>
              </a:ext>
            </a:extLst>
          </p:cNvPr>
          <p:cNvSpPr/>
          <p:nvPr userDrawn="1"/>
        </p:nvSpPr>
        <p:spPr>
          <a:xfrm>
            <a:off x="10873840" y="517808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188A6DCC-01B8-17B2-BD9E-426B4C186EF1}"/>
              </a:ext>
            </a:extLst>
          </p:cNvPr>
          <p:cNvSpPr/>
          <p:nvPr userDrawn="1"/>
        </p:nvSpPr>
        <p:spPr>
          <a:xfrm>
            <a:off x="10896940" y="52132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DB7CF751-2BE6-35E0-FC26-1112427B1779}"/>
              </a:ext>
            </a:extLst>
          </p:cNvPr>
          <p:cNvSpPr/>
          <p:nvPr userDrawn="1"/>
        </p:nvSpPr>
        <p:spPr>
          <a:xfrm>
            <a:off x="10911318" y="525271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943B0B4B-F2C4-3D57-EC61-68C692C39490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9D942ECC-C55C-8BC5-67A1-57F9C402E8F7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C57544A5-07D0-F20C-74B5-775CF7A9BB32}"/>
              </a:ext>
            </a:extLst>
          </p:cNvPr>
          <p:cNvSpPr/>
          <p:nvPr userDrawn="1"/>
        </p:nvSpPr>
        <p:spPr>
          <a:xfrm>
            <a:off x="10850485" y="533004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B6EEA04D-73D9-7960-0139-F16A97784A0C}"/>
              </a:ext>
            </a:extLst>
          </p:cNvPr>
          <p:cNvSpPr/>
          <p:nvPr userDrawn="1"/>
        </p:nvSpPr>
        <p:spPr>
          <a:xfrm>
            <a:off x="10834875" y="536246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0D450F08-D1EF-09AB-F332-F86367740C90}"/>
              </a:ext>
            </a:extLst>
          </p:cNvPr>
          <p:cNvSpPr/>
          <p:nvPr userDrawn="1"/>
        </p:nvSpPr>
        <p:spPr>
          <a:xfrm>
            <a:off x="10810403" y="5388835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59C7938C-283A-7576-42EB-53B5E65F6294}"/>
              </a:ext>
            </a:extLst>
          </p:cNvPr>
          <p:cNvSpPr/>
          <p:nvPr userDrawn="1"/>
        </p:nvSpPr>
        <p:spPr>
          <a:xfrm>
            <a:off x="10779244" y="540682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7F47E165-9A46-A7E7-76BB-CDD944DE9F91}"/>
              </a:ext>
            </a:extLst>
          </p:cNvPr>
          <p:cNvSpPr/>
          <p:nvPr userDrawn="1"/>
        </p:nvSpPr>
        <p:spPr>
          <a:xfrm>
            <a:off x="10744167" y="541483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E2C3C50D-1B06-B778-DB68-E55D812C10C8}"/>
              </a:ext>
            </a:extLst>
          </p:cNvPr>
          <p:cNvSpPr/>
          <p:nvPr userDrawn="1"/>
        </p:nvSpPr>
        <p:spPr>
          <a:xfrm>
            <a:off x="10708288" y="541214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EA31BC8A-BC8F-29F9-57B1-E5D30092B406}"/>
              </a:ext>
            </a:extLst>
          </p:cNvPr>
          <p:cNvSpPr/>
          <p:nvPr userDrawn="1"/>
        </p:nvSpPr>
        <p:spPr>
          <a:xfrm>
            <a:off x="10674797" y="53989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66ABF03D-3DD4-4031-1813-103D6D508D55}"/>
              </a:ext>
            </a:extLst>
          </p:cNvPr>
          <p:cNvSpPr/>
          <p:nvPr userDrawn="1"/>
        </p:nvSpPr>
        <p:spPr>
          <a:xfrm>
            <a:off x="10646667" y="537656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36156169-BA4F-8B7B-2F0B-385A44FABA9C}"/>
              </a:ext>
            </a:extLst>
          </p:cNvPr>
          <p:cNvSpPr/>
          <p:nvPr userDrawn="1"/>
        </p:nvSpPr>
        <p:spPr>
          <a:xfrm>
            <a:off x="10626399" y="53468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E268037F-E127-463A-1A38-C3DACCA0F7E0}"/>
              </a:ext>
            </a:extLst>
          </p:cNvPr>
          <p:cNvSpPr/>
          <p:nvPr userDrawn="1"/>
        </p:nvSpPr>
        <p:spPr>
          <a:xfrm>
            <a:off x="10615794" y="5312456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7F249A63-53BF-632C-4B6A-FDCC9EC396BC}"/>
              </a:ext>
            </a:extLst>
          </p:cNvPr>
          <p:cNvSpPr/>
          <p:nvPr userDrawn="1"/>
        </p:nvSpPr>
        <p:spPr>
          <a:xfrm>
            <a:off x="10615794" y="527647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E5D946F-9D66-C26F-AC25-696AAE9D2D95}"/>
              </a:ext>
            </a:extLst>
          </p:cNvPr>
          <p:cNvSpPr/>
          <p:nvPr userDrawn="1"/>
        </p:nvSpPr>
        <p:spPr>
          <a:xfrm>
            <a:off x="10626399" y="52420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F7CA84FB-839F-E318-755C-A5B89FCE97F1}"/>
              </a:ext>
            </a:extLst>
          </p:cNvPr>
          <p:cNvSpPr/>
          <p:nvPr userDrawn="1"/>
        </p:nvSpPr>
        <p:spPr>
          <a:xfrm>
            <a:off x="10646667" y="521237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E5D54D2-04A2-E7A8-E830-C3BB9DB16D23}"/>
              </a:ext>
            </a:extLst>
          </p:cNvPr>
          <p:cNvSpPr/>
          <p:nvPr userDrawn="1"/>
        </p:nvSpPr>
        <p:spPr>
          <a:xfrm>
            <a:off x="10674797" y="51899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0F88360B-1ECE-CBA6-40D0-CF2D5D7E4B7F}"/>
              </a:ext>
            </a:extLst>
          </p:cNvPr>
          <p:cNvSpPr/>
          <p:nvPr userDrawn="1"/>
        </p:nvSpPr>
        <p:spPr>
          <a:xfrm>
            <a:off x="10708288" y="517679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1AD595E1-3CC6-9BF6-F5CE-547AED6741B3}"/>
              </a:ext>
            </a:extLst>
          </p:cNvPr>
          <p:cNvSpPr/>
          <p:nvPr userDrawn="1"/>
        </p:nvSpPr>
        <p:spPr>
          <a:xfrm>
            <a:off x="10744167" y="517410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9E2E64CC-0F33-E781-72ED-3BF94BA1C79F}"/>
              </a:ext>
            </a:extLst>
          </p:cNvPr>
          <p:cNvSpPr/>
          <p:nvPr userDrawn="1"/>
        </p:nvSpPr>
        <p:spPr>
          <a:xfrm>
            <a:off x="10779244" y="518211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2527558C-84CB-90C2-7342-7BF507B836A5}"/>
              </a:ext>
            </a:extLst>
          </p:cNvPr>
          <p:cNvSpPr/>
          <p:nvPr userDrawn="1"/>
        </p:nvSpPr>
        <p:spPr>
          <a:xfrm>
            <a:off x="10810403" y="5200099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1B27320F-D617-45DD-4FE9-4F696807F944}"/>
              </a:ext>
            </a:extLst>
          </p:cNvPr>
          <p:cNvSpPr/>
          <p:nvPr userDrawn="1"/>
        </p:nvSpPr>
        <p:spPr>
          <a:xfrm>
            <a:off x="10834875" y="522647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45408B79-0B19-2A47-338F-B29F00319454}"/>
              </a:ext>
            </a:extLst>
          </p:cNvPr>
          <p:cNvSpPr/>
          <p:nvPr userDrawn="1"/>
        </p:nvSpPr>
        <p:spPr>
          <a:xfrm>
            <a:off x="10850485" y="525889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00E21D8D-A3E2-6EC6-F3E7-AAA6633D6CB2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B2F5CEDE-194A-C2F1-FD1D-916AEA4E1F1F}"/>
              </a:ext>
            </a:extLst>
          </p:cNvPr>
          <p:cNvSpPr/>
          <p:nvPr userDrawn="1"/>
        </p:nvSpPr>
        <p:spPr>
          <a:xfrm>
            <a:off x="10691896" y="5251216"/>
            <a:ext cx="104607" cy="10460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0BA0E5FB-F00E-8750-D11D-12103322EECA}"/>
              </a:ext>
            </a:extLst>
          </p:cNvPr>
          <p:cNvSpPr/>
          <p:nvPr userDrawn="1"/>
        </p:nvSpPr>
        <p:spPr>
          <a:xfrm>
            <a:off x="8385048" y="37216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BDC825C2-910B-626C-E12B-ECFBF4308EAC}"/>
              </a:ext>
            </a:extLst>
          </p:cNvPr>
          <p:cNvSpPr/>
          <p:nvPr userDrawn="1"/>
        </p:nvSpPr>
        <p:spPr>
          <a:xfrm>
            <a:off x="8472331" y="377529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61AF8D22-54D9-8987-FA55-89B98C2E25EB}"/>
              </a:ext>
            </a:extLst>
          </p:cNvPr>
          <p:cNvSpPr/>
          <p:nvPr userDrawn="1"/>
        </p:nvSpPr>
        <p:spPr>
          <a:xfrm>
            <a:off x="8559615" y="38273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40CE1D8A-01AA-EC7D-412E-5FADC52C4017}"/>
              </a:ext>
            </a:extLst>
          </p:cNvPr>
          <p:cNvSpPr/>
          <p:nvPr userDrawn="1"/>
        </p:nvSpPr>
        <p:spPr>
          <a:xfrm>
            <a:off x="8646898" y="38763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6E9CCAB8-7650-8869-A662-B64EEC44FCC2}"/>
              </a:ext>
            </a:extLst>
          </p:cNvPr>
          <p:cNvSpPr/>
          <p:nvPr userDrawn="1"/>
        </p:nvSpPr>
        <p:spPr>
          <a:xfrm>
            <a:off x="8734182" y="39208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1628523E-14ED-32E6-0184-AD1627B87099}"/>
              </a:ext>
            </a:extLst>
          </p:cNvPr>
          <p:cNvSpPr/>
          <p:nvPr userDrawn="1"/>
        </p:nvSpPr>
        <p:spPr>
          <a:xfrm>
            <a:off x="8821466" y="395958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9961E5D4-97E2-8A5C-6872-4AC1540025D0}"/>
              </a:ext>
            </a:extLst>
          </p:cNvPr>
          <p:cNvSpPr/>
          <p:nvPr userDrawn="1"/>
        </p:nvSpPr>
        <p:spPr>
          <a:xfrm>
            <a:off x="8908749" y="399175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B0272156-E4F6-AEEC-F3B3-2C23650C1BA6}"/>
              </a:ext>
            </a:extLst>
          </p:cNvPr>
          <p:cNvSpPr/>
          <p:nvPr userDrawn="1"/>
        </p:nvSpPr>
        <p:spPr>
          <a:xfrm>
            <a:off x="8996033" y="401670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926E226F-E648-6283-6A30-FD378D5738A7}"/>
              </a:ext>
            </a:extLst>
          </p:cNvPr>
          <p:cNvSpPr/>
          <p:nvPr userDrawn="1"/>
        </p:nvSpPr>
        <p:spPr>
          <a:xfrm>
            <a:off x="9083317" y="40341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E6B5330D-5D03-0273-0CCC-9EC61F0321E9}"/>
              </a:ext>
            </a:extLst>
          </p:cNvPr>
          <p:cNvSpPr/>
          <p:nvPr userDrawn="1"/>
        </p:nvSpPr>
        <p:spPr>
          <a:xfrm>
            <a:off x="9170600" y="40441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7C2DF4C1-EBA5-7A0A-9ED2-2315840232A6}"/>
              </a:ext>
            </a:extLst>
          </p:cNvPr>
          <p:cNvSpPr/>
          <p:nvPr userDrawn="1"/>
        </p:nvSpPr>
        <p:spPr>
          <a:xfrm>
            <a:off x="9257884" y="40471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5DB548AF-4ABB-1992-8028-3002C435BB7A}"/>
              </a:ext>
            </a:extLst>
          </p:cNvPr>
          <p:cNvSpPr/>
          <p:nvPr userDrawn="1"/>
        </p:nvSpPr>
        <p:spPr>
          <a:xfrm>
            <a:off x="9345168" y="4043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A38D70EC-5807-7AC1-23B8-A09C5BF2491D}"/>
              </a:ext>
            </a:extLst>
          </p:cNvPr>
          <p:cNvSpPr/>
          <p:nvPr userDrawn="1"/>
        </p:nvSpPr>
        <p:spPr>
          <a:xfrm>
            <a:off x="9432451" y="40350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C4D0F86B-120D-FC19-6F73-2F0EEC8AAC26}"/>
              </a:ext>
            </a:extLst>
          </p:cNvPr>
          <p:cNvSpPr/>
          <p:nvPr userDrawn="1"/>
        </p:nvSpPr>
        <p:spPr>
          <a:xfrm>
            <a:off x="9519735" y="40222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8191112A-C1F7-4AEC-B615-B4C1CAFBFE08}"/>
              </a:ext>
            </a:extLst>
          </p:cNvPr>
          <p:cNvSpPr/>
          <p:nvPr userDrawn="1"/>
        </p:nvSpPr>
        <p:spPr>
          <a:xfrm>
            <a:off x="9607018" y="400688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EF0AB4F0-8332-5EA3-DECA-93503CA97AEA}"/>
              </a:ext>
            </a:extLst>
          </p:cNvPr>
          <p:cNvSpPr/>
          <p:nvPr userDrawn="1"/>
        </p:nvSpPr>
        <p:spPr>
          <a:xfrm>
            <a:off x="9694302" y="39904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70744C71-BCBC-3E31-C7AB-A61DCB1E0CB0}"/>
              </a:ext>
            </a:extLst>
          </p:cNvPr>
          <p:cNvSpPr/>
          <p:nvPr userDrawn="1"/>
        </p:nvSpPr>
        <p:spPr>
          <a:xfrm>
            <a:off x="9781586" y="39744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E2FD8722-F132-AC6A-9521-D011BA1437E8}"/>
              </a:ext>
            </a:extLst>
          </p:cNvPr>
          <p:cNvSpPr/>
          <p:nvPr userDrawn="1"/>
        </p:nvSpPr>
        <p:spPr>
          <a:xfrm>
            <a:off x="9868869" y="39606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507F0D39-2E56-10F7-56D4-B9D999FD48DD}"/>
              </a:ext>
            </a:extLst>
          </p:cNvPr>
          <p:cNvSpPr/>
          <p:nvPr userDrawn="1"/>
        </p:nvSpPr>
        <p:spPr>
          <a:xfrm>
            <a:off x="9956153" y="39504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A5C7E139-2DBD-F36E-6E51-D0F9F6434E01}"/>
              </a:ext>
            </a:extLst>
          </p:cNvPr>
          <p:cNvSpPr/>
          <p:nvPr userDrawn="1"/>
        </p:nvSpPr>
        <p:spPr>
          <a:xfrm>
            <a:off x="10043437" y="394521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60C756A8-7983-B4B4-4B7B-7DC2A04DE061}"/>
              </a:ext>
            </a:extLst>
          </p:cNvPr>
          <p:cNvSpPr/>
          <p:nvPr userDrawn="1"/>
        </p:nvSpPr>
        <p:spPr>
          <a:xfrm>
            <a:off x="10130720" y="394596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53DBD547-FDC5-C202-D6E0-5041C580C0C1}"/>
              </a:ext>
            </a:extLst>
          </p:cNvPr>
          <p:cNvSpPr/>
          <p:nvPr userDrawn="1"/>
        </p:nvSpPr>
        <p:spPr>
          <a:xfrm>
            <a:off x="10218004" y="39535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5B0F3912-61E5-6112-C888-7FD514BBC4D8}"/>
              </a:ext>
            </a:extLst>
          </p:cNvPr>
          <p:cNvSpPr/>
          <p:nvPr userDrawn="1"/>
        </p:nvSpPr>
        <p:spPr>
          <a:xfrm>
            <a:off x="10305288" y="396849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7CFE80AC-D95A-8B58-F976-FE31AB0AE121}"/>
              </a:ext>
            </a:extLst>
          </p:cNvPr>
          <p:cNvSpPr/>
          <p:nvPr userDrawn="1"/>
        </p:nvSpPr>
        <p:spPr>
          <a:xfrm>
            <a:off x="10392571" y="39909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CB383923-4AEA-3FF2-CE74-628D67A11475}"/>
              </a:ext>
            </a:extLst>
          </p:cNvPr>
          <p:cNvSpPr/>
          <p:nvPr userDrawn="1"/>
        </p:nvSpPr>
        <p:spPr>
          <a:xfrm>
            <a:off x="10479855" y="402077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511C4A2C-0E6C-75B2-8811-2D93A7C570E6}"/>
              </a:ext>
            </a:extLst>
          </p:cNvPr>
          <p:cNvSpPr/>
          <p:nvPr userDrawn="1"/>
        </p:nvSpPr>
        <p:spPr>
          <a:xfrm>
            <a:off x="10567138" y="40574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DD19712A-DDD7-8945-BFEA-D125B4732875}"/>
              </a:ext>
            </a:extLst>
          </p:cNvPr>
          <p:cNvSpPr/>
          <p:nvPr userDrawn="1"/>
        </p:nvSpPr>
        <p:spPr>
          <a:xfrm>
            <a:off x="10654422" y="41001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A7E4010C-099E-8DB7-095E-B01F8441B678}"/>
              </a:ext>
            </a:extLst>
          </p:cNvPr>
          <p:cNvSpPr/>
          <p:nvPr userDrawn="1"/>
        </p:nvSpPr>
        <p:spPr>
          <a:xfrm>
            <a:off x="10741706" y="414772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8576DB45-C6A3-394A-BACF-8A7F6A902741}"/>
              </a:ext>
            </a:extLst>
          </p:cNvPr>
          <p:cNvSpPr/>
          <p:nvPr userDrawn="1"/>
        </p:nvSpPr>
        <p:spPr>
          <a:xfrm>
            <a:off x="10828989" y="41989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EC980901-034B-DFD9-444D-C94F45EBDD12}"/>
              </a:ext>
            </a:extLst>
          </p:cNvPr>
          <p:cNvSpPr/>
          <p:nvPr userDrawn="1"/>
        </p:nvSpPr>
        <p:spPr>
          <a:xfrm>
            <a:off x="10916273" y="4252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8D1BE4CE-0585-2F37-0AD2-D72E2EF4B7E0}"/>
              </a:ext>
            </a:extLst>
          </p:cNvPr>
          <p:cNvSpPr/>
          <p:nvPr userDrawn="1"/>
        </p:nvSpPr>
        <p:spPr>
          <a:xfrm>
            <a:off x="11003557" y="43061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FC927CC2-1616-4B75-52DF-9DE63AA3A4E1}"/>
              </a:ext>
            </a:extLst>
          </p:cNvPr>
          <p:cNvSpPr/>
          <p:nvPr userDrawn="1"/>
        </p:nvSpPr>
        <p:spPr>
          <a:xfrm>
            <a:off x="11090840" y="43589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8D0DB821-801E-5EF0-7F30-49B19141885F}"/>
              </a:ext>
            </a:extLst>
          </p:cNvPr>
          <p:cNvSpPr/>
          <p:nvPr userDrawn="1"/>
        </p:nvSpPr>
        <p:spPr>
          <a:xfrm>
            <a:off x="11178124" y="440910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C7E8ADF6-16A1-839E-4917-78355C815035}"/>
              </a:ext>
            </a:extLst>
          </p:cNvPr>
          <p:cNvSpPr/>
          <p:nvPr userDrawn="1"/>
        </p:nvSpPr>
        <p:spPr>
          <a:xfrm>
            <a:off x="11265408" y="44552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0CE3F828-FCC4-EE22-7954-2D714B43D71A}"/>
              </a:ext>
            </a:extLst>
          </p:cNvPr>
          <p:cNvSpPr/>
          <p:nvPr userDrawn="1"/>
        </p:nvSpPr>
        <p:spPr>
          <a:xfrm>
            <a:off x="11352691" y="44959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8ACDD6AF-02FD-33C8-0FAC-C6996A835769}"/>
              </a:ext>
            </a:extLst>
          </p:cNvPr>
          <p:cNvSpPr/>
          <p:nvPr userDrawn="1"/>
        </p:nvSpPr>
        <p:spPr>
          <a:xfrm>
            <a:off x="11439975" y="45304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988665ED-BBA7-E4EE-BDDC-87B0FB0B10AC}"/>
              </a:ext>
            </a:extLst>
          </p:cNvPr>
          <p:cNvSpPr/>
          <p:nvPr userDrawn="1"/>
        </p:nvSpPr>
        <p:spPr>
          <a:xfrm>
            <a:off x="11527258" y="45578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86D28195-6061-4F5F-1C8E-767E8F24C0DF}"/>
              </a:ext>
            </a:extLst>
          </p:cNvPr>
          <p:cNvSpPr/>
          <p:nvPr userDrawn="1"/>
        </p:nvSpPr>
        <p:spPr>
          <a:xfrm>
            <a:off x="11614542" y="457781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DC481338-5FA9-D82E-31F4-CEBBDF9F868B}"/>
              </a:ext>
            </a:extLst>
          </p:cNvPr>
          <p:cNvSpPr/>
          <p:nvPr userDrawn="1"/>
        </p:nvSpPr>
        <p:spPr>
          <a:xfrm>
            <a:off x="11701826" y="4590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D2F0FD59-2337-7445-E6E4-BE9C5FD1DE9A}"/>
              </a:ext>
            </a:extLst>
          </p:cNvPr>
          <p:cNvSpPr/>
          <p:nvPr userDrawn="1"/>
        </p:nvSpPr>
        <p:spPr>
          <a:xfrm>
            <a:off x="11789109" y="459550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CCF5B8A0-3A0A-28B1-2459-8CB9DE77339F}"/>
              </a:ext>
            </a:extLst>
          </p:cNvPr>
          <p:cNvSpPr/>
          <p:nvPr userDrawn="1"/>
        </p:nvSpPr>
        <p:spPr>
          <a:xfrm>
            <a:off x="11876393" y="459414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EC090C4D-80E7-E8FC-27FF-386AF1077085}"/>
              </a:ext>
            </a:extLst>
          </p:cNvPr>
          <p:cNvSpPr/>
          <p:nvPr userDrawn="1"/>
        </p:nvSpPr>
        <p:spPr>
          <a:xfrm>
            <a:off x="11963677" y="45870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1BAA7C8B-5249-1032-1398-AE7EEE6B829D}"/>
              </a:ext>
            </a:extLst>
          </p:cNvPr>
          <p:cNvSpPr/>
          <p:nvPr userDrawn="1"/>
        </p:nvSpPr>
        <p:spPr>
          <a:xfrm>
            <a:off x="12050960" y="457553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9BEE39CF-8A19-9E5A-4B5E-26D35E2BAFC1}"/>
              </a:ext>
            </a:extLst>
          </p:cNvPr>
          <p:cNvSpPr/>
          <p:nvPr userDrawn="1"/>
        </p:nvSpPr>
        <p:spPr>
          <a:xfrm>
            <a:off x="12138244" y="456085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424004C2-A937-2C5C-6866-2B9405D106CD}"/>
              </a:ext>
            </a:extLst>
          </p:cNvPr>
          <p:cNvSpPr/>
          <p:nvPr userDrawn="1"/>
        </p:nvSpPr>
        <p:spPr>
          <a:xfrm>
            <a:off x="12225528" y="45445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3CF8E4DE-77E9-EB29-7A75-7B279E4FF314}"/>
              </a:ext>
            </a:extLst>
          </p:cNvPr>
          <p:cNvSpPr/>
          <p:nvPr userDrawn="1"/>
        </p:nvSpPr>
        <p:spPr>
          <a:xfrm>
            <a:off x="8385048" y="40719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91A319BC-D2BF-295E-428E-20FB3696E282}"/>
              </a:ext>
            </a:extLst>
          </p:cNvPr>
          <p:cNvSpPr/>
          <p:nvPr userDrawn="1"/>
        </p:nvSpPr>
        <p:spPr>
          <a:xfrm>
            <a:off x="8472331" y="409628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C7DDD774-C857-EF38-E19B-27E56C3095D7}"/>
              </a:ext>
            </a:extLst>
          </p:cNvPr>
          <p:cNvSpPr/>
          <p:nvPr userDrawn="1"/>
        </p:nvSpPr>
        <p:spPr>
          <a:xfrm>
            <a:off x="8559615" y="411479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9" name="Oval 308">
            <a:extLst>
              <a:ext uri="{FF2B5EF4-FFF2-40B4-BE49-F238E27FC236}">
                <a16:creationId xmlns:a16="http://schemas.microsoft.com/office/drawing/2014/main" id="{C5FA6973-55C5-B151-1FAE-0AEAE6B25CB5}"/>
              </a:ext>
            </a:extLst>
          </p:cNvPr>
          <p:cNvSpPr/>
          <p:nvPr userDrawn="1"/>
        </p:nvSpPr>
        <p:spPr>
          <a:xfrm>
            <a:off x="8646898" y="41274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4CCE3576-C41C-20C7-1908-B07781AE3BAD}"/>
              </a:ext>
            </a:extLst>
          </p:cNvPr>
          <p:cNvSpPr/>
          <p:nvPr userDrawn="1"/>
        </p:nvSpPr>
        <p:spPr>
          <a:xfrm>
            <a:off x="8734182" y="413464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1" name="Oval 310">
            <a:extLst>
              <a:ext uri="{FF2B5EF4-FFF2-40B4-BE49-F238E27FC236}">
                <a16:creationId xmlns:a16="http://schemas.microsoft.com/office/drawing/2014/main" id="{6DF854DC-D4A8-B65C-7AA5-D30A6BEB3CC3}"/>
              </a:ext>
            </a:extLst>
          </p:cNvPr>
          <p:cNvSpPr/>
          <p:nvPr userDrawn="1"/>
        </p:nvSpPr>
        <p:spPr>
          <a:xfrm>
            <a:off x="8821466" y="413679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52ABA9A2-D207-0CD3-79AB-5F87B8B5FE7E}"/>
              </a:ext>
            </a:extLst>
          </p:cNvPr>
          <p:cNvSpPr/>
          <p:nvPr userDrawn="1"/>
        </p:nvSpPr>
        <p:spPr>
          <a:xfrm>
            <a:off x="8908749" y="4134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8C30FC66-F793-7DA4-D7C6-D40BB03F5EF6}"/>
              </a:ext>
            </a:extLst>
          </p:cNvPr>
          <p:cNvSpPr/>
          <p:nvPr userDrawn="1"/>
        </p:nvSpPr>
        <p:spPr>
          <a:xfrm>
            <a:off x="8996033" y="41292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C6FD2AD0-39EF-7ACB-425D-2650868907D8}"/>
              </a:ext>
            </a:extLst>
          </p:cNvPr>
          <p:cNvSpPr/>
          <p:nvPr userDrawn="1"/>
        </p:nvSpPr>
        <p:spPr>
          <a:xfrm>
            <a:off x="9083317" y="412166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F0807C44-D04A-F50C-2324-B521D846FE50}"/>
              </a:ext>
            </a:extLst>
          </p:cNvPr>
          <p:cNvSpPr/>
          <p:nvPr userDrawn="1"/>
        </p:nvSpPr>
        <p:spPr>
          <a:xfrm>
            <a:off x="9170600" y="41130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E6A3F93E-5C5D-D9A3-9BF5-0E992AB54CAB}"/>
              </a:ext>
            </a:extLst>
          </p:cNvPr>
          <p:cNvSpPr/>
          <p:nvPr userDrawn="1"/>
        </p:nvSpPr>
        <p:spPr>
          <a:xfrm>
            <a:off x="9257884" y="41047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2B1005E6-E688-4977-52E2-E3302991118B}"/>
              </a:ext>
            </a:extLst>
          </p:cNvPr>
          <p:cNvSpPr/>
          <p:nvPr userDrawn="1"/>
        </p:nvSpPr>
        <p:spPr>
          <a:xfrm>
            <a:off x="9345168" y="409782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EAD8A2B0-77B2-F19B-355A-B5D333CFF0B0}"/>
              </a:ext>
            </a:extLst>
          </p:cNvPr>
          <p:cNvSpPr/>
          <p:nvPr userDrawn="1"/>
        </p:nvSpPr>
        <p:spPr>
          <a:xfrm>
            <a:off x="9432451" y="40936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F3D6B14D-A793-1793-7A92-C1F8BAB7140A}"/>
              </a:ext>
            </a:extLst>
          </p:cNvPr>
          <p:cNvSpPr/>
          <p:nvPr userDrawn="1"/>
        </p:nvSpPr>
        <p:spPr>
          <a:xfrm>
            <a:off x="9519735" y="409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42E0FCA8-B797-63D9-F002-8CD0244F58AF}"/>
              </a:ext>
            </a:extLst>
          </p:cNvPr>
          <p:cNvSpPr/>
          <p:nvPr userDrawn="1"/>
        </p:nvSpPr>
        <p:spPr>
          <a:xfrm>
            <a:off x="9607018" y="40971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A13B3842-9D6C-D76F-506C-0FB69485426B}"/>
              </a:ext>
            </a:extLst>
          </p:cNvPr>
          <p:cNvSpPr/>
          <p:nvPr userDrawn="1"/>
        </p:nvSpPr>
        <p:spPr>
          <a:xfrm>
            <a:off x="9694302" y="41065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2" name="Oval 321">
            <a:extLst>
              <a:ext uri="{FF2B5EF4-FFF2-40B4-BE49-F238E27FC236}">
                <a16:creationId xmlns:a16="http://schemas.microsoft.com/office/drawing/2014/main" id="{9CF75FC5-F99A-BEBD-E619-60866D510BB8}"/>
              </a:ext>
            </a:extLst>
          </p:cNvPr>
          <p:cNvSpPr/>
          <p:nvPr userDrawn="1"/>
        </p:nvSpPr>
        <p:spPr>
          <a:xfrm>
            <a:off x="9781586" y="412150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80F71214-0D2A-6978-AEF2-94E88D8A011D}"/>
              </a:ext>
            </a:extLst>
          </p:cNvPr>
          <p:cNvSpPr/>
          <p:nvPr userDrawn="1"/>
        </p:nvSpPr>
        <p:spPr>
          <a:xfrm>
            <a:off x="9868869" y="414235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4" name="Oval 323">
            <a:extLst>
              <a:ext uri="{FF2B5EF4-FFF2-40B4-BE49-F238E27FC236}">
                <a16:creationId xmlns:a16="http://schemas.microsoft.com/office/drawing/2014/main" id="{33086BAF-DAFE-8361-3305-A8B50730F22D}"/>
              </a:ext>
            </a:extLst>
          </p:cNvPr>
          <p:cNvSpPr/>
          <p:nvPr userDrawn="1"/>
        </p:nvSpPr>
        <p:spPr>
          <a:xfrm>
            <a:off x="9956153" y="416895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5" name="Oval 324">
            <a:extLst>
              <a:ext uri="{FF2B5EF4-FFF2-40B4-BE49-F238E27FC236}">
                <a16:creationId xmlns:a16="http://schemas.microsoft.com/office/drawing/2014/main" id="{8A30D7E9-D11B-1E79-1D42-D3D730E05AD4}"/>
              </a:ext>
            </a:extLst>
          </p:cNvPr>
          <p:cNvSpPr/>
          <p:nvPr userDrawn="1"/>
        </p:nvSpPr>
        <p:spPr>
          <a:xfrm>
            <a:off x="10043437" y="42009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6" name="Oval 325">
            <a:extLst>
              <a:ext uri="{FF2B5EF4-FFF2-40B4-BE49-F238E27FC236}">
                <a16:creationId xmlns:a16="http://schemas.microsoft.com/office/drawing/2014/main" id="{2673D494-394B-5ACD-328B-F8F096F4A8CE}"/>
              </a:ext>
            </a:extLst>
          </p:cNvPr>
          <p:cNvSpPr/>
          <p:nvPr userDrawn="1"/>
        </p:nvSpPr>
        <p:spPr>
          <a:xfrm>
            <a:off x="10130720" y="42377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08C0E1FC-104C-F912-7A73-500E9345D0B4}"/>
              </a:ext>
            </a:extLst>
          </p:cNvPr>
          <p:cNvSpPr/>
          <p:nvPr userDrawn="1"/>
        </p:nvSpPr>
        <p:spPr>
          <a:xfrm>
            <a:off x="10218004" y="427844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8" name="Oval 327">
            <a:extLst>
              <a:ext uri="{FF2B5EF4-FFF2-40B4-BE49-F238E27FC236}">
                <a16:creationId xmlns:a16="http://schemas.microsoft.com/office/drawing/2014/main" id="{BB2BFDDA-DDA6-6A08-F0AA-2455D1AE9C64}"/>
              </a:ext>
            </a:extLst>
          </p:cNvPr>
          <p:cNvSpPr/>
          <p:nvPr userDrawn="1"/>
        </p:nvSpPr>
        <p:spPr>
          <a:xfrm>
            <a:off x="10305288" y="432212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D72F8871-8ECF-C32C-E739-9FC20C07D156}"/>
              </a:ext>
            </a:extLst>
          </p:cNvPr>
          <p:cNvSpPr/>
          <p:nvPr userDrawn="1"/>
        </p:nvSpPr>
        <p:spPr>
          <a:xfrm>
            <a:off x="10392571" y="436761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AD0E924D-8E28-0F62-36CC-D3CA1FDD0F23}"/>
              </a:ext>
            </a:extLst>
          </p:cNvPr>
          <p:cNvSpPr/>
          <p:nvPr userDrawn="1"/>
        </p:nvSpPr>
        <p:spPr>
          <a:xfrm>
            <a:off x="10479855" y="4413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000BF3C8-836A-F41C-8910-BC753077BD87}"/>
              </a:ext>
            </a:extLst>
          </p:cNvPr>
          <p:cNvSpPr/>
          <p:nvPr userDrawn="1"/>
        </p:nvSpPr>
        <p:spPr>
          <a:xfrm>
            <a:off x="10567138" y="44590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5265394B-28F8-21FE-6707-F319E8828062}"/>
              </a:ext>
            </a:extLst>
          </p:cNvPr>
          <p:cNvSpPr/>
          <p:nvPr userDrawn="1"/>
        </p:nvSpPr>
        <p:spPr>
          <a:xfrm>
            <a:off x="10654422" y="450260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0C18C11B-990B-D412-D145-ED11051F8E4E}"/>
              </a:ext>
            </a:extLst>
          </p:cNvPr>
          <p:cNvSpPr/>
          <p:nvPr userDrawn="1"/>
        </p:nvSpPr>
        <p:spPr>
          <a:xfrm>
            <a:off x="10741706" y="454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827FF6A5-B4D2-40AA-767E-05E0FF0D321B}"/>
              </a:ext>
            </a:extLst>
          </p:cNvPr>
          <p:cNvSpPr/>
          <p:nvPr userDrawn="1"/>
        </p:nvSpPr>
        <p:spPr>
          <a:xfrm>
            <a:off x="10828989" y="457958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EA71C4E8-222E-DD62-CA7A-384BD95935B9}"/>
              </a:ext>
            </a:extLst>
          </p:cNvPr>
          <p:cNvSpPr/>
          <p:nvPr userDrawn="1"/>
        </p:nvSpPr>
        <p:spPr>
          <a:xfrm>
            <a:off x="10916273" y="461123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3A4ED191-8E24-F1BF-F896-3922E86C1A90}"/>
              </a:ext>
            </a:extLst>
          </p:cNvPr>
          <p:cNvSpPr/>
          <p:nvPr userDrawn="1"/>
        </p:nvSpPr>
        <p:spPr>
          <a:xfrm>
            <a:off x="11003557" y="46374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A2CF51B0-857A-251C-A716-826376FB4438}"/>
              </a:ext>
            </a:extLst>
          </p:cNvPr>
          <p:cNvSpPr/>
          <p:nvPr userDrawn="1"/>
        </p:nvSpPr>
        <p:spPr>
          <a:xfrm>
            <a:off x="11090840" y="46579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36C9AAF9-C79F-666B-1062-C9F70C91DBA3}"/>
              </a:ext>
            </a:extLst>
          </p:cNvPr>
          <p:cNvSpPr/>
          <p:nvPr userDrawn="1"/>
        </p:nvSpPr>
        <p:spPr>
          <a:xfrm>
            <a:off x="11178124" y="46725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BD47F758-3BB2-8DAC-8DCE-45CFF2226A83}"/>
              </a:ext>
            </a:extLst>
          </p:cNvPr>
          <p:cNvSpPr/>
          <p:nvPr userDrawn="1"/>
        </p:nvSpPr>
        <p:spPr>
          <a:xfrm>
            <a:off x="11265408" y="468149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EC868F33-E40F-A522-7ADA-72E6D7E800B5}"/>
              </a:ext>
            </a:extLst>
          </p:cNvPr>
          <p:cNvSpPr/>
          <p:nvPr userDrawn="1"/>
        </p:nvSpPr>
        <p:spPr>
          <a:xfrm>
            <a:off x="11352691" y="46852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350A57DE-3CD4-25CD-713E-EB6441AB1F22}"/>
              </a:ext>
            </a:extLst>
          </p:cNvPr>
          <p:cNvSpPr/>
          <p:nvPr userDrawn="1"/>
        </p:nvSpPr>
        <p:spPr>
          <a:xfrm>
            <a:off x="11439975" y="468444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45B5C215-2C7D-ECD4-4625-66A373F47B7E}"/>
              </a:ext>
            </a:extLst>
          </p:cNvPr>
          <p:cNvSpPr/>
          <p:nvPr userDrawn="1"/>
        </p:nvSpPr>
        <p:spPr>
          <a:xfrm>
            <a:off x="11527258" y="468002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7E506F93-9CF5-4683-E691-04B280835DD7}"/>
              </a:ext>
            </a:extLst>
          </p:cNvPr>
          <p:cNvSpPr/>
          <p:nvPr userDrawn="1"/>
        </p:nvSpPr>
        <p:spPr>
          <a:xfrm>
            <a:off x="11614542" y="46730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6BE808EC-C631-9BE2-2720-4BC7B318BF80}"/>
              </a:ext>
            </a:extLst>
          </p:cNvPr>
          <p:cNvSpPr/>
          <p:nvPr userDrawn="1"/>
        </p:nvSpPr>
        <p:spPr>
          <a:xfrm>
            <a:off x="11701826" y="466460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B7C5A888-4575-FC6E-5217-6F295CA60A6A}"/>
              </a:ext>
            </a:extLst>
          </p:cNvPr>
          <p:cNvSpPr/>
          <p:nvPr userDrawn="1"/>
        </p:nvSpPr>
        <p:spPr>
          <a:xfrm>
            <a:off x="11789109" y="465602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917B4D51-7EB5-1EFA-A8F5-EC4E01E1422F}"/>
              </a:ext>
            </a:extLst>
          </p:cNvPr>
          <p:cNvSpPr/>
          <p:nvPr userDrawn="1"/>
        </p:nvSpPr>
        <p:spPr>
          <a:xfrm>
            <a:off x="11876393" y="464852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B3FA90AC-C2A8-D55D-5C93-6A99D40D0C56}"/>
              </a:ext>
            </a:extLst>
          </p:cNvPr>
          <p:cNvSpPr/>
          <p:nvPr userDrawn="1"/>
        </p:nvSpPr>
        <p:spPr>
          <a:xfrm>
            <a:off x="11963677" y="464329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A7FA5405-6557-B78C-7952-750146DB33C2}"/>
              </a:ext>
            </a:extLst>
          </p:cNvPr>
          <p:cNvSpPr/>
          <p:nvPr userDrawn="1"/>
        </p:nvSpPr>
        <p:spPr>
          <a:xfrm>
            <a:off x="12050960" y="46414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979A5D42-66AE-72DA-F25E-EF7AEA9FD90A}"/>
              </a:ext>
            </a:extLst>
          </p:cNvPr>
          <p:cNvSpPr/>
          <p:nvPr userDrawn="1"/>
        </p:nvSpPr>
        <p:spPr>
          <a:xfrm>
            <a:off x="12138244" y="46439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0" name="Oval 349">
            <a:extLst>
              <a:ext uri="{FF2B5EF4-FFF2-40B4-BE49-F238E27FC236}">
                <a16:creationId xmlns:a16="http://schemas.microsoft.com/office/drawing/2014/main" id="{8B8362B4-606B-9526-9462-897EEF95F992}"/>
              </a:ext>
            </a:extLst>
          </p:cNvPr>
          <p:cNvSpPr/>
          <p:nvPr userDrawn="1"/>
        </p:nvSpPr>
        <p:spPr>
          <a:xfrm>
            <a:off x="12225528" y="465141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85274EA2-C571-4E31-CE34-980A5EEFC279}"/>
              </a:ext>
            </a:extLst>
          </p:cNvPr>
          <p:cNvSpPr/>
          <p:nvPr userDrawn="1"/>
        </p:nvSpPr>
        <p:spPr>
          <a:xfrm>
            <a:off x="8385048" y="420672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0DE4F81F-72B5-4007-5DF3-11360E7B1660}"/>
              </a:ext>
            </a:extLst>
          </p:cNvPr>
          <p:cNvSpPr/>
          <p:nvPr userDrawn="1"/>
        </p:nvSpPr>
        <p:spPr>
          <a:xfrm>
            <a:off x="8472331" y="420508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35D551DE-7241-E7CF-318F-1739C79E569E}"/>
              </a:ext>
            </a:extLst>
          </p:cNvPr>
          <p:cNvSpPr/>
          <p:nvPr userDrawn="1"/>
        </p:nvSpPr>
        <p:spPr>
          <a:xfrm>
            <a:off x="8559615" y="42014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0858B318-3FA1-DB4A-8EFC-96E206C0B8D5}"/>
              </a:ext>
            </a:extLst>
          </p:cNvPr>
          <p:cNvSpPr/>
          <p:nvPr userDrawn="1"/>
        </p:nvSpPr>
        <p:spPr>
          <a:xfrm>
            <a:off x="8646898" y="419677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14B71115-E61A-7484-5097-4B4EF0B6E2F9}"/>
              </a:ext>
            </a:extLst>
          </p:cNvPr>
          <p:cNvSpPr/>
          <p:nvPr userDrawn="1"/>
        </p:nvSpPr>
        <p:spPr>
          <a:xfrm>
            <a:off x="8734182" y="419219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04E3154C-7587-4A48-4F7B-4A27FFC2F848}"/>
              </a:ext>
            </a:extLst>
          </p:cNvPr>
          <p:cNvSpPr/>
          <p:nvPr userDrawn="1"/>
        </p:nvSpPr>
        <p:spPr>
          <a:xfrm>
            <a:off x="8821466" y="418874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7" name="Oval 356">
            <a:extLst>
              <a:ext uri="{FF2B5EF4-FFF2-40B4-BE49-F238E27FC236}">
                <a16:creationId xmlns:a16="http://schemas.microsoft.com/office/drawing/2014/main" id="{4ADCB9F5-71C7-7B84-E9E4-A415FD8934D9}"/>
              </a:ext>
            </a:extLst>
          </p:cNvPr>
          <p:cNvSpPr/>
          <p:nvPr userDrawn="1"/>
        </p:nvSpPr>
        <p:spPr>
          <a:xfrm>
            <a:off x="8908749" y="418744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B5172A8B-C0D1-AB3C-BF2D-5D6E64E3B619}"/>
              </a:ext>
            </a:extLst>
          </p:cNvPr>
          <p:cNvSpPr/>
          <p:nvPr userDrawn="1"/>
        </p:nvSpPr>
        <p:spPr>
          <a:xfrm>
            <a:off x="8996033" y="41892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C84EDA41-D86F-327E-D324-F6B78F80A23E}"/>
              </a:ext>
            </a:extLst>
          </p:cNvPr>
          <p:cNvSpPr/>
          <p:nvPr userDrawn="1"/>
        </p:nvSpPr>
        <p:spPr>
          <a:xfrm>
            <a:off x="9083317" y="419481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80AD6996-2BF6-65E7-A985-7DD3431098DD}"/>
              </a:ext>
            </a:extLst>
          </p:cNvPr>
          <p:cNvSpPr/>
          <p:nvPr userDrawn="1"/>
        </p:nvSpPr>
        <p:spPr>
          <a:xfrm>
            <a:off x="9170600" y="4204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6C0BA4F7-7BDD-0CB8-F5EB-7334E9273334}"/>
              </a:ext>
            </a:extLst>
          </p:cNvPr>
          <p:cNvSpPr/>
          <p:nvPr userDrawn="1"/>
        </p:nvSpPr>
        <p:spPr>
          <a:xfrm>
            <a:off x="9257884" y="42197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5CD86814-1E29-7954-F905-06340887FECF}"/>
              </a:ext>
            </a:extLst>
          </p:cNvPr>
          <p:cNvSpPr/>
          <p:nvPr userDrawn="1"/>
        </p:nvSpPr>
        <p:spPr>
          <a:xfrm>
            <a:off x="9345168" y="423959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D21082AB-60BE-5F81-2724-74C7D1C32F7A}"/>
              </a:ext>
            </a:extLst>
          </p:cNvPr>
          <p:cNvSpPr/>
          <p:nvPr userDrawn="1"/>
        </p:nvSpPr>
        <p:spPr>
          <a:xfrm>
            <a:off x="9432451" y="426442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DE392F82-6BE5-70B6-A9A3-F789572C6411}"/>
              </a:ext>
            </a:extLst>
          </p:cNvPr>
          <p:cNvSpPr/>
          <p:nvPr userDrawn="1"/>
        </p:nvSpPr>
        <p:spPr>
          <a:xfrm>
            <a:off x="9519735" y="429392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AEAA938E-5D4B-6383-81A5-280183D24107}"/>
              </a:ext>
            </a:extLst>
          </p:cNvPr>
          <p:cNvSpPr/>
          <p:nvPr userDrawn="1"/>
        </p:nvSpPr>
        <p:spPr>
          <a:xfrm>
            <a:off x="9607018" y="432760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02A41C3A-5585-56EA-5313-45E8328105D8}"/>
              </a:ext>
            </a:extLst>
          </p:cNvPr>
          <p:cNvSpPr/>
          <p:nvPr userDrawn="1"/>
        </p:nvSpPr>
        <p:spPr>
          <a:xfrm>
            <a:off x="9694302" y="43647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D3440937-6ED9-093E-C8B7-60F3EF4323D4}"/>
              </a:ext>
            </a:extLst>
          </p:cNvPr>
          <p:cNvSpPr/>
          <p:nvPr userDrawn="1"/>
        </p:nvSpPr>
        <p:spPr>
          <a:xfrm>
            <a:off x="9781586" y="440461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6CFE8117-6363-EAE6-13D4-6425659D7E5A}"/>
              </a:ext>
            </a:extLst>
          </p:cNvPr>
          <p:cNvSpPr/>
          <p:nvPr userDrawn="1"/>
        </p:nvSpPr>
        <p:spPr>
          <a:xfrm>
            <a:off x="9868869" y="44461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0D066C2F-ECD7-9D91-DC28-26460AF881EE}"/>
              </a:ext>
            </a:extLst>
          </p:cNvPr>
          <p:cNvSpPr/>
          <p:nvPr userDrawn="1"/>
        </p:nvSpPr>
        <p:spPr>
          <a:xfrm>
            <a:off x="9956153" y="44882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3A4095B7-EE3C-EB8D-0E5D-445CF75F4930}"/>
              </a:ext>
            </a:extLst>
          </p:cNvPr>
          <p:cNvSpPr/>
          <p:nvPr userDrawn="1"/>
        </p:nvSpPr>
        <p:spPr>
          <a:xfrm>
            <a:off x="10043437" y="453001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A8C9D7CD-4283-D1BE-ADB2-1D3D1C8ECE62}"/>
              </a:ext>
            </a:extLst>
          </p:cNvPr>
          <p:cNvSpPr/>
          <p:nvPr userDrawn="1"/>
        </p:nvSpPr>
        <p:spPr>
          <a:xfrm>
            <a:off x="10130720" y="45702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59EB6322-DE06-7E41-C9F5-775A7C33AD1D}"/>
              </a:ext>
            </a:extLst>
          </p:cNvPr>
          <p:cNvSpPr/>
          <p:nvPr userDrawn="1"/>
        </p:nvSpPr>
        <p:spPr>
          <a:xfrm>
            <a:off x="10218004" y="460804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42808A35-4BF2-CDBD-ACE3-DAE6346FC566}"/>
              </a:ext>
            </a:extLst>
          </p:cNvPr>
          <p:cNvSpPr/>
          <p:nvPr userDrawn="1"/>
        </p:nvSpPr>
        <p:spPr>
          <a:xfrm>
            <a:off x="10305288" y="464248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6EB128DF-886D-B8E4-7637-1B4141F36D2C}"/>
              </a:ext>
            </a:extLst>
          </p:cNvPr>
          <p:cNvSpPr/>
          <p:nvPr userDrawn="1"/>
        </p:nvSpPr>
        <p:spPr>
          <a:xfrm>
            <a:off x="10392571" y="467286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B99D0F12-C7B6-F180-0020-C41A386773CC}"/>
              </a:ext>
            </a:extLst>
          </p:cNvPr>
          <p:cNvSpPr/>
          <p:nvPr userDrawn="1"/>
        </p:nvSpPr>
        <p:spPr>
          <a:xfrm>
            <a:off x="10479855" y="46986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EC8FE6F9-5145-4A36-5A01-93C2F8937A95}"/>
              </a:ext>
            </a:extLst>
          </p:cNvPr>
          <p:cNvSpPr/>
          <p:nvPr userDrawn="1"/>
        </p:nvSpPr>
        <p:spPr>
          <a:xfrm>
            <a:off x="10567138" y="47195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3CCEBD8C-38C9-35E3-B107-DC82A49CF20C}"/>
              </a:ext>
            </a:extLst>
          </p:cNvPr>
          <p:cNvSpPr/>
          <p:nvPr userDrawn="1"/>
        </p:nvSpPr>
        <p:spPr>
          <a:xfrm>
            <a:off x="10654422" y="47354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688F9763-8DAE-7E4A-C9CA-35C18261051B}"/>
              </a:ext>
            </a:extLst>
          </p:cNvPr>
          <p:cNvSpPr/>
          <p:nvPr userDrawn="1"/>
        </p:nvSpPr>
        <p:spPr>
          <a:xfrm>
            <a:off x="10741706" y="474638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D29575B7-C01A-687E-F149-BBD81D1452AF}"/>
              </a:ext>
            </a:extLst>
          </p:cNvPr>
          <p:cNvSpPr/>
          <p:nvPr userDrawn="1"/>
        </p:nvSpPr>
        <p:spPr>
          <a:xfrm>
            <a:off x="10828989" y="475282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F57D75B9-3EA3-8EF9-ACFE-9906109A5055}"/>
              </a:ext>
            </a:extLst>
          </p:cNvPr>
          <p:cNvSpPr/>
          <p:nvPr userDrawn="1"/>
        </p:nvSpPr>
        <p:spPr>
          <a:xfrm>
            <a:off x="10916273" y="47553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3EF996DC-6CDE-D528-455D-69B87B9C0725}"/>
              </a:ext>
            </a:extLst>
          </p:cNvPr>
          <p:cNvSpPr/>
          <p:nvPr userDrawn="1"/>
        </p:nvSpPr>
        <p:spPr>
          <a:xfrm>
            <a:off x="11003557" y="475454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45B8F7A8-5FD7-BE23-2C29-DACF2118F4D2}"/>
              </a:ext>
            </a:extLst>
          </p:cNvPr>
          <p:cNvSpPr/>
          <p:nvPr userDrawn="1"/>
        </p:nvSpPr>
        <p:spPr>
          <a:xfrm>
            <a:off x="11090840" y="475145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5F81B92D-137B-D1AB-17C9-097A370B2A6E}"/>
              </a:ext>
            </a:extLst>
          </p:cNvPr>
          <p:cNvSpPr/>
          <p:nvPr userDrawn="1"/>
        </p:nvSpPr>
        <p:spPr>
          <a:xfrm>
            <a:off x="11178124" y="47470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4" name="Oval 383">
            <a:extLst>
              <a:ext uri="{FF2B5EF4-FFF2-40B4-BE49-F238E27FC236}">
                <a16:creationId xmlns:a16="http://schemas.microsoft.com/office/drawing/2014/main" id="{7358D771-17A6-7C65-74CB-45B57114E3DF}"/>
              </a:ext>
            </a:extLst>
          </p:cNvPr>
          <p:cNvSpPr/>
          <p:nvPr userDrawn="1"/>
        </p:nvSpPr>
        <p:spPr>
          <a:xfrm>
            <a:off x="11265408" y="474228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5" name="Oval 384">
            <a:extLst>
              <a:ext uri="{FF2B5EF4-FFF2-40B4-BE49-F238E27FC236}">
                <a16:creationId xmlns:a16="http://schemas.microsoft.com/office/drawing/2014/main" id="{2AB46D24-DD9B-AB52-6FEE-0BA15ADB9F76}"/>
              </a:ext>
            </a:extLst>
          </p:cNvPr>
          <p:cNvSpPr/>
          <p:nvPr userDrawn="1"/>
        </p:nvSpPr>
        <p:spPr>
          <a:xfrm>
            <a:off x="11352691" y="473834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DDB0E324-8FED-A572-839E-1F815BDBA8B8}"/>
              </a:ext>
            </a:extLst>
          </p:cNvPr>
          <p:cNvSpPr/>
          <p:nvPr userDrawn="1"/>
        </p:nvSpPr>
        <p:spPr>
          <a:xfrm>
            <a:off x="11439975" y="47362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7" name="Oval 386">
            <a:extLst>
              <a:ext uri="{FF2B5EF4-FFF2-40B4-BE49-F238E27FC236}">
                <a16:creationId xmlns:a16="http://schemas.microsoft.com/office/drawing/2014/main" id="{FBAB7544-6BE8-25BB-F7C7-74BA02CDC9B4}"/>
              </a:ext>
            </a:extLst>
          </p:cNvPr>
          <p:cNvSpPr/>
          <p:nvPr userDrawn="1"/>
        </p:nvSpPr>
        <p:spPr>
          <a:xfrm>
            <a:off x="11527258" y="473687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B8313AD8-669E-FB9B-BFE0-599B2F4D04D4}"/>
              </a:ext>
            </a:extLst>
          </p:cNvPr>
          <p:cNvSpPr/>
          <p:nvPr userDrawn="1"/>
        </p:nvSpPr>
        <p:spPr>
          <a:xfrm>
            <a:off x="11614542" y="47411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F0015E22-BF90-3AEE-7E67-3238EE0124E7}"/>
              </a:ext>
            </a:extLst>
          </p:cNvPr>
          <p:cNvSpPr/>
          <p:nvPr userDrawn="1"/>
        </p:nvSpPr>
        <p:spPr>
          <a:xfrm>
            <a:off x="11701826" y="47496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A94B3BC0-05F1-7472-E4D9-DF9FA100801D}"/>
              </a:ext>
            </a:extLst>
          </p:cNvPr>
          <p:cNvSpPr/>
          <p:nvPr userDrawn="1"/>
        </p:nvSpPr>
        <p:spPr>
          <a:xfrm>
            <a:off x="11789109" y="4762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82D17423-7247-D693-A66A-A9CFC738C213}"/>
              </a:ext>
            </a:extLst>
          </p:cNvPr>
          <p:cNvSpPr/>
          <p:nvPr userDrawn="1"/>
        </p:nvSpPr>
        <p:spPr>
          <a:xfrm>
            <a:off x="11876393" y="478105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62453167-4907-EC40-3370-53B1F19B71AE}"/>
              </a:ext>
            </a:extLst>
          </p:cNvPr>
          <p:cNvSpPr/>
          <p:nvPr userDrawn="1"/>
        </p:nvSpPr>
        <p:spPr>
          <a:xfrm>
            <a:off x="11963677" y="48042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F04EE5E6-DB5A-FE6C-942D-A3A896C42F93}"/>
              </a:ext>
            </a:extLst>
          </p:cNvPr>
          <p:cNvSpPr/>
          <p:nvPr userDrawn="1"/>
        </p:nvSpPr>
        <p:spPr>
          <a:xfrm>
            <a:off x="12050960" y="48322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18C2B71C-32E6-F68F-C52C-DFFD28E150D9}"/>
              </a:ext>
            </a:extLst>
          </p:cNvPr>
          <p:cNvSpPr/>
          <p:nvPr userDrawn="1"/>
        </p:nvSpPr>
        <p:spPr>
          <a:xfrm>
            <a:off x="12138244" y="486459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3A55DC44-2FE5-18DB-3AA2-7880E6A573C2}"/>
              </a:ext>
            </a:extLst>
          </p:cNvPr>
          <p:cNvSpPr/>
          <p:nvPr userDrawn="1"/>
        </p:nvSpPr>
        <p:spPr>
          <a:xfrm>
            <a:off x="12225528" y="490069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62253134-C5E6-2F88-51D9-9BF305B4E202}"/>
              </a:ext>
            </a:extLst>
          </p:cNvPr>
          <p:cNvSpPr/>
          <p:nvPr userDrawn="1"/>
        </p:nvSpPr>
        <p:spPr>
          <a:xfrm>
            <a:off x="8385048" y="43079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1DEA70E6-E242-3DCC-3439-DCCE2470B1D2}"/>
              </a:ext>
            </a:extLst>
          </p:cNvPr>
          <p:cNvSpPr/>
          <p:nvPr userDrawn="1"/>
        </p:nvSpPr>
        <p:spPr>
          <a:xfrm>
            <a:off x="8472331" y="431214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8C3D4D0E-2406-FC70-EBB8-676A06AC6121}"/>
              </a:ext>
            </a:extLst>
          </p:cNvPr>
          <p:cNvSpPr/>
          <p:nvPr userDrawn="1"/>
        </p:nvSpPr>
        <p:spPr>
          <a:xfrm>
            <a:off x="8559615" y="43194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EB9CB1AF-A7D1-4ACA-A64E-2E5780F0F7F9}"/>
              </a:ext>
            </a:extLst>
          </p:cNvPr>
          <p:cNvSpPr/>
          <p:nvPr userDrawn="1"/>
        </p:nvSpPr>
        <p:spPr>
          <a:xfrm>
            <a:off x="8646898" y="43304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FC2F454E-07B8-5AF9-DE3F-7531E8A5F0C0}"/>
              </a:ext>
            </a:extLst>
          </p:cNvPr>
          <p:cNvSpPr/>
          <p:nvPr userDrawn="1"/>
        </p:nvSpPr>
        <p:spPr>
          <a:xfrm>
            <a:off x="8734182" y="434539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CFC4EC9E-E619-51C3-FAD8-2A3A924EC010}"/>
              </a:ext>
            </a:extLst>
          </p:cNvPr>
          <p:cNvSpPr/>
          <p:nvPr userDrawn="1"/>
        </p:nvSpPr>
        <p:spPr>
          <a:xfrm>
            <a:off x="8821466" y="43645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A7ADDC23-2563-A38C-40E7-D99AC14901F1}"/>
              </a:ext>
            </a:extLst>
          </p:cNvPr>
          <p:cNvSpPr/>
          <p:nvPr userDrawn="1"/>
        </p:nvSpPr>
        <p:spPr>
          <a:xfrm>
            <a:off x="8908749" y="43877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CE243D77-947D-0C98-37A3-A51C3DD8FE3B}"/>
              </a:ext>
            </a:extLst>
          </p:cNvPr>
          <p:cNvSpPr/>
          <p:nvPr userDrawn="1"/>
        </p:nvSpPr>
        <p:spPr>
          <a:xfrm>
            <a:off x="8996033" y="44149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18B5B0D6-6F0F-AAF2-B927-9013D75754FE}"/>
              </a:ext>
            </a:extLst>
          </p:cNvPr>
          <p:cNvSpPr/>
          <p:nvPr userDrawn="1"/>
        </p:nvSpPr>
        <p:spPr>
          <a:xfrm>
            <a:off x="9083317" y="444574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5" name="Oval 404">
            <a:extLst>
              <a:ext uri="{FF2B5EF4-FFF2-40B4-BE49-F238E27FC236}">
                <a16:creationId xmlns:a16="http://schemas.microsoft.com/office/drawing/2014/main" id="{3064D75C-5B1E-F9D1-70AC-AACA60D3DB51}"/>
              </a:ext>
            </a:extLst>
          </p:cNvPr>
          <p:cNvSpPr/>
          <p:nvPr userDrawn="1"/>
        </p:nvSpPr>
        <p:spPr>
          <a:xfrm>
            <a:off x="9170600" y="44794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2D56372D-3FEB-50F8-8449-31FC1ABF39D7}"/>
              </a:ext>
            </a:extLst>
          </p:cNvPr>
          <p:cNvSpPr/>
          <p:nvPr userDrawn="1"/>
        </p:nvSpPr>
        <p:spPr>
          <a:xfrm>
            <a:off x="9257884" y="45155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7" name="Oval 406">
            <a:extLst>
              <a:ext uri="{FF2B5EF4-FFF2-40B4-BE49-F238E27FC236}">
                <a16:creationId xmlns:a16="http://schemas.microsoft.com/office/drawing/2014/main" id="{1E8C4AB4-CFE6-B364-6761-DE765ED94802}"/>
              </a:ext>
            </a:extLst>
          </p:cNvPr>
          <p:cNvSpPr/>
          <p:nvPr userDrawn="1"/>
        </p:nvSpPr>
        <p:spPr>
          <a:xfrm>
            <a:off x="9345168" y="455312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3485573C-4314-6D0E-3722-61A49F284253}"/>
              </a:ext>
            </a:extLst>
          </p:cNvPr>
          <p:cNvSpPr/>
          <p:nvPr userDrawn="1"/>
        </p:nvSpPr>
        <p:spPr>
          <a:xfrm>
            <a:off x="9432451" y="459135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9" name="Oval 408">
            <a:extLst>
              <a:ext uri="{FF2B5EF4-FFF2-40B4-BE49-F238E27FC236}">
                <a16:creationId xmlns:a16="http://schemas.microsoft.com/office/drawing/2014/main" id="{25276472-687B-B1B3-0E87-92DE45750402}"/>
              </a:ext>
            </a:extLst>
          </p:cNvPr>
          <p:cNvSpPr/>
          <p:nvPr userDrawn="1"/>
        </p:nvSpPr>
        <p:spPr>
          <a:xfrm>
            <a:off x="9519735" y="462934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99B118A4-8831-CB53-E8FB-0E67CBB35B15}"/>
              </a:ext>
            </a:extLst>
          </p:cNvPr>
          <p:cNvSpPr/>
          <p:nvPr userDrawn="1"/>
        </p:nvSpPr>
        <p:spPr>
          <a:xfrm>
            <a:off x="9607018" y="466621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1" name="Oval 410">
            <a:extLst>
              <a:ext uri="{FF2B5EF4-FFF2-40B4-BE49-F238E27FC236}">
                <a16:creationId xmlns:a16="http://schemas.microsoft.com/office/drawing/2014/main" id="{F4A2D1F6-0E9A-9034-7258-449E542040BA}"/>
              </a:ext>
            </a:extLst>
          </p:cNvPr>
          <p:cNvSpPr/>
          <p:nvPr userDrawn="1"/>
        </p:nvSpPr>
        <p:spPr>
          <a:xfrm>
            <a:off x="9694302" y="470113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2E4C1155-EBBD-9541-D6BB-75900F0F2A1C}"/>
              </a:ext>
            </a:extLst>
          </p:cNvPr>
          <p:cNvSpPr/>
          <p:nvPr userDrawn="1"/>
        </p:nvSpPr>
        <p:spPr>
          <a:xfrm>
            <a:off x="9781586" y="473335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3" name="Oval 412">
            <a:extLst>
              <a:ext uri="{FF2B5EF4-FFF2-40B4-BE49-F238E27FC236}">
                <a16:creationId xmlns:a16="http://schemas.microsoft.com/office/drawing/2014/main" id="{55EB0381-79DB-176A-E158-8BADF10CBDEC}"/>
              </a:ext>
            </a:extLst>
          </p:cNvPr>
          <p:cNvSpPr/>
          <p:nvPr userDrawn="1"/>
        </p:nvSpPr>
        <p:spPr>
          <a:xfrm>
            <a:off x="9868869" y="47622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4" name="Oval 413">
            <a:extLst>
              <a:ext uri="{FF2B5EF4-FFF2-40B4-BE49-F238E27FC236}">
                <a16:creationId xmlns:a16="http://schemas.microsoft.com/office/drawing/2014/main" id="{BAD28473-A4A4-B1FB-4DA9-76D1C0315755}"/>
              </a:ext>
            </a:extLst>
          </p:cNvPr>
          <p:cNvSpPr/>
          <p:nvPr userDrawn="1"/>
        </p:nvSpPr>
        <p:spPr>
          <a:xfrm>
            <a:off x="9956153" y="47874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5" name="Oval 414">
            <a:extLst>
              <a:ext uri="{FF2B5EF4-FFF2-40B4-BE49-F238E27FC236}">
                <a16:creationId xmlns:a16="http://schemas.microsoft.com/office/drawing/2014/main" id="{903F35CD-4E49-AC4F-4A1F-449729F4EC5F}"/>
              </a:ext>
            </a:extLst>
          </p:cNvPr>
          <p:cNvSpPr/>
          <p:nvPr userDrawn="1"/>
        </p:nvSpPr>
        <p:spPr>
          <a:xfrm>
            <a:off x="10043437" y="48084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69023C33-2A94-4DAA-2A1A-FFA7042EA136}"/>
              </a:ext>
            </a:extLst>
          </p:cNvPr>
          <p:cNvSpPr/>
          <p:nvPr userDrawn="1"/>
        </p:nvSpPr>
        <p:spPr>
          <a:xfrm>
            <a:off x="10130720" y="482537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7" name="Oval 416">
            <a:extLst>
              <a:ext uri="{FF2B5EF4-FFF2-40B4-BE49-F238E27FC236}">
                <a16:creationId xmlns:a16="http://schemas.microsoft.com/office/drawing/2014/main" id="{947F2596-C4B6-AA22-2AC5-48594801AE43}"/>
              </a:ext>
            </a:extLst>
          </p:cNvPr>
          <p:cNvSpPr/>
          <p:nvPr userDrawn="1"/>
        </p:nvSpPr>
        <p:spPr>
          <a:xfrm>
            <a:off x="10218004" y="48381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F40E5DE0-C08C-28CF-C4CF-CE6FDF15BC5E}"/>
              </a:ext>
            </a:extLst>
          </p:cNvPr>
          <p:cNvSpPr/>
          <p:nvPr userDrawn="1"/>
        </p:nvSpPr>
        <p:spPr>
          <a:xfrm>
            <a:off x="10305288" y="484714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9" name="Oval 418">
            <a:extLst>
              <a:ext uri="{FF2B5EF4-FFF2-40B4-BE49-F238E27FC236}">
                <a16:creationId xmlns:a16="http://schemas.microsoft.com/office/drawing/2014/main" id="{C8AEB5C7-DB76-3ED9-87C3-494AD0B465BC}"/>
              </a:ext>
            </a:extLst>
          </p:cNvPr>
          <p:cNvSpPr/>
          <p:nvPr userDrawn="1"/>
        </p:nvSpPr>
        <p:spPr>
          <a:xfrm>
            <a:off x="10392571" y="4852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0" name="Oval 419">
            <a:extLst>
              <a:ext uri="{FF2B5EF4-FFF2-40B4-BE49-F238E27FC236}">
                <a16:creationId xmlns:a16="http://schemas.microsoft.com/office/drawing/2014/main" id="{0A48C379-48F5-B63B-A8B5-05B395E6ED51}"/>
              </a:ext>
            </a:extLst>
          </p:cNvPr>
          <p:cNvSpPr/>
          <p:nvPr userDrawn="1"/>
        </p:nvSpPr>
        <p:spPr>
          <a:xfrm>
            <a:off x="10479855" y="48555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7C777D5F-6E71-34B0-8CCE-B42E47802B41}"/>
              </a:ext>
            </a:extLst>
          </p:cNvPr>
          <p:cNvSpPr/>
          <p:nvPr userDrawn="1"/>
        </p:nvSpPr>
        <p:spPr>
          <a:xfrm>
            <a:off x="10567138" y="4856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2" name="Oval 421">
            <a:extLst>
              <a:ext uri="{FF2B5EF4-FFF2-40B4-BE49-F238E27FC236}">
                <a16:creationId xmlns:a16="http://schemas.microsoft.com/office/drawing/2014/main" id="{5FFB06C8-BD61-B06C-CAE4-378D46F347C9}"/>
              </a:ext>
            </a:extLst>
          </p:cNvPr>
          <p:cNvSpPr/>
          <p:nvPr userDrawn="1"/>
        </p:nvSpPr>
        <p:spPr>
          <a:xfrm>
            <a:off x="10654422" y="48558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3" name="Oval 422">
            <a:extLst>
              <a:ext uri="{FF2B5EF4-FFF2-40B4-BE49-F238E27FC236}">
                <a16:creationId xmlns:a16="http://schemas.microsoft.com/office/drawing/2014/main" id="{39025102-4A2A-1FA6-A7FF-C931E5DD1816}"/>
              </a:ext>
            </a:extLst>
          </p:cNvPr>
          <p:cNvSpPr/>
          <p:nvPr userDrawn="1"/>
        </p:nvSpPr>
        <p:spPr>
          <a:xfrm>
            <a:off x="10741706" y="485496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4" name="Oval 423">
            <a:extLst>
              <a:ext uri="{FF2B5EF4-FFF2-40B4-BE49-F238E27FC236}">
                <a16:creationId xmlns:a16="http://schemas.microsoft.com/office/drawing/2014/main" id="{94641D2A-D29C-B5C8-EEE3-5328DA6E5776}"/>
              </a:ext>
            </a:extLst>
          </p:cNvPr>
          <p:cNvSpPr/>
          <p:nvPr userDrawn="1"/>
        </p:nvSpPr>
        <p:spPr>
          <a:xfrm>
            <a:off x="10828989" y="48546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F3271602-8ED3-C856-0A28-F1A51EEA3678}"/>
              </a:ext>
            </a:extLst>
          </p:cNvPr>
          <p:cNvSpPr/>
          <p:nvPr userDrawn="1"/>
        </p:nvSpPr>
        <p:spPr>
          <a:xfrm>
            <a:off x="10916273" y="48557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26BD7B32-BD21-CA43-5916-354D518470BD}"/>
              </a:ext>
            </a:extLst>
          </p:cNvPr>
          <p:cNvSpPr/>
          <p:nvPr userDrawn="1"/>
        </p:nvSpPr>
        <p:spPr>
          <a:xfrm>
            <a:off x="11003557" y="485906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07BBE313-B112-0BE3-E712-F06310FFEED8}"/>
              </a:ext>
            </a:extLst>
          </p:cNvPr>
          <p:cNvSpPr/>
          <p:nvPr userDrawn="1"/>
        </p:nvSpPr>
        <p:spPr>
          <a:xfrm>
            <a:off x="11090840" y="4865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A02A4D8A-DB0D-7835-54E8-E18BFC972696}"/>
              </a:ext>
            </a:extLst>
          </p:cNvPr>
          <p:cNvSpPr/>
          <p:nvPr userDrawn="1"/>
        </p:nvSpPr>
        <p:spPr>
          <a:xfrm>
            <a:off x="11178124" y="487499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A076ECF5-B9A9-3CA0-D22F-9AFF90838780}"/>
              </a:ext>
            </a:extLst>
          </p:cNvPr>
          <p:cNvSpPr/>
          <p:nvPr userDrawn="1"/>
        </p:nvSpPr>
        <p:spPr>
          <a:xfrm>
            <a:off x="11265408" y="48885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802F4976-12F0-944F-97F3-23998EBFF8E0}"/>
              </a:ext>
            </a:extLst>
          </p:cNvPr>
          <p:cNvSpPr/>
          <p:nvPr userDrawn="1"/>
        </p:nvSpPr>
        <p:spPr>
          <a:xfrm>
            <a:off x="11352691" y="49063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1" name="Oval 430">
            <a:extLst>
              <a:ext uri="{FF2B5EF4-FFF2-40B4-BE49-F238E27FC236}">
                <a16:creationId xmlns:a16="http://schemas.microsoft.com/office/drawing/2014/main" id="{6653E915-5E96-E61C-3B9E-41F12432A622}"/>
              </a:ext>
            </a:extLst>
          </p:cNvPr>
          <p:cNvSpPr/>
          <p:nvPr userDrawn="1"/>
        </p:nvSpPr>
        <p:spPr>
          <a:xfrm>
            <a:off x="11439975" y="49282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83347A43-927F-F7D0-8D66-2D80419F1462}"/>
              </a:ext>
            </a:extLst>
          </p:cNvPr>
          <p:cNvSpPr/>
          <p:nvPr userDrawn="1"/>
        </p:nvSpPr>
        <p:spPr>
          <a:xfrm>
            <a:off x="11527258" y="495414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3" name="Oval 432">
            <a:extLst>
              <a:ext uri="{FF2B5EF4-FFF2-40B4-BE49-F238E27FC236}">
                <a16:creationId xmlns:a16="http://schemas.microsoft.com/office/drawing/2014/main" id="{3EAAD8DC-FA20-8168-4C2B-E87CB2502154}"/>
              </a:ext>
            </a:extLst>
          </p:cNvPr>
          <p:cNvSpPr/>
          <p:nvPr userDrawn="1"/>
        </p:nvSpPr>
        <p:spPr>
          <a:xfrm>
            <a:off x="11614542" y="49837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98DE829B-3AFA-0318-5FBE-01292B0239DB}"/>
              </a:ext>
            </a:extLst>
          </p:cNvPr>
          <p:cNvSpPr/>
          <p:nvPr userDrawn="1"/>
        </p:nvSpPr>
        <p:spPr>
          <a:xfrm>
            <a:off x="11701826" y="50165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5" name="Oval 434">
            <a:extLst>
              <a:ext uri="{FF2B5EF4-FFF2-40B4-BE49-F238E27FC236}">
                <a16:creationId xmlns:a16="http://schemas.microsoft.com/office/drawing/2014/main" id="{4DD9B44D-934D-5FA5-3ECE-FC62579A6208}"/>
              </a:ext>
            </a:extLst>
          </p:cNvPr>
          <p:cNvSpPr/>
          <p:nvPr userDrawn="1"/>
        </p:nvSpPr>
        <p:spPr>
          <a:xfrm>
            <a:off x="11789109" y="50519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6" name="Oval 435">
            <a:extLst>
              <a:ext uri="{FF2B5EF4-FFF2-40B4-BE49-F238E27FC236}">
                <a16:creationId xmlns:a16="http://schemas.microsoft.com/office/drawing/2014/main" id="{79B73409-3FA5-48DF-468D-B7CCD57727F3}"/>
              </a:ext>
            </a:extLst>
          </p:cNvPr>
          <p:cNvSpPr/>
          <p:nvPr userDrawn="1"/>
        </p:nvSpPr>
        <p:spPr>
          <a:xfrm>
            <a:off x="11876393" y="508912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7" name="Oval 436">
            <a:extLst>
              <a:ext uri="{FF2B5EF4-FFF2-40B4-BE49-F238E27FC236}">
                <a16:creationId xmlns:a16="http://schemas.microsoft.com/office/drawing/2014/main" id="{777AC4EE-1BD3-8ED1-21EF-07642ECA013C}"/>
              </a:ext>
            </a:extLst>
          </p:cNvPr>
          <p:cNvSpPr/>
          <p:nvPr userDrawn="1"/>
        </p:nvSpPr>
        <p:spPr>
          <a:xfrm>
            <a:off x="11963677" y="512723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8" name="Oval 437">
            <a:extLst>
              <a:ext uri="{FF2B5EF4-FFF2-40B4-BE49-F238E27FC236}">
                <a16:creationId xmlns:a16="http://schemas.microsoft.com/office/drawing/2014/main" id="{6017E530-D82F-545F-6EA0-A6D15E533028}"/>
              </a:ext>
            </a:extLst>
          </p:cNvPr>
          <p:cNvSpPr/>
          <p:nvPr userDrawn="1"/>
        </p:nvSpPr>
        <p:spPr>
          <a:xfrm>
            <a:off x="12050960" y="516539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9" name="Oval 438">
            <a:extLst>
              <a:ext uri="{FF2B5EF4-FFF2-40B4-BE49-F238E27FC236}">
                <a16:creationId xmlns:a16="http://schemas.microsoft.com/office/drawing/2014/main" id="{E38A92DE-52CA-D541-24ED-EC8733A76114}"/>
              </a:ext>
            </a:extLst>
          </p:cNvPr>
          <p:cNvSpPr/>
          <p:nvPr userDrawn="1"/>
        </p:nvSpPr>
        <p:spPr>
          <a:xfrm>
            <a:off x="12138244" y="52027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0" name="Oval 439">
            <a:extLst>
              <a:ext uri="{FF2B5EF4-FFF2-40B4-BE49-F238E27FC236}">
                <a16:creationId xmlns:a16="http://schemas.microsoft.com/office/drawing/2014/main" id="{B3FD7139-35C4-34FD-28B3-8C9778C80F9C}"/>
              </a:ext>
            </a:extLst>
          </p:cNvPr>
          <p:cNvSpPr/>
          <p:nvPr userDrawn="1"/>
        </p:nvSpPr>
        <p:spPr>
          <a:xfrm>
            <a:off x="12225528" y="52383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1" name="Oval 440">
            <a:extLst>
              <a:ext uri="{FF2B5EF4-FFF2-40B4-BE49-F238E27FC236}">
                <a16:creationId xmlns:a16="http://schemas.microsoft.com/office/drawing/2014/main" id="{29C6DE3A-7C96-E6B1-612C-4D1281BA494C}"/>
              </a:ext>
            </a:extLst>
          </p:cNvPr>
          <p:cNvSpPr/>
          <p:nvPr userDrawn="1"/>
        </p:nvSpPr>
        <p:spPr>
          <a:xfrm>
            <a:off x="8549640" y="2423160"/>
            <a:ext cx="822960" cy="82296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2" name="Oval 441">
            <a:extLst>
              <a:ext uri="{FF2B5EF4-FFF2-40B4-BE49-F238E27FC236}">
                <a16:creationId xmlns:a16="http://schemas.microsoft.com/office/drawing/2014/main" id="{D94337F3-52DB-62CD-A064-6280AFBF2A41}"/>
              </a:ext>
            </a:extLst>
          </p:cNvPr>
          <p:cNvSpPr/>
          <p:nvPr userDrawn="1"/>
        </p:nvSpPr>
        <p:spPr>
          <a:xfrm>
            <a:off x="8693658" y="2567178"/>
            <a:ext cx="534924" cy="534924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3" name="Oval 442">
            <a:extLst>
              <a:ext uri="{FF2B5EF4-FFF2-40B4-BE49-F238E27FC236}">
                <a16:creationId xmlns:a16="http://schemas.microsoft.com/office/drawing/2014/main" id="{EC5783D3-E75D-F7E7-5267-09D1FA729AC5}"/>
              </a:ext>
            </a:extLst>
          </p:cNvPr>
          <p:cNvSpPr/>
          <p:nvPr userDrawn="1"/>
        </p:nvSpPr>
        <p:spPr>
          <a:xfrm>
            <a:off x="6812280" y="4343400"/>
            <a:ext cx="640080" cy="64008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4" name="Oval 443">
            <a:extLst>
              <a:ext uri="{FF2B5EF4-FFF2-40B4-BE49-F238E27FC236}">
                <a16:creationId xmlns:a16="http://schemas.microsoft.com/office/drawing/2014/main" id="{967FAFCF-AB5E-0229-A688-82899ECD75EA}"/>
              </a:ext>
            </a:extLst>
          </p:cNvPr>
          <p:cNvSpPr/>
          <p:nvPr userDrawn="1"/>
        </p:nvSpPr>
        <p:spPr>
          <a:xfrm>
            <a:off x="6924294" y="4455414"/>
            <a:ext cx="416051" cy="41605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5" name="Oval 444">
            <a:extLst>
              <a:ext uri="{FF2B5EF4-FFF2-40B4-BE49-F238E27FC236}">
                <a16:creationId xmlns:a16="http://schemas.microsoft.com/office/drawing/2014/main" id="{B9470675-B5DB-5F7B-BCFD-9452CDF1B2BE}"/>
              </a:ext>
            </a:extLst>
          </p:cNvPr>
          <p:cNvSpPr/>
          <p:nvPr userDrawn="1"/>
        </p:nvSpPr>
        <p:spPr>
          <a:xfrm>
            <a:off x="7242047" y="1389888"/>
            <a:ext cx="512064" cy="512064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6" name="Oval 445">
            <a:extLst>
              <a:ext uri="{FF2B5EF4-FFF2-40B4-BE49-F238E27FC236}">
                <a16:creationId xmlns:a16="http://schemas.microsoft.com/office/drawing/2014/main" id="{7138B553-9A93-AEC9-51A4-701D457C2D2B}"/>
              </a:ext>
            </a:extLst>
          </p:cNvPr>
          <p:cNvSpPr/>
          <p:nvPr userDrawn="1"/>
        </p:nvSpPr>
        <p:spPr>
          <a:xfrm>
            <a:off x="7331659" y="1479499"/>
            <a:ext cx="332841" cy="33284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1DA8746C-C5FA-9369-0ED3-3147871A16C5}"/>
              </a:ext>
            </a:extLst>
          </p:cNvPr>
          <p:cNvSpPr/>
          <p:nvPr userDrawn="1"/>
        </p:nvSpPr>
        <p:spPr>
          <a:xfrm>
            <a:off x="539496" y="267004"/>
            <a:ext cx="749808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8" name="Oval 447">
            <a:extLst>
              <a:ext uri="{FF2B5EF4-FFF2-40B4-BE49-F238E27FC236}">
                <a16:creationId xmlns:a16="http://schemas.microsoft.com/office/drawing/2014/main" id="{C8C46B6B-A9A8-BC28-75D7-D01F2550906E}"/>
              </a:ext>
            </a:extLst>
          </p:cNvPr>
          <p:cNvSpPr/>
          <p:nvPr userDrawn="1"/>
        </p:nvSpPr>
        <p:spPr>
          <a:xfrm>
            <a:off x="484632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9" name="Oval 448">
            <a:extLst>
              <a:ext uri="{FF2B5EF4-FFF2-40B4-BE49-F238E27FC236}">
                <a16:creationId xmlns:a16="http://schemas.microsoft.com/office/drawing/2014/main" id="{0ABC412A-165C-4C84-D636-5D86CC343ABC}"/>
              </a:ext>
            </a:extLst>
          </p:cNvPr>
          <p:cNvSpPr/>
          <p:nvPr userDrawn="1"/>
        </p:nvSpPr>
        <p:spPr>
          <a:xfrm>
            <a:off x="876909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CF51CA9F-799A-C625-3F7E-03D34444DAFF}"/>
              </a:ext>
            </a:extLst>
          </p:cNvPr>
          <p:cNvSpPr/>
          <p:nvPr userDrawn="1"/>
        </p:nvSpPr>
        <p:spPr>
          <a:xfrm>
            <a:off x="539496" y="376732"/>
            <a:ext cx="59436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1" name="Oval 450">
            <a:extLst>
              <a:ext uri="{FF2B5EF4-FFF2-40B4-BE49-F238E27FC236}">
                <a16:creationId xmlns:a16="http://schemas.microsoft.com/office/drawing/2014/main" id="{EC1306E0-794D-3723-44F6-281251DD4343}"/>
              </a:ext>
            </a:extLst>
          </p:cNvPr>
          <p:cNvSpPr/>
          <p:nvPr userDrawn="1"/>
        </p:nvSpPr>
        <p:spPr>
          <a:xfrm>
            <a:off x="484632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2" name="Oval 451">
            <a:extLst>
              <a:ext uri="{FF2B5EF4-FFF2-40B4-BE49-F238E27FC236}">
                <a16:creationId xmlns:a16="http://schemas.microsoft.com/office/drawing/2014/main" id="{113C8AA1-6440-C900-2F7F-440F23CC3AB9}"/>
              </a:ext>
            </a:extLst>
          </p:cNvPr>
          <p:cNvSpPr/>
          <p:nvPr userDrawn="1"/>
        </p:nvSpPr>
        <p:spPr>
          <a:xfrm>
            <a:off x="806958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FA9D2865-990E-6F79-1967-09CE49F81107}"/>
              </a:ext>
            </a:extLst>
          </p:cNvPr>
          <p:cNvSpPr/>
          <p:nvPr userDrawn="1"/>
        </p:nvSpPr>
        <p:spPr>
          <a:xfrm>
            <a:off x="539496" y="486460"/>
            <a:ext cx="68580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C3F258FE-6CAE-D217-7C99-A2B30CFF5960}"/>
              </a:ext>
            </a:extLst>
          </p:cNvPr>
          <p:cNvSpPr/>
          <p:nvPr userDrawn="1"/>
        </p:nvSpPr>
        <p:spPr>
          <a:xfrm>
            <a:off x="484632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13BE5E82-8EE8-4800-5C42-D930D610A99F}"/>
              </a:ext>
            </a:extLst>
          </p:cNvPr>
          <p:cNvSpPr/>
          <p:nvPr userDrawn="1"/>
        </p:nvSpPr>
        <p:spPr>
          <a:xfrm>
            <a:off x="848106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DED55464-8040-10F1-E4E4-76466595E217}"/>
              </a:ext>
            </a:extLst>
          </p:cNvPr>
          <p:cNvSpPr/>
          <p:nvPr userDrawn="1"/>
        </p:nvSpPr>
        <p:spPr>
          <a:xfrm>
            <a:off x="539496" y="596188"/>
            <a:ext cx="50292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B340C2B4-C9B8-F915-0833-71D634A04977}"/>
              </a:ext>
            </a:extLst>
          </p:cNvPr>
          <p:cNvSpPr/>
          <p:nvPr userDrawn="1"/>
        </p:nvSpPr>
        <p:spPr>
          <a:xfrm>
            <a:off x="484632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8" name="Oval 457">
            <a:extLst>
              <a:ext uri="{FF2B5EF4-FFF2-40B4-BE49-F238E27FC236}">
                <a16:creationId xmlns:a16="http://schemas.microsoft.com/office/drawing/2014/main" id="{AD95C611-3B91-5DA0-17ED-E253BEE37B9E}"/>
              </a:ext>
            </a:extLst>
          </p:cNvPr>
          <p:cNvSpPr/>
          <p:nvPr userDrawn="1"/>
        </p:nvSpPr>
        <p:spPr>
          <a:xfrm>
            <a:off x="765810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1BBD4689-F9EB-014E-1F05-7E8032C32DE2}"/>
              </a:ext>
            </a:extLst>
          </p:cNvPr>
          <p:cNvSpPr/>
          <p:nvPr userDrawn="1"/>
        </p:nvSpPr>
        <p:spPr>
          <a:xfrm>
            <a:off x="539496" y="705916"/>
            <a:ext cx="64008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0" name="Oval 459">
            <a:extLst>
              <a:ext uri="{FF2B5EF4-FFF2-40B4-BE49-F238E27FC236}">
                <a16:creationId xmlns:a16="http://schemas.microsoft.com/office/drawing/2014/main" id="{A0B5AA4B-DA7C-A618-8C55-FF8FB9A0A71D}"/>
              </a:ext>
            </a:extLst>
          </p:cNvPr>
          <p:cNvSpPr/>
          <p:nvPr userDrawn="1"/>
        </p:nvSpPr>
        <p:spPr>
          <a:xfrm>
            <a:off x="4846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1" name="Oval 460">
            <a:extLst>
              <a:ext uri="{FF2B5EF4-FFF2-40B4-BE49-F238E27FC236}">
                <a16:creationId xmlns:a16="http://schemas.microsoft.com/office/drawing/2014/main" id="{321DCD05-2EF9-7371-4948-0B97BE57A009}"/>
              </a:ext>
            </a:extLst>
          </p:cNvPr>
          <p:cNvSpPr/>
          <p:nvPr userDrawn="1"/>
        </p:nvSpPr>
        <p:spPr>
          <a:xfrm>
            <a:off x="8275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30C8D69B-F2DF-6E49-C50F-329AC51495AA}"/>
              </a:ext>
            </a:extLst>
          </p:cNvPr>
          <p:cNvSpPr/>
          <p:nvPr userDrawn="1"/>
        </p:nvSpPr>
        <p:spPr>
          <a:xfrm>
            <a:off x="1271016" y="256032"/>
            <a:ext cx="22860" cy="56692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3" name="TextBox 462">
            <a:extLst>
              <a:ext uri="{FF2B5EF4-FFF2-40B4-BE49-F238E27FC236}">
                <a16:creationId xmlns:a16="http://schemas.microsoft.com/office/drawing/2014/main" id="{6A2E2059-29ED-B577-D582-D498F69BE87D}"/>
              </a:ext>
            </a:extLst>
          </p:cNvPr>
          <p:cNvSpPr txBox="1"/>
          <p:nvPr userDrawn="1"/>
        </p:nvSpPr>
        <p:spPr>
          <a:xfrm>
            <a:off x="1399031" y="237744"/>
            <a:ext cx="1234440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250" b="1">
                <a:solidFill>
                  <a:srgbClr val="FFFFFF"/>
                </a:solidFill>
                <a:latin typeface="Aptos Display"/>
              </a:defRPr>
            </a:pP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Australian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Internet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Governance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Forum</a:t>
            </a:r>
          </a:p>
        </p:txBody>
      </p:sp>
      <p:sp>
        <p:nvSpPr>
          <p:cNvPr id="464" name="Rounded Rectangle 456">
            <a:extLst>
              <a:ext uri="{FF2B5EF4-FFF2-40B4-BE49-F238E27FC236}">
                <a16:creationId xmlns:a16="http://schemas.microsoft.com/office/drawing/2014/main" id="{53113A3A-EAC1-4B61-8E6E-756B266BC469}"/>
              </a:ext>
            </a:extLst>
          </p:cNvPr>
          <p:cNvSpPr/>
          <p:nvPr userDrawn="1"/>
        </p:nvSpPr>
        <p:spPr>
          <a:xfrm>
            <a:off x="1399031" y="859536"/>
            <a:ext cx="777240" cy="164592"/>
          </a:xfrm>
          <a:prstGeom prst="round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66BA30A6-D700-AB43-A19F-4B3AE5BC8B2E}"/>
              </a:ext>
            </a:extLst>
          </p:cNvPr>
          <p:cNvSpPr txBox="1"/>
          <p:nvPr userDrawn="1"/>
        </p:nvSpPr>
        <p:spPr>
          <a:xfrm>
            <a:off x="1444752" y="882396"/>
            <a:ext cx="685800" cy="100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650" b="1">
                <a:solidFill>
                  <a:srgbClr val="000000"/>
                </a:solidFill>
                <a:latin typeface="Aptos"/>
              </a:defRPr>
            </a:pPr>
            <a:r>
              <a:rPr lang="en-AU" noProof="0" dirty="0"/>
              <a:t>www.auIGF.au</a:t>
            </a: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335ABA7F-5B05-2D6A-B4E0-7B0296B27A28}"/>
              </a:ext>
            </a:extLst>
          </p:cNvPr>
          <p:cNvSpPr/>
          <p:nvPr userDrawn="1"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E164EEBB-3E46-414F-2A53-D5CCAE5F33EC}"/>
              </a:ext>
            </a:extLst>
          </p:cNvPr>
          <p:cNvSpPr/>
          <p:nvPr userDrawn="1"/>
        </p:nvSpPr>
        <p:spPr>
          <a:xfrm>
            <a:off x="0" y="6183172"/>
            <a:ext cx="12191695" cy="1645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8" name="Oval 467">
            <a:extLst>
              <a:ext uri="{FF2B5EF4-FFF2-40B4-BE49-F238E27FC236}">
                <a16:creationId xmlns:a16="http://schemas.microsoft.com/office/drawing/2014/main" id="{C3C9918C-D752-AE32-936B-9111F0110C6D}"/>
              </a:ext>
            </a:extLst>
          </p:cNvPr>
          <p:cNvSpPr/>
          <p:nvPr userDrawn="1"/>
        </p:nvSpPr>
        <p:spPr>
          <a:xfrm>
            <a:off x="22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9" name="Oval 468">
            <a:extLst>
              <a:ext uri="{FF2B5EF4-FFF2-40B4-BE49-F238E27FC236}">
                <a16:creationId xmlns:a16="http://schemas.microsoft.com/office/drawing/2014/main" id="{D8FE317B-8299-1B12-173D-46E993473FEF}"/>
              </a:ext>
            </a:extLst>
          </p:cNvPr>
          <p:cNvSpPr/>
          <p:nvPr userDrawn="1"/>
        </p:nvSpPr>
        <p:spPr>
          <a:xfrm>
            <a:off x="71519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0" name="Oval 469">
            <a:extLst>
              <a:ext uri="{FF2B5EF4-FFF2-40B4-BE49-F238E27FC236}">
                <a16:creationId xmlns:a16="http://schemas.microsoft.com/office/drawing/2014/main" id="{8DDF6A26-8E1E-F1B7-08B5-AC53475ADBED}"/>
              </a:ext>
            </a:extLst>
          </p:cNvPr>
          <p:cNvSpPr/>
          <p:nvPr userDrawn="1"/>
        </p:nvSpPr>
        <p:spPr>
          <a:xfrm>
            <a:off x="140752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1" name="Oval 470">
            <a:extLst>
              <a:ext uri="{FF2B5EF4-FFF2-40B4-BE49-F238E27FC236}">
                <a16:creationId xmlns:a16="http://schemas.microsoft.com/office/drawing/2014/main" id="{423E8544-E13A-CCFF-A71A-BB2F45EF844F}"/>
              </a:ext>
            </a:extLst>
          </p:cNvPr>
          <p:cNvSpPr/>
          <p:nvPr userDrawn="1"/>
        </p:nvSpPr>
        <p:spPr>
          <a:xfrm>
            <a:off x="2099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33359085-73B0-A42B-229D-E8BA66D773C9}"/>
              </a:ext>
            </a:extLst>
          </p:cNvPr>
          <p:cNvSpPr/>
          <p:nvPr userDrawn="1"/>
        </p:nvSpPr>
        <p:spPr>
          <a:xfrm>
            <a:off x="2792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E7BE6B6A-CDC9-6E1D-2669-6CBE174B3051}"/>
              </a:ext>
            </a:extLst>
          </p:cNvPr>
          <p:cNvSpPr/>
          <p:nvPr userDrawn="1"/>
        </p:nvSpPr>
        <p:spPr>
          <a:xfrm>
            <a:off x="348451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4" name="Oval 473">
            <a:extLst>
              <a:ext uri="{FF2B5EF4-FFF2-40B4-BE49-F238E27FC236}">
                <a16:creationId xmlns:a16="http://schemas.microsoft.com/office/drawing/2014/main" id="{31B37EFA-BA81-4E5B-29BA-987895F2C935}"/>
              </a:ext>
            </a:extLst>
          </p:cNvPr>
          <p:cNvSpPr/>
          <p:nvPr userDrawn="1"/>
        </p:nvSpPr>
        <p:spPr>
          <a:xfrm>
            <a:off x="417684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5" name="Oval 474">
            <a:extLst>
              <a:ext uri="{FF2B5EF4-FFF2-40B4-BE49-F238E27FC236}">
                <a16:creationId xmlns:a16="http://schemas.microsoft.com/office/drawing/2014/main" id="{4434F4A0-5F0F-A567-FCEF-EB37F13B11AE}"/>
              </a:ext>
            </a:extLst>
          </p:cNvPr>
          <p:cNvSpPr/>
          <p:nvPr userDrawn="1"/>
        </p:nvSpPr>
        <p:spPr>
          <a:xfrm>
            <a:off x="4869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6" name="Oval 475">
            <a:extLst>
              <a:ext uri="{FF2B5EF4-FFF2-40B4-BE49-F238E27FC236}">
                <a16:creationId xmlns:a16="http://schemas.microsoft.com/office/drawing/2014/main" id="{03AE20AD-913C-CB22-736C-44149B58FD48}"/>
              </a:ext>
            </a:extLst>
          </p:cNvPr>
          <p:cNvSpPr/>
          <p:nvPr userDrawn="1"/>
        </p:nvSpPr>
        <p:spPr>
          <a:xfrm>
            <a:off x="22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7" name="Oval 476">
            <a:extLst>
              <a:ext uri="{FF2B5EF4-FFF2-40B4-BE49-F238E27FC236}">
                <a16:creationId xmlns:a16="http://schemas.microsoft.com/office/drawing/2014/main" id="{8B71C370-D379-273D-729D-4AEF5DA2999E}"/>
              </a:ext>
            </a:extLst>
          </p:cNvPr>
          <p:cNvSpPr/>
          <p:nvPr userDrawn="1"/>
        </p:nvSpPr>
        <p:spPr>
          <a:xfrm>
            <a:off x="71519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8" name="Oval 477">
            <a:extLst>
              <a:ext uri="{FF2B5EF4-FFF2-40B4-BE49-F238E27FC236}">
                <a16:creationId xmlns:a16="http://schemas.microsoft.com/office/drawing/2014/main" id="{D37B5F16-4189-BB8E-EE06-63790AB3A7B5}"/>
              </a:ext>
            </a:extLst>
          </p:cNvPr>
          <p:cNvSpPr/>
          <p:nvPr userDrawn="1"/>
        </p:nvSpPr>
        <p:spPr>
          <a:xfrm>
            <a:off x="140752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9" name="Oval 478">
            <a:extLst>
              <a:ext uri="{FF2B5EF4-FFF2-40B4-BE49-F238E27FC236}">
                <a16:creationId xmlns:a16="http://schemas.microsoft.com/office/drawing/2014/main" id="{2DE355FF-4D83-6A4A-9379-6EDA9BD7A680}"/>
              </a:ext>
            </a:extLst>
          </p:cNvPr>
          <p:cNvSpPr/>
          <p:nvPr userDrawn="1"/>
        </p:nvSpPr>
        <p:spPr>
          <a:xfrm>
            <a:off x="2099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0" name="Oval 479">
            <a:extLst>
              <a:ext uri="{FF2B5EF4-FFF2-40B4-BE49-F238E27FC236}">
                <a16:creationId xmlns:a16="http://schemas.microsoft.com/office/drawing/2014/main" id="{C5C7B970-2A9E-D279-AA87-4F2242B30CA5}"/>
              </a:ext>
            </a:extLst>
          </p:cNvPr>
          <p:cNvSpPr/>
          <p:nvPr userDrawn="1"/>
        </p:nvSpPr>
        <p:spPr>
          <a:xfrm>
            <a:off x="2792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1" name="Oval 480">
            <a:extLst>
              <a:ext uri="{FF2B5EF4-FFF2-40B4-BE49-F238E27FC236}">
                <a16:creationId xmlns:a16="http://schemas.microsoft.com/office/drawing/2014/main" id="{2E282193-BA48-2A7F-32B8-F3C7B4650D7C}"/>
              </a:ext>
            </a:extLst>
          </p:cNvPr>
          <p:cNvSpPr/>
          <p:nvPr userDrawn="1"/>
        </p:nvSpPr>
        <p:spPr>
          <a:xfrm>
            <a:off x="348451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2" name="Oval 481">
            <a:extLst>
              <a:ext uri="{FF2B5EF4-FFF2-40B4-BE49-F238E27FC236}">
                <a16:creationId xmlns:a16="http://schemas.microsoft.com/office/drawing/2014/main" id="{1B3FEE9E-27B5-EC16-243A-6CC82E043829}"/>
              </a:ext>
            </a:extLst>
          </p:cNvPr>
          <p:cNvSpPr/>
          <p:nvPr userDrawn="1"/>
        </p:nvSpPr>
        <p:spPr>
          <a:xfrm>
            <a:off x="417684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3" name="Oval 482">
            <a:extLst>
              <a:ext uri="{FF2B5EF4-FFF2-40B4-BE49-F238E27FC236}">
                <a16:creationId xmlns:a16="http://schemas.microsoft.com/office/drawing/2014/main" id="{27D81F9F-F955-616E-203E-1AE806088F70}"/>
              </a:ext>
            </a:extLst>
          </p:cNvPr>
          <p:cNvSpPr/>
          <p:nvPr userDrawn="1"/>
        </p:nvSpPr>
        <p:spPr>
          <a:xfrm>
            <a:off x="4869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4" name="Oval 483">
            <a:extLst>
              <a:ext uri="{FF2B5EF4-FFF2-40B4-BE49-F238E27FC236}">
                <a16:creationId xmlns:a16="http://schemas.microsoft.com/office/drawing/2014/main" id="{BBF86AD1-2C15-755C-D411-5A2B8757F0F2}"/>
              </a:ext>
            </a:extLst>
          </p:cNvPr>
          <p:cNvSpPr/>
          <p:nvPr userDrawn="1"/>
        </p:nvSpPr>
        <p:spPr>
          <a:xfrm>
            <a:off x="22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5" name="Oval 484">
            <a:extLst>
              <a:ext uri="{FF2B5EF4-FFF2-40B4-BE49-F238E27FC236}">
                <a16:creationId xmlns:a16="http://schemas.microsoft.com/office/drawing/2014/main" id="{913179E8-7254-3CB3-6940-10EBB5C97D6A}"/>
              </a:ext>
            </a:extLst>
          </p:cNvPr>
          <p:cNvSpPr/>
          <p:nvPr userDrawn="1"/>
        </p:nvSpPr>
        <p:spPr>
          <a:xfrm>
            <a:off x="71519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6" name="Oval 485">
            <a:extLst>
              <a:ext uri="{FF2B5EF4-FFF2-40B4-BE49-F238E27FC236}">
                <a16:creationId xmlns:a16="http://schemas.microsoft.com/office/drawing/2014/main" id="{06CB6542-6222-5B7F-539B-CD7FF78F6E26}"/>
              </a:ext>
            </a:extLst>
          </p:cNvPr>
          <p:cNvSpPr/>
          <p:nvPr userDrawn="1"/>
        </p:nvSpPr>
        <p:spPr>
          <a:xfrm>
            <a:off x="140752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7" name="Oval 486">
            <a:extLst>
              <a:ext uri="{FF2B5EF4-FFF2-40B4-BE49-F238E27FC236}">
                <a16:creationId xmlns:a16="http://schemas.microsoft.com/office/drawing/2014/main" id="{B3EA4F7D-6095-B78F-F947-8D510C95194A}"/>
              </a:ext>
            </a:extLst>
          </p:cNvPr>
          <p:cNvSpPr/>
          <p:nvPr userDrawn="1"/>
        </p:nvSpPr>
        <p:spPr>
          <a:xfrm>
            <a:off x="2099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8" name="Oval 487">
            <a:extLst>
              <a:ext uri="{FF2B5EF4-FFF2-40B4-BE49-F238E27FC236}">
                <a16:creationId xmlns:a16="http://schemas.microsoft.com/office/drawing/2014/main" id="{2226B440-C586-7DFD-6AD2-8F754896BE79}"/>
              </a:ext>
            </a:extLst>
          </p:cNvPr>
          <p:cNvSpPr/>
          <p:nvPr userDrawn="1"/>
        </p:nvSpPr>
        <p:spPr>
          <a:xfrm>
            <a:off x="2792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9" name="Oval 488">
            <a:extLst>
              <a:ext uri="{FF2B5EF4-FFF2-40B4-BE49-F238E27FC236}">
                <a16:creationId xmlns:a16="http://schemas.microsoft.com/office/drawing/2014/main" id="{E4CCCD19-FB26-DCE1-E390-64C694F6AF41}"/>
              </a:ext>
            </a:extLst>
          </p:cNvPr>
          <p:cNvSpPr/>
          <p:nvPr userDrawn="1"/>
        </p:nvSpPr>
        <p:spPr>
          <a:xfrm>
            <a:off x="348451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0" name="Oval 489">
            <a:extLst>
              <a:ext uri="{FF2B5EF4-FFF2-40B4-BE49-F238E27FC236}">
                <a16:creationId xmlns:a16="http://schemas.microsoft.com/office/drawing/2014/main" id="{18AF3C15-AC3B-69BC-C5DB-0D151157B14E}"/>
              </a:ext>
            </a:extLst>
          </p:cNvPr>
          <p:cNvSpPr/>
          <p:nvPr userDrawn="1"/>
        </p:nvSpPr>
        <p:spPr>
          <a:xfrm>
            <a:off x="417684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1" name="Oval 490">
            <a:extLst>
              <a:ext uri="{FF2B5EF4-FFF2-40B4-BE49-F238E27FC236}">
                <a16:creationId xmlns:a16="http://schemas.microsoft.com/office/drawing/2014/main" id="{96A28D53-4BC1-2617-DCD5-82EB5052AC4A}"/>
              </a:ext>
            </a:extLst>
          </p:cNvPr>
          <p:cNvSpPr/>
          <p:nvPr userDrawn="1"/>
        </p:nvSpPr>
        <p:spPr>
          <a:xfrm>
            <a:off x="4869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66225944-B533-8AC1-8A59-55CF54EE588E}"/>
              </a:ext>
            </a:extLst>
          </p:cNvPr>
          <p:cNvSpPr/>
          <p:nvPr userDrawn="1"/>
        </p:nvSpPr>
        <p:spPr>
          <a:xfrm>
            <a:off x="22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9429607D-2A80-5F3B-71CE-E9EC09DAE4F9}"/>
              </a:ext>
            </a:extLst>
          </p:cNvPr>
          <p:cNvSpPr/>
          <p:nvPr userDrawn="1"/>
        </p:nvSpPr>
        <p:spPr>
          <a:xfrm>
            <a:off x="71519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18AACF0F-1578-D78C-8AD7-EABA67FBB1B4}"/>
              </a:ext>
            </a:extLst>
          </p:cNvPr>
          <p:cNvSpPr/>
          <p:nvPr userDrawn="1"/>
        </p:nvSpPr>
        <p:spPr>
          <a:xfrm>
            <a:off x="140752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5" name="Oval 494">
            <a:extLst>
              <a:ext uri="{FF2B5EF4-FFF2-40B4-BE49-F238E27FC236}">
                <a16:creationId xmlns:a16="http://schemas.microsoft.com/office/drawing/2014/main" id="{CE97AED0-C3AE-EA68-4E09-AD7A839E110D}"/>
              </a:ext>
            </a:extLst>
          </p:cNvPr>
          <p:cNvSpPr/>
          <p:nvPr userDrawn="1"/>
        </p:nvSpPr>
        <p:spPr>
          <a:xfrm>
            <a:off x="2099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99D80BE1-F2FD-00FE-BB4E-45C0CF119C11}"/>
              </a:ext>
            </a:extLst>
          </p:cNvPr>
          <p:cNvSpPr/>
          <p:nvPr userDrawn="1"/>
        </p:nvSpPr>
        <p:spPr>
          <a:xfrm>
            <a:off x="2792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7" name="Oval 496">
            <a:extLst>
              <a:ext uri="{FF2B5EF4-FFF2-40B4-BE49-F238E27FC236}">
                <a16:creationId xmlns:a16="http://schemas.microsoft.com/office/drawing/2014/main" id="{A8FF4494-2F2B-F4A6-76CA-757177A2CB19}"/>
              </a:ext>
            </a:extLst>
          </p:cNvPr>
          <p:cNvSpPr/>
          <p:nvPr userDrawn="1"/>
        </p:nvSpPr>
        <p:spPr>
          <a:xfrm>
            <a:off x="348451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8" name="Oval 497">
            <a:extLst>
              <a:ext uri="{FF2B5EF4-FFF2-40B4-BE49-F238E27FC236}">
                <a16:creationId xmlns:a16="http://schemas.microsoft.com/office/drawing/2014/main" id="{7119F0EC-8E0C-9501-E0CE-04E606AC9E75}"/>
              </a:ext>
            </a:extLst>
          </p:cNvPr>
          <p:cNvSpPr/>
          <p:nvPr userDrawn="1"/>
        </p:nvSpPr>
        <p:spPr>
          <a:xfrm>
            <a:off x="417684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9" name="Oval 498">
            <a:extLst>
              <a:ext uri="{FF2B5EF4-FFF2-40B4-BE49-F238E27FC236}">
                <a16:creationId xmlns:a16="http://schemas.microsoft.com/office/drawing/2014/main" id="{1A2121E5-CC04-DDDC-CF6F-BF310CCA614B}"/>
              </a:ext>
            </a:extLst>
          </p:cNvPr>
          <p:cNvSpPr/>
          <p:nvPr userDrawn="1"/>
        </p:nvSpPr>
        <p:spPr>
          <a:xfrm>
            <a:off x="4869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0" name="Oval 499">
            <a:extLst>
              <a:ext uri="{FF2B5EF4-FFF2-40B4-BE49-F238E27FC236}">
                <a16:creationId xmlns:a16="http://schemas.microsoft.com/office/drawing/2014/main" id="{F634D3E4-A26C-D87A-2557-5ABE7B03E312}"/>
              </a:ext>
            </a:extLst>
          </p:cNvPr>
          <p:cNvSpPr/>
          <p:nvPr userDrawn="1"/>
        </p:nvSpPr>
        <p:spPr>
          <a:xfrm>
            <a:off x="22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1" name="Oval 500">
            <a:extLst>
              <a:ext uri="{FF2B5EF4-FFF2-40B4-BE49-F238E27FC236}">
                <a16:creationId xmlns:a16="http://schemas.microsoft.com/office/drawing/2014/main" id="{EAD82193-DE25-26DA-65B6-5BD18BF117AD}"/>
              </a:ext>
            </a:extLst>
          </p:cNvPr>
          <p:cNvSpPr/>
          <p:nvPr userDrawn="1"/>
        </p:nvSpPr>
        <p:spPr>
          <a:xfrm>
            <a:off x="71519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AA4B82B3-3D0C-1FBA-A179-E57D3BAAACDE}"/>
              </a:ext>
            </a:extLst>
          </p:cNvPr>
          <p:cNvSpPr/>
          <p:nvPr userDrawn="1"/>
        </p:nvSpPr>
        <p:spPr>
          <a:xfrm>
            <a:off x="140752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98E2FA77-336A-D3EF-6262-BD45463F50C5}"/>
              </a:ext>
            </a:extLst>
          </p:cNvPr>
          <p:cNvSpPr/>
          <p:nvPr userDrawn="1"/>
        </p:nvSpPr>
        <p:spPr>
          <a:xfrm>
            <a:off x="2099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4" name="Oval 503">
            <a:extLst>
              <a:ext uri="{FF2B5EF4-FFF2-40B4-BE49-F238E27FC236}">
                <a16:creationId xmlns:a16="http://schemas.microsoft.com/office/drawing/2014/main" id="{BAA8A80E-1F95-CF7B-4856-A7091AABC196}"/>
              </a:ext>
            </a:extLst>
          </p:cNvPr>
          <p:cNvSpPr/>
          <p:nvPr userDrawn="1"/>
        </p:nvSpPr>
        <p:spPr>
          <a:xfrm>
            <a:off x="2792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5" name="Oval 504">
            <a:extLst>
              <a:ext uri="{FF2B5EF4-FFF2-40B4-BE49-F238E27FC236}">
                <a16:creationId xmlns:a16="http://schemas.microsoft.com/office/drawing/2014/main" id="{FD935DB6-846B-05C4-FFC1-D1B4E95F85F9}"/>
              </a:ext>
            </a:extLst>
          </p:cNvPr>
          <p:cNvSpPr/>
          <p:nvPr userDrawn="1"/>
        </p:nvSpPr>
        <p:spPr>
          <a:xfrm>
            <a:off x="348451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6" name="Oval 505">
            <a:extLst>
              <a:ext uri="{FF2B5EF4-FFF2-40B4-BE49-F238E27FC236}">
                <a16:creationId xmlns:a16="http://schemas.microsoft.com/office/drawing/2014/main" id="{D004F8AB-6DE2-99ED-936B-461098241556}"/>
              </a:ext>
            </a:extLst>
          </p:cNvPr>
          <p:cNvSpPr/>
          <p:nvPr userDrawn="1"/>
        </p:nvSpPr>
        <p:spPr>
          <a:xfrm>
            <a:off x="417684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7" name="Oval 506">
            <a:extLst>
              <a:ext uri="{FF2B5EF4-FFF2-40B4-BE49-F238E27FC236}">
                <a16:creationId xmlns:a16="http://schemas.microsoft.com/office/drawing/2014/main" id="{7B1F2BD7-0C5B-BCA7-9013-76FF26EFA68A}"/>
              </a:ext>
            </a:extLst>
          </p:cNvPr>
          <p:cNvSpPr/>
          <p:nvPr userDrawn="1"/>
        </p:nvSpPr>
        <p:spPr>
          <a:xfrm>
            <a:off x="4869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8" name="Oval 507">
            <a:extLst>
              <a:ext uri="{FF2B5EF4-FFF2-40B4-BE49-F238E27FC236}">
                <a16:creationId xmlns:a16="http://schemas.microsoft.com/office/drawing/2014/main" id="{3084FA63-8551-CC38-A0A6-7403856F8A9C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9" name="Oval 508">
            <a:extLst>
              <a:ext uri="{FF2B5EF4-FFF2-40B4-BE49-F238E27FC236}">
                <a16:creationId xmlns:a16="http://schemas.microsoft.com/office/drawing/2014/main" id="{4493DB9C-D4D4-27AA-0A4C-31B2013FD889}"/>
              </a:ext>
            </a:extLst>
          </p:cNvPr>
          <p:cNvSpPr/>
          <p:nvPr userDrawn="1"/>
        </p:nvSpPr>
        <p:spPr>
          <a:xfrm>
            <a:off x="1066379" y="656368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2ED581F3-FDF7-692F-00F2-568AB926A0D9}"/>
              </a:ext>
            </a:extLst>
          </p:cNvPr>
          <p:cNvSpPr/>
          <p:nvPr userDrawn="1"/>
        </p:nvSpPr>
        <p:spPr>
          <a:xfrm>
            <a:off x="1053522" y="660746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1" name="Oval 510">
            <a:extLst>
              <a:ext uri="{FF2B5EF4-FFF2-40B4-BE49-F238E27FC236}">
                <a16:creationId xmlns:a16="http://schemas.microsoft.com/office/drawing/2014/main" id="{79F4AFEB-9B73-B400-69A8-28B8AC2AD08B}"/>
              </a:ext>
            </a:extLst>
          </p:cNvPr>
          <p:cNvSpPr/>
          <p:nvPr userDrawn="1"/>
        </p:nvSpPr>
        <p:spPr>
          <a:xfrm>
            <a:off x="1032612" y="664802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F233DB69-099A-9A74-F70C-E276BDA0044E}"/>
              </a:ext>
            </a:extLst>
          </p:cNvPr>
          <p:cNvSpPr/>
          <p:nvPr userDrawn="1"/>
        </p:nvSpPr>
        <p:spPr>
          <a:xfrm>
            <a:off x="1004404" y="668389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3" name="Oval 512">
            <a:extLst>
              <a:ext uri="{FF2B5EF4-FFF2-40B4-BE49-F238E27FC236}">
                <a16:creationId xmlns:a16="http://schemas.microsoft.com/office/drawing/2014/main" id="{129B1557-AA85-6760-DFC2-0161D5517BDA}"/>
              </a:ext>
            </a:extLst>
          </p:cNvPr>
          <p:cNvSpPr/>
          <p:nvPr userDrawn="1"/>
        </p:nvSpPr>
        <p:spPr>
          <a:xfrm>
            <a:off x="969917" y="67137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4" name="Oval 513">
            <a:extLst>
              <a:ext uri="{FF2B5EF4-FFF2-40B4-BE49-F238E27FC236}">
                <a16:creationId xmlns:a16="http://schemas.microsoft.com/office/drawing/2014/main" id="{AA219DED-B290-F7E1-40B7-54DE42E75B8F}"/>
              </a:ext>
            </a:extLst>
          </p:cNvPr>
          <p:cNvSpPr/>
          <p:nvPr userDrawn="1"/>
        </p:nvSpPr>
        <p:spPr>
          <a:xfrm>
            <a:off x="930398" y="673659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5" name="Oval 514">
            <a:extLst>
              <a:ext uri="{FF2B5EF4-FFF2-40B4-BE49-F238E27FC236}">
                <a16:creationId xmlns:a16="http://schemas.microsoft.com/office/drawing/2014/main" id="{745967D9-5521-90B3-9EC9-1398BB372ED1}"/>
              </a:ext>
            </a:extLst>
          </p:cNvPr>
          <p:cNvSpPr/>
          <p:nvPr userDrawn="1"/>
        </p:nvSpPr>
        <p:spPr>
          <a:xfrm>
            <a:off x="887275" y="675151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6" name="Oval 515">
            <a:extLst>
              <a:ext uri="{FF2B5EF4-FFF2-40B4-BE49-F238E27FC236}">
                <a16:creationId xmlns:a16="http://schemas.microsoft.com/office/drawing/2014/main" id="{EECF78B1-8AEC-C5AC-D5DF-8132A2B43119}"/>
              </a:ext>
            </a:extLst>
          </p:cNvPr>
          <p:cNvSpPr/>
          <p:nvPr userDrawn="1"/>
        </p:nvSpPr>
        <p:spPr>
          <a:xfrm>
            <a:off x="842107" y="675801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7" name="Oval 516">
            <a:extLst>
              <a:ext uri="{FF2B5EF4-FFF2-40B4-BE49-F238E27FC236}">
                <a16:creationId xmlns:a16="http://schemas.microsoft.com/office/drawing/2014/main" id="{F1581501-EE6A-6978-D1C8-D985CC1B6CA8}"/>
              </a:ext>
            </a:extLst>
          </p:cNvPr>
          <p:cNvSpPr/>
          <p:nvPr userDrawn="1"/>
        </p:nvSpPr>
        <p:spPr>
          <a:xfrm>
            <a:off x="796526" y="675584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8" name="Oval 517">
            <a:extLst>
              <a:ext uri="{FF2B5EF4-FFF2-40B4-BE49-F238E27FC236}">
                <a16:creationId xmlns:a16="http://schemas.microsoft.com/office/drawing/2014/main" id="{D00A2517-EB3F-8911-4B48-68541DBBD394}"/>
              </a:ext>
            </a:extLst>
          </p:cNvPr>
          <p:cNvSpPr/>
          <p:nvPr userDrawn="1"/>
        </p:nvSpPr>
        <p:spPr>
          <a:xfrm>
            <a:off x="752180" y="674508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9" name="Oval 518">
            <a:extLst>
              <a:ext uri="{FF2B5EF4-FFF2-40B4-BE49-F238E27FC236}">
                <a16:creationId xmlns:a16="http://schemas.microsoft.com/office/drawing/2014/main" id="{FDCEE27D-0480-A575-4222-2F2CCCD04A88}"/>
              </a:ext>
            </a:extLst>
          </p:cNvPr>
          <p:cNvSpPr/>
          <p:nvPr userDrawn="1"/>
        </p:nvSpPr>
        <p:spPr>
          <a:xfrm>
            <a:off x="710671" y="67261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0" name="Oval 519">
            <a:extLst>
              <a:ext uri="{FF2B5EF4-FFF2-40B4-BE49-F238E27FC236}">
                <a16:creationId xmlns:a16="http://schemas.microsoft.com/office/drawing/2014/main" id="{882CB71E-DD60-53FE-6F9A-888ED642B3A1}"/>
              </a:ext>
            </a:extLst>
          </p:cNvPr>
          <p:cNvSpPr/>
          <p:nvPr userDrawn="1"/>
        </p:nvSpPr>
        <p:spPr>
          <a:xfrm>
            <a:off x="673500" y="669965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1" name="Oval 520">
            <a:extLst>
              <a:ext uri="{FF2B5EF4-FFF2-40B4-BE49-F238E27FC236}">
                <a16:creationId xmlns:a16="http://schemas.microsoft.com/office/drawing/2014/main" id="{E0D1DB0F-B801-1C70-2836-07BDF41F4B30}"/>
              </a:ext>
            </a:extLst>
          </p:cNvPr>
          <p:cNvSpPr/>
          <p:nvPr userDrawn="1"/>
        </p:nvSpPr>
        <p:spPr>
          <a:xfrm>
            <a:off x="642010" y="666663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2" name="Oval 521">
            <a:extLst>
              <a:ext uri="{FF2B5EF4-FFF2-40B4-BE49-F238E27FC236}">
                <a16:creationId xmlns:a16="http://schemas.microsoft.com/office/drawing/2014/main" id="{7F7AA7AC-92B6-6702-09F7-02BECF78507E}"/>
              </a:ext>
            </a:extLst>
          </p:cNvPr>
          <p:cNvSpPr/>
          <p:nvPr userDrawn="1"/>
        </p:nvSpPr>
        <p:spPr>
          <a:xfrm>
            <a:off x="617339" y="662824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3" name="Oval 522">
            <a:extLst>
              <a:ext uri="{FF2B5EF4-FFF2-40B4-BE49-F238E27FC236}">
                <a16:creationId xmlns:a16="http://schemas.microsoft.com/office/drawing/2014/main" id="{311BA939-C703-9D7B-24B9-D8DB7E6756F1}"/>
              </a:ext>
            </a:extLst>
          </p:cNvPr>
          <p:cNvSpPr/>
          <p:nvPr userDrawn="1"/>
        </p:nvSpPr>
        <p:spPr>
          <a:xfrm>
            <a:off x="600379" y="658587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73DFC449-4C47-13CB-0C18-FC570BEBFEF2}"/>
              </a:ext>
            </a:extLst>
          </p:cNvPr>
          <p:cNvSpPr/>
          <p:nvPr userDrawn="1"/>
        </p:nvSpPr>
        <p:spPr>
          <a:xfrm>
            <a:off x="591743" y="654107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5" name="Oval 524">
            <a:extLst>
              <a:ext uri="{FF2B5EF4-FFF2-40B4-BE49-F238E27FC236}">
                <a16:creationId xmlns:a16="http://schemas.microsoft.com/office/drawing/2014/main" id="{E5F4FCD3-3ADE-BB99-4503-20AC10FFA7C0}"/>
              </a:ext>
            </a:extLst>
          </p:cNvPr>
          <p:cNvSpPr/>
          <p:nvPr userDrawn="1"/>
        </p:nvSpPr>
        <p:spPr>
          <a:xfrm>
            <a:off x="591743" y="649543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6" name="Oval 525">
            <a:extLst>
              <a:ext uri="{FF2B5EF4-FFF2-40B4-BE49-F238E27FC236}">
                <a16:creationId xmlns:a16="http://schemas.microsoft.com/office/drawing/2014/main" id="{25F1B5D9-87FA-1E76-6C38-9BB0E10214B7}"/>
              </a:ext>
            </a:extLst>
          </p:cNvPr>
          <p:cNvSpPr/>
          <p:nvPr userDrawn="1"/>
        </p:nvSpPr>
        <p:spPr>
          <a:xfrm>
            <a:off x="600379" y="645063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7" name="Oval 526">
            <a:extLst>
              <a:ext uri="{FF2B5EF4-FFF2-40B4-BE49-F238E27FC236}">
                <a16:creationId xmlns:a16="http://schemas.microsoft.com/office/drawing/2014/main" id="{FE2E0D40-3114-3F13-01FC-47A0A2951863}"/>
              </a:ext>
            </a:extLst>
          </p:cNvPr>
          <p:cNvSpPr/>
          <p:nvPr userDrawn="1"/>
        </p:nvSpPr>
        <p:spPr>
          <a:xfrm>
            <a:off x="617339" y="640826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8" name="Oval 527">
            <a:extLst>
              <a:ext uri="{FF2B5EF4-FFF2-40B4-BE49-F238E27FC236}">
                <a16:creationId xmlns:a16="http://schemas.microsoft.com/office/drawing/2014/main" id="{C145DF56-8465-68BA-F6B9-726282E8A52E}"/>
              </a:ext>
            </a:extLst>
          </p:cNvPr>
          <p:cNvSpPr/>
          <p:nvPr userDrawn="1"/>
        </p:nvSpPr>
        <p:spPr>
          <a:xfrm>
            <a:off x="642010" y="63698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9" name="Oval 528">
            <a:extLst>
              <a:ext uri="{FF2B5EF4-FFF2-40B4-BE49-F238E27FC236}">
                <a16:creationId xmlns:a16="http://schemas.microsoft.com/office/drawing/2014/main" id="{D91FCBEE-D31E-DA3B-5AD0-55A213DCE4AD}"/>
              </a:ext>
            </a:extLst>
          </p:cNvPr>
          <p:cNvSpPr/>
          <p:nvPr userDrawn="1"/>
        </p:nvSpPr>
        <p:spPr>
          <a:xfrm>
            <a:off x="673500" y="633685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0" name="Oval 529">
            <a:extLst>
              <a:ext uri="{FF2B5EF4-FFF2-40B4-BE49-F238E27FC236}">
                <a16:creationId xmlns:a16="http://schemas.microsoft.com/office/drawing/2014/main" id="{A2FC26D6-5FDD-9239-C716-250897B0ECF8}"/>
              </a:ext>
            </a:extLst>
          </p:cNvPr>
          <p:cNvSpPr/>
          <p:nvPr userDrawn="1"/>
        </p:nvSpPr>
        <p:spPr>
          <a:xfrm>
            <a:off x="710671" y="631038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1" name="Oval 530">
            <a:extLst>
              <a:ext uri="{FF2B5EF4-FFF2-40B4-BE49-F238E27FC236}">
                <a16:creationId xmlns:a16="http://schemas.microsoft.com/office/drawing/2014/main" id="{B29B694F-A45D-3F1A-0137-C0DF66915672}"/>
              </a:ext>
            </a:extLst>
          </p:cNvPr>
          <p:cNvSpPr/>
          <p:nvPr userDrawn="1"/>
        </p:nvSpPr>
        <p:spPr>
          <a:xfrm>
            <a:off x="752180" y="62914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2" name="Oval 531">
            <a:extLst>
              <a:ext uri="{FF2B5EF4-FFF2-40B4-BE49-F238E27FC236}">
                <a16:creationId xmlns:a16="http://schemas.microsoft.com/office/drawing/2014/main" id="{EA17643A-BF88-2F33-88B6-5F0CE292E235}"/>
              </a:ext>
            </a:extLst>
          </p:cNvPr>
          <p:cNvSpPr/>
          <p:nvPr userDrawn="1"/>
        </p:nvSpPr>
        <p:spPr>
          <a:xfrm>
            <a:off x="796526" y="628066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3" name="Oval 532">
            <a:extLst>
              <a:ext uri="{FF2B5EF4-FFF2-40B4-BE49-F238E27FC236}">
                <a16:creationId xmlns:a16="http://schemas.microsoft.com/office/drawing/2014/main" id="{DBFD8C9F-07BE-AAF5-C7F4-BE89556925EE}"/>
              </a:ext>
            </a:extLst>
          </p:cNvPr>
          <p:cNvSpPr/>
          <p:nvPr userDrawn="1"/>
        </p:nvSpPr>
        <p:spPr>
          <a:xfrm>
            <a:off x="842107" y="627849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4" name="Oval 533">
            <a:extLst>
              <a:ext uri="{FF2B5EF4-FFF2-40B4-BE49-F238E27FC236}">
                <a16:creationId xmlns:a16="http://schemas.microsoft.com/office/drawing/2014/main" id="{7F2036C8-31DC-A9D6-47A1-4F4ACCF0FD16}"/>
              </a:ext>
            </a:extLst>
          </p:cNvPr>
          <p:cNvSpPr/>
          <p:nvPr userDrawn="1"/>
        </p:nvSpPr>
        <p:spPr>
          <a:xfrm>
            <a:off x="887275" y="628499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5" name="Oval 534">
            <a:extLst>
              <a:ext uri="{FF2B5EF4-FFF2-40B4-BE49-F238E27FC236}">
                <a16:creationId xmlns:a16="http://schemas.microsoft.com/office/drawing/2014/main" id="{BD837B1B-1DAA-152B-3331-9658741CAFFB}"/>
              </a:ext>
            </a:extLst>
          </p:cNvPr>
          <p:cNvSpPr/>
          <p:nvPr userDrawn="1"/>
        </p:nvSpPr>
        <p:spPr>
          <a:xfrm>
            <a:off x="930398" y="62999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6" name="Oval 535">
            <a:extLst>
              <a:ext uri="{FF2B5EF4-FFF2-40B4-BE49-F238E27FC236}">
                <a16:creationId xmlns:a16="http://schemas.microsoft.com/office/drawing/2014/main" id="{FA26195E-A963-97F0-751F-DFD71A8D36AD}"/>
              </a:ext>
            </a:extLst>
          </p:cNvPr>
          <p:cNvSpPr/>
          <p:nvPr userDrawn="1"/>
        </p:nvSpPr>
        <p:spPr>
          <a:xfrm>
            <a:off x="969917" y="632273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7" name="Oval 536">
            <a:extLst>
              <a:ext uri="{FF2B5EF4-FFF2-40B4-BE49-F238E27FC236}">
                <a16:creationId xmlns:a16="http://schemas.microsoft.com/office/drawing/2014/main" id="{4525CBEE-8813-6076-9201-94AE9FAB4C07}"/>
              </a:ext>
            </a:extLst>
          </p:cNvPr>
          <p:cNvSpPr/>
          <p:nvPr userDrawn="1"/>
        </p:nvSpPr>
        <p:spPr>
          <a:xfrm>
            <a:off x="1004404" y="63526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8" name="Oval 537">
            <a:extLst>
              <a:ext uri="{FF2B5EF4-FFF2-40B4-BE49-F238E27FC236}">
                <a16:creationId xmlns:a16="http://schemas.microsoft.com/office/drawing/2014/main" id="{2DE5F1E2-A6FD-AEFD-EE11-0D5F322EE2F9}"/>
              </a:ext>
            </a:extLst>
          </p:cNvPr>
          <p:cNvSpPr/>
          <p:nvPr userDrawn="1"/>
        </p:nvSpPr>
        <p:spPr>
          <a:xfrm>
            <a:off x="1032612" y="638848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9" name="Oval 538">
            <a:extLst>
              <a:ext uri="{FF2B5EF4-FFF2-40B4-BE49-F238E27FC236}">
                <a16:creationId xmlns:a16="http://schemas.microsoft.com/office/drawing/2014/main" id="{95D55039-248D-A643-A4CE-47749B028A40}"/>
              </a:ext>
            </a:extLst>
          </p:cNvPr>
          <p:cNvSpPr/>
          <p:nvPr userDrawn="1"/>
        </p:nvSpPr>
        <p:spPr>
          <a:xfrm>
            <a:off x="1053522" y="642904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0" name="Oval 539">
            <a:extLst>
              <a:ext uri="{FF2B5EF4-FFF2-40B4-BE49-F238E27FC236}">
                <a16:creationId xmlns:a16="http://schemas.microsoft.com/office/drawing/2014/main" id="{E3E7D3FF-5C64-8E40-D12C-D2751ACBD716}"/>
              </a:ext>
            </a:extLst>
          </p:cNvPr>
          <p:cNvSpPr/>
          <p:nvPr userDrawn="1"/>
        </p:nvSpPr>
        <p:spPr>
          <a:xfrm>
            <a:off x="1066379" y="647282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1" name="Oval 540">
            <a:extLst>
              <a:ext uri="{FF2B5EF4-FFF2-40B4-BE49-F238E27FC236}">
                <a16:creationId xmlns:a16="http://schemas.microsoft.com/office/drawing/2014/main" id="{7B11CCCC-1B6A-59E8-F2FC-34B38252D1D8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2" name="Oval 541">
            <a:extLst>
              <a:ext uri="{FF2B5EF4-FFF2-40B4-BE49-F238E27FC236}">
                <a16:creationId xmlns:a16="http://schemas.microsoft.com/office/drawing/2014/main" id="{46241621-7316-1652-89DE-871FA8AFB809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3" name="Oval 542">
            <a:extLst>
              <a:ext uri="{FF2B5EF4-FFF2-40B4-BE49-F238E27FC236}">
                <a16:creationId xmlns:a16="http://schemas.microsoft.com/office/drawing/2014/main" id="{DC07047A-74E8-62E6-813D-30F4E459594C}"/>
              </a:ext>
            </a:extLst>
          </p:cNvPr>
          <p:cNvSpPr/>
          <p:nvPr userDrawn="1"/>
        </p:nvSpPr>
        <p:spPr>
          <a:xfrm>
            <a:off x="1000770" y="656003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4" name="Oval 543">
            <a:extLst>
              <a:ext uri="{FF2B5EF4-FFF2-40B4-BE49-F238E27FC236}">
                <a16:creationId xmlns:a16="http://schemas.microsoft.com/office/drawing/2014/main" id="{1F343EEE-4CF8-2D05-FFC9-D6E20F3FB9C8}"/>
              </a:ext>
            </a:extLst>
          </p:cNvPr>
          <p:cNvSpPr/>
          <p:nvPr userDrawn="1"/>
        </p:nvSpPr>
        <p:spPr>
          <a:xfrm>
            <a:off x="987045" y="659773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5" name="Oval 544">
            <a:extLst>
              <a:ext uri="{FF2B5EF4-FFF2-40B4-BE49-F238E27FC236}">
                <a16:creationId xmlns:a16="http://schemas.microsoft.com/office/drawing/2014/main" id="{D77E2836-22D8-7461-62D8-5EB850CB71AF}"/>
              </a:ext>
            </a:extLst>
          </p:cNvPr>
          <p:cNvSpPr/>
          <p:nvPr userDrawn="1"/>
        </p:nvSpPr>
        <p:spPr>
          <a:xfrm>
            <a:off x="964995" y="66312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6" name="Oval 545">
            <a:extLst>
              <a:ext uri="{FF2B5EF4-FFF2-40B4-BE49-F238E27FC236}">
                <a16:creationId xmlns:a16="http://schemas.microsoft.com/office/drawing/2014/main" id="{590034AC-5B7D-8E4C-595D-A14B0544BEFD}"/>
              </a:ext>
            </a:extLst>
          </p:cNvPr>
          <p:cNvSpPr/>
          <p:nvPr userDrawn="1"/>
        </p:nvSpPr>
        <p:spPr>
          <a:xfrm>
            <a:off x="935808" y="665879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7" name="Oval 546">
            <a:extLst>
              <a:ext uri="{FF2B5EF4-FFF2-40B4-BE49-F238E27FC236}">
                <a16:creationId xmlns:a16="http://schemas.microsoft.com/office/drawing/2014/main" id="{726776C6-8402-3A4D-18B3-DE19296E80A3}"/>
              </a:ext>
            </a:extLst>
          </p:cNvPr>
          <p:cNvSpPr/>
          <p:nvPr userDrawn="1"/>
        </p:nvSpPr>
        <p:spPr>
          <a:xfrm>
            <a:off x="901058" y="66788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8" name="Oval 547">
            <a:extLst>
              <a:ext uri="{FF2B5EF4-FFF2-40B4-BE49-F238E27FC236}">
                <a16:creationId xmlns:a16="http://schemas.microsoft.com/office/drawing/2014/main" id="{56A3F1F1-3FCE-CB88-FAE1-DCE518312BD9}"/>
              </a:ext>
            </a:extLst>
          </p:cNvPr>
          <p:cNvSpPr/>
          <p:nvPr userDrawn="1"/>
        </p:nvSpPr>
        <p:spPr>
          <a:xfrm>
            <a:off x="862617" y="669037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9" name="Oval 548">
            <a:extLst>
              <a:ext uri="{FF2B5EF4-FFF2-40B4-BE49-F238E27FC236}">
                <a16:creationId xmlns:a16="http://schemas.microsoft.com/office/drawing/2014/main" id="{58BC324D-B4F9-DCDA-DD00-C73B37BAE2C2}"/>
              </a:ext>
            </a:extLst>
          </p:cNvPr>
          <p:cNvSpPr/>
          <p:nvPr userDrawn="1"/>
        </p:nvSpPr>
        <p:spPr>
          <a:xfrm>
            <a:off x="822558" y="669270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0" name="Oval 549">
            <a:extLst>
              <a:ext uri="{FF2B5EF4-FFF2-40B4-BE49-F238E27FC236}">
                <a16:creationId xmlns:a16="http://schemas.microsoft.com/office/drawing/2014/main" id="{D7556717-DDF9-CB9D-2483-285206E26067}"/>
              </a:ext>
            </a:extLst>
          </p:cNvPr>
          <p:cNvSpPr/>
          <p:nvPr userDrawn="1"/>
        </p:nvSpPr>
        <p:spPr>
          <a:xfrm>
            <a:off x="783041" y="668573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1" name="Oval 550">
            <a:extLst>
              <a:ext uri="{FF2B5EF4-FFF2-40B4-BE49-F238E27FC236}">
                <a16:creationId xmlns:a16="http://schemas.microsoft.com/office/drawing/2014/main" id="{206B1731-9B6B-BBBB-0F05-4999CD8CEB9D}"/>
              </a:ext>
            </a:extLst>
          </p:cNvPr>
          <p:cNvSpPr/>
          <p:nvPr userDrawn="1"/>
        </p:nvSpPr>
        <p:spPr>
          <a:xfrm>
            <a:off x="746196" y="666984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2" name="Oval 551">
            <a:extLst>
              <a:ext uri="{FF2B5EF4-FFF2-40B4-BE49-F238E27FC236}">
                <a16:creationId xmlns:a16="http://schemas.microsoft.com/office/drawing/2014/main" id="{0C663235-233D-9DD7-8CE4-915E9FD4426C}"/>
              </a:ext>
            </a:extLst>
          </p:cNvPr>
          <p:cNvSpPr/>
          <p:nvPr userDrawn="1"/>
        </p:nvSpPr>
        <p:spPr>
          <a:xfrm>
            <a:off x="714009" y="664588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3" name="Oval 552">
            <a:extLst>
              <a:ext uri="{FF2B5EF4-FFF2-40B4-BE49-F238E27FC236}">
                <a16:creationId xmlns:a16="http://schemas.microsoft.com/office/drawing/2014/main" id="{69AB03E4-35A7-01F3-6230-23A67E9939DD}"/>
              </a:ext>
            </a:extLst>
          </p:cNvPr>
          <p:cNvSpPr/>
          <p:nvPr userDrawn="1"/>
        </p:nvSpPr>
        <p:spPr>
          <a:xfrm>
            <a:off x="688216" y="661514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04F714BE-A7E2-CB00-62E7-9E05CDB44B7F}"/>
              </a:ext>
            </a:extLst>
          </p:cNvPr>
          <p:cNvSpPr/>
          <p:nvPr userDrawn="1"/>
        </p:nvSpPr>
        <p:spPr>
          <a:xfrm>
            <a:off x="670207" y="657928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251D606F-D532-B403-E3B1-9F3210FEEB8B}"/>
              </a:ext>
            </a:extLst>
          </p:cNvPr>
          <p:cNvSpPr/>
          <p:nvPr userDrawn="1"/>
        </p:nvSpPr>
        <p:spPr>
          <a:xfrm>
            <a:off x="660953" y="654023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6" name="Oval 555">
            <a:extLst>
              <a:ext uri="{FF2B5EF4-FFF2-40B4-BE49-F238E27FC236}">
                <a16:creationId xmlns:a16="http://schemas.microsoft.com/office/drawing/2014/main" id="{BEAC6993-31AC-E9DA-449C-2A81B0D0CE5A}"/>
              </a:ext>
            </a:extLst>
          </p:cNvPr>
          <p:cNvSpPr/>
          <p:nvPr userDrawn="1"/>
        </p:nvSpPr>
        <p:spPr>
          <a:xfrm>
            <a:off x="660953" y="650011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7" name="Oval 556">
            <a:extLst>
              <a:ext uri="{FF2B5EF4-FFF2-40B4-BE49-F238E27FC236}">
                <a16:creationId xmlns:a16="http://schemas.microsoft.com/office/drawing/2014/main" id="{286049B3-56EE-BA8E-C552-31F85AA698B8}"/>
              </a:ext>
            </a:extLst>
          </p:cNvPr>
          <p:cNvSpPr/>
          <p:nvPr userDrawn="1"/>
        </p:nvSpPr>
        <p:spPr>
          <a:xfrm>
            <a:off x="670207" y="646106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8" name="Oval 557">
            <a:extLst>
              <a:ext uri="{FF2B5EF4-FFF2-40B4-BE49-F238E27FC236}">
                <a16:creationId xmlns:a16="http://schemas.microsoft.com/office/drawing/2014/main" id="{9360D6D8-A91A-4E74-594B-6D1E6A167E4A}"/>
              </a:ext>
            </a:extLst>
          </p:cNvPr>
          <p:cNvSpPr/>
          <p:nvPr userDrawn="1"/>
        </p:nvSpPr>
        <p:spPr>
          <a:xfrm>
            <a:off x="688216" y="64252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9" name="Oval 558">
            <a:extLst>
              <a:ext uri="{FF2B5EF4-FFF2-40B4-BE49-F238E27FC236}">
                <a16:creationId xmlns:a16="http://schemas.microsoft.com/office/drawing/2014/main" id="{70836CCC-8747-928C-8137-6005CC41BC00}"/>
              </a:ext>
            </a:extLst>
          </p:cNvPr>
          <p:cNvSpPr/>
          <p:nvPr userDrawn="1"/>
        </p:nvSpPr>
        <p:spPr>
          <a:xfrm>
            <a:off x="714009" y="639446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0" name="Oval 559">
            <a:extLst>
              <a:ext uri="{FF2B5EF4-FFF2-40B4-BE49-F238E27FC236}">
                <a16:creationId xmlns:a16="http://schemas.microsoft.com/office/drawing/2014/main" id="{A3B321A1-CC24-F6F3-2F81-472CC71F488C}"/>
              </a:ext>
            </a:extLst>
          </p:cNvPr>
          <p:cNvSpPr/>
          <p:nvPr userDrawn="1"/>
        </p:nvSpPr>
        <p:spPr>
          <a:xfrm>
            <a:off x="746196" y="63705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1" name="Oval 560">
            <a:extLst>
              <a:ext uri="{FF2B5EF4-FFF2-40B4-BE49-F238E27FC236}">
                <a16:creationId xmlns:a16="http://schemas.microsoft.com/office/drawing/2014/main" id="{646200FB-8D4E-C280-BE5A-3065C848924E}"/>
              </a:ext>
            </a:extLst>
          </p:cNvPr>
          <p:cNvSpPr/>
          <p:nvPr userDrawn="1"/>
        </p:nvSpPr>
        <p:spPr>
          <a:xfrm>
            <a:off x="783041" y="635461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2" name="Oval 561">
            <a:extLst>
              <a:ext uri="{FF2B5EF4-FFF2-40B4-BE49-F238E27FC236}">
                <a16:creationId xmlns:a16="http://schemas.microsoft.com/office/drawing/2014/main" id="{6EDE93B4-3B1B-1FD8-F96C-7FCA4F5AEE44}"/>
              </a:ext>
            </a:extLst>
          </p:cNvPr>
          <p:cNvSpPr/>
          <p:nvPr userDrawn="1"/>
        </p:nvSpPr>
        <p:spPr>
          <a:xfrm>
            <a:off x="822558" y="6347645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3" name="Oval 562">
            <a:extLst>
              <a:ext uri="{FF2B5EF4-FFF2-40B4-BE49-F238E27FC236}">
                <a16:creationId xmlns:a16="http://schemas.microsoft.com/office/drawing/2014/main" id="{C76703D4-AEA7-61E4-6314-5707571D49C8}"/>
              </a:ext>
            </a:extLst>
          </p:cNvPr>
          <p:cNvSpPr/>
          <p:nvPr userDrawn="1"/>
        </p:nvSpPr>
        <p:spPr>
          <a:xfrm>
            <a:off x="862617" y="634997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4" name="Oval 563">
            <a:extLst>
              <a:ext uri="{FF2B5EF4-FFF2-40B4-BE49-F238E27FC236}">
                <a16:creationId xmlns:a16="http://schemas.microsoft.com/office/drawing/2014/main" id="{A4F24451-7CD0-040B-57CD-1E5332A2889A}"/>
              </a:ext>
            </a:extLst>
          </p:cNvPr>
          <p:cNvSpPr/>
          <p:nvPr userDrawn="1"/>
        </p:nvSpPr>
        <p:spPr>
          <a:xfrm>
            <a:off x="901058" y="63614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5" name="Oval 564">
            <a:extLst>
              <a:ext uri="{FF2B5EF4-FFF2-40B4-BE49-F238E27FC236}">
                <a16:creationId xmlns:a16="http://schemas.microsoft.com/office/drawing/2014/main" id="{DF16F94F-5DF8-A169-3BC0-7F80C2D595A1}"/>
              </a:ext>
            </a:extLst>
          </p:cNvPr>
          <p:cNvSpPr/>
          <p:nvPr userDrawn="1"/>
        </p:nvSpPr>
        <p:spPr>
          <a:xfrm>
            <a:off x="935808" y="638155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6" name="Oval 565">
            <a:extLst>
              <a:ext uri="{FF2B5EF4-FFF2-40B4-BE49-F238E27FC236}">
                <a16:creationId xmlns:a16="http://schemas.microsoft.com/office/drawing/2014/main" id="{8FBC4FFB-8315-5038-DA31-608F98E5BB26}"/>
              </a:ext>
            </a:extLst>
          </p:cNvPr>
          <p:cNvSpPr/>
          <p:nvPr userDrawn="1"/>
        </p:nvSpPr>
        <p:spPr>
          <a:xfrm>
            <a:off x="964995" y="64090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7" name="Oval 566">
            <a:extLst>
              <a:ext uri="{FF2B5EF4-FFF2-40B4-BE49-F238E27FC236}">
                <a16:creationId xmlns:a16="http://schemas.microsoft.com/office/drawing/2014/main" id="{3E6FA039-6EBA-DC6D-3FE1-45F7B58395D6}"/>
              </a:ext>
            </a:extLst>
          </p:cNvPr>
          <p:cNvSpPr/>
          <p:nvPr userDrawn="1"/>
        </p:nvSpPr>
        <p:spPr>
          <a:xfrm>
            <a:off x="987045" y="644261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8" name="Oval 567">
            <a:extLst>
              <a:ext uri="{FF2B5EF4-FFF2-40B4-BE49-F238E27FC236}">
                <a16:creationId xmlns:a16="http://schemas.microsoft.com/office/drawing/2014/main" id="{979CFB92-6AD2-32CC-AAB5-2B1C41CF9CAC}"/>
              </a:ext>
            </a:extLst>
          </p:cNvPr>
          <p:cNvSpPr/>
          <p:nvPr userDrawn="1"/>
        </p:nvSpPr>
        <p:spPr>
          <a:xfrm>
            <a:off x="1000770" y="648031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9" name="Oval 568">
            <a:extLst>
              <a:ext uri="{FF2B5EF4-FFF2-40B4-BE49-F238E27FC236}">
                <a16:creationId xmlns:a16="http://schemas.microsoft.com/office/drawing/2014/main" id="{73A84834-0564-0520-B5F7-57ED34740F82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0" name="Oval 569">
            <a:extLst>
              <a:ext uri="{FF2B5EF4-FFF2-40B4-BE49-F238E27FC236}">
                <a16:creationId xmlns:a16="http://schemas.microsoft.com/office/drawing/2014/main" id="{CA082F38-50BE-11D9-3323-EA25DFD0FF1E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1" name="Oval 570">
            <a:extLst>
              <a:ext uri="{FF2B5EF4-FFF2-40B4-BE49-F238E27FC236}">
                <a16:creationId xmlns:a16="http://schemas.microsoft.com/office/drawing/2014/main" id="{C8D6DF58-38B2-C563-CE2B-E6036EC510FB}"/>
              </a:ext>
            </a:extLst>
          </p:cNvPr>
          <p:cNvSpPr/>
          <p:nvPr userDrawn="1"/>
        </p:nvSpPr>
        <p:spPr>
          <a:xfrm>
            <a:off x="942702" y="655413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2DCCE958-1072-22AE-5704-9608B4A0DDE7}"/>
              </a:ext>
            </a:extLst>
          </p:cNvPr>
          <p:cNvSpPr/>
          <p:nvPr userDrawn="1"/>
        </p:nvSpPr>
        <p:spPr>
          <a:xfrm>
            <a:off x="927801" y="658507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C23C5D22-FA27-D6E7-7823-818C67982105}"/>
              </a:ext>
            </a:extLst>
          </p:cNvPr>
          <p:cNvSpPr/>
          <p:nvPr userDrawn="1"/>
        </p:nvSpPr>
        <p:spPr>
          <a:xfrm>
            <a:off x="904441" y="66102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4" name="Oval 573">
            <a:extLst>
              <a:ext uri="{FF2B5EF4-FFF2-40B4-BE49-F238E27FC236}">
                <a16:creationId xmlns:a16="http://schemas.microsoft.com/office/drawing/2014/main" id="{272BE49D-E689-9436-41DA-19B9E9B0E2AC}"/>
              </a:ext>
            </a:extLst>
          </p:cNvPr>
          <p:cNvSpPr/>
          <p:nvPr userDrawn="1"/>
        </p:nvSpPr>
        <p:spPr>
          <a:xfrm>
            <a:off x="874699" y="66274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5" name="Oval 574">
            <a:extLst>
              <a:ext uri="{FF2B5EF4-FFF2-40B4-BE49-F238E27FC236}">
                <a16:creationId xmlns:a16="http://schemas.microsoft.com/office/drawing/2014/main" id="{3660539E-E475-D89F-B7A5-D61AAF1A101D}"/>
              </a:ext>
            </a:extLst>
          </p:cNvPr>
          <p:cNvSpPr/>
          <p:nvPr userDrawn="1"/>
        </p:nvSpPr>
        <p:spPr>
          <a:xfrm>
            <a:off x="841216" y="663506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6" name="Oval 575">
            <a:extLst>
              <a:ext uri="{FF2B5EF4-FFF2-40B4-BE49-F238E27FC236}">
                <a16:creationId xmlns:a16="http://schemas.microsoft.com/office/drawing/2014/main" id="{9A70B14A-7946-A150-D1D9-71E104CA225D}"/>
              </a:ext>
            </a:extLst>
          </p:cNvPr>
          <p:cNvSpPr/>
          <p:nvPr userDrawn="1"/>
        </p:nvSpPr>
        <p:spPr>
          <a:xfrm>
            <a:off x="806969" y="663250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7" name="Oval 576">
            <a:extLst>
              <a:ext uri="{FF2B5EF4-FFF2-40B4-BE49-F238E27FC236}">
                <a16:creationId xmlns:a16="http://schemas.microsoft.com/office/drawing/2014/main" id="{8E931195-021D-A1AA-76ED-3309F0533F5A}"/>
              </a:ext>
            </a:extLst>
          </p:cNvPr>
          <p:cNvSpPr/>
          <p:nvPr userDrawn="1"/>
        </p:nvSpPr>
        <p:spPr>
          <a:xfrm>
            <a:off x="774999" y="66199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B02F63F2-2B04-699C-6A05-0F2A2CE5BF5D}"/>
              </a:ext>
            </a:extLst>
          </p:cNvPr>
          <p:cNvSpPr/>
          <p:nvPr userDrawn="1"/>
        </p:nvSpPr>
        <p:spPr>
          <a:xfrm>
            <a:off x="748148" y="659854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9" name="Oval 578">
            <a:extLst>
              <a:ext uri="{FF2B5EF4-FFF2-40B4-BE49-F238E27FC236}">
                <a16:creationId xmlns:a16="http://schemas.microsoft.com/office/drawing/2014/main" id="{C6DD8286-1C79-AF1E-71B7-3DE1D772F048}"/>
              </a:ext>
            </a:extLst>
          </p:cNvPr>
          <p:cNvSpPr/>
          <p:nvPr userDrawn="1"/>
        </p:nvSpPr>
        <p:spPr>
          <a:xfrm>
            <a:off x="728802" y="657016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0C3BDCAA-B57B-F5D6-A4B5-3241CB59E643}"/>
              </a:ext>
            </a:extLst>
          </p:cNvPr>
          <p:cNvSpPr/>
          <p:nvPr userDrawn="1"/>
        </p:nvSpPr>
        <p:spPr>
          <a:xfrm>
            <a:off x="718679" y="653734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1" name="Oval 580">
            <a:extLst>
              <a:ext uri="{FF2B5EF4-FFF2-40B4-BE49-F238E27FC236}">
                <a16:creationId xmlns:a16="http://schemas.microsoft.com/office/drawing/2014/main" id="{EF3A4ACE-0081-6082-ACF5-B6F3BF8AD4D7}"/>
              </a:ext>
            </a:extLst>
          </p:cNvPr>
          <p:cNvSpPr/>
          <p:nvPr userDrawn="1"/>
        </p:nvSpPr>
        <p:spPr>
          <a:xfrm>
            <a:off x="718679" y="650300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8AB51AC2-E4E8-277C-75DD-2EC9C46A9CDD}"/>
              </a:ext>
            </a:extLst>
          </p:cNvPr>
          <p:cNvSpPr/>
          <p:nvPr userDrawn="1"/>
        </p:nvSpPr>
        <p:spPr>
          <a:xfrm>
            <a:off x="728802" y="6470185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3" name="Oval 582">
            <a:extLst>
              <a:ext uri="{FF2B5EF4-FFF2-40B4-BE49-F238E27FC236}">
                <a16:creationId xmlns:a16="http://schemas.microsoft.com/office/drawing/2014/main" id="{D32B4ED9-0A08-49DE-6439-8FD8485F2213}"/>
              </a:ext>
            </a:extLst>
          </p:cNvPr>
          <p:cNvSpPr/>
          <p:nvPr userDrawn="1"/>
        </p:nvSpPr>
        <p:spPr>
          <a:xfrm>
            <a:off x="748148" y="644180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BA6F5168-D7C8-B0F1-6707-069551E92001}"/>
              </a:ext>
            </a:extLst>
          </p:cNvPr>
          <p:cNvSpPr/>
          <p:nvPr userDrawn="1"/>
        </p:nvSpPr>
        <p:spPr>
          <a:xfrm>
            <a:off x="774999" y="64203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5" name="Oval 584">
            <a:extLst>
              <a:ext uri="{FF2B5EF4-FFF2-40B4-BE49-F238E27FC236}">
                <a16:creationId xmlns:a16="http://schemas.microsoft.com/office/drawing/2014/main" id="{A4AB4E3D-AA24-E3E3-C1B8-8B4AAC982011}"/>
              </a:ext>
            </a:extLst>
          </p:cNvPr>
          <p:cNvSpPr/>
          <p:nvPr userDrawn="1"/>
        </p:nvSpPr>
        <p:spPr>
          <a:xfrm>
            <a:off x="806969" y="640784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6" name="Oval 585">
            <a:extLst>
              <a:ext uri="{FF2B5EF4-FFF2-40B4-BE49-F238E27FC236}">
                <a16:creationId xmlns:a16="http://schemas.microsoft.com/office/drawing/2014/main" id="{41437873-7B95-DF9F-B30D-D2CF961EC4A2}"/>
              </a:ext>
            </a:extLst>
          </p:cNvPr>
          <p:cNvSpPr/>
          <p:nvPr userDrawn="1"/>
        </p:nvSpPr>
        <p:spPr>
          <a:xfrm>
            <a:off x="841216" y="640528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7" name="Oval 586">
            <a:extLst>
              <a:ext uri="{FF2B5EF4-FFF2-40B4-BE49-F238E27FC236}">
                <a16:creationId xmlns:a16="http://schemas.microsoft.com/office/drawing/2014/main" id="{2827067B-26CA-EADE-8679-792A819DB203}"/>
              </a:ext>
            </a:extLst>
          </p:cNvPr>
          <p:cNvSpPr/>
          <p:nvPr userDrawn="1"/>
        </p:nvSpPr>
        <p:spPr>
          <a:xfrm>
            <a:off x="874699" y="64129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8" name="Oval 587">
            <a:extLst>
              <a:ext uri="{FF2B5EF4-FFF2-40B4-BE49-F238E27FC236}">
                <a16:creationId xmlns:a16="http://schemas.microsoft.com/office/drawing/2014/main" id="{D536211F-37EA-BDC8-E8C7-A9D3A1394583}"/>
              </a:ext>
            </a:extLst>
          </p:cNvPr>
          <p:cNvSpPr/>
          <p:nvPr userDrawn="1"/>
        </p:nvSpPr>
        <p:spPr>
          <a:xfrm>
            <a:off x="904441" y="64300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9" name="Oval 588">
            <a:extLst>
              <a:ext uri="{FF2B5EF4-FFF2-40B4-BE49-F238E27FC236}">
                <a16:creationId xmlns:a16="http://schemas.microsoft.com/office/drawing/2014/main" id="{00E10D36-AFF4-A487-F9B7-496262EB44D3}"/>
              </a:ext>
            </a:extLst>
          </p:cNvPr>
          <p:cNvSpPr/>
          <p:nvPr userDrawn="1"/>
        </p:nvSpPr>
        <p:spPr>
          <a:xfrm>
            <a:off x="927801" y="645527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0" name="Oval 589">
            <a:extLst>
              <a:ext uri="{FF2B5EF4-FFF2-40B4-BE49-F238E27FC236}">
                <a16:creationId xmlns:a16="http://schemas.microsoft.com/office/drawing/2014/main" id="{83261909-791F-2EE4-55A3-9A248021FC52}"/>
              </a:ext>
            </a:extLst>
          </p:cNvPr>
          <p:cNvSpPr/>
          <p:nvPr userDrawn="1"/>
        </p:nvSpPr>
        <p:spPr>
          <a:xfrm>
            <a:off x="942702" y="648621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1" name="Oval 590">
            <a:extLst>
              <a:ext uri="{FF2B5EF4-FFF2-40B4-BE49-F238E27FC236}">
                <a16:creationId xmlns:a16="http://schemas.microsoft.com/office/drawing/2014/main" id="{6F0A258D-09AA-06DD-15F1-A95F4FC5A688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2" name="Oval 591">
            <a:extLst>
              <a:ext uri="{FF2B5EF4-FFF2-40B4-BE49-F238E27FC236}">
                <a16:creationId xmlns:a16="http://schemas.microsoft.com/office/drawing/2014/main" id="{17443B9E-039B-42E6-1803-F560F3653FC1}"/>
              </a:ext>
            </a:extLst>
          </p:cNvPr>
          <p:cNvSpPr/>
          <p:nvPr userDrawn="1"/>
        </p:nvSpPr>
        <p:spPr>
          <a:xfrm>
            <a:off x="791321" y="6478889"/>
            <a:ext cx="99852" cy="9985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3" name="Oval 592">
            <a:extLst>
              <a:ext uri="{FF2B5EF4-FFF2-40B4-BE49-F238E27FC236}">
                <a16:creationId xmlns:a16="http://schemas.microsoft.com/office/drawing/2014/main" id="{5FAD8E30-6879-20B4-BB7F-0BBD6D7B284B}"/>
              </a:ext>
            </a:extLst>
          </p:cNvPr>
          <p:cNvSpPr/>
          <p:nvPr userDrawn="1"/>
        </p:nvSpPr>
        <p:spPr>
          <a:xfrm>
            <a:off x="1250442" y="630707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4" name="Oval 593">
            <a:extLst>
              <a:ext uri="{FF2B5EF4-FFF2-40B4-BE49-F238E27FC236}">
                <a16:creationId xmlns:a16="http://schemas.microsoft.com/office/drawing/2014/main" id="{7351839F-1F45-717C-19E6-AADE8D4B464E}"/>
              </a:ext>
            </a:extLst>
          </p:cNvPr>
          <p:cNvSpPr/>
          <p:nvPr userDrawn="1"/>
        </p:nvSpPr>
        <p:spPr>
          <a:xfrm>
            <a:off x="1250442" y="6380226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Oval 594">
            <a:extLst>
              <a:ext uri="{FF2B5EF4-FFF2-40B4-BE49-F238E27FC236}">
                <a16:creationId xmlns:a16="http://schemas.microsoft.com/office/drawing/2014/main" id="{5AA1EF7D-B321-5F01-1688-95DD7EF1A22E}"/>
              </a:ext>
            </a:extLst>
          </p:cNvPr>
          <p:cNvSpPr/>
          <p:nvPr userDrawn="1"/>
        </p:nvSpPr>
        <p:spPr>
          <a:xfrm>
            <a:off x="1250442" y="6453378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6" name="Oval 595">
            <a:extLst>
              <a:ext uri="{FF2B5EF4-FFF2-40B4-BE49-F238E27FC236}">
                <a16:creationId xmlns:a16="http://schemas.microsoft.com/office/drawing/2014/main" id="{21CEEE63-81E6-7069-EB44-B679C0738B19}"/>
              </a:ext>
            </a:extLst>
          </p:cNvPr>
          <p:cNvSpPr/>
          <p:nvPr userDrawn="1"/>
        </p:nvSpPr>
        <p:spPr>
          <a:xfrm>
            <a:off x="1250442" y="6526530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7" name="Oval 596">
            <a:extLst>
              <a:ext uri="{FF2B5EF4-FFF2-40B4-BE49-F238E27FC236}">
                <a16:creationId xmlns:a16="http://schemas.microsoft.com/office/drawing/2014/main" id="{F0A54D67-FD26-92EB-EA7E-C66903E9785E}"/>
              </a:ext>
            </a:extLst>
          </p:cNvPr>
          <p:cNvSpPr/>
          <p:nvPr userDrawn="1"/>
        </p:nvSpPr>
        <p:spPr>
          <a:xfrm>
            <a:off x="1250442" y="6599682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8" name="Oval 597">
            <a:extLst>
              <a:ext uri="{FF2B5EF4-FFF2-40B4-BE49-F238E27FC236}">
                <a16:creationId xmlns:a16="http://schemas.microsoft.com/office/drawing/2014/main" id="{7BC7FC4E-5B67-1CB9-3258-22B0646663FF}"/>
              </a:ext>
            </a:extLst>
          </p:cNvPr>
          <p:cNvSpPr/>
          <p:nvPr userDrawn="1"/>
        </p:nvSpPr>
        <p:spPr>
          <a:xfrm>
            <a:off x="1250442" y="667283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C2791DD6-F51F-452B-E979-F69518DDE891}"/>
              </a:ext>
            </a:extLst>
          </p:cNvPr>
          <p:cNvSpPr txBox="1"/>
          <p:nvPr userDrawn="1"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noProof="0" dirty="0"/>
              <a:t>Facilitated by auIGF First Nations Internet Governance and Policy Fellows and Allies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7167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89803" y="6364619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975A059A-33C7-C51F-2865-7012508C9D77}"/>
              </a:ext>
            </a:extLst>
          </p:cNvPr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AD085-E8A6-8845-BD4E-CB4CCA059FC4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B0BFC2C-5BD6-5207-FD7B-FC2E3CFF34B8}"/>
              </a:ext>
            </a:extLst>
          </p:cNvPr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FA36F-A1A7-9ED1-970F-D4054D1943BC}"/>
              </a:ext>
            </a:extLst>
          </p:cNvPr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583016-70D9-25AF-CC0B-15D0D825245F}"/>
              </a:ext>
            </a:extLst>
          </p:cNvPr>
          <p:cNvSpPr/>
          <p:nvPr userDrawn="1"/>
        </p:nvSpPr>
        <p:spPr>
          <a:xfrm>
            <a:off x="12170664" y="74066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87CC2A5-96D7-C88F-9CCA-33462121E19E}"/>
              </a:ext>
            </a:extLst>
          </p:cNvPr>
          <p:cNvSpPr/>
          <p:nvPr userDrawn="1"/>
        </p:nvSpPr>
        <p:spPr>
          <a:xfrm>
            <a:off x="12167254" y="81549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BA6927B-493D-404E-2FCE-75217CB597B9}"/>
              </a:ext>
            </a:extLst>
          </p:cNvPr>
          <p:cNvSpPr/>
          <p:nvPr userDrawn="1"/>
        </p:nvSpPr>
        <p:spPr>
          <a:xfrm>
            <a:off x="12157053" y="8897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0BE2912-54AE-B6D0-1754-546DCD0B609E}"/>
              </a:ext>
            </a:extLst>
          </p:cNvPr>
          <p:cNvSpPr/>
          <p:nvPr userDrawn="1"/>
        </p:nvSpPr>
        <p:spPr>
          <a:xfrm>
            <a:off x="12140146" y="9626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BC0CFFA-EECB-EDDF-C685-3C7E4763F1A6}"/>
              </a:ext>
            </a:extLst>
          </p:cNvPr>
          <p:cNvSpPr/>
          <p:nvPr userDrawn="1"/>
        </p:nvSpPr>
        <p:spPr>
          <a:xfrm>
            <a:off x="12116672" y="103383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F74F6B8-181D-F2A2-51BD-AE68FDD32C64}"/>
              </a:ext>
            </a:extLst>
          </p:cNvPr>
          <p:cNvSpPr/>
          <p:nvPr userDrawn="1"/>
        </p:nvSpPr>
        <p:spPr>
          <a:xfrm>
            <a:off x="12086827" y="110254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AE338FD-0E3C-5DBA-0FE6-006A539AB036}"/>
              </a:ext>
            </a:extLst>
          </p:cNvPr>
          <p:cNvSpPr/>
          <p:nvPr userDrawn="1"/>
        </p:nvSpPr>
        <p:spPr>
          <a:xfrm>
            <a:off x="12050856" y="116826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9EDD587-DCCC-D84E-D2A9-09CFCEB3E19B}"/>
              </a:ext>
            </a:extLst>
          </p:cNvPr>
          <p:cNvSpPr/>
          <p:nvPr userDrawn="1"/>
        </p:nvSpPr>
        <p:spPr>
          <a:xfrm>
            <a:off x="12009060" y="12304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815CE90-833F-94B3-0239-790B08586C23}"/>
              </a:ext>
            </a:extLst>
          </p:cNvPr>
          <p:cNvSpPr/>
          <p:nvPr userDrawn="1"/>
        </p:nvSpPr>
        <p:spPr>
          <a:xfrm>
            <a:off x="11961783" y="128854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FDD76D1-F072-5FEA-002D-294538B786D1}"/>
              </a:ext>
            </a:extLst>
          </p:cNvPr>
          <p:cNvSpPr/>
          <p:nvPr userDrawn="1"/>
        </p:nvSpPr>
        <p:spPr>
          <a:xfrm>
            <a:off x="11909417" y="13421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767131B-FFEC-11DB-13EC-921455D59FF7}"/>
              </a:ext>
            </a:extLst>
          </p:cNvPr>
          <p:cNvSpPr/>
          <p:nvPr userDrawn="1"/>
        </p:nvSpPr>
        <p:spPr>
          <a:xfrm>
            <a:off x="11852398" y="139070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42F7EC3-5DF4-856A-D1C0-D8C51EE5D63F}"/>
              </a:ext>
            </a:extLst>
          </p:cNvPr>
          <p:cNvSpPr/>
          <p:nvPr userDrawn="1"/>
        </p:nvSpPr>
        <p:spPr>
          <a:xfrm>
            <a:off x="11791196" y="143390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2D63922-D41C-E478-F202-213EDC06B0F7}"/>
              </a:ext>
            </a:extLst>
          </p:cNvPr>
          <p:cNvSpPr/>
          <p:nvPr userDrawn="1"/>
        </p:nvSpPr>
        <p:spPr>
          <a:xfrm>
            <a:off x="11726319" y="147135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D1C76B5-FA84-C5C1-F7EA-B35F68932D1D}"/>
              </a:ext>
            </a:extLst>
          </p:cNvPr>
          <p:cNvSpPr/>
          <p:nvPr userDrawn="1"/>
        </p:nvSpPr>
        <p:spPr>
          <a:xfrm>
            <a:off x="11658304" y="15027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ABE6DD3-8120-0F4A-1AD6-EFAEF203A2D5}"/>
              </a:ext>
            </a:extLst>
          </p:cNvPr>
          <p:cNvSpPr/>
          <p:nvPr userDrawn="1"/>
        </p:nvSpPr>
        <p:spPr>
          <a:xfrm>
            <a:off x="11587716" y="152784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CDBC76-B2DF-7BCD-EA15-F9BE08D49C4C}"/>
              </a:ext>
            </a:extLst>
          </p:cNvPr>
          <p:cNvSpPr/>
          <p:nvPr userDrawn="1"/>
        </p:nvSpPr>
        <p:spPr>
          <a:xfrm>
            <a:off x="11515140" y="154641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DC2011D-E417-A6A0-0ADB-4E9B7CE79002}"/>
              </a:ext>
            </a:extLst>
          </p:cNvPr>
          <p:cNvSpPr/>
          <p:nvPr userDrawn="1"/>
        </p:nvSpPr>
        <p:spPr>
          <a:xfrm>
            <a:off x="11441175" y="15582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5C46471-AF7F-EBA7-CAFC-D21A56850323}"/>
              </a:ext>
            </a:extLst>
          </p:cNvPr>
          <p:cNvSpPr/>
          <p:nvPr userDrawn="1"/>
        </p:nvSpPr>
        <p:spPr>
          <a:xfrm>
            <a:off x="11366437" y="156341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B731AC-098E-E355-F331-B2676BF360E4}"/>
              </a:ext>
            </a:extLst>
          </p:cNvPr>
          <p:cNvSpPr/>
          <p:nvPr userDrawn="1"/>
        </p:nvSpPr>
        <p:spPr>
          <a:xfrm>
            <a:off x="11291543" y="15617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63BADEB-2B4F-5E0E-4656-E72D273EDBFE}"/>
              </a:ext>
            </a:extLst>
          </p:cNvPr>
          <p:cNvSpPr/>
          <p:nvPr userDrawn="1"/>
        </p:nvSpPr>
        <p:spPr>
          <a:xfrm>
            <a:off x="11217114" y="155319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7AD77B5-45D4-9E13-9F8C-B1934DA2C9C3}"/>
              </a:ext>
            </a:extLst>
          </p:cNvPr>
          <p:cNvSpPr/>
          <p:nvPr userDrawn="1"/>
        </p:nvSpPr>
        <p:spPr>
          <a:xfrm>
            <a:off x="11143768" y="15379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C146B03-ED8A-A048-32DC-C0D888756F55}"/>
              </a:ext>
            </a:extLst>
          </p:cNvPr>
          <p:cNvSpPr/>
          <p:nvPr userDrawn="1"/>
        </p:nvSpPr>
        <p:spPr>
          <a:xfrm>
            <a:off x="11072111" y="15161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3042F2B-13C7-2F05-7D4C-79FA677EC108}"/>
              </a:ext>
            </a:extLst>
          </p:cNvPr>
          <p:cNvSpPr/>
          <p:nvPr userDrawn="1"/>
        </p:nvSpPr>
        <p:spPr>
          <a:xfrm>
            <a:off x="11002738" y="14878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A347863-37BC-4C22-C094-308B401C972B}"/>
              </a:ext>
            </a:extLst>
          </p:cNvPr>
          <p:cNvSpPr/>
          <p:nvPr userDrawn="1"/>
        </p:nvSpPr>
        <p:spPr>
          <a:xfrm>
            <a:off x="10936224" y="14533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3F18DC3-5B1D-E924-864C-6605EE8683EA}"/>
              </a:ext>
            </a:extLst>
          </p:cNvPr>
          <p:cNvSpPr/>
          <p:nvPr userDrawn="1"/>
        </p:nvSpPr>
        <p:spPr>
          <a:xfrm>
            <a:off x="10873119" y="14129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995120F-043F-39B6-1532-1CC3C5ACFE84}"/>
              </a:ext>
            </a:extLst>
          </p:cNvPr>
          <p:cNvSpPr/>
          <p:nvPr userDrawn="1"/>
        </p:nvSpPr>
        <p:spPr>
          <a:xfrm>
            <a:off x="10813946" y="13670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7535821-78A1-6265-FDC9-E91BC38625D8}"/>
              </a:ext>
            </a:extLst>
          </p:cNvPr>
          <p:cNvSpPr/>
          <p:nvPr userDrawn="1"/>
        </p:nvSpPr>
        <p:spPr>
          <a:xfrm>
            <a:off x="10759197" y="13159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50A1199-2250-3E12-674A-98F7A5B91909}"/>
              </a:ext>
            </a:extLst>
          </p:cNvPr>
          <p:cNvSpPr/>
          <p:nvPr userDrawn="1"/>
        </p:nvSpPr>
        <p:spPr>
          <a:xfrm>
            <a:off x="10709324" y="126002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36234D7-3712-FD1A-E229-7BAF56CC5E42}"/>
              </a:ext>
            </a:extLst>
          </p:cNvPr>
          <p:cNvSpPr/>
          <p:nvPr userDrawn="1"/>
        </p:nvSpPr>
        <p:spPr>
          <a:xfrm>
            <a:off x="10664741" y="119982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443754A-299B-B161-1044-C5C07CE0AB4F}"/>
              </a:ext>
            </a:extLst>
          </p:cNvPr>
          <p:cNvSpPr/>
          <p:nvPr userDrawn="1"/>
        </p:nvSpPr>
        <p:spPr>
          <a:xfrm>
            <a:off x="10625817" y="113581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4BE0ECB-8CCE-EFE7-8001-F8320E12709D}"/>
              </a:ext>
            </a:extLst>
          </p:cNvPr>
          <p:cNvSpPr/>
          <p:nvPr userDrawn="1"/>
        </p:nvSpPr>
        <p:spPr>
          <a:xfrm>
            <a:off x="10592875" y="10685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6AE1385-BE2C-68C6-24A9-40735EEC8242}"/>
              </a:ext>
            </a:extLst>
          </p:cNvPr>
          <p:cNvSpPr/>
          <p:nvPr userDrawn="1"/>
        </p:nvSpPr>
        <p:spPr>
          <a:xfrm>
            <a:off x="10566188" y="9985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26AF494-6B69-D954-C966-6F9E801F292A}"/>
              </a:ext>
            </a:extLst>
          </p:cNvPr>
          <p:cNvSpPr/>
          <p:nvPr userDrawn="1"/>
        </p:nvSpPr>
        <p:spPr>
          <a:xfrm>
            <a:off x="10545977" y="9263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4647327-8F55-BC75-F5C4-D4BD06DAAB6D}"/>
              </a:ext>
            </a:extLst>
          </p:cNvPr>
          <p:cNvSpPr/>
          <p:nvPr userDrawn="1"/>
        </p:nvSpPr>
        <p:spPr>
          <a:xfrm>
            <a:off x="10532409" y="8527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280CB85-7F1D-C86E-10E5-E89BF2996F86}"/>
              </a:ext>
            </a:extLst>
          </p:cNvPr>
          <p:cNvSpPr/>
          <p:nvPr userDrawn="1"/>
        </p:nvSpPr>
        <p:spPr>
          <a:xfrm>
            <a:off x="10525596" y="77812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F039E84-B625-38FD-B21E-B1A603153E37}"/>
              </a:ext>
            </a:extLst>
          </p:cNvPr>
          <p:cNvSpPr/>
          <p:nvPr userDrawn="1"/>
        </p:nvSpPr>
        <p:spPr>
          <a:xfrm>
            <a:off x="10525596" y="7032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3755A3A1-1D32-ECB4-1591-C2D92540742D}"/>
              </a:ext>
            </a:extLst>
          </p:cNvPr>
          <p:cNvSpPr/>
          <p:nvPr userDrawn="1"/>
        </p:nvSpPr>
        <p:spPr>
          <a:xfrm>
            <a:off x="10532409" y="6286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DB53BD9-EFD2-D7FE-C91A-0ED872A784A4}"/>
              </a:ext>
            </a:extLst>
          </p:cNvPr>
          <p:cNvSpPr/>
          <p:nvPr userDrawn="1"/>
        </p:nvSpPr>
        <p:spPr>
          <a:xfrm>
            <a:off x="10545977" y="55492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8496085-9DEC-EB87-E3F5-DB4C23920A47}"/>
              </a:ext>
            </a:extLst>
          </p:cNvPr>
          <p:cNvSpPr/>
          <p:nvPr userDrawn="1"/>
        </p:nvSpPr>
        <p:spPr>
          <a:xfrm>
            <a:off x="10566188" y="48279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06FE539-536E-29A2-812A-86A49CAFF4AA}"/>
              </a:ext>
            </a:extLst>
          </p:cNvPr>
          <p:cNvSpPr/>
          <p:nvPr userDrawn="1"/>
        </p:nvSpPr>
        <p:spPr>
          <a:xfrm>
            <a:off x="10592875" y="4127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80D76F4-F8E4-B1AC-232F-7558DA419375}"/>
              </a:ext>
            </a:extLst>
          </p:cNvPr>
          <p:cNvSpPr/>
          <p:nvPr userDrawn="1"/>
        </p:nvSpPr>
        <p:spPr>
          <a:xfrm>
            <a:off x="10625817" y="34551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AA103CC-07E5-8E0B-AC2F-1E9E32304E96}"/>
              </a:ext>
            </a:extLst>
          </p:cNvPr>
          <p:cNvSpPr/>
          <p:nvPr userDrawn="1"/>
        </p:nvSpPr>
        <p:spPr>
          <a:xfrm>
            <a:off x="10664741" y="28150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0204AA3-B0D7-8390-73C0-9C0D20F9FBD1}"/>
              </a:ext>
            </a:extLst>
          </p:cNvPr>
          <p:cNvSpPr/>
          <p:nvPr userDrawn="1"/>
        </p:nvSpPr>
        <p:spPr>
          <a:xfrm>
            <a:off x="10709324" y="22130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40DD1A3-3080-99E7-1A2C-6C75C4178E20}"/>
              </a:ext>
            </a:extLst>
          </p:cNvPr>
          <p:cNvSpPr/>
          <p:nvPr userDrawn="1"/>
        </p:nvSpPr>
        <p:spPr>
          <a:xfrm>
            <a:off x="10759197" y="1654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ADE133D-57D2-ABB3-3F39-2C9A3363535D}"/>
              </a:ext>
            </a:extLst>
          </p:cNvPr>
          <p:cNvSpPr/>
          <p:nvPr userDrawn="1"/>
        </p:nvSpPr>
        <p:spPr>
          <a:xfrm>
            <a:off x="10813946" y="11427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F6B3A47-8733-7893-1605-22A2527DDC73}"/>
              </a:ext>
            </a:extLst>
          </p:cNvPr>
          <p:cNvSpPr/>
          <p:nvPr userDrawn="1"/>
        </p:nvSpPr>
        <p:spPr>
          <a:xfrm>
            <a:off x="10873119" y="683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0D47F34-9CE6-F42B-928A-DA9325CE3CFC}"/>
              </a:ext>
            </a:extLst>
          </p:cNvPr>
          <p:cNvSpPr/>
          <p:nvPr userDrawn="1"/>
        </p:nvSpPr>
        <p:spPr>
          <a:xfrm>
            <a:off x="10936224" y="279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1A944F3-B203-1C96-EB17-C1AE72184DBD}"/>
              </a:ext>
            </a:extLst>
          </p:cNvPr>
          <p:cNvSpPr/>
          <p:nvPr userDrawn="1"/>
        </p:nvSpPr>
        <p:spPr>
          <a:xfrm>
            <a:off x="11002738" y="-65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1280143-293A-4305-E2AE-950872E9A56F}"/>
              </a:ext>
            </a:extLst>
          </p:cNvPr>
          <p:cNvSpPr/>
          <p:nvPr userDrawn="1"/>
        </p:nvSpPr>
        <p:spPr>
          <a:xfrm>
            <a:off x="11072111" y="-34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F7C7E729-4B21-4FE5-0C7C-951021EF654C}"/>
              </a:ext>
            </a:extLst>
          </p:cNvPr>
          <p:cNvSpPr/>
          <p:nvPr userDrawn="1"/>
        </p:nvSpPr>
        <p:spPr>
          <a:xfrm>
            <a:off x="11143768" y="-56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2045500-5449-2889-84A1-C25AD7E19920}"/>
              </a:ext>
            </a:extLst>
          </p:cNvPr>
          <p:cNvSpPr/>
          <p:nvPr userDrawn="1"/>
        </p:nvSpPr>
        <p:spPr>
          <a:xfrm>
            <a:off x="11217114" y="-718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322D2601-1655-CE36-C9E0-FC810063612A}"/>
              </a:ext>
            </a:extLst>
          </p:cNvPr>
          <p:cNvSpPr/>
          <p:nvPr userDrawn="1"/>
        </p:nvSpPr>
        <p:spPr>
          <a:xfrm>
            <a:off x="11291543" y="-8037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01E8823-A0B2-A053-7870-4E63C8599CDE}"/>
              </a:ext>
            </a:extLst>
          </p:cNvPr>
          <p:cNvSpPr/>
          <p:nvPr userDrawn="1"/>
        </p:nvSpPr>
        <p:spPr>
          <a:xfrm>
            <a:off x="11366437" y="-8208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FC0CF6F-77EE-0FAC-FFC2-D7A1C3750D2B}"/>
              </a:ext>
            </a:extLst>
          </p:cNvPr>
          <p:cNvSpPr/>
          <p:nvPr userDrawn="1"/>
        </p:nvSpPr>
        <p:spPr>
          <a:xfrm>
            <a:off x="11441175" y="-7697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5BD0407-7DB5-4C4B-4AAD-F57A71071850}"/>
              </a:ext>
            </a:extLst>
          </p:cNvPr>
          <p:cNvSpPr/>
          <p:nvPr userDrawn="1"/>
        </p:nvSpPr>
        <p:spPr>
          <a:xfrm>
            <a:off x="11515140" y="-6508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2B25038-8107-0F0F-F607-526343974AFF}"/>
              </a:ext>
            </a:extLst>
          </p:cNvPr>
          <p:cNvSpPr/>
          <p:nvPr userDrawn="1"/>
        </p:nvSpPr>
        <p:spPr>
          <a:xfrm>
            <a:off x="11587716" y="-4651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00ABB375-0F0A-73E7-00DF-EB4877CF5BF9}"/>
              </a:ext>
            </a:extLst>
          </p:cNvPr>
          <p:cNvSpPr/>
          <p:nvPr userDrawn="1"/>
        </p:nvSpPr>
        <p:spPr>
          <a:xfrm>
            <a:off x="11658304" y="-2143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C7AF637C-7D32-50BD-A01D-5F33AC5B3E19}"/>
              </a:ext>
            </a:extLst>
          </p:cNvPr>
          <p:cNvSpPr/>
          <p:nvPr userDrawn="1"/>
        </p:nvSpPr>
        <p:spPr>
          <a:xfrm>
            <a:off x="11726319" y="996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45EC991-0943-C947-450F-0A6167342A50}"/>
              </a:ext>
            </a:extLst>
          </p:cNvPr>
          <p:cNvSpPr/>
          <p:nvPr userDrawn="1"/>
        </p:nvSpPr>
        <p:spPr>
          <a:xfrm>
            <a:off x="11791196" y="4742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BC02527-B88E-5852-2601-325BDA26BB1B}"/>
              </a:ext>
            </a:extLst>
          </p:cNvPr>
          <p:cNvSpPr/>
          <p:nvPr userDrawn="1"/>
        </p:nvSpPr>
        <p:spPr>
          <a:xfrm>
            <a:off x="11852398" y="90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29AB3A4-8C8D-FC81-C549-D5C6627EAD17}"/>
              </a:ext>
            </a:extLst>
          </p:cNvPr>
          <p:cNvSpPr/>
          <p:nvPr userDrawn="1"/>
        </p:nvSpPr>
        <p:spPr>
          <a:xfrm>
            <a:off x="11909417" y="1392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AADD63A4-2A42-7927-DBF4-798016955A54}"/>
              </a:ext>
            </a:extLst>
          </p:cNvPr>
          <p:cNvSpPr/>
          <p:nvPr userDrawn="1"/>
        </p:nvSpPr>
        <p:spPr>
          <a:xfrm>
            <a:off x="11961783" y="19278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0B81BA0-BB52-BFC4-1588-2E5C4D84906C}"/>
              </a:ext>
            </a:extLst>
          </p:cNvPr>
          <p:cNvSpPr/>
          <p:nvPr userDrawn="1"/>
        </p:nvSpPr>
        <p:spPr>
          <a:xfrm>
            <a:off x="12009060" y="2508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2BDC95D-87E0-7D0D-F3AB-0DDEA8E7FA87}"/>
              </a:ext>
            </a:extLst>
          </p:cNvPr>
          <p:cNvSpPr/>
          <p:nvPr userDrawn="1"/>
        </p:nvSpPr>
        <p:spPr>
          <a:xfrm>
            <a:off x="12050856" y="31306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FDAE142-38D5-132D-55D7-13937BBF1E40}"/>
              </a:ext>
            </a:extLst>
          </p:cNvPr>
          <p:cNvSpPr/>
          <p:nvPr userDrawn="1"/>
        </p:nvSpPr>
        <p:spPr>
          <a:xfrm>
            <a:off x="12086827" y="378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2B2D532-BB69-7E22-AE51-6EA428D36C0A}"/>
              </a:ext>
            </a:extLst>
          </p:cNvPr>
          <p:cNvSpPr/>
          <p:nvPr userDrawn="1"/>
        </p:nvSpPr>
        <p:spPr>
          <a:xfrm>
            <a:off x="12116672" y="44749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129B83F7-46C8-D093-164B-D7D8A538E189}"/>
              </a:ext>
            </a:extLst>
          </p:cNvPr>
          <p:cNvSpPr/>
          <p:nvPr userDrawn="1"/>
        </p:nvSpPr>
        <p:spPr>
          <a:xfrm>
            <a:off x="12140146" y="5186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15DFF74A-FD2D-9959-6E20-9BE2442F3B9F}"/>
              </a:ext>
            </a:extLst>
          </p:cNvPr>
          <p:cNvSpPr/>
          <p:nvPr userDrawn="1"/>
        </p:nvSpPr>
        <p:spPr>
          <a:xfrm>
            <a:off x="12157053" y="5916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77B2605-B379-C610-55C2-08578C09AA24}"/>
              </a:ext>
            </a:extLst>
          </p:cNvPr>
          <p:cNvSpPr/>
          <p:nvPr userDrawn="1"/>
        </p:nvSpPr>
        <p:spPr>
          <a:xfrm>
            <a:off x="12167254" y="66582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4F1517B-B569-4805-740F-B34F7CF747DD}"/>
              </a:ext>
            </a:extLst>
          </p:cNvPr>
          <p:cNvSpPr/>
          <p:nvPr userDrawn="1"/>
        </p:nvSpPr>
        <p:spPr>
          <a:xfrm>
            <a:off x="12170664" y="74066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944E34D6-5656-A5B6-35EE-2835052D161E}"/>
              </a:ext>
            </a:extLst>
          </p:cNvPr>
          <p:cNvSpPr/>
          <p:nvPr userDrawn="1"/>
        </p:nvSpPr>
        <p:spPr>
          <a:xfrm>
            <a:off x="11971782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A0005C6-138B-A45B-CD83-B352592106AD}"/>
              </a:ext>
            </a:extLst>
          </p:cNvPr>
          <p:cNvSpPr/>
          <p:nvPr userDrawn="1"/>
        </p:nvSpPr>
        <p:spPr>
          <a:xfrm>
            <a:off x="11967639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1E745B7A-E8A1-0713-BDFD-175FC6A5936A}"/>
              </a:ext>
            </a:extLst>
          </p:cNvPr>
          <p:cNvSpPr/>
          <p:nvPr userDrawn="1"/>
        </p:nvSpPr>
        <p:spPr>
          <a:xfrm>
            <a:off x="11955267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BB0C450-2CF6-256E-B8B7-3011FC847ACA}"/>
              </a:ext>
            </a:extLst>
          </p:cNvPr>
          <p:cNvSpPr/>
          <p:nvPr userDrawn="1"/>
        </p:nvSpPr>
        <p:spPr>
          <a:xfrm>
            <a:off x="11934834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26135E5F-4725-D6D9-3486-632A8F71C326}"/>
              </a:ext>
            </a:extLst>
          </p:cNvPr>
          <p:cNvSpPr/>
          <p:nvPr userDrawn="1"/>
        </p:nvSpPr>
        <p:spPr>
          <a:xfrm>
            <a:off x="11906616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5F009A3-F743-F8B5-5495-42B59A0F9695}"/>
              </a:ext>
            </a:extLst>
          </p:cNvPr>
          <p:cNvSpPr/>
          <p:nvPr userDrawn="1"/>
        </p:nvSpPr>
        <p:spPr>
          <a:xfrm>
            <a:off x="11870993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5C55E9E6-8708-467B-28FE-366D98F10B31}"/>
              </a:ext>
            </a:extLst>
          </p:cNvPr>
          <p:cNvSpPr/>
          <p:nvPr userDrawn="1"/>
        </p:nvSpPr>
        <p:spPr>
          <a:xfrm>
            <a:off x="11828449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DC8B1FA-7F6A-041C-9820-95607086F023}"/>
              </a:ext>
            </a:extLst>
          </p:cNvPr>
          <p:cNvSpPr/>
          <p:nvPr userDrawn="1"/>
        </p:nvSpPr>
        <p:spPr>
          <a:xfrm>
            <a:off x="11779558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D4148AB-8E0C-BAE9-0CEF-F8C60863BD41}"/>
              </a:ext>
            </a:extLst>
          </p:cNvPr>
          <p:cNvSpPr/>
          <p:nvPr userDrawn="1"/>
        </p:nvSpPr>
        <p:spPr>
          <a:xfrm>
            <a:off x="11724982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BAFE817-DE41-267A-157E-B983735B4AE7}"/>
              </a:ext>
            </a:extLst>
          </p:cNvPr>
          <p:cNvSpPr/>
          <p:nvPr userDrawn="1"/>
        </p:nvSpPr>
        <p:spPr>
          <a:xfrm>
            <a:off x="11665458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F2BFAD0-2850-DE17-68FF-5B6D4222F45B}"/>
              </a:ext>
            </a:extLst>
          </p:cNvPr>
          <p:cNvSpPr/>
          <p:nvPr userDrawn="1"/>
        </p:nvSpPr>
        <p:spPr>
          <a:xfrm>
            <a:off x="11601791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0989B2B-8086-E450-AA0E-67E3BC92785E}"/>
              </a:ext>
            </a:extLst>
          </p:cNvPr>
          <p:cNvSpPr/>
          <p:nvPr userDrawn="1"/>
        </p:nvSpPr>
        <p:spPr>
          <a:xfrm>
            <a:off x="11534843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C00E645D-6008-10B1-BDF8-1EC452852692}"/>
              </a:ext>
            </a:extLst>
          </p:cNvPr>
          <p:cNvSpPr/>
          <p:nvPr userDrawn="1"/>
        </p:nvSpPr>
        <p:spPr>
          <a:xfrm>
            <a:off x="11465519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01FE860-4184-1D22-2040-C7A13CC47634}"/>
              </a:ext>
            </a:extLst>
          </p:cNvPr>
          <p:cNvSpPr/>
          <p:nvPr userDrawn="1"/>
        </p:nvSpPr>
        <p:spPr>
          <a:xfrm>
            <a:off x="11394756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CDC7BAEB-79B7-41D2-6AC7-98CFAB6A6D80}"/>
              </a:ext>
            </a:extLst>
          </p:cNvPr>
          <p:cNvSpPr/>
          <p:nvPr userDrawn="1"/>
        </p:nvSpPr>
        <p:spPr>
          <a:xfrm>
            <a:off x="11323511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A2FF290F-6635-7BCA-0D73-A75774226D0C}"/>
              </a:ext>
            </a:extLst>
          </p:cNvPr>
          <p:cNvSpPr/>
          <p:nvPr userDrawn="1"/>
        </p:nvSpPr>
        <p:spPr>
          <a:xfrm>
            <a:off x="11252748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267ABEAB-A8CC-61E7-B479-F40D92E689F7}"/>
              </a:ext>
            </a:extLst>
          </p:cNvPr>
          <p:cNvSpPr/>
          <p:nvPr userDrawn="1"/>
        </p:nvSpPr>
        <p:spPr>
          <a:xfrm>
            <a:off x="11183424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83018E4-5E32-1EF1-3CEB-B9BFAFA51A91}"/>
              </a:ext>
            </a:extLst>
          </p:cNvPr>
          <p:cNvSpPr/>
          <p:nvPr userDrawn="1"/>
        </p:nvSpPr>
        <p:spPr>
          <a:xfrm>
            <a:off x="11116476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FC586E1-EF8A-4906-4DB7-10B5D0B3E9F7}"/>
              </a:ext>
            </a:extLst>
          </p:cNvPr>
          <p:cNvSpPr/>
          <p:nvPr userDrawn="1"/>
        </p:nvSpPr>
        <p:spPr>
          <a:xfrm>
            <a:off x="11052810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3A93A5B-50F5-C51F-EA0F-1FD13F61C80E}"/>
              </a:ext>
            </a:extLst>
          </p:cNvPr>
          <p:cNvSpPr/>
          <p:nvPr userDrawn="1"/>
        </p:nvSpPr>
        <p:spPr>
          <a:xfrm>
            <a:off x="10993285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6932D577-176D-5C64-CCEE-A72F4D7E86C6}"/>
              </a:ext>
            </a:extLst>
          </p:cNvPr>
          <p:cNvSpPr/>
          <p:nvPr userDrawn="1"/>
        </p:nvSpPr>
        <p:spPr>
          <a:xfrm>
            <a:off x="10938709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6848DC3D-B7FA-1D4F-1708-DF66F69C944F}"/>
              </a:ext>
            </a:extLst>
          </p:cNvPr>
          <p:cNvSpPr/>
          <p:nvPr userDrawn="1"/>
        </p:nvSpPr>
        <p:spPr>
          <a:xfrm>
            <a:off x="10889818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091D3075-B5B0-6905-34A9-521ACAD59194}"/>
              </a:ext>
            </a:extLst>
          </p:cNvPr>
          <p:cNvSpPr/>
          <p:nvPr userDrawn="1"/>
        </p:nvSpPr>
        <p:spPr>
          <a:xfrm>
            <a:off x="10847274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327A087-7F49-55BB-7DDD-FBE424F1AADC}"/>
              </a:ext>
            </a:extLst>
          </p:cNvPr>
          <p:cNvSpPr/>
          <p:nvPr userDrawn="1"/>
        </p:nvSpPr>
        <p:spPr>
          <a:xfrm>
            <a:off x="10811651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AF386D4D-E78C-2D47-6E0E-80332372AB8C}"/>
              </a:ext>
            </a:extLst>
          </p:cNvPr>
          <p:cNvSpPr/>
          <p:nvPr userDrawn="1"/>
        </p:nvSpPr>
        <p:spPr>
          <a:xfrm>
            <a:off x="10783433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941CA873-B117-DD9F-6717-C9CA6B37B2AB}"/>
              </a:ext>
            </a:extLst>
          </p:cNvPr>
          <p:cNvSpPr/>
          <p:nvPr userDrawn="1"/>
        </p:nvSpPr>
        <p:spPr>
          <a:xfrm>
            <a:off x="10763000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3FADD2D-F23A-5F28-BED1-54C98AA75E86}"/>
              </a:ext>
            </a:extLst>
          </p:cNvPr>
          <p:cNvSpPr/>
          <p:nvPr userDrawn="1"/>
        </p:nvSpPr>
        <p:spPr>
          <a:xfrm>
            <a:off x="10750628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654D5163-139A-E5BC-3B58-0C1B4C7F596C}"/>
              </a:ext>
            </a:extLst>
          </p:cNvPr>
          <p:cNvSpPr/>
          <p:nvPr userDrawn="1"/>
        </p:nvSpPr>
        <p:spPr>
          <a:xfrm>
            <a:off x="10746486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7C2E3215-C0BB-1A77-2F96-B4E929C2DD92}"/>
              </a:ext>
            </a:extLst>
          </p:cNvPr>
          <p:cNvSpPr/>
          <p:nvPr userDrawn="1"/>
        </p:nvSpPr>
        <p:spPr>
          <a:xfrm>
            <a:off x="10750628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8F7EC6ED-8C72-0910-37D1-D1030042BEAD}"/>
              </a:ext>
            </a:extLst>
          </p:cNvPr>
          <p:cNvSpPr/>
          <p:nvPr userDrawn="1"/>
        </p:nvSpPr>
        <p:spPr>
          <a:xfrm>
            <a:off x="10763000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2650BC50-C579-DB51-59CA-EB31F12DAE09}"/>
              </a:ext>
            </a:extLst>
          </p:cNvPr>
          <p:cNvSpPr/>
          <p:nvPr userDrawn="1"/>
        </p:nvSpPr>
        <p:spPr>
          <a:xfrm>
            <a:off x="10783433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00CA9052-6187-0536-B1E0-7618A2F3E9AC}"/>
              </a:ext>
            </a:extLst>
          </p:cNvPr>
          <p:cNvSpPr/>
          <p:nvPr userDrawn="1"/>
        </p:nvSpPr>
        <p:spPr>
          <a:xfrm>
            <a:off x="10811651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81E34EE0-8BE8-CF27-8C15-CB0CE21AA009}"/>
              </a:ext>
            </a:extLst>
          </p:cNvPr>
          <p:cNvSpPr/>
          <p:nvPr userDrawn="1"/>
        </p:nvSpPr>
        <p:spPr>
          <a:xfrm>
            <a:off x="10847274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AEF07D1B-2E66-7573-019C-D3CDD36C5843}"/>
              </a:ext>
            </a:extLst>
          </p:cNvPr>
          <p:cNvSpPr/>
          <p:nvPr userDrawn="1"/>
        </p:nvSpPr>
        <p:spPr>
          <a:xfrm>
            <a:off x="10889818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B9AA2EFD-D450-13AC-828F-C9BDB68586A4}"/>
              </a:ext>
            </a:extLst>
          </p:cNvPr>
          <p:cNvSpPr/>
          <p:nvPr userDrawn="1"/>
        </p:nvSpPr>
        <p:spPr>
          <a:xfrm>
            <a:off x="10938709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4A48F116-8059-61CF-F7D2-B241A1C898B5}"/>
              </a:ext>
            </a:extLst>
          </p:cNvPr>
          <p:cNvSpPr/>
          <p:nvPr userDrawn="1"/>
        </p:nvSpPr>
        <p:spPr>
          <a:xfrm>
            <a:off x="10993285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CFEF71FD-94A2-F8F1-64BC-E90E3640B695}"/>
              </a:ext>
            </a:extLst>
          </p:cNvPr>
          <p:cNvSpPr/>
          <p:nvPr userDrawn="1"/>
        </p:nvSpPr>
        <p:spPr>
          <a:xfrm>
            <a:off x="11052809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C0BD788F-75A6-F9F4-48DD-728AB65837BE}"/>
              </a:ext>
            </a:extLst>
          </p:cNvPr>
          <p:cNvSpPr/>
          <p:nvPr userDrawn="1"/>
        </p:nvSpPr>
        <p:spPr>
          <a:xfrm>
            <a:off x="11116476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717F35AE-F435-5EF5-485A-4ECF28D89071}"/>
              </a:ext>
            </a:extLst>
          </p:cNvPr>
          <p:cNvSpPr/>
          <p:nvPr userDrawn="1"/>
        </p:nvSpPr>
        <p:spPr>
          <a:xfrm>
            <a:off x="11183424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4476457C-2301-197B-BADA-5D0B00E154FC}"/>
              </a:ext>
            </a:extLst>
          </p:cNvPr>
          <p:cNvSpPr/>
          <p:nvPr userDrawn="1"/>
        </p:nvSpPr>
        <p:spPr>
          <a:xfrm>
            <a:off x="11252748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01B74F8-A871-93B0-161E-6BB0C706883F}"/>
              </a:ext>
            </a:extLst>
          </p:cNvPr>
          <p:cNvSpPr/>
          <p:nvPr userDrawn="1"/>
        </p:nvSpPr>
        <p:spPr>
          <a:xfrm>
            <a:off x="11323511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39329E1F-87C5-FD8C-0ABF-B922B5645737}"/>
              </a:ext>
            </a:extLst>
          </p:cNvPr>
          <p:cNvSpPr/>
          <p:nvPr userDrawn="1"/>
        </p:nvSpPr>
        <p:spPr>
          <a:xfrm>
            <a:off x="11394756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D76D815E-6ABE-CCD7-CBC2-24B11E65F3A6}"/>
              </a:ext>
            </a:extLst>
          </p:cNvPr>
          <p:cNvSpPr/>
          <p:nvPr userDrawn="1"/>
        </p:nvSpPr>
        <p:spPr>
          <a:xfrm>
            <a:off x="11465519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1D50C04-0A6C-91E9-D05D-FF9EA9D60E4C}"/>
              </a:ext>
            </a:extLst>
          </p:cNvPr>
          <p:cNvSpPr/>
          <p:nvPr userDrawn="1"/>
        </p:nvSpPr>
        <p:spPr>
          <a:xfrm>
            <a:off x="11534843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F373B107-720C-3BEC-2E06-6F275DF29310}"/>
              </a:ext>
            </a:extLst>
          </p:cNvPr>
          <p:cNvSpPr/>
          <p:nvPr userDrawn="1"/>
        </p:nvSpPr>
        <p:spPr>
          <a:xfrm>
            <a:off x="11601791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E300030F-9FFA-AB97-86FF-18AF213EA6F2}"/>
              </a:ext>
            </a:extLst>
          </p:cNvPr>
          <p:cNvSpPr/>
          <p:nvPr userDrawn="1"/>
        </p:nvSpPr>
        <p:spPr>
          <a:xfrm>
            <a:off x="11665458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7E77ECB7-B561-CEBF-6F07-16D04C91BD40}"/>
              </a:ext>
            </a:extLst>
          </p:cNvPr>
          <p:cNvSpPr/>
          <p:nvPr userDrawn="1"/>
        </p:nvSpPr>
        <p:spPr>
          <a:xfrm>
            <a:off x="11724982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E3233AC2-5191-EFC5-9A36-7A1CF429CFCC}"/>
              </a:ext>
            </a:extLst>
          </p:cNvPr>
          <p:cNvSpPr/>
          <p:nvPr userDrawn="1"/>
        </p:nvSpPr>
        <p:spPr>
          <a:xfrm>
            <a:off x="11779558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D1F6DC8-2197-4903-0256-0BA8CD6769F5}"/>
              </a:ext>
            </a:extLst>
          </p:cNvPr>
          <p:cNvSpPr/>
          <p:nvPr userDrawn="1"/>
        </p:nvSpPr>
        <p:spPr>
          <a:xfrm>
            <a:off x="11828449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1C8AEA13-F519-0673-D36C-E3CE829680A3}"/>
              </a:ext>
            </a:extLst>
          </p:cNvPr>
          <p:cNvSpPr/>
          <p:nvPr userDrawn="1"/>
        </p:nvSpPr>
        <p:spPr>
          <a:xfrm>
            <a:off x="11870993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0507312C-F0AB-5E7E-D8E3-E01797F2DBD5}"/>
              </a:ext>
            </a:extLst>
          </p:cNvPr>
          <p:cNvSpPr/>
          <p:nvPr userDrawn="1"/>
        </p:nvSpPr>
        <p:spPr>
          <a:xfrm>
            <a:off x="11906616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FB7B3F5-C132-01AE-A2F7-5E71828D477B}"/>
              </a:ext>
            </a:extLst>
          </p:cNvPr>
          <p:cNvSpPr/>
          <p:nvPr userDrawn="1"/>
        </p:nvSpPr>
        <p:spPr>
          <a:xfrm>
            <a:off x="11934834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224EF0E8-920D-048A-9DA7-907E8E3EE51B}"/>
              </a:ext>
            </a:extLst>
          </p:cNvPr>
          <p:cNvSpPr/>
          <p:nvPr userDrawn="1"/>
        </p:nvSpPr>
        <p:spPr>
          <a:xfrm>
            <a:off x="11955267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F8DAB3EE-1C3E-6117-DAB7-3BA7869E902E}"/>
              </a:ext>
            </a:extLst>
          </p:cNvPr>
          <p:cNvSpPr/>
          <p:nvPr userDrawn="1"/>
        </p:nvSpPr>
        <p:spPr>
          <a:xfrm>
            <a:off x="11967639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A3D3764F-4637-A3DA-7293-568CB9440B78}"/>
              </a:ext>
            </a:extLst>
          </p:cNvPr>
          <p:cNvSpPr/>
          <p:nvPr userDrawn="1"/>
        </p:nvSpPr>
        <p:spPr>
          <a:xfrm>
            <a:off x="11971782" y="75209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10F2A453-DEEA-38C2-BEB8-392F0F19AE98}"/>
              </a:ext>
            </a:extLst>
          </p:cNvPr>
          <p:cNvSpPr/>
          <p:nvPr userDrawn="1"/>
        </p:nvSpPr>
        <p:spPr>
          <a:xfrm>
            <a:off x="11763755" y="7543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D0856578-0FC0-DD8D-B24A-B37FD9950C40}"/>
              </a:ext>
            </a:extLst>
          </p:cNvPr>
          <p:cNvSpPr/>
          <p:nvPr userDrawn="1"/>
        </p:nvSpPr>
        <p:spPr>
          <a:xfrm>
            <a:off x="11758545" y="81891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2B1973A8-400F-16AD-FD8C-BEED225768EE}"/>
              </a:ext>
            </a:extLst>
          </p:cNvPr>
          <p:cNvSpPr/>
          <p:nvPr userDrawn="1"/>
        </p:nvSpPr>
        <p:spPr>
          <a:xfrm>
            <a:off x="11743050" y="88178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CC3EEF1E-EC6A-1D4D-1462-135F5FFCD3E8}"/>
              </a:ext>
            </a:extLst>
          </p:cNvPr>
          <p:cNvSpPr/>
          <p:nvPr userDrawn="1"/>
        </p:nvSpPr>
        <p:spPr>
          <a:xfrm>
            <a:off x="11717670" y="9413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09E13AAB-4EB8-993D-618C-3139C955FE53}"/>
              </a:ext>
            </a:extLst>
          </p:cNvPr>
          <p:cNvSpPr/>
          <p:nvPr userDrawn="1"/>
        </p:nvSpPr>
        <p:spPr>
          <a:xfrm>
            <a:off x="11683064" y="9960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F7E03EC9-8EB1-AF54-72BA-C200F6DF6FDC}"/>
              </a:ext>
            </a:extLst>
          </p:cNvPr>
          <p:cNvSpPr/>
          <p:nvPr userDrawn="1"/>
        </p:nvSpPr>
        <p:spPr>
          <a:xfrm>
            <a:off x="11640127" y="10445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0842B8E8-AAE7-39CE-18CF-6D4F15DEE9BB}"/>
              </a:ext>
            </a:extLst>
          </p:cNvPr>
          <p:cNvSpPr/>
          <p:nvPr userDrawn="1"/>
        </p:nvSpPr>
        <p:spPr>
          <a:xfrm>
            <a:off x="11589972" y="108549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8A35BDB6-8DFF-C2C7-9EC7-E6AF1E8B11EA}"/>
              </a:ext>
            </a:extLst>
          </p:cNvPr>
          <p:cNvSpPr/>
          <p:nvPr userDrawn="1"/>
        </p:nvSpPr>
        <p:spPr>
          <a:xfrm>
            <a:off x="11533898" y="11178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E3B290F9-C950-6D2F-3C2A-7597A8566AFD}"/>
              </a:ext>
            </a:extLst>
          </p:cNvPr>
          <p:cNvSpPr/>
          <p:nvPr userDrawn="1"/>
        </p:nvSpPr>
        <p:spPr>
          <a:xfrm>
            <a:off x="11473356" y="11408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45FCF6F2-579A-D23E-C4E7-DD6A3E852A51}"/>
              </a:ext>
            </a:extLst>
          </p:cNvPr>
          <p:cNvSpPr/>
          <p:nvPr userDrawn="1"/>
        </p:nvSpPr>
        <p:spPr>
          <a:xfrm>
            <a:off x="11409916" y="11537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CED88997-A24E-D6BB-087C-160BB97873A8}"/>
              </a:ext>
            </a:extLst>
          </p:cNvPr>
          <p:cNvSpPr/>
          <p:nvPr userDrawn="1"/>
        </p:nvSpPr>
        <p:spPr>
          <a:xfrm>
            <a:off x="11345219" y="11563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B777134A-496C-BA93-D921-3BA6F4510183}"/>
              </a:ext>
            </a:extLst>
          </p:cNvPr>
          <p:cNvSpPr/>
          <p:nvPr userDrawn="1"/>
        </p:nvSpPr>
        <p:spPr>
          <a:xfrm>
            <a:off x="11280942" y="114858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C2613BC2-9A3E-9133-E62F-10E2F4ED6209}"/>
              </a:ext>
            </a:extLst>
          </p:cNvPr>
          <p:cNvSpPr/>
          <p:nvPr userDrawn="1"/>
        </p:nvSpPr>
        <p:spPr>
          <a:xfrm>
            <a:off x="11218749" y="11305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DC8D0BEC-50FD-F12D-9822-C1CC7216FFCF}"/>
              </a:ext>
            </a:extLst>
          </p:cNvPr>
          <p:cNvSpPr/>
          <p:nvPr userDrawn="1"/>
        </p:nvSpPr>
        <p:spPr>
          <a:xfrm>
            <a:off x="11160251" y="110281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886F7324-4562-5043-F6BA-D9CAB0719DBB}"/>
              </a:ext>
            </a:extLst>
          </p:cNvPr>
          <p:cNvSpPr/>
          <p:nvPr userDrawn="1"/>
        </p:nvSpPr>
        <p:spPr>
          <a:xfrm>
            <a:off x="11106964" y="10660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533C76FD-B91B-7E3B-72F3-BF3005C7DF31}"/>
              </a:ext>
            </a:extLst>
          </p:cNvPr>
          <p:cNvSpPr/>
          <p:nvPr userDrawn="1"/>
        </p:nvSpPr>
        <p:spPr>
          <a:xfrm>
            <a:off x="11060267" y="102117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4ED3511E-2BF6-F8C4-0E3E-B364D86A352D}"/>
              </a:ext>
            </a:extLst>
          </p:cNvPr>
          <p:cNvSpPr/>
          <p:nvPr userDrawn="1"/>
        </p:nvSpPr>
        <p:spPr>
          <a:xfrm>
            <a:off x="11021369" y="9694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F352606A-6211-3102-E9E9-563F69C9E8BD}"/>
              </a:ext>
            </a:extLst>
          </p:cNvPr>
          <p:cNvSpPr/>
          <p:nvPr userDrawn="1"/>
        </p:nvSpPr>
        <p:spPr>
          <a:xfrm>
            <a:off x="10991279" y="9120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A982DB13-2E30-C52C-F8D2-B3D9E93C4E88}"/>
              </a:ext>
            </a:extLst>
          </p:cNvPr>
          <p:cNvSpPr/>
          <p:nvPr userDrawn="1"/>
        </p:nvSpPr>
        <p:spPr>
          <a:xfrm>
            <a:off x="10970775" y="85066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4AEF1A63-100D-FA39-FC91-9584AA469B0F}"/>
              </a:ext>
            </a:extLst>
          </p:cNvPr>
          <p:cNvSpPr/>
          <p:nvPr userDrawn="1"/>
        </p:nvSpPr>
        <p:spPr>
          <a:xfrm>
            <a:off x="10960388" y="7867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18DC965C-AA14-FF7F-8B16-27E6C3C5164E}"/>
              </a:ext>
            </a:extLst>
          </p:cNvPr>
          <p:cNvSpPr/>
          <p:nvPr userDrawn="1"/>
        </p:nvSpPr>
        <p:spPr>
          <a:xfrm>
            <a:off x="10960388" y="7220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2D97EB16-4B42-34C9-19B8-FB6967F583CC}"/>
              </a:ext>
            </a:extLst>
          </p:cNvPr>
          <p:cNvSpPr/>
          <p:nvPr userDrawn="1"/>
        </p:nvSpPr>
        <p:spPr>
          <a:xfrm>
            <a:off x="10970775" y="65809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5DAEF0E4-FC94-3315-5C5A-E4DF16E16150}"/>
              </a:ext>
            </a:extLst>
          </p:cNvPr>
          <p:cNvSpPr/>
          <p:nvPr userDrawn="1"/>
        </p:nvSpPr>
        <p:spPr>
          <a:xfrm>
            <a:off x="10991279" y="5966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0150A26C-0D2F-2C21-0574-7E69513B9A35}"/>
              </a:ext>
            </a:extLst>
          </p:cNvPr>
          <p:cNvSpPr/>
          <p:nvPr userDrawn="1"/>
        </p:nvSpPr>
        <p:spPr>
          <a:xfrm>
            <a:off x="11021369" y="5393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6E0E5C37-DFC1-CFB0-6C54-650220780687}"/>
              </a:ext>
            </a:extLst>
          </p:cNvPr>
          <p:cNvSpPr/>
          <p:nvPr userDrawn="1"/>
        </p:nvSpPr>
        <p:spPr>
          <a:xfrm>
            <a:off x="11060267" y="48758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2B9820A5-94DF-945B-B031-C88D1648A118}"/>
              </a:ext>
            </a:extLst>
          </p:cNvPr>
          <p:cNvSpPr/>
          <p:nvPr userDrawn="1"/>
        </p:nvSpPr>
        <p:spPr>
          <a:xfrm>
            <a:off x="11106964" y="4427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BDE4A5FF-35A0-5284-D95A-986959CFA06C}"/>
              </a:ext>
            </a:extLst>
          </p:cNvPr>
          <p:cNvSpPr/>
          <p:nvPr userDrawn="1"/>
        </p:nvSpPr>
        <p:spPr>
          <a:xfrm>
            <a:off x="11160251" y="40594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7BD551B3-CE3E-1048-1688-329305403730}"/>
              </a:ext>
            </a:extLst>
          </p:cNvPr>
          <p:cNvSpPr/>
          <p:nvPr userDrawn="1"/>
        </p:nvSpPr>
        <p:spPr>
          <a:xfrm>
            <a:off x="11218749" y="3781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0461C840-A1D1-938A-44C3-9A522DC2A97E}"/>
              </a:ext>
            </a:extLst>
          </p:cNvPr>
          <p:cNvSpPr/>
          <p:nvPr userDrawn="1"/>
        </p:nvSpPr>
        <p:spPr>
          <a:xfrm>
            <a:off x="11280942" y="36017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E0578378-EDF4-AC5F-03B5-FA6ADE752A9D}"/>
              </a:ext>
            </a:extLst>
          </p:cNvPr>
          <p:cNvSpPr/>
          <p:nvPr userDrawn="1"/>
        </p:nvSpPr>
        <p:spPr>
          <a:xfrm>
            <a:off x="11345219" y="3523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66DAE4BB-9436-05EB-90AE-DA502B62A606}"/>
              </a:ext>
            </a:extLst>
          </p:cNvPr>
          <p:cNvSpPr/>
          <p:nvPr userDrawn="1"/>
        </p:nvSpPr>
        <p:spPr>
          <a:xfrm>
            <a:off x="11409916" y="3549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FE23BE56-0D1B-96AD-5ADE-E01A41AD7686}"/>
              </a:ext>
            </a:extLst>
          </p:cNvPr>
          <p:cNvSpPr/>
          <p:nvPr userDrawn="1"/>
        </p:nvSpPr>
        <p:spPr>
          <a:xfrm>
            <a:off x="11473356" y="3679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A9D48431-E837-0F85-D26F-5638E48FE3FF}"/>
              </a:ext>
            </a:extLst>
          </p:cNvPr>
          <p:cNvSpPr/>
          <p:nvPr userDrawn="1"/>
        </p:nvSpPr>
        <p:spPr>
          <a:xfrm>
            <a:off x="11533898" y="3908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AEE38C94-1F0F-E77B-FEB4-8CF06AD50F61}"/>
              </a:ext>
            </a:extLst>
          </p:cNvPr>
          <p:cNvSpPr/>
          <p:nvPr userDrawn="1"/>
        </p:nvSpPr>
        <p:spPr>
          <a:xfrm>
            <a:off x="11589972" y="42326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27378904-A199-EFCD-ED4F-58819D724A5F}"/>
              </a:ext>
            </a:extLst>
          </p:cNvPr>
          <p:cNvSpPr/>
          <p:nvPr userDrawn="1"/>
        </p:nvSpPr>
        <p:spPr>
          <a:xfrm>
            <a:off x="11640127" y="4642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2B9B168F-69B5-DC40-382B-8E9F01C33EBC}"/>
              </a:ext>
            </a:extLst>
          </p:cNvPr>
          <p:cNvSpPr/>
          <p:nvPr userDrawn="1"/>
        </p:nvSpPr>
        <p:spPr>
          <a:xfrm>
            <a:off x="11683064" y="5126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36301CC2-2942-AEDA-3679-BD6EAFF37239}"/>
              </a:ext>
            </a:extLst>
          </p:cNvPr>
          <p:cNvSpPr/>
          <p:nvPr userDrawn="1"/>
        </p:nvSpPr>
        <p:spPr>
          <a:xfrm>
            <a:off x="11717670" y="5674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F28B6508-2DAD-B914-4D3F-7F222CF0BAB0}"/>
              </a:ext>
            </a:extLst>
          </p:cNvPr>
          <p:cNvSpPr/>
          <p:nvPr userDrawn="1"/>
        </p:nvSpPr>
        <p:spPr>
          <a:xfrm>
            <a:off x="11743050" y="62697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499BB8FB-21D5-CEAC-8DC4-B1C5D838013F}"/>
              </a:ext>
            </a:extLst>
          </p:cNvPr>
          <p:cNvSpPr/>
          <p:nvPr userDrawn="1"/>
        </p:nvSpPr>
        <p:spPr>
          <a:xfrm>
            <a:off x="11758545" y="68984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9793BFE5-B0AA-258D-8167-8C1071BED5C6}"/>
              </a:ext>
            </a:extLst>
          </p:cNvPr>
          <p:cNvSpPr/>
          <p:nvPr userDrawn="1"/>
        </p:nvSpPr>
        <p:spPr>
          <a:xfrm>
            <a:off x="11763755" y="7543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DA658E52-F206-1DBF-D38C-7F97D8BB818D}"/>
              </a:ext>
            </a:extLst>
          </p:cNvPr>
          <p:cNvSpPr/>
          <p:nvPr userDrawn="1"/>
        </p:nvSpPr>
        <p:spPr>
          <a:xfrm>
            <a:off x="11311128" y="704088"/>
            <a:ext cx="146304" cy="14630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C5678FB0-73F2-5015-CC86-94650B509511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E67860E0-D89B-886E-C1E2-C3FD0834CC17}"/>
              </a:ext>
            </a:extLst>
          </p:cNvPr>
          <p:cNvSpPr/>
          <p:nvPr userDrawn="1"/>
        </p:nvSpPr>
        <p:spPr>
          <a:xfrm>
            <a:off x="10980051" y="534004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0EAB5127-FAFC-AC08-7347-6FC4FD8088EF}"/>
              </a:ext>
            </a:extLst>
          </p:cNvPr>
          <p:cNvSpPr/>
          <p:nvPr userDrawn="1"/>
        </p:nvSpPr>
        <p:spPr>
          <a:xfrm>
            <a:off x="10966583" y="53859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CB7FF098-FB5C-AB14-4636-2B4F8D64525C}"/>
              </a:ext>
            </a:extLst>
          </p:cNvPr>
          <p:cNvSpPr/>
          <p:nvPr userDrawn="1"/>
        </p:nvSpPr>
        <p:spPr>
          <a:xfrm>
            <a:off x="10944677" y="542840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CEF72F7E-7E2E-63D9-5F6E-BD2DF18174CC}"/>
              </a:ext>
            </a:extLst>
          </p:cNvPr>
          <p:cNvSpPr/>
          <p:nvPr userDrawn="1"/>
        </p:nvSpPr>
        <p:spPr>
          <a:xfrm>
            <a:off x="10915125" y="546598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4106DA7F-04B3-6618-DDE0-BDC295A691AB}"/>
              </a:ext>
            </a:extLst>
          </p:cNvPr>
          <p:cNvSpPr/>
          <p:nvPr userDrawn="1"/>
        </p:nvSpPr>
        <p:spPr>
          <a:xfrm>
            <a:off x="10878996" y="549728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546B8D34-766C-F0B2-4869-4ED3E3882A30}"/>
              </a:ext>
            </a:extLst>
          </p:cNvPr>
          <p:cNvSpPr/>
          <p:nvPr userDrawn="1"/>
        </p:nvSpPr>
        <p:spPr>
          <a:xfrm>
            <a:off x="10837596" y="552119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C8351A29-50B2-72E4-8A63-913045BDE619}"/>
              </a:ext>
            </a:extLst>
          </p:cNvPr>
          <p:cNvSpPr/>
          <p:nvPr userDrawn="1"/>
        </p:nvSpPr>
        <p:spPr>
          <a:xfrm>
            <a:off x="10792419" y="553682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CF147431-8469-AFB4-A4F9-F189DA2DBBE8}"/>
              </a:ext>
            </a:extLst>
          </p:cNvPr>
          <p:cNvSpPr/>
          <p:nvPr userDrawn="1"/>
        </p:nvSpPr>
        <p:spPr>
          <a:xfrm>
            <a:off x="10745100" y="55436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17794E6C-FFC2-D0DC-90B2-1256DA5C1D62}"/>
              </a:ext>
            </a:extLst>
          </p:cNvPr>
          <p:cNvSpPr/>
          <p:nvPr userDrawn="1"/>
        </p:nvSpPr>
        <p:spPr>
          <a:xfrm>
            <a:off x="10697349" y="554135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52A2E6A4-1CC4-D678-2DD6-A3064642CCCA}"/>
              </a:ext>
            </a:extLst>
          </p:cNvPr>
          <p:cNvSpPr/>
          <p:nvPr userDrawn="1"/>
        </p:nvSpPr>
        <p:spPr>
          <a:xfrm>
            <a:off x="10650891" y="55300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F25DBCDF-6E96-22A8-CD4F-D49B7F0C72E2}"/>
              </a:ext>
            </a:extLst>
          </p:cNvPr>
          <p:cNvSpPr/>
          <p:nvPr userDrawn="1"/>
        </p:nvSpPr>
        <p:spPr>
          <a:xfrm>
            <a:off x="10607405" y="551022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81B53FCE-0017-C49A-57D3-BC5895655080}"/>
              </a:ext>
            </a:extLst>
          </p:cNvPr>
          <p:cNvSpPr/>
          <p:nvPr userDrawn="1"/>
        </p:nvSpPr>
        <p:spPr>
          <a:xfrm>
            <a:off x="10568464" y="548249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9EF5DB0A-11E2-391C-0540-7E6BE215CE7F}"/>
              </a:ext>
            </a:extLst>
          </p:cNvPr>
          <p:cNvSpPr/>
          <p:nvPr userDrawn="1"/>
        </p:nvSpPr>
        <p:spPr>
          <a:xfrm>
            <a:off x="10535474" y="544789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8DF63958-7359-7374-7FED-3B2F546A7D4B}"/>
              </a:ext>
            </a:extLst>
          </p:cNvPr>
          <p:cNvSpPr/>
          <p:nvPr userDrawn="1"/>
        </p:nvSpPr>
        <p:spPr>
          <a:xfrm>
            <a:off x="10509629" y="540768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CB2828B9-F77A-446F-4940-CA1DAFCBC9EC}"/>
              </a:ext>
            </a:extLst>
          </p:cNvPr>
          <p:cNvSpPr/>
          <p:nvPr userDrawn="1"/>
        </p:nvSpPr>
        <p:spPr>
          <a:xfrm>
            <a:off x="10491861" y="536330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A3BBCD87-D6B4-28EB-8C9B-C620FB463CF0}"/>
              </a:ext>
            </a:extLst>
          </p:cNvPr>
          <p:cNvSpPr/>
          <p:nvPr userDrawn="1"/>
        </p:nvSpPr>
        <p:spPr>
          <a:xfrm>
            <a:off x="10482814" y="531635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151A9316-4F89-E2DE-9CD4-846AE93F80E4}"/>
              </a:ext>
            </a:extLst>
          </p:cNvPr>
          <p:cNvSpPr/>
          <p:nvPr userDrawn="1"/>
        </p:nvSpPr>
        <p:spPr>
          <a:xfrm>
            <a:off x="10482814" y="526855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AD640E5A-3A5D-E583-9C07-C38E0D523CBF}"/>
              </a:ext>
            </a:extLst>
          </p:cNvPr>
          <p:cNvSpPr/>
          <p:nvPr userDrawn="1"/>
        </p:nvSpPr>
        <p:spPr>
          <a:xfrm>
            <a:off x="10491861" y="522161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84029650-18C5-DB40-A9A6-FDDE9E9DDB1E}"/>
              </a:ext>
            </a:extLst>
          </p:cNvPr>
          <p:cNvSpPr/>
          <p:nvPr userDrawn="1"/>
        </p:nvSpPr>
        <p:spPr>
          <a:xfrm>
            <a:off x="10509629" y="51772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5A418EE5-F6B8-6023-280F-FF7A4B82E161}"/>
              </a:ext>
            </a:extLst>
          </p:cNvPr>
          <p:cNvSpPr/>
          <p:nvPr userDrawn="1"/>
        </p:nvSpPr>
        <p:spPr>
          <a:xfrm>
            <a:off x="10535474" y="513701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4B16C735-BC84-F500-6FD9-CF3923DE0858}"/>
              </a:ext>
            </a:extLst>
          </p:cNvPr>
          <p:cNvSpPr/>
          <p:nvPr userDrawn="1"/>
        </p:nvSpPr>
        <p:spPr>
          <a:xfrm>
            <a:off x="10568464" y="51024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C6DB86AD-C05F-3B7C-A8CD-D9ACED609D12}"/>
              </a:ext>
            </a:extLst>
          </p:cNvPr>
          <p:cNvSpPr/>
          <p:nvPr userDrawn="1"/>
        </p:nvSpPr>
        <p:spPr>
          <a:xfrm>
            <a:off x="10607405" y="50746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AD23EB9D-E46D-7318-30B6-B0A9298EF6A4}"/>
              </a:ext>
            </a:extLst>
          </p:cNvPr>
          <p:cNvSpPr/>
          <p:nvPr userDrawn="1"/>
        </p:nvSpPr>
        <p:spPr>
          <a:xfrm>
            <a:off x="10650891" y="505482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43036683-D592-9810-D541-292F3CD351B0}"/>
              </a:ext>
            </a:extLst>
          </p:cNvPr>
          <p:cNvSpPr/>
          <p:nvPr userDrawn="1"/>
        </p:nvSpPr>
        <p:spPr>
          <a:xfrm>
            <a:off x="10697349" y="50435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3AAE34E2-B34E-6880-D9EB-89B5EBD49498}"/>
              </a:ext>
            </a:extLst>
          </p:cNvPr>
          <p:cNvSpPr/>
          <p:nvPr userDrawn="1"/>
        </p:nvSpPr>
        <p:spPr>
          <a:xfrm>
            <a:off x="10745100" y="504128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2F6A1396-471D-BFA7-12C8-B158194E5F24}"/>
              </a:ext>
            </a:extLst>
          </p:cNvPr>
          <p:cNvSpPr/>
          <p:nvPr userDrawn="1"/>
        </p:nvSpPr>
        <p:spPr>
          <a:xfrm>
            <a:off x="10792419" y="504808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BC876C62-26A0-C1EA-7A4C-E47C782924F1}"/>
              </a:ext>
            </a:extLst>
          </p:cNvPr>
          <p:cNvSpPr/>
          <p:nvPr userDrawn="1"/>
        </p:nvSpPr>
        <p:spPr>
          <a:xfrm>
            <a:off x="10837596" y="506371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D779D8BF-C27D-B4C2-B586-D4F21B3D3C32}"/>
              </a:ext>
            </a:extLst>
          </p:cNvPr>
          <p:cNvSpPr/>
          <p:nvPr userDrawn="1"/>
        </p:nvSpPr>
        <p:spPr>
          <a:xfrm>
            <a:off x="10878996" y="508762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9105CB6A-9EB1-0519-BC37-57E6BAEA3EA0}"/>
              </a:ext>
            </a:extLst>
          </p:cNvPr>
          <p:cNvSpPr/>
          <p:nvPr userDrawn="1"/>
        </p:nvSpPr>
        <p:spPr>
          <a:xfrm>
            <a:off x="10915125" y="511892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D9488CC0-32D0-1458-23F5-B43F02FB0D9D}"/>
              </a:ext>
            </a:extLst>
          </p:cNvPr>
          <p:cNvSpPr/>
          <p:nvPr userDrawn="1"/>
        </p:nvSpPr>
        <p:spPr>
          <a:xfrm>
            <a:off x="10944677" y="515650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1A3E0270-E3F0-876E-B6E3-EB126EA23BB3}"/>
              </a:ext>
            </a:extLst>
          </p:cNvPr>
          <p:cNvSpPr/>
          <p:nvPr userDrawn="1"/>
        </p:nvSpPr>
        <p:spPr>
          <a:xfrm>
            <a:off x="10966583" y="519899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C454C023-5075-D936-C0D1-7C3E83D235FA}"/>
              </a:ext>
            </a:extLst>
          </p:cNvPr>
          <p:cNvSpPr/>
          <p:nvPr userDrawn="1"/>
        </p:nvSpPr>
        <p:spPr>
          <a:xfrm>
            <a:off x="10980051" y="524486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85360BCC-4110-F2EE-C22D-33C29B4B34E1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0FF934BC-6D63-42C2-FA23-FF641F8886C4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06CD1380-B518-0EF1-46C2-1CD6CD71E86F}"/>
              </a:ext>
            </a:extLst>
          </p:cNvPr>
          <p:cNvSpPr/>
          <p:nvPr userDrawn="1"/>
        </p:nvSpPr>
        <p:spPr>
          <a:xfrm>
            <a:off x="10911318" y="533622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DE00D6D5-C6E6-D12D-9CA5-47CFD48182B0}"/>
              </a:ext>
            </a:extLst>
          </p:cNvPr>
          <p:cNvSpPr/>
          <p:nvPr userDrawn="1"/>
        </p:nvSpPr>
        <p:spPr>
          <a:xfrm>
            <a:off x="10896940" y="53757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7B8F17A7-8766-16D7-EE1E-9062841C1A7B}"/>
              </a:ext>
            </a:extLst>
          </p:cNvPr>
          <p:cNvSpPr/>
          <p:nvPr userDrawn="1"/>
        </p:nvSpPr>
        <p:spPr>
          <a:xfrm>
            <a:off x="10873840" y="54108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6387E796-E3C2-635D-1AAD-6D8EE39C94BF}"/>
              </a:ext>
            </a:extLst>
          </p:cNvPr>
          <p:cNvSpPr/>
          <p:nvPr userDrawn="1"/>
        </p:nvSpPr>
        <p:spPr>
          <a:xfrm>
            <a:off x="10843263" y="543969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C6F6981C-671D-53E5-7536-5B69E15CC30C}"/>
              </a:ext>
            </a:extLst>
          </p:cNvPr>
          <p:cNvSpPr/>
          <p:nvPr userDrawn="1"/>
        </p:nvSpPr>
        <p:spPr>
          <a:xfrm>
            <a:off x="10806858" y="54607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B9F01071-4E12-E0C5-897E-B04616826C9A}"/>
              </a:ext>
            </a:extLst>
          </p:cNvPr>
          <p:cNvSpPr/>
          <p:nvPr userDrawn="1"/>
        </p:nvSpPr>
        <p:spPr>
          <a:xfrm>
            <a:off x="10766586" y="547276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90945BF7-1C99-BD9C-BA95-1FC38D45E144}"/>
              </a:ext>
            </a:extLst>
          </p:cNvPr>
          <p:cNvSpPr/>
          <p:nvPr userDrawn="1"/>
        </p:nvSpPr>
        <p:spPr>
          <a:xfrm>
            <a:off x="10724620" y="54752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420D623E-AE1F-BA28-1291-EC82C7F96E21}"/>
              </a:ext>
            </a:extLst>
          </p:cNvPr>
          <p:cNvSpPr/>
          <p:nvPr userDrawn="1"/>
        </p:nvSpPr>
        <p:spPr>
          <a:xfrm>
            <a:off x="10683221" y="54679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65F371B2-D3F9-FFD7-4DF6-CEC13EACEBD2}"/>
              </a:ext>
            </a:extLst>
          </p:cNvPr>
          <p:cNvSpPr/>
          <p:nvPr userDrawn="1"/>
        </p:nvSpPr>
        <p:spPr>
          <a:xfrm>
            <a:off x="10644621" y="545126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AE011F16-C6C9-9073-ACAA-99C1EA6A21F8}"/>
              </a:ext>
            </a:extLst>
          </p:cNvPr>
          <p:cNvSpPr/>
          <p:nvPr userDrawn="1"/>
        </p:nvSpPr>
        <p:spPr>
          <a:xfrm>
            <a:off x="10610902" y="542615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F1BD1A15-3D9C-BDD4-9B81-6AC2EAB2BEF6}"/>
              </a:ext>
            </a:extLst>
          </p:cNvPr>
          <p:cNvSpPr/>
          <p:nvPr userDrawn="1"/>
        </p:nvSpPr>
        <p:spPr>
          <a:xfrm>
            <a:off x="10583881" y="539395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F3641DDE-5CEC-9B68-3C8C-EE8AEAF72067}"/>
              </a:ext>
            </a:extLst>
          </p:cNvPr>
          <p:cNvSpPr/>
          <p:nvPr userDrawn="1"/>
        </p:nvSpPr>
        <p:spPr>
          <a:xfrm>
            <a:off x="10565014" y="535639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A569653E-B754-DD1C-EE28-1C8FA050CB59}"/>
              </a:ext>
            </a:extLst>
          </p:cNvPr>
          <p:cNvSpPr/>
          <p:nvPr userDrawn="1"/>
        </p:nvSpPr>
        <p:spPr>
          <a:xfrm>
            <a:off x="10555320" y="531548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30EC913D-2D29-B478-3BE1-01200A5AB492}"/>
              </a:ext>
            </a:extLst>
          </p:cNvPr>
          <p:cNvSpPr/>
          <p:nvPr userDrawn="1"/>
        </p:nvSpPr>
        <p:spPr>
          <a:xfrm>
            <a:off x="10555320" y="527344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19BD82D3-1800-6531-BCD0-2D33A6609518}"/>
              </a:ext>
            </a:extLst>
          </p:cNvPr>
          <p:cNvSpPr/>
          <p:nvPr userDrawn="1"/>
        </p:nvSpPr>
        <p:spPr>
          <a:xfrm>
            <a:off x="10565014" y="52325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59342A47-142B-F828-0D8C-C6DB4DA88EAF}"/>
              </a:ext>
            </a:extLst>
          </p:cNvPr>
          <p:cNvSpPr/>
          <p:nvPr userDrawn="1"/>
        </p:nvSpPr>
        <p:spPr>
          <a:xfrm>
            <a:off x="10583881" y="519497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B7AE305C-D746-6B77-A5C0-01DA01A34B42}"/>
              </a:ext>
            </a:extLst>
          </p:cNvPr>
          <p:cNvSpPr/>
          <p:nvPr userDrawn="1"/>
        </p:nvSpPr>
        <p:spPr>
          <a:xfrm>
            <a:off x="10610902" y="5162775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E2630F09-A37B-479F-7842-47AC87895162}"/>
              </a:ext>
            </a:extLst>
          </p:cNvPr>
          <p:cNvSpPr/>
          <p:nvPr userDrawn="1"/>
        </p:nvSpPr>
        <p:spPr>
          <a:xfrm>
            <a:off x="10644621" y="513767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56073138-9137-765C-2E9B-4D793D6FD77B}"/>
              </a:ext>
            </a:extLst>
          </p:cNvPr>
          <p:cNvSpPr/>
          <p:nvPr userDrawn="1"/>
        </p:nvSpPr>
        <p:spPr>
          <a:xfrm>
            <a:off x="10683221" y="51210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94BFD128-0469-63F0-62FD-3D33571CED75}"/>
              </a:ext>
            </a:extLst>
          </p:cNvPr>
          <p:cNvSpPr/>
          <p:nvPr userDrawn="1"/>
        </p:nvSpPr>
        <p:spPr>
          <a:xfrm>
            <a:off x="10724620" y="51137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A07D41AB-3395-88A8-07C4-804D7EF2DECF}"/>
              </a:ext>
            </a:extLst>
          </p:cNvPr>
          <p:cNvSpPr/>
          <p:nvPr userDrawn="1"/>
        </p:nvSpPr>
        <p:spPr>
          <a:xfrm>
            <a:off x="10766586" y="511616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BB28539B-CCD0-2872-AFB8-73062017FE34}"/>
              </a:ext>
            </a:extLst>
          </p:cNvPr>
          <p:cNvSpPr/>
          <p:nvPr userDrawn="1"/>
        </p:nvSpPr>
        <p:spPr>
          <a:xfrm>
            <a:off x="10806858" y="51282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238CA997-2E2C-132C-D1BC-F92C536B9C19}"/>
              </a:ext>
            </a:extLst>
          </p:cNvPr>
          <p:cNvSpPr/>
          <p:nvPr userDrawn="1"/>
        </p:nvSpPr>
        <p:spPr>
          <a:xfrm>
            <a:off x="10843263" y="514924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862679B6-F7B9-ABDF-E0B8-162410806041}"/>
              </a:ext>
            </a:extLst>
          </p:cNvPr>
          <p:cNvSpPr/>
          <p:nvPr userDrawn="1"/>
        </p:nvSpPr>
        <p:spPr>
          <a:xfrm>
            <a:off x="10873840" y="517808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8952C363-A59D-0FEA-8631-F5F7F0BCD30C}"/>
              </a:ext>
            </a:extLst>
          </p:cNvPr>
          <p:cNvSpPr/>
          <p:nvPr userDrawn="1"/>
        </p:nvSpPr>
        <p:spPr>
          <a:xfrm>
            <a:off x="10896940" y="52132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C18FA67E-A295-66E1-3DEE-0FE8522E0B70}"/>
              </a:ext>
            </a:extLst>
          </p:cNvPr>
          <p:cNvSpPr/>
          <p:nvPr userDrawn="1"/>
        </p:nvSpPr>
        <p:spPr>
          <a:xfrm>
            <a:off x="10911318" y="525271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2E2EAAE7-56F6-359B-F8BE-9F5F878F3510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E6821DDE-64AF-0385-261B-87ED52383D74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A7ED7A5D-CF42-E1F7-8343-2B9E481B86DC}"/>
              </a:ext>
            </a:extLst>
          </p:cNvPr>
          <p:cNvSpPr/>
          <p:nvPr userDrawn="1"/>
        </p:nvSpPr>
        <p:spPr>
          <a:xfrm>
            <a:off x="10850485" y="533004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31A1C3F4-3E70-CB6A-BF3A-04FE075E9B81}"/>
              </a:ext>
            </a:extLst>
          </p:cNvPr>
          <p:cNvSpPr/>
          <p:nvPr userDrawn="1"/>
        </p:nvSpPr>
        <p:spPr>
          <a:xfrm>
            <a:off x="10834875" y="536246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A362179D-D371-CC9C-3B4D-2948FB9C5135}"/>
              </a:ext>
            </a:extLst>
          </p:cNvPr>
          <p:cNvSpPr/>
          <p:nvPr userDrawn="1"/>
        </p:nvSpPr>
        <p:spPr>
          <a:xfrm>
            <a:off x="10810403" y="5388835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F02738B1-DDF5-E2D4-DE8C-5BAEFF510842}"/>
              </a:ext>
            </a:extLst>
          </p:cNvPr>
          <p:cNvSpPr/>
          <p:nvPr userDrawn="1"/>
        </p:nvSpPr>
        <p:spPr>
          <a:xfrm>
            <a:off x="10779244" y="540682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29645D69-61C7-A66D-B50F-771939170FA9}"/>
              </a:ext>
            </a:extLst>
          </p:cNvPr>
          <p:cNvSpPr/>
          <p:nvPr userDrawn="1"/>
        </p:nvSpPr>
        <p:spPr>
          <a:xfrm>
            <a:off x="10744167" y="541483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0DFE3F23-344A-1A1B-2DA9-1405FA965807}"/>
              </a:ext>
            </a:extLst>
          </p:cNvPr>
          <p:cNvSpPr/>
          <p:nvPr userDrawn="1"/>
        </p:nvSpPr>
        <p:spPr>
          <a:xfrm>
            <a:off x="10708288" y="541214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A52E5E68-7A6C-7D0F-266D-E24D972048E7}"/>
              </a:ext>
            </a:extLst>
          </p:cNvPr>
          <p:cNvSpPr/>
          <p:nvPr userDrawn="1"/>
        </p:nvSpPr>
        <p:spPr>
          <a:xfrm>
            <a:off x="10674797" y="53989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86B66025-2487-BA56-B8CC-C5681CD3C09C}"/>
              </a:ext>
            </a:extLst>
          </p:cNvPr>
          <p:cNvSpPr/>
          <p:nvPr userDrawn="1"/>
        </p:nvSpPr>
        <p:spPr>
          <a:xfrm>
            <a:off x="10646667" y="537656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8A0795ED-64E6-B23B-16BD-B605CC1D35E0}"/>
              </a:ext>
            </a:extLst>
          </p:cNvPr>
          <p:cNvSpPr/>
          <p:nvPr userDrawn="1"/>
        </p:nvSpPr>
        <p:spPr>
          <a:xfrm>
            <a:off x="10626399" y="53468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E67DF12E-1CE1-DC1F-C99E-455A6B7FC3BD}"/>
              </a:ext>
            </a:extLst>
          </p:cNvPr>
          <p:cNvSpPr/>
          <p:nvPr userDrawn="1"/>
        </p:nvSpPr>
        <p:spPr>
          <a:xfrm>
            <a:off x="10615794" y="5312456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88838112-F4D5-990D-22D2-5616C6064464}"/>
              </a:ext>
            </a:extLst>
          </p:cNvPr>
          <p:cNvSpPr/>
          <p:nvPr userDrawn="1"/>
        </p:nvSpPr>
        <p:spPr>
          <a:xfrm>
            <a:off x="10615794" y="527647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B7C1EE54-22DA-185B-A5AC-06522857ED43}"/>
              </a:ext>
            </a:extLst>
          </p:cNvPr>
          <p:cNvSpPr/>
          <p:nvPr userDrawn="1"/>
        </p:nvSpPr>
        <p:spPr>
          <a:xfrm>
            <a:off x="10626399" y="52420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3CCF3EA6-C112-E579-4E13-0A7A60D33F1E}"/>
              </a:ext>
            </a:extLst>
          </p:cNvPr>
          <p:cNvSpPr/>
          <p:nvPr userDrawn="1"/>
        </p:nvSpPr>
        <p:spPr>
          <a:xfrm>
            <a:off x="10646667" y="521237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B40F906F-1A79-1FE0-E6A6-3D112A8214CB}"/>
              </a:ext>
            </a:extLst>
          </p:cNvPr>
          <p:cNvSpPr/>
          <p:nvPr userDrawn="1"/>
        </p:nvSpPr>
        <p:spPr>
          <a:xfrm>
            <a:off x="10674797" y="51899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E40C6A62-AB29-5BDB-C29F-01A2DD034F61}"/>
              </a:ext>
            </a:extLst>
          </p:cNvPr>
          <p:cNvSpPr/>
          <p:nvPr userDrawn="1"/>
        </p:nvSpPr>
        <p:spPr>
          <a:xfrm>
            <a:off x="10708288" y="517679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DB5B1A97-6406-FC5A-A958-D67379E86299}"/>
              </a:ext>
            </a:extLst>
          </p:cNvPr>
          <p:cNvSpPr/>
          <p:nvPr userDrawn="1"/>
        </p:nvSpPr>
        <p:spPr>
          <a:xfrm>
            <a:off x="10744167" y="517410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6BD923FD-F2C8-67B9-2590-3A959182F1B4}"/>
              </a:ext>
            </a:extLst>
          </p:cNvPr>
          <p:cNvSpPr/>
          <p:nvPr userDrawn="1"/>
        </p:nvSpPr>
        <p:spPr>
          <a:xfrm>
            <a:off x="10779244" y="518211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0F1ABECC-2C56-E0EF-EE71-B422BEE2ADDE}"/>
              </a:ext>
            </a:extLst>
          </p:cNvPr>
          <p:cNvSpPr/>
          <p:nvPr userDrawn="1"/>
        </p:nvSpPr>
        <p:spPr>
          <a:xfrm>
            <a:off x="10810403" y="5200099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B34EF648-29C8-0FE5-BDB8-FDE9BA43B668}"/>
              </a:ext>
            </a:extLst>
          </p:cNvPr>
          <p:cNvSpPr/>
          <p:nvPr userDrawn="1"/>
        </p:nvSpPr>
        <p:spPr>
          <a:xfrm>
            <a:off x="10834875" y="522647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D718F37B-5ADD-F64C-15F9-8B58017A8B8C}"/>
              </a:ext>
            </a:extLst>
          </p:cNvPr>
          <p:cNvSpPr/>
          <p:nvPr userDrawn="1"/>
        </p:nvSpPr>
        <p:spPr>
          <a:xfrm>
            <a:off x="10850485" y="525889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AFAA398F-5CFB-2E86-7755-E5C5DB165571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05BDAA40-2D49-B6C9-FB5F-98126D1C21D0}"/>
              </a:ext>
            </a:extLst>
          </p:cNvPr>
          <p:cNvSpPr/>
          <p:nvPr userDrawn="1"/>
        </p:nvSpPr>
        <p:spPr>
          <a:xfrm>
            <a:off x="10691896" y="5251216"/>
            <a:ext cx="104607" cy="10460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A65C4BF2-D797-848E-DEED-DFF9A8C3F1D1}"/>
              </a:ext>
            </a:extLst>
          </p:cNvPr>
          <p:cNvSpPr/>
          <p:nvPr userDrawn="1"/>
        </p:nvSpPr>
        <p:spPr>
          <a:xfrm>
            <a:off x="8385048" y="37216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27F1AE2A-35BE-897B-CAB0-B0F97E338755}"/>
              </a:ext>
            </a:extLst>
          </p:cNvPr>
          <p:cNvSpPr/>
          <p:nvPr userDrawn="1"/>
        </p:nvSpPr>
        <p:spPr>
          <a:xfrm>
            <a:off x="8472331" y="377529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AF8C7238-67F9-545C-DA69-609BE703B946}"/>
              </a:ext>
            </a:extLst>
          </p:cNvPr>
          <p:cNvSpPr/>
          <p:nvPr userDrawn="1"/>
        </p:nvSpPr>
        <p:spPr>
          <a:xfrm>
            <a:off x="8559615" y="38273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7C1B1B2F-DBDF-BFE1-2C33-BE9C0E9AD05A}"/>
              </a:ext>
            </a:extLst>
          </p:cNvPr>
          <p:cNvSpPr/>
          <p:nvPr userDrawn="1"/>
        </p:nvSpPr>
        <p:spPr>
          <a:xfrm>
            <a:off x="8646898" y="38763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E72E77A7-133D-A95F-E2E6-8E0627B7FFBE}"/>
              </a:ext>
            </a:extLst>
          </p:cNvPr>
          <p:cNvSpPr/>
          <p:nvPr userDrawn="1"/>
        </p:nvSpPr>
        <p:spPr>
          <a:xfrm>
            <a:off x="8734182" y="39208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EE0BC150-0ED9-2C36-B001-EB9395DFAB63}"/>
              </a:ext>
            </a:extLst>
          </p:cNvPr>
          <p:cNvSpPr/>
          <p:nvPr userDrawn="1"/>
        </p:nvSpPr>
        <p:spPr>
          <a:xfrm>
            <a:off x="8821466" y="395958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CF877D2E-6BCF-C25C-20FA-7946DB7F480E}"/>
              </a:ext>
            </a:extLst>
          </p:cNvPr>
          <p:cNvSpPr/>
          <p:nvPr userDrawn="1"/>
        </p:nvSpPr>
        <p:spPr>
          <a:xfrm>
            <a:off x="8908749" y="399175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C8DE5C01-7083-A156-8E20-7B446B23FA05}"/>
              </a:ext>
            </a:extLst>
          </p:cNvPr>
          <p:cNvSpPr/>
          <p:nvPr userDrawn="1"/>
        </p:nvSpPr>
        <p:spPr>
          <a:xfrm>
            <a:off x="8996033" y="401670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8CD781EE-F02C-AA35-309E-76B0BA56D7E1}"/>
              </a:ext>
            </a:extLst>
          </p:cNvPr>
          <p:cNvSpPr/>
          <p:nvPr userDrawn="1"/>
        </p:nvSpPr>
        <p:spPr>
          <a:xfrm>
            <a:off x="9083317" y="40341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022DADE3-1E61-A161-A14B-C499007B00E7}"/>
              </a:ext>
            </a:extLst>
          </p:cNvPr>
          <p:cNvSpPr/>
          <p:nvPr userDrawn="1"/>
        </p:nvSpPr>
        <p:spPr>
          <a:xfrm>
            <a:off x="9170600" y="40441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E8B09417-29D5-13F0-2BB0-6870A6F247EA}"/>
              </a:ext>
            </a:extLst>
          </p:cNvPr>
          <p:cNvSpPr/>
          <p:nvPr userDrawn="1"/>
        </p:nvSpPr>
        <p:spPr>
          <a:xfrm>
            <a:off x="9257884" y="40471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6ABA4764-6F84-DFEE-4214-74C5D37E9806}"/>
              </a:ext>
            </a:extLst>
          </p:cNvPr>
          <p:cNvSpPr/>
          <p:nvPr userDrawn="1"/>
        </p:nvSpPr>
        <p:spPr>
          <a:xfrm>
            <a:off x="9345168" y="4043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D93BE0D5-DC59-7D96-7AEE-B9FF28DD8038}"/>
              </a:ext>
            </a:extLst>
          </p:cNvPr>
          <p:cNvSpPr/>
          <p:nvPr userDrawn="1"/>
        </p:nvSpPr>
        <p:spPr>
          <a:xfrm>
            <a:off x="9432451" y="40350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CB4AA8F8-1B7D-D178-E4CC-BAE88494A0F8}"/>
              </a:ext>
            </a:extLst>
          </p:cNvPr>
          <p:cNvSpPr/>
          <p:nvPr userDrawn="1"/>
        </p:nvSpPr>
        <p:spPr>
          <a:xfrm>
            <a:off x="9519735" y="40222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7A2CC630-FC75-5079-1D7F-60266FD3371C}"/>
              </a:ext>
            </a:extLst>
          </p:cNvPr>
          <p:cNvSpPr/>
          <p:nvPr userDrawn="1"/>
        </p:nvSpPr>
        <p:spPr>
          <a:xfrm>
            <a:off x="9607018" y="400688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FB990364-5243-780B-0817-DE48DE18CC63}"/>
              </a:ext>
            </a:extLst>
          </p:cNvPr>
          <p:cNvSpPr/>
          <p:nvPr userDrawn="1"/>
        </p:nvSpPr>
        <p:spPr>
          <a:xfrm>
            <a:off x="9694302" y="39904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E5BD15B0-0A77-6E48-4F56-9F3C727F832E}"/>
              </a:ext>
            </a:extLst>
          </p:cNvPr>
          <p:cNvSpPr/>
          <p:nvPr userDrawn="1"/>
        </p:nvSpPr>
        <p:spPr>
          <a:xfrm>
            <a:off x="9781586" y="39744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916CC8A1-3774-C3CB-B932-F8BB36379C88}"/>
              </a:ext>
            </a:extLst>
          </p:cNvPr>
          <p:cNvSpPr/>
          <p:nvPr userDrawn="1"/>
        </p:nvSpPr>
        <p:spPr>
          <a:xfrm>
            <a:off x="9868869" y="39606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235E2319-DC42-B7A4-6F66-619E6844C88B}"/>
              </a:ext>
            </a:extLst>
          </p:cNvPr>
          <p:cNvSpPr/>
          <p:nvPr userDrawn="1"/>
        </p:nvSpPr>
        <p:spPr>
          <a:xfrm>
            <a:off x="9956153" y="39504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568E1D0A-4116-0E5F-BE14-ACB4EEB1AE7C}"/>
              </a:ext>
            </a:extLst>
          </p:cNvPr>
          <p:cNvSpPr/>
          <p:nvPr userDrawn="1"/>
        </p:nvSpPr>
        <p:spPr>
          <a:xfrm>
            <a:off x="10043437" y="394521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A450AC2C-1256-2683-7D49-F71CD867F515}"/>
              </a:ext>
            </a:extLst>
          </p:cNvPr>
          <p:cNvSpPr/>
          <p:nvPr userDrawn="1"/>
        </p:nvSpPr>
        <p:spPr>
          <a:xfrm>
            <a:off x="10130720" y="394596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C12339E4-F5C1-350E-2DF6-7ACC9D43F8EE}"/>
              </a:ext>
            </a:extLst>
          </p:cNvPr>
          <p:cNvSpPr/>
          <p:nvPr userDrawn="1"/>
        </p:nvSpPr>
        <p:spPr>
          <a:xfrm>
            <a:off x="10218004" y="39535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C65836C9-0FAE-DB0B-8B4C-8B5C8ED2EAD3}"/>
              </a:ext>
            </a:extLst>
          </p:cNvPr>
          <p:cNvSpPr/>
          <p:nvPr userDrawn="1"/>
        </p:nvSpPr>
        <p:spPr>
          <a:xfrm>
            <a:off x="10305288" y="396849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AF157BB9-D329-CEEB-B570-F48A63254338}"/>
              </a:ext>
            </a:extLst>
          </p:cNvPr>
          <p:cNvSpPr/>
          <p:nvPr userDrawn="1"/>
        </p:nvSpPr>
        <p:spPr>
          <a:xfrm>
            <a:off x="10392571" y="39909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F631676E-2E62-57F5-6CFC-3A309D9325DA}"/>
              </a:ext>
            </a:extLst>
          </p:cNvPr>
          <p:cNvSpPr/>
          <p:nvPr userDrawn="1"/>
        </p:nvSpPr>
        <p:spPr>
          <a:xfrm>
            <a:off x="10479855" y="402077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E8A4C824-9212-ECE8-CDEF-09362B167AB1}"/>
              </a:ext>
            </a:extLst>
          </p:cNvPr>
          <p:cNvSpPr/>
          <p:nvPr userDrawn="1"/>
        </p:nvSpPr>
        <p:spPr>
          <a:xfrm>
            <a:off x="10567138" y="40574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FD515CCC-BC9D-D048-D311-CEBA8E611072}"/>
              </a:ext>
            </a:extLst>
          </p:cNvPr>
          <p:cNvSpPr/>
          <p:nvPr userDrawn="1"/>
        </p:nvSpPr>
        <p:spPr>
          <a:xfrm>
            <a:off x="10654422" y="41001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256FBDA3-E3AB-05FA-2B45-BF65BA6419CF}"/>
              </a:ext>
            </a:extLst>
          </p:cNvPr>
          <p:cNvSpPr/>
          <p:nvPr userDrawn="1"/>
        </p:nvSpPr>
        <p:spPr>
          <a:xfrm>
            <a:off x="10741706" y="414772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C4289C26-BE02-9FA2-BFDC-B25E7FF53010}"/>
              </a:ext>
            </a:extLst>
          </p:cNvPr>
          <p:cNvSpPr/>
          <p:nvPr userDrawn="1"/>
        </p:nvSpPr>
        <p:spPr>
          <a:xfrm>
            <a:off x="10828989" y="41989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3510EA24-0048-A3DF-B33E-E62744B245F7}"/>
              </a:ext>
            </a:extLst>
          </p:cNvPr>
          <p:cNvSpPr/>
          <p:nvPr userDrawn="1"/>
        </p:nvSpPr>
        <p:spPr>
          <a:xfrm>
            <a:off x="10916273" y="4252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AFF79EF2-FD7A-B14C-4ED1-8301AD451902}"/>
              </a:ext>
            </a:extLst>
          </p:cNvPr>
          <p:cNvSpPr/>
          <p:nvPr userDrawn="1"/>
        </p:nvSpPr>
        <p:spPr>
          <a:xfrm>
            <a:off x="11003557" y="43061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98DF5BF3-83F6-1024-B4B8-92FC04C32FA5}"/>
              </a:ext>
            </a:extLst>
          </p:cNvPr>
          <p:cNvSpPr/>
          <p:nvPr userDrawn="1"/>
        </p:nvSpPr>
        <p:spPr>
          <a:xfrm>
            <a:off x="11090840" y="43589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95B6D405-0E22-C48D-EE8E-14575D08984E}"/>
              </a:ext>
            </a:extLst>
          </p:cNvPr>
          <p:cNvSpPr/>
          <p:nvPr userDrawn="1"/>
        </p:nvSpPr>
        <p:spPr>
          <a:xfrm>
            <a:off x="11178124" y="440910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27C334CE-6747-96D2-51F6-B5E4D5E4CDF2}"/>
              </a:ext>
            </a:extLst>
          </p:cNvPr>
          <p:cNvSpPr/>
          <p:nvPr userDrawn="1"/>
        </p:nvSpPr>
        <p:spPr>
          <a:xfrm>
            <a:off x="11265408" y="44552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2F2200AF-156F-5A11-F65E-95A39F77F681}"/>
              </a:ext>
            </a:extLst>
          </p:cNvPr>
          <p:cNvSpPr/>
          <p:nvPr userDrawn="1"/>
        </p:nvSpPr>
        <p:spPr>
          <a:xfrm>
            <a:off x="11352691" y="44959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8D7B61F9-6A47-7778-A272-34B4BF1F22AC}"/>
              </a:ext>
            </a:extLst>
          </p:cNvPr>
          <p:cNvSpPr/>
          <p:nvPr userDrawn="1"/>
        </p:nvSpPr>
        <p:spPr>
          <a:xfrm>
            <a:off x="11439975" y="45304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539D25D7-0C0F-C897-56AA-0FE21A01E046}"/>
              </a:ext>
            </a:extLst>
          </p:cNvPr>
          <p:cNvSpPr/>
          <p:nvPr userDrawn="1"/>
        </p:nvSpPr>
        <p:spPr>
          <a:xfrm>
            <a:off x="11527258" y="45578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03F24AFD-2E82-8293-BAC1-DA7E229A454F}"/>
              </a:ext>
            </a:extLst>
          </p:cNvPr>
          <p:cNvSpPr/>
          <p:nvPr userDrawn="1"/>
        </p:nvSpPr>
        <p:spPr>
          <a:xfrm>
            <a:off x="11614542" y="457781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E2A9E111-0EF0-03CD-51D3-E1F12FE35855}"/>
              </a:ext>
            </a:extLst>
          </p:cNvPr>
          <p:cNvSpPr/>
          <p:nvPr userDrawn="1"/>
        </p:nvSpPr>
        <p:spPr>
          <a:xfrm>
            <a:off x="11701826" y="4590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F2947E42-E8E3-D3FB-7F21-FE6A594321A7}"/>
              </a:ext>
            </a:extLst>
          </p:cNvPr>
          <p:cNvSpPr/>
          <p:nvPr userDrawn="1"/>
        </p:nvSpPr>
        <p:spPr>
          <a:xfrm>
            <a:off x="11789109" y="459550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84C28BF2-7ED1-E91F-82B7-0E0B99A55640}"/>
              </a:ext>
            </a:extLst>
          </p:cNvPr>
          <p:cNvSpPr/>
          <p:nvPr userDrawn="1"/>
        </p:nvSpPr>
        <p:spPr>
          <a:xfrm>
            <a:off x="11876393" y="459414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995C3A78-156A-3D6E-0433-0AD432CFE935}"/>
              </a:ext>
            </a:extLst>
          </p:cNvPr>
          <p:cNvSpPr/>
          <p:nvPr userDrawn="1"/>
        </p:nvSpPr>
        <p:spPr>
          <a:xfrm>
            <a:off x="11963677" y="45870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485CF3C0-A029-1BBF-2C90-11046952BC4C}"/>
              </a:ext>
            </a:extLst>
          </p:cNvPr>
          <p:cNvSpPr/>
          <p:nvPr userDrawn="1"/>
        </p:nvSpPr>
        <p:spPr>
          <a:xfrm>
            <a:off x="12050960" y="457553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2ABE01F9-0B10-14E9-1628-D6058F786CFC}"/>
              </a:ext>
            </a:extLst>
          </p:cNvPr>
          <p:cNvSpPr/>
          <p:nvPr userDrawn="1"/>
        </p:nvSpPr>
        <p:spPr>
          <a:xfrm>
            <a:off x="12138244" y="456085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DD67C90B-2258-36D9-358B-72BF25EFEF84}"/>
              </a:ext>
            </a:extLst>
          </p:cNvPr>
          <p:cNvSpPr/>
          <p:nvPr userDrawn="1"/>
        </p:nvSpPr>
        <p:spPr>
          <a:xfrm>
            <a:off x="12225528" y="45445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5DA1C7AF-F196-5739-B83A-1F699FE1914C}"/>
              </a:ext>
            </a:extLst>
          </p:cNvPr>
          <p:cNvSpPr/>
          <p:nvPr userDrawn="1"/>
        </p:nvSpPr>
        <p:spPr>
          <a:xfrm>
            <a:off x="8385048" y="40719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20838FBC-0649-A844-53F0-2158CB7041B8}"/>
              </a:ext>
            </a:extLst>
          </p:cNvPr>
          <p:cNvSpPr/>
          <p:nvPr userDrawn="1"/>
        </p:nvSpPr>
        <p:spPr>
          <a:xfrm>
            <a:off x="8472331" y="409628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5AEED6A1-4C4F-FEFA-032F-B2D0CA6616C7}"/>
              </a:ext>
            </a:extLst>
          </p:cNvPr>
          <p:cNvSpPr/>
          <p:nvPr userDrawn="1"/>
        </p:nvSpPr>
        <p:spPr>
          <a:xfrm>
            <a:off x="8559615" y="411479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9" name="Oval 308">
            <a:extLst>
              <a:ext uri="{FF2B5EF4-FFF2-40B4-BE49-F238E27FC236}">
                <a16:creationId xmlns:a16="http://schemas.microsoft.com/office/drawing/2014/main" id="{C47A1373-53EA-A713-D773-2105A63A0EE8}"/>
              </a:ext>
            </a:extLst>
          </p:cNvPr>
          <p:cNvSpPr/>
          <p:nvPr userDrawn="1"/>
        </p:nvSpPr>
        <p:spPr>
          <a:xfrm>
            <a:off x="8646898" y="41274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76ECB5E5-41D9-0B32-20A9-AC94DF85DAC4}"/>
              </a:ext>
            </a:extLst>
          </p:cNvPr>
          <p:cNvSpPr/>
          <p:nvPr userDrawn="1"/>
        </p:nvSpPr>
        <p:spPr>
          <a:xfrm>
            <a:off x="8734182" y="413464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1" name="Oval 310">
            <a:extLst>
              <a:ext uri="{FF2B5EF4-FFF2-40B4-BE49-F238E27FC236}">
                <a16:creationId xmlns:a16="http://schemas.microsoft.com/office/drawing/2014/main" id="{5F26C869-E520-63C7-BF14-80A11C6BE186}"/>
              </a:ext>
            </a:extLst>
          </p:cNvPr>
          <p:cNvSpPr/>
          <p:nvPr userDrawn="1"/>
        </p:nvSpPr>
        <p:spPr>
          <a:xfrm>
            <a:off x="8821466" y="413679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291ECA07-D5C5-AECA-2702-BC62270D8585}"/>
              </a:ext>
            </a:extLst>
          </p:cNvPr>
          <p:cNvSpPr/>
          <p:nvPr userDrawn="1"/>
        </p:nvSpPr>
        <p:spPr>
          <a:xfrm>
            <a:off x="8908749" y="4134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FCDB7BEB-62AB-3F67-F754-50958C8D88F8}"/>
              </a:ext>
            </a:extLst>
          </p:cNvPr>
          <p:cNvSpPr/>
          <p:nvPr userDrawn="1"/>
        </p:nvSpPr>
        <p:spPr>
          <a:xfrm>
            <a:off x="8996033" y="41292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C57E9351-9E62-006E-1C4D-C3AF90B9986A}"/>
              </a:ext>
            </a:extLst>
          </p:cNvPr>
          <p:cNvSpPr/>
          <p:nvPr userDrawn="1"/>
        </p:nvSpPr>
        <p:spPr>
          <a:xfrm>
            <a:off x="9083317" y="412166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5ABCE594-8FDB-BD13-A870-36FB967804DA}"/>
              </a:ext>
            </a:extLst>
          </p:cNvPr>
          <p:cNvSpPr/>
          <p:nvPr userDrawn="1"/>
        </p:nvSpPr>
        <p:spPr>
          <a:xfrm>
            <a:off x="9170600" y="41130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9FB8E4B7-A036-2EDC-E124-D8BCE1074987}"/>
              </a:ext>
            </a:extLst>
          </p:cNvPr>
          <p:cNvSpPr/>
          <p:nvPr userDrawn="1"/>
        </p:nvSpPr>
        <p:spPr>
          <a:xfrm>
            <a:off x="9257884" y="41047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61E4F960-161F-B751-2ED6-FDCF89B39880}"/>
              </a:ext>
            </a:extLst>
          </p:cNvPr>
          <p:cNvSpPr/>
          <p:nvPr userDrawn="1"/>
        </p:nvSpPr>
        <p:spPr>
          <a:xfrm>
            <a:off x="9345168" y="409782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3FF699EF-E53A-E20E-51D7-1D78A76CB197}"/>
              </a:ext>
            </a:extLst>
          </p:cNvPr>
          <p:cNvSpPr/>
          <p:nvPr userDrawn="1"/>
        </p:nvSpPr>
        <p:spPr>
          <a:xfrm>
            <a:off x="9432451" y="40936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D76DE939-1344-652E-BE0B-31676FE3BC54}"/>
              </a:ext>
            </a:extLst>
          </p:cNvPr>
          <p:cNvSpPr/>
          <p:nvPr userDrawn="1"/>
        </p:nvSpPr>
        <p:spPr>
          <a:xfrm>
            <a:off x="9519735" y="409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DA06478E-97D5-EDC2-2103-A13A37C55EAB}"/>
              </a:ext>
            </a:extLst>
          </p:cNvPr>
          <p:cNvSpPr/>
          <p:nvPr userDrawn="1"/>
        </p:nvSpPr>
        <p:spPr>
          <a:xfrm>
            <a:off x="9607018" y="40971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43D1F91E-9E2D-54BB-E53F-30DB30595550}"/>
              </a:ext>
            </a:extLst>
          </p:cNvPr>
          <p:cNvSpPr/>
          <p:nvPr userDrawn="1"/>
        </p:nvSpPr>
        <p:spPr>
          <a:xfrm>
            <a:off x="9694302" y="41065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2" name="Oval 321">
            <a:extLst>
              <a:ext uri="{FF2B5EF4-FFF2-40B4-BE49-F238E27FC236}">
                <a16:creationId xmlns:a16="http://schemas.microsoft.com/office/drawing/2014/main" id="{9E391B50-9F21-4B51-E5A6-239AADA02C10}"/>
              </a:ext>
            </a:extLst>
          </p:cNvPr>
          <p:cNvSpPr/>
          <p:nvPr userDrawn="1"/>
        </p:nvSpPr>
        <p:spPr>
          <a:xfrm>
            <a:off x="9781586" y="412150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70D79F8F-A850-5EEA-7D6D-A900DAE76C6B}"/>
              </a:ext>
            </a:extLst>
          </p:cNvPr>
          <p:cNvSpPr/>
          <p:nvPr userDrawn="1"/>
        </p:nvSpPr>
        <p:spPr>
          <a:xfrm>
            <a:off x="9868869" y="414235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4" name="Oval 323">
            <a:extLst>
              <a:ext uri="{FF2B5EF4-FFF2-40B4-BE49-F238E27FC236}">
                <a16:creationId xmlns:a16="http://schemas.microsoft.com/office/drawing/2014/main" id="{2FB984F1-FC5B-8084-0D53-F953A9E85295}"/>
              </a:ext>
            </a:extLst>
          </p:cNvPr>
          <p:cNvSpPr/>
          <p:nvPr userDrawn="1"/>
        </p:nvSpPr>
        <p:spPr>
          <a:xfrm>
            <a:off x="9956153" y="416895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5" name="Oval 324">
            <a:extLst>
              <a:ext uri="{FF2B5EF4-FFF2-40B4-BE49-F238E27FC236}">
                <a16:creationId xmlns:a16="http://schemas.microsoft.com/office/drawing/2014/main" id="{96673A7B-FB80-D910-7181-5FA7E79A899D}"/>
              </a:ext>
            </a:extLst>
          </p:cNvPr>
          <p:cNvSpPr/>
          <p:nvPr userDrawn="1"/>
        </p:nvSpPr>
        <p:spPr>
          <a:xfrm>
            <a:off x="10043437" y="42009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6" name="Oval 325">
            <a:extLst>
              <a:ext uri="{FF2B5EF4-FFF2-40B4-BE49-F238E27FC236}">
                <a16:creationId xmlns:a16="http://schemas.microsoft.com/office/drawing/2014/main" id="{F55CFDC0-F526-3B57-957F-218822BEDC38}"/>
              </a:ext>
            </a:extLst>
          </p:cNvPr>
          <p:cNvSpPr/>
          <p:nvPr userDrawn="1"/>
        </p:nvSpPr>
        <p:spPr>
          <a:xfrm>
            <a:off x="10130720" y="42377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9E8811DD-01BE-2430-C6FE-90DD0F4B75AB}"/>
              </a:ext>
            </a:extLst>
          </p:cNvPr>
          <p:cNvSpPr/>
          <p:nvPr userDrawn="1"/>
        </p:nvSpPr>
        <p:spPr>
          <a:xfrm>
            <a:off x="10218004" y="427844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8" name="Oval 327">
            <a:extLst>
              <a:ext uri="{FF2B5EF4-FFF2-40B4-BE49-F238E27FC236}">
                <a16:creationId xmlns:a16="http://schemas.microsoft.com/office/drawing/2014/main" id="{DA650E76-DB14-A975-D3E9-71C9F5401988}"/>
              </a:ext>
            </a:extLst>
          </p:cNvPr>
          <p:cNvSpPr/>
          <p:nvPr userDrawn="1"/>
        </p:nvSpPr>
        <p:spPr>
          <a:xfrm>
            <a:off x="10305288" y="432212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6C3D674F-A4ED-682A-D5A6-FDA45039D274}"/>
              </a:ext>
            </a:extLst>
          </p:cNvPr>
          <p:cNvSpPr/>
          <p:nvPr userDrawn="1"/>
        </p:nvSpPr>
        <p:spPr>
          <a:xfrm>
            <a:off x="10392571" y="436761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F261CC65-BDF4-497D-F1D0-DE36A068C962}"/>
              </a:ext>
            </a:extLst>
          </p:cNvPr>
          <p:cNvSpPr/>
          <p:nvPr userDrawn="1"/>
        </p:nvSpPr>
        <p:spPr>
          <a:xfrm>
            <a:off x="10479855" y="4413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ADB6B9D0-B1A2-ABD3-E107-1999100B5AEA}"/>
              </a:ext>
            </a:extLst>
          </p:cNvPr>
          <p:cNvSpPr/>
          <p:nvPr userDrawn="1"/>
        </p:nvSpPr>
        <p:spPr>
          <a:xfrm>
            <a:off x="10567138" y="44590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D5A7B90A-886F-48D6-82C2-C75ACF9D144A}"/>
              </a:ext>
            </a:extLst>
          </p:cNvPr>
          <p:cNvSpPr/>
          <p:nvPr userDrawn="1"/>
        </p:nvSpPr>
        <p:spPr>
          <a:xfrm>
            <a:off x="10654422" y="450260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2CEE2758-2493-52DE-168D-988D474A5380}"/>
              </a:ext>
            </a:extLst>
          </p:cNvPr>
          <p:cNvSpPr/>
          <p:nvPr userDrawn="1"/>
        </p:nvSpPr>
        <p:spPr>
          <a:xfrm>
            <a:off x="10741706" y="454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87CBC0AC-FE22-A704-EDAE-FCF8879408B6}"/>
              </a:ext>
            </a:extLst>
          </p:cNvPr>
          <p:cNvSpPr/>
          <p:nvPr userDrawn="1"/>
        </p:nvSpPr>
        <p:spPr>
          <a:xfrm>
            <a:off x="10828989" y="457958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0DD61F69-2CA4-0ADA-B0B8-E31704F898B5}"/>
              </a:ext>
            </a:extLst>
          </p:cNvPr>
          <p:cNvSpPr/>
          <p:nvPr userDrawn="1"/>
        </p:nvSpPr>
        <p:spPr>
          <a:xfrm>
            <a:off x="10916273" y="461123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29D20AF1-3F10-E8FF-ED3B-EDD8CA2329A4}"/>
              </a:ext>
            </a:extLst>
          </p:cNvPr>
          <p:cNvSpPr/>
          <p:nvPr userDrawn="1"/>
        </p:nvSpPr>
        <p:spPr>
          <a:xfrm>
            <a:off x="11003557" y="46374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D05581ED-103F-1049-4A30-B741710A2626}"/>
              </a:ext>
            </a:extLst>
          </p:cNvPr>
          <p:cNvSpPr/>
          <p:nvPr userDrawn="1"/>
        </p:nvSpPr>
        <p:spPr>
          <a:xfrm>
            <a:off x="11090840" y="46579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5B3FF1C2-5C5A-FD5B-88E7-D62E8FF0A26E}"/>
              </a:ext>
            </a:extLst>
          </p:cNvPr>
          <p:cNvSpPr/>
          <p:nvPr userDrawn="1"/>
        </p:nvSpPr>
        <p:spPr>
          <a:xfrm>
            <a:off x="11178124" y="46725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DB835188-A1FE-34C6-57C7-F4FD668745EE}"/>
              </a:ext>
            </a:extLst>
          </p:cNvPr>
          <p:cNvSpPr/>
          <p:nvPr userDrawn="1"/>
        </p:nvSpPr>
        <p:spPr>
          <a:xfrm>
            <a:off x="11265408" y="468149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1F91653A-64B4-5A3C-384F-FD7182317D5F}"/>
              </a:ext>
            </a:extLst>
          </p:cNvPr>
          <p:cNvSpPr/>
          <p:nvPr userDrawn="1"/>
        </p:nvSpPr>
        <p:spPr>
          <a:xfrm>
            <a:off x="11352691" y="46852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92CE5A20-0F8E-02C3-9E4C-632269D0B49E}"/>
              </a:ext>
            </a:extLst>
          </p:cNvPr>
          <p:cNvSpPr/>
          <p:nvPr userDrawn="1"/>
        </p:nvSpPr>
        <p:spPr>
          <a:xfrm>
            <a:off x="11439975" y="468444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24DADF7F-5C05-ADCF-A7FE-2DB62A18511C}"/>
              </a:ext>
            </a:extLst>
          </p:cNvPr>
          <p:cNvSpPr/>
          <p:nvPr userDrawn="1"/>
        </p:nvSpPr>
        <p:spPr>
          <a:xfrm>
            <a:off x="11527258" y="468002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68D8A63F-41D0-D7AB-FCAF-F46F837882B2}"/>
              </a:ext>
            </a:extLst>
          </p:cNvPr>
          <p:cNvSpPr/>
          <p:nvPr userDrawn="1"/>
        </p:nvSpPr>
        <p:spPr>
          <a:xfrm>
            <a:off x="11614542" y="46730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92EF7921-6CBC-B53C-65BF-FF64A404A9B6}"/>
              </a:ext>
            </a:extLst>
          </p:cNvPr>
          <p:cNvSpPr/>
          <p:nvPr userDrawn="1"/>
        </p:nvSpPr>
        <p:spPr>
          <a:xfrm>
            <a:off x="11701826" y="466460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D7392237-3017-B7E0-C6CD-5D3E9A0F7F43}"/>
              </a:ext>
            </a:extLst>
          </p:cNvPr>
          <p:cNvSpPr/>
          <p:nvPr userDrawn="1"/>
        </p:nvSpPr>
        <p:spPr>
          <a:xfrm>
            <a:off x="11789109" y="465602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17516047-B7BB-BF31-C97F-40A4B4723F15}"/>
              </a:ext>
            </a:extLst>
          </p:cNvPr>
          <p:cNvSpPr/>
          <p:nvPr userDrawn="1"/>
        </p:nvSpPr>
        <p:spPr>
          <a:xfrm>
            <a:off x="11876393" y="464852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77453A81-9E16-CB1B-98F3-3D3A5C50DA05}"/>
              </a:ext>
            </a:extLst>
          </p:cNvPr>
          <p:cNvSpPr/>
          <p:nvPr userDrawn="1"/>
        </p:nvSpPr>
        <p:spPr>
          <a:xfrm>
            <a:off x="11963677" y="464329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C5015947-396E-3598-0868-F9FF89772195}"/>
              </a:ext>
            </a:extLst>
          </p:cNvPr>
          <p:cNvSpPr/>
          <p:nvPr userDrawn="1"/>
        </p:nvSpPr>
        <p:spPr>
          <a:xfrm>
            <a:off x="12050960" y="46414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C4A9C8D9-484F-D109-B9B7-C8607630B1F5}"/>
              </a:ext>
            </a:extLst>
          </p:cNvPr>
          <p:cNvSpPr/>
          <p:nvPr userDrawn="1"/>
        </p:nvSpPr>
        <p:spPr>
          <a:xfrm>
            <a:off x="12138244" y="46439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0" name="Oval 349">
            <a:extLst>
              <a:ext uri="{FF2B5EF4-FFF2-40B4-BE49-F238E27FC236}">
                <a16:creationId xmlns:a16="http://schemas.microsoft.com/office/drawing/2014/main" id="{43E70B3A-CF33-3D73-9B50-5817B19AC008}"/>
              </a:ext>
            </a:extLst>
          </p:cNvPr>
          <p:cNvSpPr/>
          <p:nvPr userDrawn="1"/>
        </p:nvSpPr>
        <p:spPr>
          <a:xfrm>
            <a:off x="12225528" y="465141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2780CEFF-5064-6108-1DB7-40DCE7AD3F03}"/>
              </a:ext>
            </a:extLst>
          </p:cNvPr>
          <p:cNvSpPr/>
          <p:nvPr userDrawn="1"/>
        </p:nvSpPr>
        <p:spPr>
          <a:xfrm>
            <a:off x="8385048" y="420672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722BF83E-794F-C4C7-EE1D-4879EFAAB324}"/>
              </a:ext>
            </a:extLst>
          </p:cNvPr>
          <p:cNvSpPr/>
          <p:nvPr userDrawn="1"/>
        </p:nvSpPr>
        <p:spPr>
          <a:xfrm>
            <a:off x="8472331" y="420508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C131978B-68E1-921C-AE6A-3AEACAD16F45}"/>
              </a:ext>
            </a:extLst>
          </p:cNvPr>
          <p:cNvSpPr/>
          <p:nvPr userDrawn="1"/>
        </p:nvSpPr>
        <p:spPr>
          <a:xfrm>
            <a:off x="8559615" y="42014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B245C80E-7CCD-EB9C-7342-730347061690}"/>
              </a:ext>
            </a:extLst>
          </p:cNvPr>
          <p:cNvSpPr/>
          <p:nvPr userDrawn="1"/>
        </p:nvSpPr>
        <p:spPr>
          <a:xfrm>
            <a:off x="8646898" y="419677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0D6E65BF-944C-C836-CB0A-21A4EACC82DE}"/>
              </a:ext>
            </a:extLst>
          </p:cNvPr>
          <p:cNvSpPr/>
          <p:nvPr userDrawn="1"/>
        </p:nvSpPr>
        <p:spPr>
          <a:xfrm>
            <a:off x="8734182" y="419219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4A634267-EA78-0F55-9933-A8E44DF9E1F4}"/>
              </a:ext>
            </a:extLst>
          </p:cNvPr>
          <p:cNvSpPr/>
          <p:nvPr userDrawn="1"/>
        </p:nvSpPr>
        <p:spPr>
          <a:xfrm>
            <a:off x="8821466" y="418874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7" name="Oval 356">
            <a:extLst>
              <a:ext uri="{FF2B5EF4-FFF2-40B4-BE49-F238E27FC236}">
                <a16:creationId xmlns:a16="http://schemas.microsoft.com/office/drawing/2014/main" id="{C5891C55-612B-EDBD-AEAD-3BAC741CF37B}"/>
              </a:ext>
            </a:extLst>
          </p:cNvPr>
          <p:cNvSpPr/>
          <p:nvPr userDrawn="1"/>
        </p:nvSpPr>
        <p:spPr>
          <a:xfrm>
            <a:off x="8908749" y="418744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3E868111-561D-1FF9-ADFF-19BDD2C50AD4}"/>
              </a:ext>
            </a:extLst>
          </p:cNvPr>
          <p:cNvSpPr/>
          <p:nvPr userDrawn="1"/>
        </p:nvSpPr>
        <p:spPr>
          <a:xfrm>
            <a:off x="8996033" y="41892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3D194DA9-7B36-74AD-D00A-29A69A2B4088}"/>
              </a:ext>
            </a:extLst>
          </p:cNvPr>
          <p:cNvSpPr/>
          <p:nvPr userDrawn="1"/>
        </p:nvSpPr>
        <p:spPr>
          <a:xfrm>
            <a:off x="9083317" y="419481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B6A530FA-402D-51BD-375B-1D0BAC803F56}"/>
              </a:ext>
            </a:extLst>
          </p:cNvPr>
          <p:cNvSpPr/>
          <p:nvPr userDrawn="1"/>
        </p:nvSpPr>
        <p:spPr>
          <a:xfrm>
            <a:off x="9170600" y="4204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903E3DD7-00BF-73D6-DDA3-637175F4FCDC}"/>
              </a:ext>
            </a:extLst>
          </p:cNvPr>
          <p:cNvSpPr/>
          <p:nvPr userDrawn="1"/>
        </p:nvSpPr>
        <p:spPr>
          <a:xfrm>
            <a:off x="9257884" y="42197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F90473A5-20F1-D919-F743-9A1265A85B8C}"/>
              </a:ext>
            </a:extLst>
          </p:cNvPr>
          <p:cNvSpPr/>
          <p:nvPr userDrawn="1"/>
        </p:nvSpPr>
        <p:spPr>
          <a:xfrm>
            <a:off x="9345168" y="423959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B3EC2756-D8A5-F1EC-A778-B4B265F9F93E}"/>
              </a:ext>
            </a:extLst>
          </p:cNvPr>
          <p:cNvSpPr/>
          <p:nvPr userDrawn="1"/>
        </p:nvSpPr>
        <p:spPr>
          <a:xfrm>
            <a:off x="9432451" y="426442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D4137A04-144C-19AF-7E08-5D8740C1BD61}"/>
              </a:ext>
            </a:extLst>
          </p:cNvPr>
          <p:cNvSpPr/>
          <p:nvPr userDrawn="1"/>
        </p:nvSpPr>
        <p:spPr>
          <a:xfrm>
            <a:off x="9519735" y="429392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0856361E-BAE4-8648-F036-1695D8E87D55}"/>
              </a:ext>
            </a:extLst>
          </p:cNvPr>
          <p:cNvSpPr/>
          <p:nvPr userDrawn="1"/>
        </p:nvSpPr>
        <p:spPr>
          <a:xfrm>
            <a:off x="9607018" y="432760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3F3239A3-C24B-A068-22D5-2275C0645EF1}"/>
              </a:ext>
            </a:extLst>
          </p:cNvPr>
          <p:cNvSpPr/>
          <p:nvPr userDrawn="1"/>
        </p:nvSpPr>
        <p:spPr>
          <a:xfrm>
            <a:off x="9694302" y="43647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B6A9CF7B-9312-8476-8A3D-C6CAE27C83EF}"/>
              </a:ext>
            </a:extLst>
          </p:cNvPr>
          <p:cNvSpPr/>
          <p:nvPr userDrawn="1"/>
        </p:nvSpPr>
        <p:spPr>
          <a:xfrm>
            <a:off x="9781586" y="440461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D0D7CEDF-0A15-0C13-A980-76D5B19EBA24}"/>
              </a:ext>
            </a:extLst>
          </p:cNvPr>
          <p:cNvSpPr/>
          <p:nvPr userDrawn="1"/>
        </p:nvSpPr>
        <p:spPr>
          <a:xfrm>
            <a:off x="9868869" y="44461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EBC42501-B24F-A457-DA05-E6F1D5F31BCD}"/>
              </a:ext>
            </a:extLst>
          </p:cNvPr>
          <p:cNvSpPr/>
          <p:nvPr userDrawn="1"/>
        </p:nvSpPr>
        <p:spPr>
          <a:xfrm>
            <a:off x="9956153" y="44882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00CF59B0-866B-133B-302B-0930B93C91F5}"/>
              </a:ext>
            </a:extLst>
          </p:cNvPr>
          <p:cNvSpPr/>
          <p:nvPr userDrawn="1"/>
        </p:nvSpPr>
        <p:spPr>
          <a:xfrm>
            <a:off x="10043437" y="453001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4D5A1A56-73C5-4AAF-EDDA-B6CA7C2C19ED}"/>
              </a:ext>
            </a:extLst>
          </p:cNvPr>
          <p:cNvSpPr/>
          <p:nvPr userDrawn="1"/>
        </p:nvSpPr>
        <p:spPr>
          <a:xfrm>
            <a:off x="10130720" y="45702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287E95C9-4337-FF22-FB0C-71B5FED7794D}"/>
              </a:ext>
            </a:extLst>
          </p:cNvPr>
          <p:cNvSpPr/>
          <p:nvPr userDrawn="1"/>
        </p:nvSpPr>
        <p:spPr>
          <a:xfrm>
            <a:off x="10218004" y="460804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9A0B2CAA-5447-A22A-50A9-C80F06DEBCEB}"/>
              </a:ext>
            </a:extLst>
          </p:cNvPr>
          <p:cNvSpPr/>
          <p:nvPr userDrawn="1"/>
        </p:nvSpPr>
        <p:spPr>
          <a:xfrm>
            <a:off x="10305288" y="464248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1A34E48B-B972-9E78-7F18-9613F18F76AD}"/>
              </a:ext>
            </a:extLst>
          </p:cNvPr>
          <p:cNvSpPr/>
          <p:nvPr userDrawn="1"/>
        </p:nvSpPr>
        <p:spPr>
          <a:xfrm>
            <a:off x="10392571" y="467286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4F83D61F-67B6-454C-2027-076E7CDC84D3}"/>
              </a:ext>
            </a:extLst>
          </p:cNvPr>
          <p:cNvSpPr/>
          <p:nvPr userDrawn="1"/>
        </p:nvSpPr>
        <p:spPr>
          <a:xfrm>
            <a:off x="10479855" y="46986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648B09A0-4684-DEF9-3090-1AEF56EE6082}"/>
              </a:ext>
            </a:extLst>
          </p:cNvPr>
          <p:cNvSpPr/>
          <p:nvPr userDrawn="1"/>
        </p:nvSpPr>
        <p:spPr>
          <a:xfrm>
            <a:off x="10567138" y="47195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1F58CEC1-62BE-D712-27F4-AEF9E9325000}"/>
              </a:ext>
            </a:extLst>
          </p:cNvPr>
          <p:cNvSpPr/>
          <p:nvPr userDrawn="1"/>
        </p:nvSpPr>
        <p:spPr>
          <a:xfrm>
            <a:off x="10654422" y="47354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58F3C01F-EB98-475A-0752-66AB4CFFEF68}"/>
              </a:ext>
            </a:extLst>
          </p:cNvPr>
          <p:cNvSpPr/>
          <p:nvPr userDrawn="1"/>
        </p:nvSpPr>
        <p:spPr>
          <a:xfrm>
            <a:off x="10741706" y="474638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3C8F29D3-9C0C-7E78-3C4E-C7878A499F39}"/>
              </a:ext>
            </a:extLst>
          </p:cNvPr>
          <p:cNvSpPr/>
          <p:nvPr userDrawn="1"/>
        </p:nvSpPr>
        <p:spPr>
          <a:xfrm>
            <a:off x="10828989" y="475282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DA33736C-3410-3591-F50C-62084C648B7E}"/>
              </a:ext>
            </a:extLst>
          </p:cNvPr>
          <p:cNvSpPr/>
          <p:nvPr userDrawn="1"/>
        </p:nvSpPr>
        <p:spPr>
          <a:xfrm>
            <a:off x="10916273" y="47553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096D8038-ACA2-99EE-AFD5-A6C1AF63D6D6}"/>
              </a:ext>
            </a:extLst>
          </p:cNvPr>
          <p:cNvSpPr/>
          <p:nvPr userDrawn="1"/>
        </p:nvSpPr>
        <p:spPr>
          <a:xfrm>
            <a:off x="11003557" y="475454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2BA2AA7D-69BD-BF62-DB1A-68B175252340}"/>
              </a:ext>
            </a:extLst>
          </p:cNvPr>
          <p:cNvSpPr/>
          <p:nvPr userDrawn="1"/>
        </p:nvSpPr>
        <p:spPr>
          <a:xfrm>
            <a:off x="11090840" y="475145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A8EFA759-BA38-F7AE-851D-27B164B5843E}"/>
              </a:ext>
            </a:extLst>
          </p:cNvPr>
          <p:cNvSpPr/>
          <p:nvPr userDrawn="1"/>
        </p:nvSpPr>
        <p:spPr>
          <a:xfrm>
            <a:off x="11178124" y="47470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4" name="Oval 383">
            <a:extLst>
              <a:ext uri="{FF2B5EF4-FFF2-40B4-BE49-F238E27FC236}">
                <a16:creationId xmlns:a16="http://schemas.microsoft.com/office/drawing/2014/main" id="{B190D99F-5CE2-339F-62C4-33FC2D3C2CA8}"/>
              </a:ext>
            </a:extLst>
          </p:cNvPr>
          <p:cNvSpPr/>
          <p:nvPr userDrawn="1"/>
        </p:nvSpPr>
        <p:spPr>
          <a:xfrm>
            <a:off x="11265408" y="474228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5" name="Oval 384">
            <a:extLst>
              <a:ext uri="{FF2B5EF4-FFF2-40B4-BE49-F238E27FC236}">
                <a16:creationId xmlns:a16="http://schemas.microsoft.com/office/drawing/2014/main" id="{6A8912F0-A5E1-FD4F-40CC-3A40B2D9E43E}"/>
              </a:ext>
            </a:extLst>
          </p:cNvPr>
          <p:cNvSpPr/>
          <p:nvPr userDrawn="1"/>
        </p:nvSpPr>
        <p:spPr>
          <a:xfrm>
            <a:off x="11352691" y="473834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B8FB9B58-AADE-E712-E2F6-3DC73374148A}"/>
              </a:ext>
            </a:extLst>
          </p:cNvPr>
          <p:cNvSpPr/>
          <p:nvPr userDrawn="1"/>
        </p:nvSpPr>
        <p:spPr>
          <a:xfrm>
            <a:off x="11439975" y="47362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7" name="Oval 386">
            <a:extLst>
              <a:ext uri="{FF2B5EF4-FFF2-40B4-BE49-F238E27FC236}">
                <a16:creationId xmlns:a16="http://schemas.microsoft.com/office/drawing/2014/main" id="{AD004ECB-C743-3FE1-D8A7-A43CB98BF958}"/>
              </a:ext>
            </a:extLst>
          </p:cNvPr>
          <p:cNvSpPr/>
          <p:nvPr userDrawn="1"/>
        </p:nvSpPr>
        <p:spPr>
          <a:xfrm>
            <a:off x="11527258" y="473687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615DF477-F42F-DDF0-5E57-2875FBA06F47}"/>
              </a:ext>
            </a:extLst>
          </p:cNvPr>
          <p:cNvSpPr/>
          <p:nvPr userDrawn="1"/>
        </p:nvSpPr>
        <p:spPr>
          <a:xfrm>
            <a:off x="11614542" y="47411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E4FB2E46-EBEB-7CA4-85D3-23C28A7B2757}"/>
              </a:ext>
            </a:extLst>
          </p:cNvPr>
          <p:cNvSpPr/>
          <p:nvPr userDrawn="1"/>
        </p:nvSpPr>
        <p:spPr>
          <a:xfrm>
            <a:off x="11701826" y="47496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D4C71C81-FED2-816F-6585-C59D80DE8C88}"/>
              </a:ext>
            </a:extLst>
          </p:cNvPr>
          <p:cNvSpPr/>
          <p:nvPr userDrawn="1"/>
        </p:nvSpPr>
        <p:spPr>
          <a:xfrm>
            <a:off x="11789109" y="4762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66384DFA-3561-97C8-B325-598A71F54A93}"/>
              </a:ext>
            </a:extLst>
          </p:cNvPr>
          <p:cNvSpPr/>
          <p:nvPr userDrawn="1"/>
        </p:nvSpPr>
        <p:spPr>
          <a:xfrm>
            <a:off x="11876393" y="478105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C9C5990F-54E5-36BA-D3FB-CCC846666B41}"/>
              </a:ext>
            </a:extLst>
          </p:cNvPr>
          <p:cNvSpPr/>
          <p:nvPr userDrawn="1"/>
        </p:nvSpPr>
        <p:spPr>
          <a:xfrm>
            <a:off x="11963677" y="48042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B2D14265-6108-3D18-FAE4-AE6B4B192824}"/>
              </a:ext>
            </a:extLst>
          </p:cNvPr>
          <p:cNvSpPr/>
          <p:nvPr userDrawn="1"/>
        </p:nvSpPr>
        <p:spPr>
          <a:xfrm>
            <a:off x="12050960" y="48322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02726D01-DDA7-B899-1E07-7AF61D4F4DAF}"/>
              </a:ext>
            </a:extLst>
          </p:cNvPr>
          <p:cNvSpPr/>
          <p:nvPr userDrawn="1"/>
        </p:nvSpPr>
        <p:spPr>
          <a:xfrm>
            <a:off x="12138244" y="486459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699B470C-7BE6-51BA-E81D-AE7A51280618}"/>
              </a:ext>
            </a:extLst>
          </p:cNvPr>
          <p:cNvSpPr/>
          <p:nvPr userDrawn="1"/>
        </p:nvSpPr>
        <p:spPr>
          <a:xfrm>
            <a:off x="12225528" y="490069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323792C3-25F8-DF67-CDE5-EF820351551E}"/>
              </a:ext>
            </a:extLst>
          </p:cNvPr>
          <p:cNvSpPr/>
          <p:nvPr userDrawn="1"/>
        </p:nvSpPr>
        <p:spPr>
          <a:xfrm>
            <a:off x="8385048" y="43079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8AE9A750-778E-6F91-F5B4-B4D7062A3350}"/>
              </a:ext>
            </a:extLst>
          </p:cNvPr>
          <p:cNvSpPr/>
          <p:nvPr userDrawn="1"/>
        </p:nvSpPr>
        <p:spPr>
          <a:xfrm>
            <a:off x="8472331" y="431214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07A81E94-5783-68D0-DD83-EFD31277BFDF}"/>
              </a:ext>
            </a:extLst>
          </p:cNvPr>
          <p:cNvSpPr/>
          <p:nvPr userDrawn="1"/>
        </p:nvSpPr>
        <p:spPr>
          <a:xfrm>
            <a:off x="8559615" y="43194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79C42463-F6E3-E60D-D837-7D24B3084E0E}"/>
              </a:ext>
            </a:extLst>
          </p:cNvPr>
          <p:cNvSpPr/>
          <p:nvPr userDrawn="1"/>
        </p:nvSpPr>
        <p:spPr>
          <a:xfrm>
            <a:off x="8646898" y="43304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3D14BABA-14E7-AC74-ED3A-3A0A6ABEDCEA}"/>
              </a:ext>
            </a:extLst>
          </p:cNvPr>
          <p:cNvSpPr/>
          <p:nvPr userDrawn="1"/>
        </p:nvSpPr>
        <p:spPr>
          <a:xfrm>
            <a:off x="8734182" y="434539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6F1FEBA4-1548-DFAE-7493-067CD566692B}"/>
              </a:ext>
            </a:extLst>
          </p:cNvPr>
          <p:cNvSpPr/>
          <p:nvPr userDrawn="1"/>
        </p:nvSpPr>
        <p:spPr>
          <a:xfrm>
            <a:off x="8821466" y="43645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D6B46035-B094-F06B-6BF6-CA247EABF593}"/>
              </a:ext>
            </a:extLst>
          </p:cNvPr>
          <p:cNvSpPr/>
          <p:nvPr userDrawn="1"/>
        </p:nvSpPr>
        <p:spPr>
          <a:xfrm>
            <a:off x="8908749" y="43877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45110567-0101-D5F7-FA3E-329A38F0E6C6}"/>
              </a:ext>
            </a:extLst>
          </p:cNvPr>
          <p:cNvSpPr/>
          <p:nvPr userDrawn="1"/>
        </p:nvSpPr>
        <p:spPr>
          <a:xfrm>
            <a:off x="8996033" y="44149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7792C12A-E549-A3B6-E60B-763082E03529}"/>
              </a:ext>
            </a:extLst>
          </p:cNvPr>
          <p:cNvSpPr/>
          <p:nvPr userDrawn="1"/>
        </p:nvSpPr>
        <p:spPr>
          <a:xfrm>
            <a:off x="9083317" y="444574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5" name="Oval 404">
            <a:extLst>
              <a:ext uri="{FF2B5EF4-FFF2-40B4-BE49-F238E27FC236}">
                <a16:creationId xmlns:a16="http://schemas.microsoft.com/office/drawing/2014/main" id="{60105437-A2E8-22B1-FE7C-789FC2C12112}"/>
              </a:ext>
            </a:extLst>
          </p:cNvPr>
          <p:cNvSpPr/>
          <p:nvPr userDrawn="1"/>
        </p:nvSpPr>
        <p:spPr>
          <a:xfrm>
            <a:off x="9170600" y="44794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96DD0C99-8397-B8BA-0D75-D112058C1298}"/>
              </a:ext>
            </a:extLst>
          </p:cNvPr>
          <p:cNvSpPr/>
          <p:nvPr userDrawn="1"/>
        </p:nvSpPr>
        <p:spPr>
          <a:xfrm>
            <a:off x="9257884" y="45155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7" name="Oval 406">
            <a:extLst>
              <a:ext uri="{FF2B5EF4-FFF2-40B4-BE49-F238E27FC236}">
                <a16:creationId xmlns:a16="http://schemas.microsoft.com/office/drawing/2014/main" id="{7E46EB1F-A7BB-FFA8-DC64-C5A8B1462B31}"/>
              </a:ext>
            </a:extLst>
          </p:cNvPr>
          <p:cNvSpPr/>
          <p:nvPr userDrawn="1"/>
        </p:nvSpPr>
        <p:spPr>
          <a:xfrm>
            <a:off x="9345168" y="455312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22E0052F-638C-20BF-EE7D-D5EAE64D86C6}"/>
              </a:ext>
            </a:extLst>
          </p:cNvPr>
          <p:cNvSpPr/>
          <p:nvPr userDrawn="1"/>
        </p:nvSpPr>
        <p:spPr>
          <a:xfrm>
            <a:off x="9432451" y="459135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9" name="Oval 408">
            <a:extLst>
              <a:ext uri="{FF2B5EF4-FFF2-40B4-BE49-F238E27FC236}">
                <a16:creationId xmlns:a16="http://schemas.microsoft.com/office/drawing/2014/main" id="{386720A2-65CE-DF03-68DA-7F74598759C9}"/>
              </a:ext>
            </a:extLst>
          </p:cNvPr>
          <p:cNvSpPr/>
          <p:nvPr userDrawn="1"/>
        </p:nvSpPr>
        <p:spPr>
          <a:xfrm>
            <a:off x="9519735" y="462934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61CE0D18-4938-B25C-0880-A44F972B9933}"/>
              </a:ext>
            </a:extLst>
          </p:cNvPr>
          <p:cNvSpPr/>
          <p:nvPr userDrawn="1"/>
        </p:nvSpPr>
        <p:spPr>
          <a:xfrm>
            <a:off x="9607018" y="466621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1" name="Oval 410">
            <a:extLst>
              <a:ext uri="{FF2B5EF4-FFF2-40B4-BE49-F238E27FC236}">
                <a16:creationId xmlns:a16="http://schemas.microsoft.com/office/drawing/2014/main" id="{41074451-8310-F1C7-10A3-3BC42A8347A8}"/>
              </a:ext>
            </a:extLst>
          </p:cNvPr>
          <p:cNvSpPr/>
          <p:nvPr userDrawn="1"/>
        </p:nvSpPr>
        <p:spPr>
          <a:xfrm>
            <a:off x="9694302" y="470113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28EA2E4C-C25C-E69D-9201-935A529EE19F}"/>
              </a:ext>
            </a:extLst>
          </p:cNvPr>
          <p:cNvSpPr/>
          <p:nvPr userDrawn="1"/>
        </p:nvSpPr>
        <p:spPr>
          <a:xfrm>
            <a:off x="9781586" y="473335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3" name="Oval 412">
            <a:extLst>
              <a:ext uri="{FF2B5EF4-FFF2-40B4-BE49-F238E27FC236}">
                <a16:creationId xmlns:a16="http://schemas.microsoft.com/office/drawing/2014/main" id="{C87E1692-1332-528B-21CD-EA5C59B7F44D}"/>
              </a:ext>
            </a:extLst>
          </p:cNvPr>
          <p:cNvSpPr/>
          <p:nvPr userDrawn="1"/>
        </p:nvSpPr>
        <p:spPr>
          <a:xfrm>
            <a:off x="9868869" y="47622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4" name="Oval 413">
            <a:extLst>
              <a:ext uri="{FF2B5EF4-FFF2-40B4-BE49-F238E27FC236}">
                <a16:creationId xmlns:a16="http://schemas.microsoft.com/office/drawing/2014/main" id="{947D0673-EA42-C897-9E7F-3054892F6003}"/>
              </a:ext>
            </a:extLst>
          </p:cNvPr>
          <p:cNvSpPr/>
          <p:nvPr userDrawn="1"/>
        </p:nvSpPr>
        <p:spPr>
          <a:xfrm>
            <a:off x="9956153" y="47874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5" name="Oval 414">
            <a:extLst>
              <a:ext uri="{FF2B5EF4-FFF2-40B4-BE49-F238E27FC236}">
                <a16:creationId xmlns:a16="http://schemas.microsoft.com/office/drawing/2014/main" id="{6B9B8068-EF0D-CDF6-7E3A-7EAD9DD888C6}"/>
              </a:ext>
            </a:extLst>
          </p:cNvPr>
          <p:cNvSpPr/>
          <p:nvPr userDrawn="1"/>
        </p:nvSpPr>
        <p:spPr>
          <a:xfrm>
            <a:off x="10043437" y="48084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D129BC60-F90A-FE66-8F17-FB74B8883D4B}"/>
              </a:ext>
            </a:extLst>
          </p:cNvPr>
          <p:cNvSpPr/>
          <p:nvPr userDrawn="1"/>
        </p:nvSpPr>
        <p:spPr>
          <a:xfrm>
            <a:off x="10130720" y="482537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7" name="Oval 416">
            <a:extLst>
              <a:ext uri="{FF2B5EF4-FFF2-40B4-BE49-F238E27FC236}">
                <a16:creationId xmlns:a16="http://schemas.microsoft.com/office/drawing/2014/main" id="{3961C3DB-D89E-18F3-D72C-80B575A86092}"/>
              </a:ext>
            </a:extLst>
          </p:cNvPr>
          <p:cNvSpPr/>
          <p:nvPr userDrawn="1"/>
        </p:nvSpPr>
        <p:spPr>
          <a:xfrm>
            <a:off x="10218004" y="48381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93F1A57B-5A9F-E072-2FA2-3C4A0B77EFBF}"/>
              </a:ext>
            </a:extLst>
          </p:cNvPr>
          <p:cNvSpPr/>
          <p:nvPr userDrawn="1"/>
        </p:nvSpPr>
        <p:spPr>
          <a:xfrm>
            <a:off x="10305288" y="484714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9" name="Oval 418">
            <a:extLst>
              <a:ext uri="{FF2B5EF4-FFF2-40B4-BE49-F238E27FC236}">
                <a16:creationId xmlns:a16="http://schemas.microsoft.com/office/drawing/2014/main" id="{3DFEE53C-567A-9F0E-F060-DAC2E082B82B}"/>
              </a:ext>
            </a:extLst>
          </p:cNvPr>
          <p:cNvSpPr/>
          <p:nvPr userDrawn="1"/>
        </p:nvSpPr>
        <p:spPr>
          <a:xfrm>
            <a:off x="10392571" y="4852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0" name="Oval 419">
            <a:extLst>
              <a:ext uri="{FF2B5EF4-FFF2-40B4-BE49-F238E27FC236}">
                <a16:creationId xmlns:a16="http://schemas.microsoft.com/office/drawing/2014/main" id="{F49733C8-D5CA-F473-8FB1-D5DFC0C928CB}"/>
              </a:ext>
            </a:extLst>
          </p:cNvPr>
          <p:cNvSpPr/>
          <p:nvPr userDrawn="1"/>
        </p:nvSpPr>
        <p:spPr>
          <a:xfrm>
            <a:off x="10479855" y="48555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96E5B001-E520-E0B1-6832-BF35C40D73EE}"/>
              </a:ext>
            </a:extLst>
          </p:cNvPr>
          <p:cNvSpPr/>
          <p:nvPr userDrawn="1"/>
        </p:nvSpPr>
        <p:spPr>
          <a:xfrm>
            <a:off x="10567138" y="4856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2" name="Oval 421">
            <a:extLst>
              <a:ext uri="{FF2B5EF4-FFF2-40B4-BE49-F238E27FC236}">
                <a16:creationId xmlns:a16="http://schemas.microsoft.com/office/drawing/2014/main" id="{ECFE477F-26FB-D53A-4962-85B696357490}"/>
              </a:ext>
            </a:extLst>
          </p:cNvPr>
          <p:cNvSpPr/>
          <p:nvPr userDrawn="1"/>
        </p:nvSpPr>
        <p:spPr>
          <a:xfrm>
            <a:off x="10654422" y="48558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3" name="Oval 422">
            <a:extLst>
              <a:ext uri="{FF2B5EF4-FFF2-40B4-BE49-F238E27FC236}">
                <a16:creationId xmlns:a16="http://schemas.microsoft.com/office/drawing/2014/main" id="{C8B8CA21-67F4-C649-F434-93D5C2076D44}"/>
              </a:ext>
            </a:extLst>
          </p:cNvPr>
          <p:cNvSpPr/>
          <p:nvPr userDrawn="1"/>
        </p:nvSpPr>
        <p:spPr>
          <a:xfrm>
            <a:off x="10741706" y="485496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4" name="Oval 423">
            <a:extLst>
              <a:ext uri="{FF2B5EF4-FFF2-40B4-BE49-F238E27FC236}">
                <a16:creationId xmlns:a16="http://schemas.microsoft.com/office/drawing/2014/main" id="{70A7D703-CC7C-5EEB-AD7D-EA4FBAFF7F03}"/>
              </a:ext>
            </a:extLst>
          </p:cNvPr>
          <p:cNvSpPr/>
          <p:nvPr userDrawn="1"/>
        </p:nvSpPr>
        <p:spPr>
          <a:xfrm>
            <a:off x="10828989" y="48546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BAA0BFC8-019B-8FC8-BA2A-CD4486449C3B}"/>
              </a:ext>
            </a:extLst>
          </p:cNvPr>
          <p:cNvSpPr/>
          <p:nvPr userDrawn="1"/>
        </p:nvSpPr>
        <p:spPr>
          <a:xfrm>
            <a:off x="10916273" y="48557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01167C7D-64C5-E821-034D-69747F27A108}"/>
              </a:ext>
            </a:extLst>
          </p:cNvPr>
          <p:cNvSpPr/>
          <p:nvPr userDrawn="1"/>
        </p:nvSpPr>
        <p:spPr>
          <a:xfrm>
            <a:off x="11003557" y="485906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B997935F-D4CB-AADD-174D-6241B780B232}"/>
              </a:ext>
            </a:extLst>
          </p:cNvPr>
          <p:cNvSpPr/>
          <p:nvPr userDrawn="1"/>
        </p:nvSpPr>
        <p:spPr>
          <a:xfrm>
            <a:off x="11090840" y="4865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2F47B77C-94FA-8688-BD85-1439673828BC}"/>
              </a:ext>
            </a:extLst>
          </p:cNvPr>
          <p:cNvSpPr/>
          <p:nvPr userDrawn="1"/>
        </p:nvSpPr>
        <p:spPr>
          <a:xfrm>
            <a:off x="11178124" y="487499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3F3760B9-809C-F0D0-A9B2-988004B3D424}"/>
              </a:ext>
            </a:extLst>
          </p:cNvPr>
          <p:cNvSpPr/>
          <p:nvPr userDrawn="1"/>
        </p:nvSpPr>
        <p:spPr>
          <a:xfrm>
            <a:off x="11265408" y="48885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345446A2-B6C1-7EA4-5635-09D5330DA3EA}"/>
              </a:ext>
            </a:extLst>
          </p:cNvPr>
          <p:cNvSpPr/>
          <p:nvPr userDrawn="1"/>
        </p:nvSpPr>
        <p:spPr>
          <a:xfrm>
            <a:off x="11352691" y="49063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1" name="Oval 430">
            <a:extLst>
              <a:ext uri="{FF2B5EF4-FFF2-40B4-BE49-F238E27FC236}">
                <a16:creationId xmlns:a16="http://schemas.microsoft.com/office/drawing/2014/main" id="{ABC7729F-B564-4F75-2056-196AFA056594}"/>
              </a:ext>
            </a:extLst>
          </p:cNvPr>
          <p:cNvSpPr/>
          <p:nvPr userDrawn="1"/>
        </p:nvSpPr>
        <p:spPr>
          <a:xfrm>
            <a:off x="11439975" y="49282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6E465281-239C-6988-EBBA-583BD87A8702}"/>
              </a:ext>
            </a:extLst>
          </p:cNvPr>
          <p:cNvSpPr/>
          <p:nvPr userDrawn="1"/>
        </p:nvSpPr>
        <p:spPr>
          <a:xfrm>
            <a:off x="11527258" y="495414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3" name="Oval 432">
            <a:extLst>
              <a:ext uri="{FF2B5EF4-FFF2-40B4-BE49-F238E27FC236}">
                <a16:creationId xmlns:a16="http://schemas.microsoft.com/office/drawing/2014/main" id="{D5C87084-E102-1880-81F6-9D7946C8F143}"/>
              </a:ext>
            </a:extLst>
          </p:cNvPr>
          <p:cNvSpPr/>
          <p:nvPr userDrawn="1"/>
        </p:nvSpPr>
        <p:spPr>
          <a:xfrm>
            <a:off x="11614542" y="49837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8A0BA4A6-B8B8-0193-4FC1-FF4D6F493D67}"/>
              </a:ext>
            </a:extLst>
          </p:cNvPr>
          <p:cNvSpPr/>
          <p:nvPr userDrawn="1"/>
        </p:nvSpPr>
        <p:spPr>
          <a:xfrm>
            <a:off x="11701826" y="50165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5" name="Oval 434">
            <a:extLst>
              <a:ext uri="{FF2B5EF4-FFF2-40B4-BE49-F238E27FC236}">
                <a16:creationId xmlns:a16="http://schemas.microsoft.com/office/drawing/2014/main" id="{1BCA36A2-8CF4-9DD8-388A-563C7F7A6CB7}"/>
              </a:ext>
            </a:extLst>
          </p:cNvPr>
          <p:cNvSpPr/>
          <p:nvPr userDrawn="1"/>
        </p:nvSpPr>
        <p:spPr>
          <a:xfrm>
            <a:off x="11789109" y="50519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6" name="Oval 435">
            <a:extLst>
              <a:ext uri="{FF2B5EF4-FFF2-40B4-BE49-F238E27FC236}">
                <a16:creationId xmlns:a16="http://schemas.microsoft.com/office/drawing/2014/main" id="{EA701536-ABA6-8FF6-3CED-999C88AE7608}"/>
              </a:ext>
            </a:extLst>
          </p:cNvPr>
          <p:cNvSpPr/>
          <p:nvPr userDrawn="1"/>
        </p:nvSpPr>
        <p:spPr>
          <a:xfrm>
            <a:off x="11876393" y="508912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7" name="Oval 436">
            <a:extLst>
              <a:ext uri="{FF2B5EF4-FFF2-40B4-BE49-F238E27FC236}">
                <a16:creationId xmlns:a16="http://schemas.microsoft.com/office/drawing/2014/main" id="{B95B8486-0515-4474-FD9C-590A59AD1D20}"/>
              </a:ext>
            </a:extLst>
          </p:cNvPr>
          <p:cNvSpPr/>
          <p:nvPr userDrawn="1"/>
        </p:nvSpPr>
        <p:spPr>
          <a:xfrm>
            <a:off x="11963677" y="512723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8" name="Oval 437">
            <a:extLst>
              <a:ext uri="{FF2B5EF4-FFF2-40B4-BE49-F238E27FC236}">
                <a16:creationId xmlns:a16="http://schemas.microsoft.com/office/drawing/2014/main" id="{3A691A63-39C1-5E08-2AA6-E0D08CF8B351}"/>
              </a:ext>
            </a:extLst>
          </p:cNvPr>
          <p:cNvSpPr/>
          <p:nvPr userDrawn="1"/>
        </p:nvSpPr>
        <p:spPr>
          <a:xfrm>
            <a:off x="12050960" y="516539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9" name="Oval 438">
            <a:extLst>
              <a:ext uri="{FF2B5EF4-FFF2-40B4-BE49-F238E27FC236}">
                <a16:creationId xmlns:a16="http://schemas.microsoft.com/office/drawing/2014/main" id="{513171B1-2493-3090-CA1E-D9F783F733DD}"/>
              </a:ext>
            </a:extLst>
          </p:cNvPr>
          <p:cNvSpPr/>
          <p:nvPr userDrawn="1"/>
        </p:nvSpPr>
        <p:spPr>
          <a:xfrm>
            <a:off x="12138244" y="52027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0" name="Oval 439">
            <a:extLst>
              <a:ext uri="{FF2B5EF4-FFF2-40B4-BE49-F238E27FC236}">
                <a16:creationId xmlns:a16="http://schemas.microsoft.com/office/drawing/2014/main" id="{95B23F8E-CB05-5DFD-CB1A-B1AD604DE913}"/>
              </a:ext>
            </a:extLst>
          </p:cNvPr>
          <p:cNvSpPr/>
          <p:nvPr userDrawn="1"/>
        </p:nvSpPr>
        <p:spPr>
          <a:xfrm>
            <a:off x="12225528" y="52383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1" name="Oval 440">
            <a:extLst>
              <a:ext uri="{FF2B5EF4-FFF2-40B4-BE49-F238E27FC236}">
                <a16:creationId xmlns:a16="http://schemas.microsoft.com/office/drawing/2014/main" id="{55C7CFCC-CBCC-07E4-7D17-536E2FB11589}"/>
              </a:ext>
            </a:extLst>
          </p:cNvPr>
          <p:cNvSpPr/>
          <p:nvPr userDrawn="1"/>
        </p:nvSpPr>
        <p:spPr>
          <a:xfrm>
            <a:off x="8549640" y="2423160"/>
            <a:ext cx="822960" cy="82296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2" name="Oval 441">
            <a:extLst>
              <a:ext uri="{FF2B5EF4-FFF2-40B4-BE49-F238E27FC236}">
                <a16:creationId xmlns:a16="http://schemas.microsoft.com/office/drawing/2014/main" id="{6EDBA2D7-6E98-6091-3492-486ADF7D0919}"/>
              </a:ext>
            </a:extLst>
          </p:cNvPr>
          <p:cNvSpPr/>
          <p:nvPr userDrawn="1"/>
        </p:nvSpPr>
        <p:spPr>
          <a:xfrm>
            <a:off x="8693658" y="2567178"/>
            <a:ext cx="534924" cy="534924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3" name="Oval 442">
            <a:extLst>
              <a:ext uri="{FF2B5EF4-FFF2-40B4-BE49-F238E27FC236}">
                <a16:creationId xmlns:a16="http://schemas.microsoft.com/office/drawing/2014/main" id="{A3F47AEE-089A-7313-647E-EB3EFD693026}"/>
              </a:ext>
            </a:extLst>
          </p:cNvPr>
          <p:cNvSpPr/>
          <p:nvPr userDrawn="1"/>
        </p:nvSpPr>
        <p:spPr>
          <a:xfrm>
            <a:off x="6812280" y="4343400"/>
            <a:ext cx="640080" cy="64008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4" name="Oval 443">
            <a:extLst>
              <a:ext uri="{FF2B5EF4-FFF2-40B4-BE49-F238E27FC236}">
                <a16:creationId xmlns:a16="http://schemas.microsoft.com/office/drawing/2014/main" id="{471192CC-A4D4-C0B0-EEFE-2622EB5BE29E}"/>
              </a:ext>
            </a:extLst>
          </p:cNvPr>
          <p:cNvSpPr/>
          <p:nvPr userDrawn="1"/>
        </p:nvSpPr>
        <p:spPr>
          <a:xfrm>
            <a:off x="6924294" y="4455414"/>
            <a:ext cx="416051" cy="41605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5" name="Oval 444">
            <a:extLst>
              <a:ext uri="{FF2B5EF4-FFF2-40B4-BE49-F238E27FC236}">
                <a16:creationId xmlns:a16="http://schemas.microsoft.com/office/drawing/2014/main" id="{619651EA-D935-B191-EAC9-0C57B419161C}"/>
              </a:ext>
            </a:extLst>
          </p:cNvPr>
          <p:cNvSpPr/>
          <p:nvPr userDrawn="1"/>
        </p:nvSpPr>
        <p:spPr>
          <a:xfrm>
            <a:off x="7242047" y="1389888"/>
            <a:ext cx="512064" cy="512064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6" name="Oval 445">
            <a:extLst>
              <a:ext uri="{FF2B5EF4-FFF2-40B4-BE49-F238E27FC236}">
                <a16:creationId xmlns:a16="http://schemas.microsoft.com/office/drawing/2014/main" id="{0E75F76F-187E-8627-7E10-0D88FE696B3B}"/>
              </a:ext>
            </a:extLst>
          </p:cNvPr>
          <p:cNvSpPr/>
          <p:nvPr userDrawn="1"/>
        </p:nvSpPr>
        <p:spPr>
          <a:xfrm>
            <a:off x="7331659" y="1479499"/>
            <a:ext cx="332841" cy="33284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B5DD8C12-3643-D33F-0AC9-EBB8C006F487}"/>
              </a:ext>
            </a:extLst>
          </p:cNvPr>
          <p:cNvSpPr/>
          <p:nvPr userDrawn="1"/>
        </p:nvSpPr>
        <p:spPr>
          <a:xfrm>
            <a:off x="539496" y="267004"/>
            <a:ext cx="749808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8" name="Oval 447">
            <a:extLst>
              <a:ext uri="{FF2B5EF4-FFF2-40B4-BE49-F238E27FC236}">
                <a16:creationId xmlns:a16="http://schemas.microsoft.com/office/drawing/2014/main" id="{3A60DE43-251E-F6E8-9E3E-57C799BF479F}"/>
              </a:ext>
            </a:extLst>
          </p:cNvPr>
          <p:cNvSpPr/>
          <p:nvPr userDrawn="1"/>
        </p:nvSpPr>
        <p:spPr>
          <a:xfrm>
            <a:off x="484632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9" name="Oval 448">
            <a:extLst>
              <a:ext uri="{FF2B5EF4-FFF2-40B4-BE49-F238E27FC236}">
                <a16:creationId xmlns:a16="http://schemas.microsoft.com/office/drawing/2014/main" id="{37D2DA5C-F20E-6FB5-9AD7-A4EC9BDD1BFF}"/>
              </a:ext>
            </a:extLst>
          </p:cNvPr>
          <p:cNvSpPr/>
          <p:nvPr userDrawn="1"/>
        </p:nvSpPr>
        <p:spPr>
          <a:xfrm>
            <a:off x="876909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AAF7C0A5-ABCA-DEE0-8B9A-77595E9DD922}"/>
              </a:ext>
            </a:extLst>
          </p:cNvPr>
          <p:cNvSpPr/>
          <p:nvPr userDrawn="1"/>
        </p:nvSpPr>
        <p:spPr>
          <a:xfrm>
            <a:off x="539496" y="376732"/>
            <a:ext cx="59436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1" name="Oval 450">
            <a:extLst>
              <a:ext uri="{FF2B5EF4-FFF2-40B4-BE49-F238E27FC236}">
                <a16:creationId xmlns:a16="http://schemas.microsoft.com/office/drawing/2014/main" id="{05F2E0A4-4A1A-A71E-D884-8C46BC10E4B5}"/>
              </a:ext>
            </a:extLst>
          </p:cNvPr>
          <p:cNvSpPr/>
          <p:nvPr userDrawn="1"/>
        </p:nvSpPr>
        <p:spPr>
          <a:xfrm>
            <a:off x="484632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2" name="Oval 451">
            <a:extLst>
              <a:ext uri="{FF2B5EF4-FFF2-40B4-BE49-F238E27FC236}">
                <a16:creationId xmlns:a16="http://schemas.microsoft.com/office/drawing/2014/main" id="{4499CC20-4359-9E3C-50D6-34B203AA51B1}"/>
              </a:ext>
            </a:extLst>
          </p:cNvPr>
          <p:cNvSpPr/>
          <p:nvPr userDrawn="1"/>
        </p:nvSpPr>
        <p:spPr>
          <a:xfrm>
            <a:off x="806958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EFB7C61B-7D37-FA4D-16C0-75835D20B75B}"/>
              </a:ext>
            </a:extLst>
          </p:cNvPr>
          <p:cNvSpPr/>
          <p:nvPr userDrawn="1"/>
        </p:nvSpPr>
        <p:spPr>
          <a:xfrm>
            <a:off x="539496" y="486460"/>
            <a:ext cx="68580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CDCC9C05-2BA7-D0F0-3811-538542551C42}"/>
              </a:ext>
            </a:extLst>
          </p:cNvPr>
          <p:cNvSpPr/>
          <p:nvPr userDrawn="1"/>
        </p:nvSpPr>
        <p:spPr>
          <a:xfrm>
            <a:off x="484632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5720486D-EA8E-355A-FEA4-EEF0DFBC453F}"/>
              </a:ext>
            </a:extLst>
          </p:cNvPr>
          <p:cNvSpPr/>
          <p:nvPr userDrawn="1"/>
        </p:nvSpPr>
        <p:spPr>
          <a:xfrm>
            <a:off x="848106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B7AF8A4-F920-8E79-3CE9-369CB28F7119}"/>
              </a:ext>
            </a:extLst>
          </p:cNvPr>
          <p:cNvSpPr/>
          <p:nvPr userDrawn="1"/>
        </p:nvSpPr>
        <p:spPr>
          <a:xfrm>
            <a:off x="539496" y="596188"/>
            <a:ext cx="50292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6A4C1B05-9A89-BBDE-A3DB-1D577A26D58F}"/>
              </a:ext>
            </a:extLst>
          </p:cNvPr>
          <p:cNvSpPr/>
          <p:nvPr userDrawn="1"/>
        </p:nvSpPr>
        <p:spPr>
          <a:xfrm>
            <a:off x="484632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8" name="Oval 457">
            <a:extLst>
              <a:ext uri="{FF2B5EF4-FFF2-40B4-BE49-F238E27FC236}">
                <a16:creationId xmlns:a16="http://schemas.microsoft.com/office/drawing/2014/main" id="{3C7C04AA-AD72-6F09-A455-EA0158923EBB}"/>
              </a:ext>
            </a:extLst>
          </p:cNvPr>
          <p:cNvSpPr/>
          <p:nvPr userDrawn="1"/>
        </p:nvSpPr>
        <p:spPr>
          <a:xfrm>
            <a:off x="765810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EE265329-20B2-89C6-2159-E5106D9F7D49}"/>
              </a:ext>
            </a:extLst>
          </p:cNvPr>
          <p:cNvSpPr/>
          <p:nvPr userDrawn="1"/>
        </p:nvSpPr>
        <p:spPr>
          <a:xfrm>
            <a:off x="539496" y="705916"/>
            <a:ext cx="64008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0" name="Oval 459">
            <a:extLst>
              <a:ext uri="{FF2B5EF4-FFF2-40B4-BE49-F238E27FC236}">
                <a16:creationId xmlns:a16="http://schemas.microsoft.com/office/drawing/2014/main" id="{564D1D64-74FB-1B80-DFFA-4C235589BA6C}"/>
              </a:ext>
            </a:extLst>
          </p:cNvPr>
          <p:cNvSpPr/>
          <p:nvPr userDrawn="1"/>
        </p:nvSpPr>
        <p:spPr>
          <a:xfrm>
            <a:off x="4846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1" name="Oval 460">
            <a:extLst>
              <a:ext uri="{FF2B5EF4-FFF2-40B4-BE49-F238E27FC236}">
                <a16:creationId xmlns:a16="http://schemas.microsoft.com/office/drawing/2014/main" id="{48D125D0-203D-9DB0-22C7-F1DC730D03DC}"/>
              </a:ext>
            </a:extLst>
          </p:cNvPr>
          <p:cNvSpPr/>
          <p:nvPr userDrawn="1"/>
        </p:nvSpPr>
        <p:spPr>
          <a:xfrm>
            <a:off x="8275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46C8A62C-AEDF-42A4-5A25-470BDE844B04}"/>
              </a:ext>
            </a:extLst>
          </p:cNvPr>
          <p:cNvSpPr/>
          <p:nvPr userDrawn="1"/>
        </p:nvSpPr>
        <p:spPr>
          <a:xfrm>
            <a:off x="1271016" y="256032"/>
            <a:ext cx="22860" cy="56692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3" name="TextBox 462">
            <a:extLst>
              <a:ext uri="{FF2B5EF4-FFF2-40B4-BE49-F238E27FC236}">
                <a16:creationId xmlns:a16="http://schemas.microsoft.com/office/drawing/2014/main" id="{AFD45E37-0D90-C4C7-85A5-1A689EF7547C}"/>
              </a:ext>
            </a:extLst>
          </p:cNvPr>
          <p:cNvSpPr txBox="1"/>
          <p:nvPr userDrawn="1"/>
        </p:nvSpPr>
        <p:spPr>
          <a:xfrm>
            <a:off x="1399031" y="237744"/>
            <a:ext cx="1234440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250" b="1">
                <a:solidFill>
                  <a:srgbClr val="FFFFFF"/>
                </a:solidFill>
                <a:latin typeface="Aptos Display"/>
              </a:defRPr>
            </a:pP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Australian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Internet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Governance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Forum</a:t>
            </a:r>
          </a:p>
        </p:txBody>
      </p:sp>
      <p:sp>
        <p:nvSpPr>
          <p:cNvPr id="464" name="Rounded Rectangle 456">
            <a:extLst>
              <a:ext uri="{FF2B5EF4-FFF2-40B4-BE49-F238E27FC236}">
                <a16:creationId xmlns:a16="http://schemas.microsoft.com/office/drawing/2014/main" id="{06400AAD-AE06-F62E-A5BF-D20E77127C24}"/>
              </a:ext>
            </a:extLst>
          </p:cNvPr>
          <p:cNvSpPr/>
          <p:nvPr userDrawn="1"/>
        </p:nvSpPr>
        <p:spPr>
          <a:xfrm>
            <a:off x="1399031" y="859536"/>
            <a:ext cx="777240" cy="164592"/>
          </a:xfrm>
          <a:prstGeom prst="round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9146BCC8-E35C-84D0-A325-2E5DC0C51E81}"/>
              </a:ext>
            </a:extLst>
          </p:cNvPr>
          <p:cNvSpPr txBox="1"/>
          <p:nvPr userDrawn="1"/>
        </p:nvSpPr>
        <p:spPr>
          <a:xfrm>
            <a:off x="1444752" y="882396"/>
            <a:ext cx="685800" cy="100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650" b="1">
                <a:solidFill>
                  <a:srgbClr val="000000"/>
                </a:solidFill>
                <a:latin typeface="Aptos"/>
              </a:defRPr>
            </a:pPr>
            <a:r>
              <a:rPr lang="en-AU" noProof="0" dirty="0"/>
              <a:t>www.auIGF.au</a:t>
            </a: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F0C5F700-3D7A-3A95-6D56-D7F880CE52B4}"/>
              </a:ext>
            </a:extLst>
          </p:cNvPr>
          <p:cNvSpPr/>
          <p:nvPr userDrawn="1"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7B919FD9-2E35-FABD-3877-8C6475BF9E8B}"/>
              </a:ext>
            </a:extLst>
          </p:cNvPr>
          <p:cNvSpPr/>
          <p:nvPr userDrawn="1"/>
        </p:nvSpPr>
        <p:spPr>
          <a:xfrm>
            <a:off x="0" y="6183172"/>
            <a:ext cx="12191695" cy="1645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8" name="Oval 467">
            <a:extLst>
              <a:ext uri="{FF2B5EF4-FFF2-40B4-BE49-F238E27FC236}">
                <a16:creationId xmlns:a16="http://schemas.microsoft.com/office/drawing/2014/main" id="{102D9879-5B4A-2DFE-C3D8-8D0B6FDD6C53}"/>
              </a:ext>
            </a:extLst>
          </p:cNvPr>
          <p:cNvSpPr/>
          <p:nvPr userDrawn="1"/>
        </p:nvSpPr>
        <p:spPr>
          <a:xfrm>
            <a:off x="22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9" name="Oval 468">
            <a:extLst>
              <a:ext uri="{FF2B5EF4-FFF2-40B4-BE49-F238E27FC236}">
                <a16:creationId xmlns:a16="http://schemas.microsoft.com/office/drawing/2014/main" id="{C39414AB-4A8B-3603-ACC2-BAB2761ACF58}"/>
              </a:ext>
            </a:extLst>
          </p:cNvPr>
          <p:cNvSpPr/>
          <p:nvPr userDrawn="1"/>
        </p:nvSpPr>
        <p:spPr>
          <a:xfrm>
            <a:off x="71519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0" name="Oval 469">
            <a:extLst>
              <a:ext uri="{FF2B5EF4-FFF2-40B4-BE49-F238E27FC236}">
                <a16:creationId xmlns:a16="http://schemas.microsoft.com/office/drawing/2014/main" id="{9EA56F2A-7EAE-ED1B-8D61-A5CA67F18D9A}"/>
              </a:ext>
            </a:extLst>
          </p:cNvPr>
          <p:cNvSpPr/>
          <p:nvPr userDrawn="1"/>
        </p:nvSpPr>
        <p:spPr>
          <a:xfrm>
            <a:off x="140752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1" name="Oval 470">
            <a:extLst>
              <a:ext uri="{FF2B5EF4-FFF2-40B4-BE49-F238E27FC236}">
                <a16:creationId xmlns:a16="http://schemas.microsoft.com/office/drawing/2014/main" id="{154C1246-D14A-666A-411F-CFF876803F1D}"/>
              </a:ext>
            </a:extLst>
          </p:cNvPr>
          <p:cNvSpPr/>
          <p:nvPr userDrawn="1"/>
        </p:nvSpPr>
        <p:spPr>
          <a:xfrm>
            <a:off x="2099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473FB6D8-BC29-8143-88C6-FCD638DD87BF}"/>
              </a:ext>
            </a:extLst>
          </p:cNvPr>
          <p:cNvSpPr/>
          <p:nvPr userDrawn="1"/>
        </p:nvSpPr>
        <p:spPr>
          <a:xfrm>
            <a:off x="2792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FCE97D05-F32A-81F9-0981-B96030E2B552}"/>
              </a:ext>
            </a:extLst>
          </p:cNvPr>
          <p:cNvSpPr/>
          <p:nvPr userDrawn="1"/>
        </p:nvSpPr>
        <p:spPr>
          <a:xfrm>
            <a:off x="348451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4" name="Oval 473">
            <a:extLst>
              <a:ext uri="{FF2B5EF4-FFF2-40B4-BE49-F238E27FC236}">
                <a16:creationId xmlns:a16="http://schemas.microsoft.com/office/drawing/2014/main" id="{D2A58789-DA3D-A073-BAEC-02A048495DF8}"/>
              </a:ext>
            </a:extLst>
          </p:cNvPr>
          <p:cNvSpPr/>
          <p:nvPr userDrawn="1"/>
        </p:nvSpPr>
        <p:spPr>
          <a:xfrm>
            <a:off x="417684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5" name="Oval 474">
            <a:extLst>
              <a:ext uri="{FF2B5EF4-FFF2-40B4-BE49-F238E27FC236}">
                <a16:creationId xmlns:a16="http://schemas.microsoft.com/office/drawing/2014/main" id="{07487DCD-C1CF-2D2A-D382-BA3CAC9CEEE4}"/>
              </a:ext>
            </a:extLst>
          </p:cNvPr>
          <p:cNvSpPr/>
          <p:nvPr userDrawn="1"/>
        </p:nvSpPr>
        <p:spPr>
          <a:xfrm>
            <a:off x="4869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6" name="Oval 475">
            <a:extLst>
              <a:ext uri="{FF2B5EF4-FFF2-40B4-BE49-F238E27FC236}">
                <a16:creationId xmlns:a16="http://schemas.microsoft.com/office/drawing/2014/main" id="{1F48FCEB-BCE9-947F-10D7-5B9FB791202F}"/>
              </a:ext>
            </a:extLst>
          </p:cNvPr>
          <p:cNvSpPr/>
          <p:nvPr userDrawn="1"/>
        </p:nvSpPr>
        <p:spPr>
          <a:xfrm>
            <a:off x="22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7" name="Oval 476">
            <a:extLst>
              <a:ext uri="{FF2B5EF4-FFF2-40B4-BE49-F238E27FC236}">
                <a16:creationId xmlns:a16="http://schemas.microsoft.com/office/drawing/2014/main" id="{FFE2F51E-0720-82AA-ACC1-0ECDD1ABBA12}"/>
              </a:ext>
            </a:extLst>
          </p:cNvPr>
          <p:cNvSpPr/>
          <p:nvPr userDrawn="1"/>
        </p:nvSpPr>
        <p:spPr>
          <a:xfrm>
            <a:off x="71519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8" name="Oval 477">
            <a:extLst>
              <a:ext uri="{FF2B5EF4-FFF2-40B4-BE49-F238E27FC236}">
                <a16:creationId xmlns:a16="http://schemas.microsoft.com/office/drawing/2014/main" id="{A9B96FB8-B886-6C4B-AC81-C15F7A3B68CC}"/>
              </a:ext>
            </a:extLst>
          </p:cNvPr>
          <p:cNvSpPr/>
          <p:nvPr userDrawn="1"/>
        </p:nvSpPr>
        <p:spPr>
          <a:xfrm>
            <a:off x="140752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9" name="Oval 478">
            <a:extLst>
              <a:ext uri="{FF2B5EF4-FFF2-40B4-BE49-F238E27FC236}">
                <a16:creationId xmlns:a16="http://schemas.microsoft.com/office/drawing/2014/main" id="{8BFF2519-F6B9-E817-BBD5-19F9355283F9}"/>
              </a:ext>
            </a:extLst>
          </p:cNvPr>
          <p:cNvSpPr/>
          <p:nvPr userDrawn="1"/>
        </p:nvSpPr>
        <p:spPr>
          <a:xfrm>
            <a:off x="2099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0" name="Oval 479">
            <a:extLst>
              <a:ext uri="{FF2B5EF4-FFF2-40B4-BE49-F238E27FC236}">
                <a16:creationId xmlns:a16="http://schemas.microsoft.com/office/drawing/2014/main" id="{CB922B38-9591-D508-4CF9-73B4E19996CE}"/>
              </a:ext>
            </a:extLst>
          </p:cNvPr>
          <p:cNvSpPr/>
          <p:nvPr userDrawn="1"/>
        </p:nvSpPr>
        <p:spPr>
          <a:xfrm>
            <a:off x="2792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1" name="Oval 480">
            <a:extLst>
              <a:ext uri="{FF2B5EF4-FFF2-40B4-BE49-F238E27FC236}">
                <a16:creationId xmlns:a16="http://schemas.microsoft.com/office/drawing/2014/main" id="{4816F217-ACF7-7B51-7662-C8B3C88CB1EB}"/>
              </a:ext>
            </a:extLst>
          </p:cNvPr>
          <p:cNvSpPr/>
          <p:nvPr userDrawn="1"/>
        </p:nvSpPr>
        <p:spPr>
          <a:xfrm>
            <a:off x="348451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2" name="Oval 481">
            <a:extLst>
              <a:ext uri="{FF2B5EF4-FFF2-40B4-BE49-F238E27FC236}">
                <a16:creationId xmlns:a16="http://schemas.microsoft.com/office/drawing/2014/main" id="{EE623060-8F24-62A3-9848-3390DE6A5BF4}"/>
              </a:ext>
            </a:extLst>
          </p:cNvPr>
          <p:cNvSpPr/>
          <p:nvPr userDrawn="1"/>
        </p:nvSpPr>
        <p:spPr>
          <a:xfrm>
            <a:off x="417684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3" name="Oval 482">
            <a:extLst>
              <a:ext uri="{FF2B5EF4-FFF2-40B4-BE49-F238E27FC236}">
                <a16:creationId xmlns:a16="http://schemas.microsoft.com/office/drawing/2014/main" id="{28FD6E6E-13BA-1FCE-0312-12C238D6FAB2}"/>
              </a:ext>
            </a:extLst>
          </p:cNvPr>
          <p:cNvSpPr/>
          <p:nvPr userDrawn="1"/>
        </p:nvSpPr>
        <p:spPr>
          <a:xfrm>
            <a:off x="4869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4" name="Oval 483">
            <a:extLst>
              <a:ext uri="{FF2B5EF4-FFF2-40B4-BE49-F238E27FC236}">
                <a16:creationId xmlns:a16="http://schemas.microsoft.com/office/drawing/2014/main" id="{075401DE-5B5C-4CD9-B24D-D8A3C023A363}"/>
              </a:ext>
            </a:extLst>
          </p:cNvPr>
          <p:cNvSpPr/>
          <p:nvPr userDrawn="1"/>
        </p:nvSpPr>
        <p:spPr>
          <a:xfrm>
            <a:off x="22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5" name="Oval 484">
            <a:extLst>
              <a:ext uri="{FF2B5EF4-FFF2-40B4-BE49-F238E27FC236}">
                <a16:creationId xmlns:a16="http://schemas.microsoft.com/office/drawing/2014/main" id="{C78CF398-EC09-C126-2CD5-A636073FBBFD}"/>
              </a:ext>
            </a:extLst>
          </p:cNvPr>
          <p:cNvSpPr/>
          <p:nvPr userDrawn="1"/>
        </p:nvSpPr>
        <p:spPr>
          <a:xfrm>
            <a:off x="71519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6" name="Oval 485">
            <a:extLst>
              <a:ext uri="{FF2B5EF4-FFF2-40B4-BE49-F238E27FC236}">
                <a16:creationId xmlns:a16="http://schemas.microsoft.com/office/drawing/2014/main" id="{8EDBFD90-A7F6-85DB-B9E0-A4F607CA9D54}"/>
              </a:ext>
            </a:extLst>
          </p:cNvPr>
          <p:cNvSpPr/>
          <p:nvPr userDrawn="1"/>
        </p:nvSpPr>
        <p:spPr>
          <a:xfrm>
            <a:off x="140752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7" name="Oval 486">
            <a:extLst>
              <a:ext uri="{FF2B5EF4-FFF2-40B4-BE49-F238E27FC236}">
                <a16:creationId xmlns:a16="http://schemas.microsoft.com/office/drawing/2014/main" id="{DD2373B8-A098-E849-C699-B3444B775404}"/>
              </a:ext>
            </a:extLst>
          </p:cNvPr>
          <p:cNvSpPr/>
          <p:nvPr userDrawn="1"/>
        </p:nvSpPr>
        <p:spPr>
          <a:xfrm>
            <a:off x="2099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8" name="Oval 487">
            <a:extLst>
              <a:ext uri="{FF2B5EF4-FFF2-40B4-BE49-F238E27FC236}">
                <a16:creationId xmlns:a16="http://schemas.microsoft.com/office/drawing/2014/main" id="{4250FA8B-97D6-A5F2-ECC8-DC03653453D2}"/>
              </a:ext>
            </a:extLst>
          </p:cNvPr>
          <p:cNvSpPr/>
          <p:nvPr userDrawn="1"/>
        </p:nvSpPr>
        <p:spPr>
          <a:xfrm>
            <a:off x="2792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9" name="Oval 488">
            <a:extLst>
              <a:ext uri="{FF2B5EF4-FFF2-40B4-BE49-F238E27FC236}">
                <a16:creationId xmlns:a16="http://schemas.microsoft.com/office/drawing/2014/main" id="{3CE88FBE-23B6-EFB3-5BC6-20AE8039EA36}"/>
              </a:ext>
            </a:extLst>
          </p:cNvPr>
          <p:cNvSpPr/>
          <p:nvPr userDrawn="1"/>
        </p:nvSpPr>
        <p:spPr>
          <a:xfrm>
            <a:off x="348451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0" name="Oval 489">
            <a:extLst>
              <a:ext uri="{FF2B5EF4-FFF2-40B4-BE49-F238E27FC236}">
                <a16:creationId xmlns:a16="http://schemas.microsoft.com/office/drawing/2014/main" id="{788AAFE4-0DA3-757D-826D-9C1362E8E91A}"/>
              </a:ext>
            </a:extLst>
          </p:cNvPr>
          <p:cNvSpPr/>
          <p:nvPr userDrawn="1"/>
        </p:nvSpPr>
        <p:spPr>
          <a:xfrm>
            <a:off x="417684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1" name="Oval 490">
            <a:extLst>
              <a:ext uri="{FF2B5EF4-FFF2-40B4-BE49-F238E27FC236}">
                <a16:creationId xmlns:a16="http://schemas.microsoft.com/office/drawing/2014/main" id="{AC709E38-5D94-F5B1-2BD8-899A4BD739AB}"/>
              </a:ext>
            </a:extLst>
          </p:cNvPr>
          <p:cNvSpPr/>
          <p:nvPr userDrawn="1"/>
        </p:nvSpPr>
        <p:spPr>
          <a:xfrm>
            <a:off x="4869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6673B5FF-AB03-4643-247C-DDEEE6943F06}"/>
              </a:ext>
            </a:extLst>
          </p:cNvPr>
          <p:cNvSpPr/>
          <p:nvPr userDrawn="1"/>
        </p:nvSpPr>
        <p:spPr>
          <a:xfrm>
            <a:off x="22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C3B1D500-D0EA-A86D-9E12-58BC43394CEF}"/>
              </a:ext>
            </a:extLst>
          </p:cNvPr>
          <p:cNvSpPr/>
          <p:nvPr userDrawn="1"/>
        </p:nvSpPr>
        <p:spPr>
          <a:xfrm>
            <a:off x="71519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447DA22F-49A0-5E7D-84AB-63BF9B66BB46}"/>
              </a:ext>
            </a:extLst>
          </p:cNvPr>
          <p:cNvSpPr/>
          <p:nvPr userDrawn="1"/>
        </p:nvSpPr>
        <p:spPr>
          <a:xfrm>
            <a:off x="140752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5" name="Oval 494">
            <a:extLst>
              <a:ext uri="{FF2B5EF4-FFF2-40B4-BE49-F238E27FC236}">
                <a16:creationId xmlns:a16="http://schemas.microsoft.com/office/drawing/2014/main" id="{285AE56C-C41A-4F14-8781-CD85776FE2C3}"/>
              </a:ext>
            </a:extLst>
          </p:cNvPr>
          <p:cNvSpPr/>
          <p:nvPr userDrawn="1"/>
        </p:nvSpPr>
        <p:spPr>
          <a:xfrm>
            <a:off x="2099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504E1577-C2A6-639E-7792-EBCB90E7ADFD}"/>
              </a:ext>
            </a:extLst>
          </p:cNvPr>
          <p:cNvSpPr/>
          <p:nvPr userDrawn="1"/>
        </p:nvSpPr>
        <p:spPr>
          <a:xfrm>
            <a:off x="2792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7" name="Oval 496">
            <a:extLst>
              <a:ext uri="{FF2B5EF4-FFF2-40B4-BE49-F238E27FC236}">
                <a16:creationId xmlns:a16="http://schemas.microsoft.com/office/drawing/2014/main" id="{797D7925-054C-E70A-E9AF-73C4E67A8A34}"/>
              </a:ext>
            </a:extLst>
          </p:cNvPr>
          <p:cNvSpPr/>
          <p:nvPr userDrawn="1"/>
        </p:nvSpPr>
        <p:spPr>
          <a:xfrm>
            <a:off x="348451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8" name="Oval 497">
            <a:extLst>
              <a:ext uri="{FF2B5EF4-FFF2-40B4-BE49-F238E27FC236}">
                <a16:creationId xmlns:a16="http://schemas.microsoft.com/office/drawing/2014/main" id="{1584A101-6642-072C-9C3A-D6233EE9E9C8}"/>
              </a:ext>
            </a:extLst>
          </p:cNvPr>
          <p:cNvSpPr/>
          <p:nvPr userDrawn="1"/>
        </p:nvSpPr>
        <p:spPr>
          <a:xfrm>
            <a:off x="417684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9" name="Oval 498">
            <a:extLst>
              <a:ext uri="{FF2B5EF4-FFF2-40B4-BE49-F238E27FC236}">
                <a16:creationId xmlns:a16="http://schemas.microsoft.com/office/drawing/2014/main" id="{95BA9CBE-C8C3-B7AD-EFB1-17E6BDCDBAE4}"/>
              </a:ext>
            </a:extLst>
          </p:cNvPr>
          <p:cNvSpPr/>
          <p:nvPr userDrawn="1"/>
        </p:nvSpPr>
        <p:spPr>
          <a:xfrm>
            <a:off x="4869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0" name="Oval 499">
            <a:extLst>
              <a:ext uri="{FF2B5EF4-FFF2-40B4-BE49-F238E27FC236}">
                <a16:creationId xmlns:a16="http://schemas.microsoft.com/office/drawing/2014/main" id="{F90836B1-8645-BBA5-4E23-1540A3B6B3DE}"/>
              </a:ext>
            </a:extLst>
          </p:cNvPr>
          <p:cNvSpPr/>
          <p:nvPr userDrawn="1"/>
        </p:nvSpPr>
        <p:spPr>
          <a:xfrm>
            <a:off x="22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1" name="Oval 500">
            <a:extLst>
              <a:ext uri="{FF2B5EF4-FFF2-40B4-BE49-F238E27FC236}">
                <a16:creationId xmlns:a16="http://schemas.microsoft.com/office/drawing/2014/main" id="{592242BC-5EB1-816F-10E5-010DCB76B451}"/>
              </a:ext>
            </a:extLst>
          </p:cNvPr>
          <p:cNvSpPr/>
          <p:nvPr userDrawn="1"/>
        </p:nvSpPr>
        <p:spPr>
          <a:xfrm>
            <a:off x="71519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E7417B5C-0998-AB7F-EBFB-623F4A8D0F21}"/>
              </a:ext>
            </a:extLst>
          </p:cNvPr>
          <p:cNvSpPr/>
          <p:nvPr userDrawn="1"/>
        </p:nvSpPr>
        <p:spPr>
          <a:xfrm>
            <a:off x="140752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174EE6BB-C418-CE79-67A7-13DC00A00A05}"/>
              </a:ext>
            </a:extLst>
          </p:cNvPr>
          <p:cNvSpPr/>
          <p:nvPr userDrawn="1"/>
        </p:nvSpPr>
        <p:spPr>
          <a:xfrm>
            <a:off x="2099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4" name="Oval 503">
            <a:extLst>
              <a:ext uri="{FF2B5EF4-FFF2-40B4-BE49-F238E27FC236}">
                <a16:creationId xmlns:a16="http://schemas.microsoft.com/office/drawing/2014/main" id="{21E014BB-1604-C1A8-7383-F4006BA3A3ED}"/>
              </a:ext>
            </a:extLst>
          </p:cNvPr>
          <p:cNvSpPr/>
          <p:nvPr userDrawn="1"/>
        </p:nvSpPr>
        <p:spPr>
          <a:xfrm>
            <a:off x="2792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5" name="Oval 504">
            <a:extLst>
              <a:ext uri="{FF2B5EF4-FFF2-40B4-BE49-F238E27FC236}">
                <a16:creationId xmlns:a16="http://schemas.microsoft.com/office/drawing/2014/main" id="{D17B7D83-EBD6-3290-61A2-49DAB5BEB8CF}"/>
              </a:ext>
            </a:extLst>
          </p:cNvPr>
          <p:cNvSpPr/>
          <p:nvPr userDrawn="1"/>
        </p:nvSpPr>
        <p:spPr>
          <a:xfrm>
            <a:off x="348451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6" name="Oval 505">
            <a:extLst>
              <a:ext uri="{FF2B5EF4-FFF2-40B4-BE49-F238E27FC236}">
                <a16:creationId xmlns:a16="http://schemas.microsoft.com/office/drawing/2014/main" id="{761BEC67-A8CB-69E1-DEC9-146C2B22EDE2}"/>
              </a:ext>
            </a:extLst>
          </p:cNvPr>
          <p:cNvSpPr/>
          <p:nvPr userDrawn="1"/>
        </p:nvSpPr>
        <p:spPr>
          <a:xfrm>
            <a:off x="417684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7" name="Oval 506">
            <a:extLst>
              <a:ext uri="{FF2B5EF4-FFF2-40B4-BE49-F238E27FC236}">
                <a16:creationId xmlns:a16="http://schemas.microsoft.com/office/drawing/2014/main" id="{3001A6A7-2083-7C5D-4BAA-C0F912A159A6}"/>
              </a:ext>
            </a:extLst>
          </p:cNvPr>
          <p:cNvSpPr/>
          <p:nvPr userDrawn="1"/>
        </p:nvSpPr>
        <p:spPr>
          <a:xfrm>
            <a:off x="4869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8" name="Oval 507">
            <a:extLst>
              <a:ext uri="{FF2B5EF4-FFF2-40B4-BE49-F238E27FC236}">
                <a16:creationId xmlns:a16="http://schemas.microsoft.com/office/drawing/2014/main" id="{B8804FD6-DA96-4627-CBFD-C527E694BA12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9" name="Oval 508">
            <a:extLst>
              <a:ext uri="{FF2B5EF4-FFF2-40B4-BE49-F238E27FC236}">
                <a16:creationId xmlns:a16="http://schemas.microsoft.com/office/drawing/2014/main" id="{1104BE4B-513A-D536-7918-637980DB4FE8}"/>
              </a:ext>
            </a:extLst>
          </p:cNvPr>
          <p:cNvSpPr/>
          <p:nvPr userDrawn="1"/>
        </p:nvSpPr>
        <p:spPr>
          <a:xfrm>
            <a:off x="1066379" y="656368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7F5DFA28-85A3-3165-2413-F9C040D5DFC0}"/>
              </a:ext>
            </a:extLst>
          </p:cNvPr>
          <p:cNvSpPr/>
          <p:nvPr userDrawn="1"/>
        </p:nvSpPr>
        <p:spPr>
          <a:xfrm>
            <a:off x="1053522" y="660746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1" name="Oval 510">
            <a:extLst>
              <a:ext uri="{FF2B5EF4-FFF2-40B4-BE49-F238E27FC236}">
                <a16:creationId xmlns:a16="http://schemas.microsoft.com/office/drawing/2014/main" id="{E2907173-79BC-3642-12A9-D5CEA51F9F89}"/>
              </a:ext>
            </a:extLst>
          </p:cNvPr>
          <p:cNvSpPr/>
          <p:nvPr userDrawn="1"/>
        </p:nvSpPr>
        <p:spPr>
          <a:xfrm>
            <a:off x="1032612" y="664802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D420D766-AB9B-3649-6808-95E06B96BE47}"/>
              </a:ext>
            </a:extLst>
          </p:cNvPr>
          <p:cNvSpPr/>
          <p:nvPr userDrawn="1"/>
        </p:nvSpPr>
        <p:spPr>
          <a:xfrm>
            <a:off x="1004404" y="668389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3" name="Oval 512">
            <a:extLst>
              <a:ext uri="{FF2B5EF4-FFF2-40B4-BE49-F238E27FC236}">
                <a16:creationId xmlns:a16="http://schemas.microsoft.com/office/drawing/2014/main" id="{61682D26-CB52-052E-56C7-B18541951660}"/>
              </a:ext>
            </a:extLst>
          </p:cNvPr>
          <p:cNvSpPr/>
          <p:nvPr userDrawn="1"/>
        </p:nvSpPr>
        <p:spPr>
          <a:xfrm>
            <a:off x="969917" y="67137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4" name="Oval 513">
            <a:extLst>
              <a:ext uri="{FF2B5EF4-FFF2-40B4-BE49-F238E27FC236}">
                <a16:creationId xmlns:a16="http://schemas.microsoft.com/office/drawing/2014/main" id="{B8280A53-932A-14A0-7C8D-50AD8CAE53F5}"/>
              </a:ext>
            </a:extLst>
          </p:cNvPr>
          <p:cNvSpPr/>
          <p:nvPr userDrawn="1"/>
        </p:nvSpPr>
        <p:spPr>
          <a:xfrm>
            <a:off x="930398" y="673659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5" name="Oval 514">
            <a:extLst>
              <a:ext uri="{FF2B5EF4-FFF2-40B4-BE49-F238E27FC236}">
                <a16:creationId xmlns:a16="http://schemas.microsoft.com/office/drawing/2014/main" id="{C67A518C-2043-8D75-CA7F-9BA7208D1314}"/>
              </a:ext>
            </a:extLst>
          </p:cNvPr>
          <p:cNvSpPr/>
          <p:nvPr userDrawn="1"/>
        </p:nvSpPr>
        <p:spPr>
          <a:xfrm>
            <a:off x="887275" y="675151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6" name="Oval 515">
            <a:extLst>
              <a:ext uri="{FF2B5EF4-FFF2-40B4-BE49-F238E27FC236}">
                <a16:creationId xmlns:a16="http://schemas.microsoft.com/office/drawing/2014/main" id="{AE957827-B763-8350-002F-5D59A3255FE1}"/>
              </a:ext>
            </a:extLst>
          </p:cNvPr>
          <p:cNvSpPr/>
          <p:nvPr userDrawn="1"/>
        </p:nvSpPr>
        <p:spPr>
          <a:xfrm>
            <a:off x="842107" y="675801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7" name="Oval 516">
            <a:extLst>
              <a:ext uri="{FF2B5EF4-FFF2-40B4-BE49-F238E27FC236}">
                <a16:creationId xmlns:a16="http://schemas.microsoft.com/office/drawing/2014/main" id="{51CAB7F8-711A-5158-338A-05A0EAA4236C}"/>
              </a:ext>
            </a:extLst>
          </p:cNvPr>
          <p:cNvSpPr/>
          <p:nvPr userDrawn="1"/>
        </p:nvSpPr>
        <p:spPr>
          <a:xfrm>
            <a:off x="796526" y="675584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8" name="Oval 517">
            <a:extLst>
              <a:ext uri="{FF2B5EF4-FFF2-40B4-BE49-F238E27FC236}">
                <a16:creationId xmlns:a16="http://schemas.microsoft.com/office/drawing/2014/main" id="{A5917AB6-7CAC-FA95-AE5C-34C539374B97}"/>
              </a:ext>
            </a:extLst>
          </p:cNvPr>
          <p:cNvSpPr/>
          <p:nvPr userDrawn="1"/>
        </p:nvSpPr>
        <p:spPr>
          <a:xfrm>
            <a:off x="752180" y="674508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9" name="Oval 518">
            <a:extLst>
              <a:ext uri="{FF2B5EF4-FFF2-40B4-BE49-F238E27FC236}">
                <a16:creationId xmlns:a16="http://schemas.microsoft.com/office/drawing/2014/main" id="{9830FBA6-6831-61C5-9CB4-22A82DC60622}"/>
              </a:ext>
            </a:extLst>
          </p:cNvPr>
          <p:cNvSpPr/>
          <p:nvPr userDrawn="1"/>
        </p:nvSpPr>
        <p:spPr>
          <a:xfrm>
            <a:off x="710671" y="67261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0" name="Oval 519">
            <a:extLst>
              <a:ext uri="{FF2B5EF4-FFF2-40B4-BE49-F238E27FC236}">
                <a16:creationId xmlns:a16="http://schemas.microsoft.com/office/drawing/2014/main" id="{C38E43F1-8426-09F3-3D3A-99CB716589CE}"/>
              </a:ext>
            </a:extLst>
          </p:cNvPr>
          <p:cNvSpPr/>
          <p:nvPr userDrawn="1"/>
        </p:nvSpPr>
        <p:spPr>
          <a:xfrm>
            <a:off x="673500" y="669965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1" name="Oval 520">
            <a:extLst>
              <a:ext uri="{FF2B5EF4-FFF2-40B4-BE49-F238E27FC236}">
                <a16:creationId xmlns:a16="http://schemas.microsoft.com/office/drawing/2014/main" id="{2FEBDDF6-3793-6A5F-FA3B-474C5E97985B}"/>
              </a:ext>
            </a:extLst>
          </p:cNvPr>
          <p:cNvSpPr/>
          <p:nvPr userDrawn="1"/>
        </p:nvSpPr>
        <p:spPr>
          <a:xfrm>
            <a:off x="642010" y="666663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2" name="Oval 521">
            <a:extLst>
              <a:ext uri="{FF2B5EF4-FFF2-40B4-BE49-F238E27FC236}">
                <a16:creationId xmlns:a16="http://schemas.microsoft.com/office/drawing/2014/main" id="{C4C80447-1994-151D-7079-F8B89A807AF3}"/>
              </a:ext>
            </a:extLst>
          </p:cNvPr>
          <p:cNvSpPr/>
          <p:nvPr userDrawn="1"/>
        </p:nvSpPr>
        <p:spPr>
          <a:xfrm>
            <a:off x="617339" y="662824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3" name="Oval 522">
            <a:extLst>
              <a:ext uri="{FF2B5EF4-FFF2-40B4-BE49-F238E27FC236}">
                <a16:creationId xmlns:a16="http://schemas.microsoft.com/office/drawing/2014/main" id="{2C45E4D1-61D7-844B-A4F5-3677FA586DAB}"/>
              </a:ext>
            </a:extLst>
          </p:cNvPr>
          <p:cNvSpPr/>
          <p:nvPr userDrawn="1"/>
        </p:nvSpPr>
        <p:spPr>
          <a:xfrm>
            <a:off x="600379" y="658587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72C1F536-9257-3604-3850-C47874A7491D}"/>
              </a:ext>
            </a:extLst>
          </p:cNvPr>
          <p:cNvSpPr/>
          <p:nvPr userDrawn="1"/>
        </p:nvSpPr>
        <p:spPr>
          <a:xfrm>
            <a:off x="591743" y="654107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5" name="Oval 524">
            <a:extLst>
              <a:ext uri="{FF2B5EF4-FFF2-40B4-BE49-F238E27FC236}">
                <a16:creationId xmlns:a16="http://schemas.microsoft.com/office/drawing/2014/main" id="{55F0C952-2838-D94C-4F94-B34F99CEBF26}"/>
              </a:ext>
            </a:extLst>
          </p:cNvPr>
          <p:cNvSpPr/>
          <p:nvPr userDrawn="1"/>
        </p:nvSpPr>
        <p:spPr>
          <a:xfrm>
            <a:off x="591743" y="649543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6" name="Oval 525">
            <a:extLst>
              <a:ext uri="{FF2B5EF4-FFF2-40B4-BE49-F238E27FC236}">
                <a16:creationId xmlns:a16="http://schemas.microsoft.com/office/drawing/2014/main" id="{FFB73515-3FC5-8945-3BE3-9D9F7FF41138}"/>
              </a:ext>
            </a:extLst>
          </p:cNvPr>
          <p:cNvSpPr/>
          <p:nvPr userDrawn="1"/>
        </p:nvSpPr>
        <p:spPr>
          <a:xfrm>
            <a:off x="600379" y="645063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7" name="Oval 526">
            <a:extLst>
              <a:ext uri="{FF2B5EF4-FFF2-40B4-BE49-F238E27FC236}">
                <a16:creationId xmlns:a16="http://schemas.microsoft.com/office/drawing/2014/main" id="{FF8F3CFE-EBFB-17A1-BE43-EAE03006DE31}"/>
              </a:ext>
            </a:extLst>
          </p:cNvPr>
          <p:cNvSpPr/>
          <p:nvPr userDrawn="1"/>
        </p:nvSpPr>
        <p:spPr>
          <a:xfrm>
            <a:off x="617339" y="640826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8" name="Oval 527">
            <a:extLst>
              <a:ext uri="{FF2B5EF4-FFF2-40B4-BE49-F238E27FC236}">
                <a16:creationId xmlns:a16="http://schemas.microsoft.com/office/drawing/2014/main" id="{1A895820-36E2-4A18-5557-555AC7BA5A8E}"/>
              </a:ext>
            </a:extLst>
          </p:cNvPr>
          <p:cNvSpPr/>
          <p:nvPr userDrawn="1"/>
        </p:nvSpPr>
        <p:spPr>
          <a:xfrm>
            <a:off x="642010" y="63698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9" name="Oval 528">
            <a:extLst>
              <a:ext uri="{FF2B5EF4-FFF2-40B4-BE49-F238E27FC236}">
                <a16:creationId xmlns:a16="http://schemas.microsoft.com/office/drawing/2014/main" id="{39612500-0067-EA90-807F-0657AAD2B158}"/>
              </a:ext>
            </a:extLst>
          </p:cNvPr>
          <p:cNvSpPr/>
          <p:nvPr userDrawn="1"/>
        </p:nvSpPr>
        <p:spPr>
          <a:xfrm>
            <a:off x="673500" y="633685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0" name="Oval 529">
            <a:extLst>
              <a:ext uri="{FF2B5EF4-FFF2-40B4-BE49-F238E27FC236}">
                <a16:creationId xmlns:a16="http://schemas.microsoft.com/office/drawing/2014/main" id="{45C07770-22A5-CFD4-73CE-BD62D0859EF9}"/>
              </a:ext>
            </a:extLst>
          </p:cNvPr>
          <p:cNvSpPr/>
          <p:nvPr userDrawn="1"/>
        </p:nvSpPr>
        <p:spPr>
          <a:xfrm>
            <a:off x="710671" y="631038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1" name="Oval 530">
            <a:extLst>
              <a:ext uri="{FF2B5EF4-FFF2-40B4-BE49-F238E27FC236}">
                <a16:creationId xmlns:a16="http://schemas.microsoft.com/office/drawing/2014/main" id="{16F0D0AE-9777-C1E7-285D-1F79A1BC78C3}"/>
              </a:ext>
            </a:extLst>
          </p:cNvPr>
          <p:cNvSpPr/>
          <p:nvPr userDrawn="1"/>
        </p:nvSpPr>
        <p:spPr>
          <a:xfrm>
            <a:off x="752180" y="62914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2" name="Oval 531">
            <a:extLst>
              <a:ext uri="{FF2B5EF4-FFF2-40B4-BE49-F238E27FC236}">
                <a16:creationId xmlns:a16="http://schemas.microsoft.com/office/drawing/2014/main" id="{3444DDB1-B9B4-B197-17B0-BDA3B58554BA}"/>
              </a:ext>
            </a:extLst>
          </p:cNvPr>
          <p:cNvSpPr/>
          <p:nvPr userDrawn="1"/>
        </p:nvSpPr>
        <p:spPr>
          <a:xfrm>
            <a:off x="796526" y="628066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3" name="Oval 532">
            <a:extLst>
              <a:ext uri="{FF2B5EF4-FFF2-40B4-BE49-F238E27FC236}">
                <a16:creationId xmlns:a16="http://schemas.microsoft.com/office/drawing/2014/main" id="{8136E424-646D-1C6C-3ECB-8B2A49A864C4}"/>
              </a:ext>
            </a:extLst>
          </p:cNvPr>
          <p:cNvSpPr/>
          <p:nvPr userDrawn="1"/>
        </p:nvSpPr>
        <p:spPr>
          <a:xfrm>
            <a:off x="842107" y="627849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4" name="Oval 533">
            <a:extLst>
              <a:ext uri="{FF2B5EF4-FFF2-40B4-BE49-F238E27FC236}">
                <a16:creationId xmlns:a16="http://schemas.microsoft.com/office/drawing/2014/main" id="{43565D55-1EF3-EDE8-0D8F-908254EAFD0A}"/>
              </a:ext>
            </a:extLst>
          </p:cNvPr>
          <p:cNvSpPr/>
          <p:nvPr userDrawn="1"/>
        </p:nvSpPr>
        <p:spPr>
          <a:xfrm>
            <a:off x="887275" y="628499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5" name="Oval 534">
            <a:extLst>
              <a:ext uri="{FF2B5EF4-FFF2-40B4-BE49-F238E27FC236}">
                <a16:creationId xmlns:a16="http://schemas.microsoft.com/office/drawing/2014/main" id="{A92CEAA4-CF8D-7261-B026-1B5B70F03EE7}"/>
              </a:ext>
            </a:extLst>
          </p:cNvPr>
          <p:cNvSpPr/>
          <p:nvPr userDrawn="1"/>
        </p:nvSpPr>
        <p:spPr>
          <a:xfrm>
            <a:off x="930398" y="62999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6" name="Oval 535">
            <a:extLst>
              <a:ext uri="{FF2B5EF4-FFF2-40B4-BE49-F238E27FC236}">
                <a16:creationId xmlns:a16="http://schemas.microsoft.com/office/drawing/2014/main" id="{3BCAB491-C83C-7906-FCA0-A5BFDFB2C3CA}"/>
              </a:ext>
            </a:extLst>
          </p:cNvPr>
          <p:cNvSpPr/>
          <p:nvPr userDrawn="1"/>
        </p:nvSpPr>
        <p:spPr>
          <a:xfrm>
            <a:off x="969917" y="632273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7" name="Oval 536">
            <a:extLst>
              <a:ext uri="{FF2B5EF4-FFF2-40B4-BE49-F238E27FC236}">
                <a16:creationId xmlns:a16="http://schemas.microsoft.com/office/drawing/2014/main" id="{B7D2D557-7684-6346-E0E9-03A82C3A7B38}"/>
              </a:ext>
            </a:extLst>
          </p:cNvPr>
          <p:cNvSpPr/>
          <p:nvPr userDrawn="1"/>
        </p:nvSpPr>
        <p:spPr>
          <a:xfrm>
            <a:off x="1004404" y="63526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8" name="Oval 537">
            <a:extLst>
              <a:ext uri="{FF2B5EF4-FFF2-40B4-BE49-F238E27FC236}">
                <a16:creationId xmlns:a16="http://schemas.microsoft.com/office/drawing/2014/main" id="{747EDD75-F5B4-6CD4-5642-62336F491300}"/>
              </a:ext>
            </a:extLst>
          </p:cNvPr>
          <p:cNvSpPr/>
          <p:nvPr userDrawn="1"/>
        </p:nvSpPr>
        <p:spPr>
          <a:xfrm>
            <a:off x="1032612" y="638848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9" name="Oval 538">
            <a:extLst>
              <a:ext uri="{FF2B5EF4-FFF2-40B4-BE49-F238E27FC236}">
                <a16:creationId xmlns:a16="http://schemas.microsoft.com/office/drawing/2014/main" id="{334E0C8D-C443-4C98-2F1D-DC62FD6CDD6F}"/>
              </a:ext>
            </a:extLst>
          </p:cNvPr>
          <p:cNvSpPr/>
          <p:nvPr userDrawn="1"/>
        </p:nvSpPr>
        <p:spPr>
          <a:xfrm>
            <a:off x="1053522" y="642904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0" name="Oval 539">
            <a:extLst>
              <a:ext uri="{FF2B5EF4-FFF2-40B4-BE49-F238E27FC236}">
                <a16:creationId xmlns:a16="http://schemas.microsoft.com/office/drawing/2014/main" id="{1026E1AC-5C64-C79C-4C58-DDC2A0768398}"/>
              </a:ext>
            </a:extLst>
          </p:cNvPr>
          <p:cNvSpPr/>
          <p:nvPr userDrawn="1"/>
        </p:nvSpPr>
        <p:spPr>
          <a:xfrm>
            <a:off x="1066379" y="647282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1" name="Oval 540">
            <a:extLst>
              <a:ext uri="{FF2B5EF4-FFF2-40B4-BE49-F238E27FC236}">
                <a16:creationId xmlns:a16="http://schemas.microsoft.com/office/drawing/2014/main" id="{25FB7780-6E24-DA81-0142-0C77088AA311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2" name="Oval 541">
            <a:extLst>
              <a:ext uri="{FF2B5EF4-FFF2-40B4-BE49-F238E27FC236}">
                <a16:creationId xmlns:a16="http://schemas.microsoft.com/office/drawing/2014/main" id="{43428479-FAAD-2152-6C05-BD240EDA66F9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3" name="Oval 542">
            <a:extLst>
              <a:ext uri="{FF2B5EF4-FFF2-40B4-BE49-F238E27FC236}">
                <a16:creationId xmlns:a16="http://schemas.microsoft.com/office/drawing/2014/main" id="{3B645348-95C9-84C6-C774-C06213AA6EFB}"/>
              </a:ext>
            </a:extLst>
          </p:cNvPr>
          <p:cNvSpPr/>
          <p:nvPr userDrawn="1"/>
        </p:nvSpPr>
        <p:spPr>
          <a:xfrm>
            <a:off x="1000770" y="656003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4" name="Oval 543">
            <a:extLst>
              <a:ext uri="{FF2B5EF4-FFF2-40B4-BE49-F238E27FC236}">
                <a16:creationId xmlns:a16="http://schemas.microsoft.com/office/drawing/2014/main" id="{1C0CBC2B-0C71-4764-66D7-04DFD0DB79DD}"/>
              </a:ext>
            </a:extLst>
          </p:cNvPr>
          <p:cNvSpPr/>
          <p:nvPr userDrawn="1"/>
        </p:nvSpPr>
        <p:spPr>
          <a:xfrm>
            <a:off x="987045" y="659773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5" name="Oval 544">
            <a:extLst>
              <a:ext uri="{FF2B5EF4-FFF2-40B4-BE49-F238E27FC236}">
                <a16:creationId xmlns:a16="http://schemas.microsoft.com/office/drawing/2014/main" id="{F1B920D4-7800-CEEB-65FD-AA4707115CEB}"/>
              </a:ext>
            </a:extLst>
          </p:cNvPr>
          <p:cNvSpPr/>
          <p:nvPr userDrawn="1"/>
        </p:nvSpPr>
        <p:spPr>
          <a:xfrm>
            <a:off x="964995" y="66312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6" name="Oval 545">
            <a:extLst>
              <a:ext uri="{FF2B5EF4-FFF2-40B4-BE49-F238E27FC236}">
                <a16:creationId xmlns:a16="http://schemas.microsoft.com/office/drawing/2014/main" id="{314A8105-473D-DEA2-AE97-994E80888618}"/>
              </a:ext>
            </a:extLst>
          </p:cNvPr>
          <p:cNvSpPr/>
          <p:nvPr userDrawn="1"/>
        </p:nvSpPr>
        <p:spPr>
          <a:xfrm>
            <a:off x="935808" y="665879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7" name="Oval 546">
            <a:extLst>
              <a:ext uri="{FF2B5EF4-FFF2-40B4-BE49-F238E27FC236}">
                <a16:creationId xmlns:a16="http://schemas.microsoft.com/office/drawing/2014/main" id="{4893D6E6-F48F-F896-F9A9-15965AB869CC}"/>
              </a:ext>
            </a:extLst>
          </p:cNvPr>
          <p:cNvSpPr/>
          <p:nvPr userDrawn="1"/>
        </p:nvSpPr>
        <p:spPr>
          <a:xfrm>
            <a:off x="901058" y="66788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8" name="Oval 547">
            <a:extLst>
              <a:ext uri="{FF2B5EF4-FFF2-40B4-BE49-F238E27FC236}">
                <a16:creationId xmlns:a16="http://schemas.microsoft.com/office/drawing/2014/main" id="{700A7C7D-60CB-0566-298C-EDC5D5031547}"/>
              </a:ext>
            </a:extLst>
          </p:cNvPr>
          <p:cNvSpPr/>
          <p:nvPr userDrawn="1"/>
        </p:nvSpPr>
        <p:spPr>
          <a:xfrm>
            <a:off x="862617" y="669037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9" name="Oval 548">
            <a:extLst>
              <a:ext uri="{FF2B5EF4-FFF2-40B4-BE49-F238E27FC236}">
                <a16:creationId xmlns:a16="http://schemas.microsoft.com/office/drawing/2014/main" id="{E87C5961-E0F0-B398-766C-B9E16E65DDBD}"/>
              </a:ext>
            </a:extLst>
          </p:cNvPr>
          <p:cNvSpPr/>
          <p:nvPr userDrawn="1"/>
        </p:nvSpPr>
        <p:spPr>
          <a:xfrm>
            <a:off x="822558" y="669270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0" name="Oval 549">
            <a:extLst>
              <a:ext uri="{FF2B5EF4-FFF2-40B4-BE49-F238E27FC236}">
                <a16:creationId xmlns:a16="http://schemas.microsoft.com/office/drawing/2014/main" id="{690277E6-7256-24F4-CDC8-DB5CFF0CB0B5}"/>
              </a:ext>
            </a:extLst>
          </p:cNvPr>
          <p:cNvSpPr/>
          <p:nvPr userDrawn="1"/>
        </p:nvSpPr>
        <p:spPr>
          <a:xfrm>
            <a:off x="783041" y="668573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1" name="Oval 550">
            <a:extLst>
              <a:ext uri="{FF2B5EF4-FFF2-40B4-BE49-F238E27FC236}">
                <a16:creationId xmlns:a16="http://schemas.microsoft.com/office/drawing/2014/main" id="{0C0AB44E-E30A-B57E-D964-99F6EA892C48}"/>
              </a:ext>
            </a:extLst>
          </p:cNvPr>
          <p:cNvSpPr/>
          <p:nvPr userDrawn="1"/>
        </p:nvSpPr>
        <p:spPr>
          <a:xfrm>
            <a:off x="746196" y="666984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2" name="Oval 551">
            <a:extLst>
              <a:ext uri="{FF2B5EF4-FFF2-40B4-BE49-F238E27FC236}">
                <a16:creationId xmlns:a16="http://schemas.microsoft.com/office/drawing/2014/main" id="{73F5A2C0-7457-D3FA-5EA0-7D2F36E8B93F}"/>
              </a:ext>
            </a:extLst>
          </p:cNvPr>
          <p:cNvSpPr/>
          <p:nvPr userDrawn="1"/>
        </p:nvSpPr>
        <p:spPr>
          <a:xfrm>
            <a:off x="714009" y="664588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3" name="Oval 552">
            <a:extLst>
              <a:ext uri="{FF2B5EF4-FFF2-40B4-BE49-F238E27FC236}">
                <a16:creationId xmlns:a16="http://schemas.microsoft.com/office/drawing/2014/main" id="{07A7859F-4F54-96D5-AA64-A325E4FDAF78}"/>
              </a:ext>
            </a:extLst>
          </p:cNvPr>
          <p:cNvSpPr/>
          <p:nvPr userDrawn="1"/>
        </p:nvSpPr>
        <p:spPr>
          <a:xfrm>
            <a:off x="688216" y="661514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B9AAFA72-27A7-8246-6DE8-E47D24D1288F}"/>
              </a:ext>
            </a:extLst>
          </p:cNvPr>
          <p:cNvSpPr/>
          <p:nvPr userDrawn="1"/>
        </p:nvSpPr>
        <p:spPr>
          <a:xfrm>
            <a:off x="670207" y="657928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3414862F-0B86-B7B5-D100-5AEE1D939956}"/>
              </a:ext>
            </a:extLst>
          </p:cNvPr>
          <p:cNvSpPr/>
          <p:nvPr userDrawn="1"/>
        </p:nvSpPr>
        <p:spPr>
          <a:xfrm>
            <a:off x="660953" y="654023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6" name="Oval 555">
            <a:extLst>
              <a:ext uri="{FF2B5EF4-FFF2-40B4-BE49-F238E27FC236}">
                <a16:creationId xmlns:a16="http://schemas.microsoft.com/office/drawing/2014/main" id="{852F7F18-29BD-DCDB-10FF-A24EC9C6DF6E}"/>
              </a:ext>
            </a:extLst>
          </p:cNvPr>
          <p:cNvSpPr/>
          <p:nvPr userDrawn="1"/>
        </p:nvSpPr>
        <p:spPr>
          <a:xfrm>
            <a:off x="660953" y="650011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7" name="Oval 556">
            <a:extLst>
              <a:ext uri="{FF2B5EF4-FFF2-40B4-BE49-F238E27FC236}">
                <a16:creationId xmlns:a16="http://schemas.microsoft.com/office/drawing/2014/main" id="{C21C3372-785C-53ED-A7C5-2BBE1BD43E04}"/>
              </a:ext>
            </a:extLst>
          </p:cNvPr>
          <p:cNvSpPr/>
          <p:nvPr userDrawn="1"/>
        </p:nvSpPr>
        <p:spPr>
          <a:xfrm>
            <a:off x="670207" y="646106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8" name="Oval 557">
            <a:extLst>
              <a:ext uri="{FF2B5EF4-FFF2-40B4-BE49-F238E27FC236}">
                <a16:creationId xmlns:a16="http://schemas.microsoft.com/office/drawing/2014/main" id="{58BBC1D5-2123-B6B7-05DB-40C51C0131E0}"/>
              </a:ext>
            </a:extLst>
          </p:cNvPr>
          <p:cNvSpPr/>
          <p:nvPr userDrawn="1"/>
        </p:nvSpPr>
        <p:spPr>
          <a:xfrm>
            <a:off x="688216" y="64252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9" name="Oval 558">
            <a:extLst>
              <a:ext uri="{FF2B5EF4-FFF2-40B4-BE49-F238E27FC236}">
                <a16:creationId xmlns:a16="http://schemas.microsoft.com/office/drawing/2014/main" id="{40A7BC03-5A80-528F-54C1-E01CF907F5E0}"/>
              </a:ext>
            </a:extLst>
          </p:cNvPr>
          <p:cNvSpPr/>
          <p:nvPr userDrawn="1"/>
        </p:nvSpPr>
        <p:spPr>
          <a:xfrm>
            <a:off x="714009" y="639446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0" name="Oval 559">
            <a:extLst>
              <a:ext uri="{FF2B5EF4-FFF2-40B4-BE49-F238E27FC236}">
                <a16:creationId xmlns:a16="http://schemas.microsoft.com/office/drawing/2014/main" id="{5FA57C48-1729-39C4-8183-D96A678B92D3}"/>
              </a:ext>
            </a:extLst>
          </p:cNvPr>
          <p:cNvSpPr/>
          <p:nvPr userDrawn="1"/>
        </p:nvSpPr>
        <p:spPr>
          <a:xfrm>
            <a:off x="746196" y="63705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1" name="Oval 560">
            <a:extLst>
              <a:ext uri="{FF2B5EF4-FFF2-40B4-BE49-F238E27FC236}">
                <a16:creationId xmlns:a16="http://schemas.microsoft.com/office/drawing/2014/main" id="{F144A978-74B2-53E7-D8AD-ABF61567C1E5}"/>
              </a:ext>
            </a:extLst>
          </p:cNvPr>
          <p:cNvSpPr/>
          <p:nvPr userDrawn="1"/>
        </p:nvSpPr>
        <p:spPr>
          <a:xfrm>
            <a:off x="783041" y="635461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2" name="Oval 561">
            <a:extLst>
              <a:ext uri="{FF2B5EF4-FFF2-40B4-BE49-F238E27FC236}">
                <a16:creationId xmlns:a16="http://schemas.microsoft.com/office/drawing/2014/main" id="{915C4AB5-3B4F-8213-B607-E1B77EADF68C}"/>
              </a:ext>
            </a:extLst>
          </p:cNvPr>
          <p:cNvSpPr/>
          <p:nvPr userDrawn="1"/>
        </p:nvSpPr>
        <p:spPr>
          <a:xfrm>
            <a:off x="822558" y="6347645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3" name="Oval 562">
            <a:extLst>
              <a:ext uri="{FF2B5EF4-FFF2-40B4-BE49-F238E27FC236}">
                <a16:creationId xmlns:a16="http://schemas.microsoft.com/office/drawing/2014/main" id="{D9D05D01-488C-57E7-4946-D79E4DB5E64B}"/>
              </a:ext>
            </a:extLst>
          </p:cNvPr>
          <p:cNvSpPr/>
          <p:nvPr userDrawn="1"/>
        </p:nvSpPr>
        <p:spPr>
          <a:xfrm>
            <a:off x="862617" y="634997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4" name="Oval 563">
            <a:extLst>
              <a:ext uri="{FF2B5EF4-FFF2-40B4-BE49-F238E27FC236}">
                <a16:creationId xmlns:a16="http://schemas.microsoft.com/office/drawing/2014/main" id="{AEA5B2E3-9713-A1D7-E5A4-6617CAA6D4C0}"/>
              </a:ext>
            </a:extLst>
          </p:cNvPr>
          <p:cNvSpPr/>
          <p:nvPr userDrawn="1"/>
        </p:nvSpPr>
        <p:spPr>
          <a:xfrm>
            <a:off x="901058" y="63614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5" name="Oval 564">
            <a:extLst>
              <a:ext uri="{FF2B5EF4-FFF2-40B4-BE49-F238E27FC236}">
                <a16:creationId xmlns:a16="http://schemas.microsoft.com/office/drawing/2014/main" id="{53F87C25-51EC-B336-E7A0-F303C1CA908C}"/>
              </a:ext>
            </a:extLst>
          </p:cNvPr>
          <p:cNvSpPr/>
          <p:nvPr userDrawn="1"/>
        </p:nvSpPr>
        <p:spPr>
          <a:xfrm>
            <a:off x="935808" y="638155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6" name="Oval 565">
            <a:extLst>
              <a:ext uri="{FF2B5EF4-FFF2-40B4-BE49-F238E27FC236}">
                <a16:creationId xmlns:a16="http://schemas.microsoft.com/office/drawing/2014/main" id="{5A5BE62C-A4C5-F449-5F0D-C49F2AD3B903}"/>
              </a:ext>
            </a:extLst>
          </p:cNvPr>
          <p:cNvSpPr/>
          <p:nvPr userDrawn="1"/>
        </p:nvSpPr>
        <p:spPr>
          <a:xfrm>
            <a:off x="964995" y="64090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7" name="Oval 566">
            <a:extLst>
              <a:ext uri="{FF2B5EF4-FFF2-40B4-BE49-F238E27FC236}">
                <a16:creationId xmlns:a16="http://schemas.microsoft.com/office/drawing/2014/main" id="{A5CC7C51-C5DB-39D5-E2A2-57E592A32887}"/>
              </a:ext>
            </a:extLst>
          </p:cNvPr>
          <p:cNvSpPr/>
          <p:nvPr userDrawn="1"/>
        </p:nvSpPr>
        <p:spPr>
          <a:xfrm>
            <a:off x="987045" y="644261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8" name="Oval 567">
            <a:extLst>
              <a:ext uri="{FF2B5EF4-FFF2-40B4-BE49-F238E27FC236}">
                <a16:creationId xmlns:a16="http://schemas.microsoft.com/office/drawing/2014/main" id="{85DC3987-7257-2A8F-1173-5DDC7E664DDF}"/>
              </a:ext>
            </a:extLst>
          </p:cNvPr>
          <p:cNvSpPr/>
          <p:nvPr userDrawn="1"/>
        </p:nvSpPr>
        <p:spPr>
          <a:xfrm>
            <a:off x="1000770" y="648031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9" name="Oval 568">
            <a:extLst>
              <a:ext uri="{FF2B5EF4-FFF2-40B4-BE49-F238E27FC236}">
                <a16:creationId xmlns:a16="http://schemas.microsoft.com/office/drawing/2014/main" id="{81E859E5-6244-CC03-2586-4F99E52F50E7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0" name="Oval 569">
            <a:extLst>
              <a:ext uri="{FF2B5EF4-FFF2-40B4-BE49-F238E27FC236}">
                <a16:creationId xmlns:a16="http://schemas.microsoft.com/office/drawing/2014/main" id="{B1279C30-2813-21BB-484C-2B1D4AA15B48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1" name="Oval 570">
            <a:extLst>
              <a:ext uri="{FF2B5EF4-FFF2-40B4-BE49-F238E27FC236}">
                <a16:creationId xmlns:a16="http://schemas.microsoft.com/office/drawing/2014/main" id="{7F5FA9A9-F97A-E36E-E905-806E6C9FFD64}"/>
              </a:ext>
            </a:extLst>
          </p:cNvPr>
          <p:cNvSpPr/>
          <p:nvPr userDrawn="1"/>
        </p:nvSpPr>
        <p:spPr>
          <a:xfrm>
            <a:off x="942702" y="655413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F7F0923F-70D2-778C-E4A7-7A75AABF3D24}"/>
              </a:ext>
            </a:extLst>
          </p:cNvPr>
          <p:cNvSpPr/>
          <p:nvPr userDrawn="1"/>
        </p:nvSpPr>
        <p:spPr>
          <a:xfrm>
            <a:off x="927801" y="658507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E178B05A-4603-32A0-E79C-134463CFAB21}"/>
              </a:ext>
            </a:extLst>
          </p:cNvPr>
          <p:cNvSpPr/>
          <p:nvPr userDrawn="1"/>
        </p:nvSpPr>
        <p:spPr>
          <a:xfrm>
            <a:off x="904441" y="66102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4" name="Oval 573">
            <a:extLst>
              <a:ext uri="{FF2B5EF4-FFF2-40B4-BE49-F238E27FC236}">
                <a16:creationId xmlns:a16="http://schemas.microsoft.com/office/drawing/2014/main" id="{A386C96B-FFD1-AC8A-ACA5-31ECE57C21A8}"/>
              </a:ext>
            </a:extLst>
          </p:cNvPr>
          <p:cNvSpPr/>
          <p:nvPr userDrawn="1"/>
        </p:nvSpPr>
        <p:spPr>
          <a:xfrm>
            <a:off x="874699" y="66274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5" name="Oval 574">
            <a:extLst>
              <a:ext uri="{FF2B5EF4-FFF2-40B4-BE49-F238E27FC236}">
                <a16:creationId xmlns:a16="http://schemas.microsoft.com/office/drawing/2014/main" id="{CB669896-D65D-0101-D350-6313A08BF360}"/>
              </a:ext>
            </a:extLst>
          </p:cNvPr>
          <p:cNvSpPr/>
          <p:nvPr userDrawn="1"/>
        </p:nvSpPr>
        <p:spPr>
          <a:xfrm>
            <a:off x="841216" y="663506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6" name="Oval 575">
            <a:extLst>
              <a:ext uri="{FF2B5EF4-FFF2-40B4-BE49-F238E27FC236}">
                <a16:creationId xmlns:a16="http://schemas.microsoft.com/office/drawing/2014/main" id="{19E11BF9-F00C-DF2B-4CBD-D9B0E34D7090}"/>
              </a:ext>
            </a:extLst>
          </p:cNvPr>
          <p:cNvSpPr/>
          <p:nvPr userDrawn="1"/>
        </p:nvSpPr>
        <p:spPr>
          <a:xfrm>
            <a:off x="806969" y="663250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7" name="Oval 576">
            <a:extLst>
              <a:ext uri="{FF2B5EF4-FFF2-40B4-BE49-F238E27FC236}">
                <a16:creationId xmlns:a16="http://schemas.microsoft.com/office/drawing/2014/main" id="{53DD2DBE-204D-CEBD-AD00-827F6263FF86}"/>
              </a:ext>
            </a:extLst>
          </p:cNvPr>
          <p:cNvSpPr/>
          <p:nvPr userDrawn="1"/>
        </p:nvSpPr>
        <p:spPr>
          <a:xfrm>
            <a:off x="774999" y="66199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8C55D30A-274C-DC72-1908-590ACBBCE2A3}"/>
              </a:ext>
            </a:extLst>
          </p:cNvPr>
          <p:cNvSpPr/>
          <p:nvPr userDrawn="1"/>
        </p:nvSpPr>
        <p:spPr>
          <a:xfrm>
            <a:off x="748148" y="659854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9" name="Oval 578">
            <a:extLst>
              <a:ext uri="{FF2B5EF4-FFF2-40B4-BE49-F238E27FC236}">
                <a16:creationId xmlns:a16="http://schemas.microsoft.com/office/drawing/2014/main" id="{01F5194A-2582-F22C-11FC-0AB74210574D}"/>
              </a:ext>
            </a:extLst>
          </p:cNvPr>
          <p:cNvSpPr/>
          <p:nvPr userDrawn="1"/>
        </p:nvSpPr>
        <p:spPr>
          <a:xfrm>
            <a:off x="728802" y="657016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FAE7E26F-3367-9F90-E9CA-6116A23B9296}"/>
              </a:ext>
            </a:extLst>
          </p:cNvPr>
          <p:cNvSpPr/>
          <p:nvPr userDrawn="1"/>
        </p:nvSpPr>
        <p:spPr>
          <a:xfrm>
            <a:off x="718679" y="653734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1" name="Oval 580">
            <a:extLst>
              <a:ext uri="{FF2B5EF4-FFF2-40B4-BE49-F238E27FC236}">
                <a16:creationId xmlns:a16="http://schemas.microsoft.com/office/drawing/2014/main" id="{0871AB01-3A0C-A0D7-EAE3-E7C44D022489}"/>
              </a:ext>
            </a:extLst>
          </p:cNvPr>
          <p:cNvSpPr/>
          <p:nvPr userDrawn="1"/>
        </p:nvSpPr>
        <p:spPr>
          <a:xfrm>
            <a:off x="718679" y="650300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A15B9CCF-F61D-43E5-25F6-5CA7924340E2}"/>
              </a:ext>
            </a:extLst>
          </p:cNvPr>
          <p:cNvSpPr/>
          <p:nvPr userDrawn="1"/>
        </p:nvSpPr>
        <p:spPr>
          <a:xfrm>
            <a:off x="728802" y="6470185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3" name="Oval 582">
            <a:extLst>
              <a:ext uri="{FF2B5EF4-FFF2-40B4-BE49-F238E27FC236}">
                <a16:creationId xmlns:a16="http://schemas.microsoft.com/office/drawing/2014/main" id="{0450FEE3-1407-9D08-13AA-7DBEF9DCACD6}"/>
              </a:ext>
            </a:extLst>
          </p:cNvPr>
          <p:cNvSpPr/>
          <p:nvPr userDrawn="1"/>
        </p:nvSpPr>
        <p:spPr>
          <a:xfrm>
            <a:off x="748148" y="644180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0692F011-CB7C-9F76-D424-2336EF9FDA71}"/>
              </a:ext>
            </a:extLst>
          </p:cNvPr>
          <p:cNvSpPr/>
          <p:nvPr userDrawn="1"/>
        </p:nvSpPr>
        <p:spPr>
          <a:xfrm>
            <a:off x="774999" y="64203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5" name="Oval 584">
            <a:extLst>
              <a:ext uri="{FF2B5EF4-FFF2-40B4-BE49-F238E27FC236}">
                <a16:creationId xmlns:a16="http://schemas.microsoft.com/office/drawing/2014/main" id="{209FF4EF-19E8-7253-E794-84DB25A88E3C}"/>
              </a:ext>
            </a:extLst>
          </p:cNvPr>
          <p:cNvSpPr/>
          <p:nvPr userDrawn="1"/>
        </p:nvSpPr>
        <p:spPr>
          <a:xfrm>
            <a:off x="806969" y="640784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6" name="Oval 585">
            <a:extLst>
              <a:ext uri="{FF2B5EF4-FFF2-40B4-BE49-F238E27FC236}">
                <a16:creationId xmlns:a16="http://schemas.microsoft.com/office/drawing/2014/main" id="{461D429D-BA37-0D48-DB79-4C35B719ABAC}"/>
              </a:ext>
            </a:extLst>
          </p:cNvPr>
          <p:cNvSpPr/>
          <p:nvPr userDrawn="1"/>
        </p:nvSpPr>
        <p:spPr>
          <a:xfrm>
            <a:off x="841216" y="640528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7" name="Oval 586">
            <a:extLst>
              <a:ext uri="{FF2B5EF4-FFF2-40B4-BE49-F238E27FC236}">
                <a16:creationId xmlns:a16="http://schemas.microsoft.com/office/drawing/2014/main" id="{789CC76C-6B02-0152-B058-E08794D96F8D}"/>
              </a:ext>
            </a:extLst>
          </p:cNvPr>
          <p:cNvSpPr/>
          <p:nvPr userDrawn="1"/>
        </p:nvSpPr>
        <p:spPr>
          <a:xfrm>
            <a:off x="874699" y="64129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8" name="Oval 587">
            <a:extLst>
              <a:ext uri="{FF2B5EF4-FFF2-40B4-BE49-F238E27FC236}">
                <a16:creationId xmlns:a16="http://schemas.microsoft.com/office/drawing/2014/main" id="{133ADB10-6C79-9DEA-52A3-952C7F66B5B2}"/>
              </a:ext>
            </a:extLst>
          </p:cNvPr>
          <p:cNvSpPr/>
          <p:nvPr userDrawn="1"/>
        </p:nvSpPr>
        <p:spPr>
          <a:xfrm>
            <a:off x="904441" y="64300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9" name="Oval 588">
            <a:extLst>
              <a:ext uri="{FF2B5EF4-FFF2-40B4-BE49-F238E27FC236}">
                <a16:creationId xmlns:a16="http://schemas.microsoft.com/office/drawing/2014/main" id="{A0528B69-3887-507C-6D27-33E215BDF86C}"/>
              </a:ext>
            </a:extLst>
          </p:cNvPr>
          <p:cNvSpPr/>
          <p:nvPr userDrawn="1"/>
        </p:nvSpPr>
        <p:spPr>
          <a:xfrm>
            <a:off x="927801" y="645527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0" name="Oval 589">
            <a:extLst>
              <a:ext uri="{FF2B5EF4-FFF2-40B4-BE49-F238E27FC236}">
                <a16:creationId xmlns:a16="http://schemas.microsoft.com/office/drawing/2014/main" id="{268AA5C5-DA11-AD58-1A5C-61090190FBED}"/>
              </a:ext>
            </a:extLst>
          </p:cNvPr>
          <p:cNvSpPr/>
          <p:nvPr userDrawn="1"/>
        </p:nvSpPr>
        <p:spPr>
          <a:xfrm>
            <a:off x="942702" y="648621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1" name="Oval 590">
            <a:extLst>
              <a:ext uri="{FF2B5EF4-FFF2-40B4-BE49-F238E27FC236}">
                <a16:creationId xmlns:a16="http://schemas.microsoft.com/office/drawing/2014/main" id="{6DD1FD4B-C0D4-5369-A6D7-AF6C841BD716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2" name="Oval 591">
            <a:extLst>
              <a:ext uri="{FF2B5EF4-FFF2-40B4-BE49-F238E27FC236}">
                <a16:creationId xmlns:a16="http://schemas.microsoft.com/office/drawing/2014/main" id="{493E5113-6285-7ACF-3A2B-CCDD0AA72650}"/>
              </a:ext>
            </a:extLst>
          </p:cNvPr>
          <p:cNvSpPr/>
          <p:nvPr userDrawn="1"/>
        </p:nvSpPr>
        <p:spPr>
          <a:xfrm>
            <a:off x="791321" y="6478889"/>
            <a:ext cx="99852" cy="9985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3" name="Oval 592">
            <a:extLst>
              <a:ext uri="{FF2B5EF4-FFF2-40B4-BE49-F238E27FC236}">
                <a16:creationId xmlns:a16="http://schemas.microsoft.com/office/drawing/2014/main" id="{ECDD51DD-8B38-CB3F-5CEE-17272EF70F3B}"/>
              </a:ext>
            </a:extLst>
          </p:cNvPr>
          <p:cNvSpPr/>
          <p:nvPr userDrawn="1"/>
        </p:nvSpPr>
        <p:spPr>
          <a:xfrm>
            <a:off x="1250442" y="630707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4" name="Oval 593">
            <a:extLst>
              <a:ext uri="{FF2B5EF4-FFF2-40B4-BE49-F238E27FC236}">
                <a16:creationId xmlns:a16="http://schemas.microsoft.com/office/drawing/2014/main" id="{559924EF-FA73-7F68-9D64-A3ADE2753A6D}"/>
              </a:ext>
            </a:extLst>
          </p:cNvPr>
          <p:cNvSpPr/>
          <p:nvPr userDrawn="1"/>
        </p:nvSpPr>
        <p:spPr>
          <a:xfrm>
            <a:off x="1250442" y="6380226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Oval 594">
            <a:extLst>
              <a:ext uri="{FF2B5EF4-FFF2-40B4-BE49-F238E27FC236}">
                <a16:creationId xmlns:a16="http://schemas.microsoft.com/office/drawing/2014/main" id="{4264B054-B28A-D12D-5F30-0A7A4B011F17}"/>
              </a:ext>
            </a:extLst>
          </p:cNvPr>
          <p:cNvSpPr/>
          <p:nvPr userDrawn="1"/>
        </p:nvSpPr>
        <p:spPr>
          <a:xfrm>
            <a:off x="1250442" y="6453378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6" name="Oval 595">
            <a:extLst>
              <a:ext uri="{FF2B5EF4-FFF2-40B4-BE49-F238E27FC236}">
                <a16:creationId xmlns:a16="http://schemas.microsoft.com/office/drawing/2014/main" id="{4ECD6EBD-2C35-814F-3C5C-317EBF28DEDC}"/>
              </a:ext>
            </a:extLst>
          </p:cNvPr>
          <p:cNvSpPr/>
          <p:nvPr userDrawn="1"/>
        </p:nvSpPr>
        <p:spPr>
          <a:xfrm>
            <a:off x="1250442" y="6526530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7" name="Oval 596">
            <a:extLst>
              <a:ext uri="{FF2B5EF4-FFF2-40B4-BE49-F238E27FC236}">
                <a16:creationId xmlns:a16="http://schemas.microsoft.com/office/drawing/2014/main" id="{B2A4C096-F3F9-D8D0-E445-5D27F8BB0CC6}"/>
              </a:ext>
            </a:extLst>
          </p:cNvPr>
          <p:cNvSpPr/>
          <p:nvPr userDrawn="1"/>
        </p:nvSpPr>
        <p:spPr>
          <a:xfrm>
            <a:off x="1250442" y="6599682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8" name="Oval 597">
            <a:extLst>
              <a:ext uri="{FF2B5EF4-FFF2-40B4-BE49-F238E27FC236}">
                <a16:creationId xmlns:a16="http://schemas.microsoft.com/office/drawing/2014/main" id="{521CE159-F19A-2ADE-97CB-A7C69B95C27D}"/>
              </a:ext>
            </a:extLst>
          </p:cNvPr>
          <p:cNvSpPr/>
          <p:nvPr userDrawn="1"/>
        </p:nvSpPr>
        <p:spPr>
          <a:xfrm>
            <a:off x="1250442" y="667283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9D148373-EEF0-0B76-4609-F9C9DD4E02E8}"/>
              </a:ext>
            </a:extLst>
          </p:cNvPr>
          <p:cNvSpPr txBox="1"/>
          <p:nvPr userDrawn="1"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noProof="0" dirty="0"/>
              <a:t>Facilitated by auIGF First Nations Internet Governance and Policy Fellows and Allies</a:t>
            </a:r>
          </a:p>
        </p:txBody>
      </p:sp>
    </p:spTree>
    <p:extLst>
      <p:ext uri="{BB962C8B-B14F-4D97-AF65-F5344CB8AC3E}">
        <p14:creationId xmlns:p14="http://schemas.microsoft.com/office/powerpoint/2010/main" val="146904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989803" y="6364619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10F8047C-EDB8-F548-6D68-0E9CFC1B63DF}"/>
              </a:ext>
            </a:extLst>
          </p:cNvPr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AD085-E8A6-8845-BD4E-CB4CCA059FC4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C19DD8C-AB64-BF81-2CE0-2DAADBEF2CD7}"/>
              </a:ext>
            </a:extLst>
          </p:cNvPr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45DF13-A7CF-7CB6-A69C-C26A07283B78}"/>
              </a:ext>
            </a:extLst>
          </p:cNvPr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043350F-D3CD-B1D0-11D4-A384473DF57F}"/>
              </a:ext>
            </a:extLst>
          </p:cNvPr>
          <p:cNvSpPr/>
          <p:nvPr userDrawn="1"/>
        </p:nvSpPr>
        <p:spPr>
          <a:xfrm>
            <a:off x="12170664" y="74066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8C3BA4B-BDD4-F03F-18A0-C6242BF304E3}"/>
              </a:ext>
            </a:extLst>
          </p:cNvPr>
          <p:cNvSpPr/>
          <p:nvPr userDrawn="1"/>
        </p:nvSpPr>
        <p:spPr>
          <a:xfrm>
            <a:off x="12167254" y="81549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CCDB73-FEDE-954B-55C3-F555C14CA3D0}"/>
              </a:ext>
            </a:extLst>
          </p:cNvPr>
          <p:cNvSpPr/>
          <p:nvPr userDrawn="1"/>
        </p:nvSpPr>
        <p:spPr>
          <a:xfrm>
            <a:off x="12157053" y="8897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33F28CE-E553-16AE-ADB1-023DE3281519}"/>
              </a:ext>
            </a:extLst>
          </p:cNvPr>
          <p:cNvSpPr/>
          <p:nvPr userDrawn="1"/>
        </p:nvSpPr>
        <p:spPr>
          <a:xfrm>
            <a:off x="12140146" y="9626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72F9B84-C2BF-E342-D0C5-E2493A2D217B}"/>
              </a:ext>
            </a:extLst>
          </p:cNvPr>
          <p:cNvSpPr/>
          <p:nvPr userDrawn="1"/>
        </p:nvSpPr>
        <p:spPr>
          <a:xfrm>
            <a:off x="12116672" y="103383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31CF7A7-61CA-D7A2-8589-F41F789164CE}"/>
              </a:ext>
            </a:extLst>
          </p:cNvPr>
          <p:cNvSpPr/>
          <p:nvPr userDrawn="1"/>
        </p:nvSpPr>
        <p:spPr>
          <a:xfrm>
            <a:off x="12086827" y="110254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6B932D4-29F4-5CE9-C8C1-9B3D96BC6CD6}"/>
              </a:ext>
            </a:extLst>
          </p:cNvPr>
          <p:cNvSpPr/>
          <p:nvPr userDrawn="1"/>
        </p:nvSpPr>
        <p:spPr>
          <a:xfrm>
            <a:off x="12050856" y="116826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008781-CF7F-9B51-BEF5-39E1D695C24B}"/>
              </a:ext>
            </a:extLst>
          </p:cNvPr>
          <p:cNvSpPr/>
          <p:nvPr userDrawn="1"/>
        </p:nvSpPr>
        <p:spPr>
          <a:xfrm>
            <a:off x="12009060" y="12304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51A6D91-F0F3-4F29-564C-08A7F870676C}"/>
              </a:ext>
            </a:extLst>
          </p:cNvPr>
          <p:cNvSpPr/>
          <p:nvPr userDrawn="1"/>
        </p:nvSpPr>
        <p:spPr>
          <a:xfrm>
            <a:off x="11961783" y="128854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3D1D9F-F124-4273-F4BE-51F2C187FDB5}"/>
              </a:ext>
            </a:extLst>
          </p:cNvPr>
          <p:cNvSpPr/>
          <p:nvPr userDrawn="1"/>
        </p:nvSpPr>
        <p:spPr>
          <a:xfrm>
            <a:off x="11909417" y="13421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655BC77-BC25-4C3B-E782-ECC8E4100BC8}"/>
              </a:ext>
            </a:extLst>
          </p:cNvPr>
          <p:cNvSpPr/>
          <p:nvPr userDrawn="1"/>
        </p:nvSpPr>
        <p:spPr>
          <a:xfrm>
            <a:off x="11852398" y="139070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54D36F2-E27C-5993-4C3D-D97F11D4BFA8}"/>
              </a:ext>
            </a:extLst>
          </p:cNvPr>
          <p:cNvSpPr/>
          <p:nvPr userDrawn="1"/>
        </p:nvSpPr>
        <p:spPr>
          <a:xfrm>
            <a:off x="11791196" y="143390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7A1BBCB-B386-9DB7-F6E5-E42BDF934CC6}"/>
              </a:ext>
            </a:extLst>
          </p:cNvPr>
          <p:cNvSpPr/>
          <p:nvPr userDrawn="1"/>
        </p:nvSpPr>
        <p:spPr>
          <a:xfrm>
            <a:off x="11726319" y="147135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796E73A-3CD1-95BD-1B7E-C4D1E8284777}"/>
              </a:ext>
            </a:extLst>
          </p:cNvPr>
          <p:cNvSpPr/>
          <p:nvPr userDrawn="1"/>
        </p:nvSpPr>
        <p:spPr>
          <a:xfrm>
            <a:off x="11658304" y="15027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2E87FE3-229C-9E83-ADC8-648D0CFA10A9}"/>
              </a:ext>
            </a:extLst>
          </p:cNvPr>
          <p:cNvSpPr/>
          <p:nvPr userDrawn="1"/>
        </p:nvSpPr>
        <p:spPr>
          <a:xfrm>
            <a:off x="11587716" y="152784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F353DCA-3390-9ED0-94C6-0E3D404AD92A}"/>
              </a:ext>
            </a:extLst>
          </p:cNvPr>
          <p:cNvSpPr/>
          <p:nvPr userDrawn="1"/>
        </p:nvSpPr>
        <p:spPr>
          <a:xfrm>
            <a:off x="11515140" y="154641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D4CEB6D-2BCC-5221-104A-C9C42C70BED5}"/>
              </a:ext>
            </a:extLst>
          </p:cNvPr>
          <p:cNvSpPr/>
          <p:nvPr userDrawn="1"/>
        </p:nvSpPr>
        <p:spPr>
          <a:xfrm>
            <a:off x="11441175" y="15582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550CBD8-17D1-1EF8-810A-DEAAE93A1FF2}"/>
              </a:ext>
            </a:extLst>
          </p:cNvPr>
          <p:cNvSpPr/>
          <p:nvPr userDrawn="1"/>
        </p:nvSpPr>
        <p:spPr>
          <a:xfrm>
            <a:off x="11366437" y="156341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92AF1CD-2C4D-0DE1-B3DC-C25E8CE877CC}"/>
              </a:ext>
            </a:extLst>
          </p:cNvPr>
          <p:cNvSpPr/>
          <p:nvPr userDrawn="1"/>
        </p:nvSpPr>
        <p:spPr>
          <a:xfrm>
            <a:off x="11291543" y="15617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0C9A2D5-A287-C277-59E1-E5742BF7BE62}"/>
              </a:ext>
            </a:extLst>
          </p:cNvPr>
          <p:cNvSpPr/>
          <p:nvPr userDrawn="1"/>
        </p:nvSpPr>
        <p:spPr>
          <a:xfrm>
            <a:off x="11217114" y="155319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D0FB21F-C15D-619D-E26D-BCD1A164F9A3}"/>
              </a:ext>
            </a:extLst>
          </p:cNvPr>
          <p:cNvSpPr/>
          <p:nvPr userDrawn="1"/>
        </p:nvSpPr>
        <p:spPr>
          <a:xfrm>
            <a:off x="11143768" y="15379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A18BBF0-0B33-4D99-4785-5CA457D3D658}"/>
              </a:ext>
            </a:extLst>
          </p:cNvPr>
          <p:cNvSpPr/>
          <p:nvPr userDrawn="1"/>
        </p:nvSpPr>
        <p:spPr>
          <a:xfrm>
            <a:off x="11072111" y="15161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3676597-5552-302B-8F4A-B98F8E6F7D7C}"/>
              </a:ext>
            </a:extLst>
          </p:cNvPr>
          <p:cNvSpPr/>
          <p:nvPr userDrawn="1"/>
        </p:nvSpPr>
        <p:spPr>
          <a:xfrm>
            <a:off x="11002738" y="14878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644A744-01C5-3E7A-9D7A-2732261AB00B}"/>
              </a:ext>
            </a:extLst>
          </p:cNvPr>
          <p:cNvSpPr/>
          <p:nvPr userDrawn="1"/>
        </p:nvSpPr>
        <p:spPr>
          <a:xfrm>
            <a:off x="10936224" y="14533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348A035-AEE2-0D4D-491F-C05570479334}"/>
              </a:ext>
            </a:extLst>
          </p:cNvPr>
          <p:cNvSpPr/>
          <p:nvPr userDrawn="1"/>
        </p:nvSpPr>
        <p:spPr>
          <a:xfrm>
            <a:off x="10873119" y="14129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A12C7B2-1DC4-3046-5B6B-F20ED5D3BF80}"/>
              </a:ext>
            </a:extLst>
          </p:cNvPr>
          <p:cNvSpPr/>
          <p:nvPr userDrawn="1"/>
        </p:nvSpPr>
        <p:spPr>
          <a:xfrm>
            <a:off x="10813946" y="13670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6DC4C99-97DE-A8F2-D821-252D0D618E40}"/>
              </a:ext>
            </a:extLst>
          </p:cNvPr>
          <p:cNvSpPr/>
          <p:nvPr userDrawn="1"/>
        </p:nvSpPr>
        <p:spPr>
          <a:xfrm>
            <a:off x="10759197" y="13159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E5278CB-C9F0-671A-676E-4B03045C7DF0}"/>
              </a:ext>
            </a:extLst>
          </p:cNvPr>
          <p:cNvSpPr/>
          <p:nvPr userDrawn="1"/>
        </p:nvSpPr>
        <p:spPr>
          <a:xfrm>
            <a:off x="10709324" y="126002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FA4B6F5-B0FB-72CA-FEC2-7C8AB5F8F7B9}"/>
              </a:ext>
            </a:extLst>
          </p:cNvPr>
          <p:cNvSpPr/>
          <p:nvPr userDrawn="1"/>
        </p:nvSpPr>
        <p:spPr>
          <a:xfrm>
            <a:off x="10664741" y="119982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70D5A53-615E-5855-B8FB-37A56AE1CDFB}"/>
              </a:ext>
            </a:extLst>
          </p:cNvPr>
          <p:cNvSpPr/>
          <p:nvPr userDrawn="1"/>
        </p:nvSpPr>
        <p:spPr>
          <a:xfrm>
            <a:off x="10625817" y="113581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21BCAE6-2306-E3B6-37BE-A79016770CE1}"/>
              </a:ext>
            </a:extLst>
          </p:cNvPr>
          <p:cNvSpPr/>
          <p:nvPr userDrawn="1"/>
        </p:nvSpPr>
        <p:spPr>
          <a:xfrm>
            <a:off x="10592875" y="10685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EEC0713-20AD-0F63-3F21-A6FDF45822CA}"/>
              </a:ext>
            </a:extLst>
          </p:cNvPr>
          <p:cNvSpPr/>
          <p:nvPr userDrawn="1"/>
        </p:nvSpPr>
        <p:spPr>
          <a:xfrm>
            <a:off x="10566188" y="9985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DBF0DFE-1306-9F0D-84FF-A69C0D9E99A2}"/>
              </a:ext>
            </a:extLst>
          </p:cNvPr>
          <p:cNvSpPr/>
          <p:nvPr userDrawn="1"/>
        </p:nvSpPr>
        <p:spPr>
          <a:xfrm>
            <a:off x="10545977" y="9263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395AF8E-42D1-5EA1-0EBF-D55546F2EE25}"/>
              </a:ext>
            </a:extLst>
          </p:cNvPr>
          <p:cNvSpPr/>
          <p:nvPr userDrawn="1"/>
        </p:nvSpPr>
        <p:spPr>
          <a:xfrm>
            <a:off x="10532409" y="8527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0F1FFA1-A15D-03E7-2F49-839129EE34DD}"/>
              </a:ext>
            </a:extLst>
          </p:cNvPr>
          <p:cNvSpPr/>
          <p:nvPr userDrawn="1"/>
        </p:nvSpPr>
        <p:spPr>
          <a:xfrm>
            <a:off x="10525596" y="77812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7702C49-DEBF-ACFF-0708-972E1CCEE3D2}"/>
              </a:ext>
            </a:extLst>
          </p:cNvPr>
          <p:cNvSpPr/>
          <p:nvPr userDrawn="1"/>
        </p:nvSpPr>
        <p:spPr>
          <a:xfrm>
            <a:off x="10525596" y="7032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7A21227-6965-9CB3-5EC9-96DABC645C4F}"/>
              </a:ext>
            </a:extLst>
          </p:cNvPr>
          <p:cNvSpPr/>
          <p:nvPr userDrawn="1"/>
        </p:nvSpPr>
        <p:spPr>
          <a:xfrm>
            <a:off x="10532409" y="6286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CB9A080-DF0C-63C2-3128-11CB3441BE72}"/>
              </a:ext>
            </a:extLst>
          </p:cNvPr>
          <p:cNvSpPr/>
          <p:nvPr userDrawn="1"/>
        </p:nvSpPr>
        <p:spPr>
          <a:xfrm>
            <a:off x="10545977" y="55492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DFA66B1-2701-320B-5534-AD9AB3EA6D1E}"/>
              </a:ext>
            </a:extLst>
          </p:cNvPr>
          <p:cNvSpPr/>
          <p:nvPr userDrawn="1"/>
        </p:nvSpPr>
        <p:spPr>
          <a:xfrm>
            <a:off x="10566188" y="48279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B030E3D-227B-051B-3826-29339F48A5DC}"/>
              </a:ext>
            </a:extLst>
          </p:cNvPr>
          <p:cNvSpPr/>
          <p:nvPr userDrawn="1"/>
        </p:nvSpPr>
        <p:spPr>
          <a:xfrm>
            <a:off x="10592875" y="4127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724492E-548C-D42A-6CCE-5F39F2AA90B9}"/>
              </a:ext>
            </a:extLst>
          </p:cNvPr>
          <p:cNvSpPr/>
          <p:nvPr userDrawn="1"/>
        </p:nvSpPr>
        <p:spPr>
          <a:xfrm>
            <a:off x="10625817" y="34551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5B0FB3D-1352-37FD-E207-16CCAC4A1990}"/>
              </a:ext>
            </a:extLst>
          </p:cNvPr>
          <p:cNvSpPr/>
          <p:nvPr userDrawn="1"/>
        </p:nvSpPr>
        <p:spPr>
          <a:xfrm>
            <a:off x="10664741" y="28150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9B69C93-ADB2-FC00-EB4C-30688E812097}"/>
              </a:ext>
            </a:extLst>
          </p:cNvPr>
          <p:cNvSpPr/>
          <p:nvPr userDrawn="1"/>
        </p:nvSpPr>
        <p:spPr>
          <a:xfrm>
            <a:off x="10709324" y="22130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DC392A16-E18F-9772-BDA2-86C18B40B0ED}"/>
              </a:ext>
            </a:extLst>
          </p:cNvPr>
          <p:cNvSpPr/>
          <p:nvPr userDrawn="1"/>
        </p:nvSpPr>
        <p:spPr>
          <a:xfrm>
            <a:off x="10759197" y="1654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D3B1F2D-7C53-4B9F-40A3-B5CB94588157}"/>
              </a:ext>
            </a:extLst>
          </p:cNvPr>
          <p:cNvSpPr/>
          <p:nvPr userDrawn="1"/>
        </p:nvSpPr>
        <p:spPr>
          <a:xfrm>
            <a:off x="10813946" y="11427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DC1BE578-7E8F-2803-A9B5-1890BEC6648D}"/>
              </a:ext>
            </a:extLst>
          </p:cNvPr>
          <p:cNvSpPr/>
          <p:nvPr userDrawn="1"/>
        </p:nvSpPr>
        <p:spPr>
          <a:xfrm>
            <a:off x="10873119" y="683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E394C9D4-0C2A-1C8F-3184-7DF27AD07282}"/>
              </a:ext>
            </a:extLst>
          </p:cNvPr>
          <p:cNvSpPr/>
          <p:nvPr userDrawn="1"/>
        </p:nvSpPr>
        <p:spPr>
          <a:xfrm>
            <a:off x="10936224" y="279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A9D20B0E-199C-AF2E-77D8-3F17208C4C8B}"/>
              </a:ext>
            </a:extLst>
          </p:cNvPr>
          <p:cNvSpPr/>
          <p:nvPr userDrawn="1"/>
        </p:nvSpPr>
        <p:spPr>
          <a:xfrm>
            <a:off x="11002738" y="-65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D297B2F-1AB2-711F-C3F7-587812B085CE}"/>
              </a:ext>
            </a:extLst>
          </p:cNvPr>
          <p:cNvSpPr/>
          <p:nvPr userDrawn="1"/>
        </p:nvSpPr>
        <p:spPr>
          <a:xfrm>
            <a:off x="11072111" y="-34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2C1EADF-5C98-8D66-27FA-5F2E2212E220}"/>
              </a:ext>
            </a:extLst>
          </p:cNvPr>
          <p:cNvSpPr/>
          <p:nvPr userDrawn="1"/>
        </p:nvSpPr>
        <p:spPr>
          <a:xfrm>
            <a:off x="11143768" y="-56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29AA299-482A-B969-072A-AD0DE492F909}"/>
              </a:ext>
            </a:extLst>
          </p:cNvPr>
          <p:cNvSpPr/>
          <p:nvPr userDrawn="1"/>
        </p:nvSpPr>
        <p:spPr>
          <a:xfrm>
            <a:off x="11217114" y="-718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39EBB03-202D-26FF-27EE-14C6782362B7}"/>
              </a:ext>
            </a:extLst>
          </p:cNvPr>
          <p:cNvSpPr/>
          <p:nvPr userDrawn="1"/>
        </p:nvSpPr>
        <p:spPr>
          <a:xfrm>
            <a:off x="11291543" y="-8037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6C373AD-DC48-1A55-5056-149411400AB2}"/>
              </a:ext>
            </a:extLst>
          </p:cNvPr>
          <p:cNvSpPr/>
          <p:nvPr userDrawn="1"/>
        </p:nvSpPr>
        <p:spPr>
          <a:xfrm>
            <a:off x="11366437" y="-8208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C052873-9A03-1C20-11B9-C047BA5DF1D7}"/>
              </a:ext>
            </a:extLst>
          </p:cNvPr>
          <p:cNvSpPr/>
          <p:nvPr userDrawn="1"/>
        </p:nvSpPr>
        <p:spPr>
          <a:xfrm>
            <a:off x="11441175" y="-7697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8C596D1-87CA-309C-5619-0F12847D4921}"/>
              </a:ext>
            </a:extLst>
          </p:cNvPr>
          <p:cNvSpPr/>
          <p:nvPr userDrawn="1"/>
        </p:nvSpPr>
        <p:spPr>
          <a:xfrm>
            <a:off x="11515140" y="-6508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431EC70-EB85-5AC1-5383-345BCBE2376C}"/>
              </a:ext>
            </a:extLst>
          </p:cNvPr>
          <p:cNvSpPr/>
          <p:nvPr userDrawn="1"/>
        </p:nvSpPr>
        <p:spPr>
          <a:xfrm>
            <a:off x="11587716" y="-4651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CB781D8F-B445-FE87-2273-C66A29F5191E}"/>
              </a:ext>
            </a:extLst>
          </p:cNvPr>
          <p:cNvSpPr/>
          <p:nvPr userDrawn="1"/>
        </p:nvSpPr>
        <p:spPr>
          <a:xfrm>
            <a:off x="11658304" y="-2143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8248F9F-A958-6EB4-14EC-51C4C8F6C31A}"/>
              </a:ext>
            </a:extLst>
          </p:cNvPr>
          <p:cNvSpPr/>
          <p:nvPr userDrawn="1"/>
        </p:nvSpPr>
        <p:spPr>
          <a:xfrm>
            <a:off x="11726319" y="996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CAC0FB7D-6F69-E76F-BF1C-1F50AE19861F}"/>
              </a:ext>
            </a:extLst>
          </p:cNvPr>
          <p:cNvSpPr/>
          <p:nvPr userDrawn="1"/>
        </p:nvSpPr>
        <p:spPr>
          <a:xfrm>
            <a:off x="11791196" y="4742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2BA7CB6-2A72-3394-0113-9DAEDB1ACF07}"/>
              </a:ext>
            </a:extLst>
          </p:cNvPr>
          <p:cNvSpPr/>
          <p:nvPr userDrawn="1"/>
        </p:nvSpPr>
        <p:spPr>
          <a:xfrm>
            <a:off x="11852398" y="90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C3511C1F-E5C6-2727-F51B-44BFD246BDAB}"/>
              </a:ext>
            </a:extLst>
          </p:cNvPr>
          <p:cNvSpPr/>
          <p:nvPr userDrawn="1"/>
        </p:nvSpPr>
        <p:spPr>
          <a:xfrm>
            <a:off x="11909417" y="1392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CB5E560-4F00-25B6-7886-6375A185B71E}"/>
              </a:ext>
            </a:extLst>
          </p:cNvPr>
          <p:cNvSpPr/>
          <p:nvPr userDrawn="1"/>
        </p:nvSpPr>
        <p:spPr>
          <a:xfrm>
            <a:off x="11961783" y="19278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AAF94439-2D81-B19A-84D8-0EE24927BDC7}"/>
              </a:ext>
            </a:extLst>
          </p:cNvPr>
          <p:cNvSpPr/>
          <p:nvPr userDrawn="1"/>
        </p:nvSpPr>
        <p:spPr>
          <a:xfrm>
            <a:off x="12009060" y="2508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B4B83457-A53E-E185-4AB4-0E7989C051D5}"/>
              </a:ext>
            </a:extLst>
          </p:cNvPr>
          <p:cNvSpPr/>
          <p:nvPr userDrawn="1"/>
        </p:nvSpPr>
        <p:spPr>
          <a:xfrm>
            <a:off x="12050856" y="31306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E4591A1B-1F35-CE54-571A-ED208BC56BF8}"/>
              </a:ext>
            </a:extLst>
          </p:cNvPr>
          <p:cNvSpPr/>
          <p:nvPr userDrawn="1"/>
        </p:nvSpPr>
        <p:spPr>
          <a:xfrm>
            <a:off x="12086827" y="378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C738DD51-C641-A66E-74FD-227C237C7809}"/>
              </a:ext>
            </a:extLst>
          </p:cNvPr>
          <p:cNvSpPr/>
          <p:nvPr userDrawn="1"/>
        </p:nvSpPr>
        <p:spPr>
          <a:xfrm>
            <a:off x="12116672" y="44749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5F99682-7896-D5DB-CFA0-C086A7172262}"/>
              </a:ext>
            </a:extLst>
          </p:cNvPr>
          <p:cNvSpPr/>
          <p:nvPr userDrawn="1"/>
        </p:nvSpPr>
        <p:spPr>
          <a:xfrm>
            <a:off x="12140146" y="5186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58DE169-DAB6-8233-1B10-23A3BFAF6F49}"/>
              </a:ext>
            </a:extLst>
          </p:cNvPr>
          <p:cNvSpPr/>
          <p:nvPr userDrawn="1"/>
        </p:nvSpPr>
        <p:spPr>
          <a:xfrm>
            <a:off x="12157053" y="5916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5100271-FB38-B2B1-8B13-F901CD64B5A8}"/>
              </a:ext>
            </a:extLst>
          </p:cNvPr>
          <p:cNvSpPr/>
          <p:nvPr userDrawn="1"/>
        </p:nvSpPr>
        <p:spPr>
          <a:xfrm>
            <a:off x="12167254" y="66582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04EE867D-7DB4-C89E-0F0C-24FFB4A923E5}"/>
              </a:ext>
            </a:extLst>
          </p:cNvPr>
          <p:cNvSpPr/>
          <p:nvPr userDrawn="1"/>
        </p:nvSpPr>
        <p:spPr>
          <a:xfrm>
            <a:off x="12170664" y="74066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7D845E0D-1F48-011C-0687-160A0FA29287}"/>
              </a:ext>
            </a:extLst>
          </p:cNvPr>
          <p:cNvSpPr/>
          <p:nvPr userDrawn="1"/>
        </p:nvSpPr>
        <p:spPr>
          <a:xfrm>
            <a:off x="11971782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F1B3920-4F64-3AA1-8240-22AC6E0B557A}"/>
              </a:ext>
            </a:extLst>
          </p:cNvPr>
          <p:cNvSpPr/>
          <p:nvPr userDrawn="1"/>
        </p:nvSpPr>
        <p:spPr>
          <a:xfrm>
            <a:off x="11967639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7CA26A0-96E0-7F6F-ED05-1E6DDB34AFE9}"/>
              </a:ext>
            </a:extLst>
          </p:cNvPr>
          <p:cNvSpPr/>
          <p:nvPr userDrawn="1"/>
        </p:nvSpPr>
        <p:spPr>
          <a:xfrm>
            <a:off x="11955267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C0164CA-4719-31A5-7C1B-682B219B77BA}"/>
              </a:ext>
            </a:extLst>
          </p:cNvPr>
          <p:cNvSpPr/>
          <p:nvPr userDrawn="1"/>
        </p:nvSpPr>
        <p:spPr>
          <a:xfrm>
            <a:off x="11934834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0DBC274D-F4F9-333B-4BEC-9DE716FF2C57}"/>
              </a:ext>
            </a:extLst>
          </p:cNvPr>
          <p:cNvSpPr/>
          <p:nvPr userDrawn="1"/>
        </p:nvSpPr>
        <p:spPr>
          <a:xfrm>
            <a:off x="11906616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FD1CA61-95A3-DEED-BC46-D71917A84C62}"/>
              </a:ext>
            </a:extLst>
          </p:cNvPr>
          <p:cNvSpPr/>
          <p:nvPr userDrawn="1"/>
        </p:nvSpPr>
        <p:spPr>
          <a:xfrm>
            <a:off x="11870993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84E4519-4BA4-EF30-B7A2-D19E96CC7394}"/>
              </a:ext>
            </a:extLst>
          </p:cNvPr>
          <p:cNvSpPr/>
          <p:nvPr userDrawn="1"/>
        </p:nvSpPr>
        <p:spPr>
          <a:xfrm>
            <a:off x="11828449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FE7CB9D-7082-D6DC-86AC-9AA88B9C9ABB}"/>
              </a:ext>
            </a:extLst>
          </p:cNvPr>
          <p:cNvSpPr/>
          <p:nvPr userDrawn="1"/>
        </p:nvSpPr>
        <p:spPr>
          <a:xfrm>
            <a:off x="11779558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C3288BBA-F16C-0EB1-BAB5-29E707B5CD2A}"/>
              </a:ext>
            </a:extLst>
          </p:cNvPr>
          <p:cNvSpPr/>
          <p:nvPr userDrawn="1"/>
        </p:nvSpPr>
        <p:spPr>
          <a:xfrm>
            <a:off x="11724982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0F559FD-A1AF-4A6E-F864-FA0186E259C8}"/>
              </a:ext>
            </a:extLst>
          </p:cNvPr>
          <p:cNvSpPr/>
          <p:nvPr userDrawn="1"/>
        </p:nvSpPr>
        <p:spPr>
          <a:xfrm>
            <a:off x="11665458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F05E292-3C2E-B531-F993-D275B8B03D8A}"/>
              </a:ext>
            </a:extLst>
          </p:cNvPr>
          <p:cNvSpPr/>
          <p:nvPr userDrawn="1"/>
        </p:nvSpPr>
        <p:spPr>
          <a:xfrm>
            <a:off x="11601791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55FB1AB5-96E9-1887-5F99-7DEB945BE2D6}"/>
              </a:ext>
            </a:extLst>
          </p:cNvPr>
          <p:cNvSpPr/>
          <p:nvPr userDrawn="1"/>
        </p:nvSpPr>
        <p:spPr>
          <a:xfrm>
            <a:off x="11534843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3C9B626-040D-2332-375F-C2FF8521E84F}"/>
              </a:ext>
            </a:extLst>
          </p:cNvPr>
          <p:cNvSpPr/>
          <p:nvPr userDrawn="1"/>
        </p:nvSpPr>
        <p:spPr>
          <a:xfrm>
            <a:off x="11465519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D2BEBB3C-359F-56E1-A9AD-1862593EE2CC}"/>
              </a:ext>
            </a:extLst>
          </p:cNvPr>
          <p:cNvSpPr/>
          <p:nvPr userDrawn="1"/>
        </p:nvSpPr>
        <p:spPr>
          <a:xfrm>
            <a:off x="11394756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9D67AA2C-9667-CB3C-F930-8639906DDA71}"/>
              </a:ext>
            </a:extLst>
          </p:cNvPr>
          <p:cNvSpPr/>
          <p:nvPr userDrawn="1"/>
        </p:nvSpPr>
        <p:spPr>
          <a:xfrm>
            <a:off x="11323511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9401592E-705C-55F5-D52B-8748E213788B}"/>
              </a:ext>
            </a:extLst>
          </p:cNvPr>
          <p:cNvSpPr/>
          <p:nvPr userDrawn="1"/>
        </p:nvSpPr>
        <p:spPr>
          <a:xfrm>
            <a:off x="11252748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F748C3CF-AF85-C1B0-E01F-671338544450}"/>
              </a:ext>
            </a:extLst>
          </p:cNvPr>
          <p:cNvSpPr/>
          <p:nvPr userDrawn="1"/>
        </p:nvSpPr>
        <p:spPr>
          <a:xfrm>
            <a:off x="11183424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7BDA78FB-24F3-0117-36DB-684768CB6421}"/>
              </a:ext>
            </a:extLst>
          </p:cNvPr>
          <p:cNvSpPr/>
          <p:nvPr userDrawn="1"/>
        </p:nvSpPr>
        <p:spPr>
          <a:xfrm>
            <a:off x="11116476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B4990741-FAAC-B0E6-A405-EFDEE95751D9}"/>
              </a:ext>
            </a:extLst>
          </p:cNvPr>
          <p:cNvSpPr/>
          <p:nvPr userDrawn="1"/>
        </p:nvSpPr>
        <p:spPr>
          <a:xfrm>
            <a:off x="11052810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009B934E-F08F-E504-BC5B-851CCEE8BEE9}"/>
              </a:ext>
            </a:extLst>
          </p:cNvPr>
          <p:cNvSpPr/>
          <p:nvPr userDrawn="1"/>
        </p:nvSpPr>
        <p:spPr>
          <a:xfrm>
            <a:off x="10993285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DAA84D8-CE6C-F7FC-2B3F-E9FD6D9930B0}"/>
              </a:ext>
            </a:extLst>
          </p:cNvPr>
          <p:cNvSpPr/>
          <p:nvPr userDrawn="1"/>
        </p:nvSpPr>
        <p:spPr>
          <a:xfrm>
            <a:off x="10938709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15B3C518-FF5B-D817-C22F-173C188F8ECD}"/>
              </a:ext>
            </a:extLst>
          </p:cNvPr>
          <p:cNvSpPr/>
          <p:nvPr userDrawn="1"/>
        </p:nvSpPr>
        <p:spPr>
          <a:xfrm>
            <a:off x="10889818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30BDC56C-25DA-3668-3099-6CC03F5B6B6E}"/>
              </a:ext>
            </a:extLst>
          </p:cNvPr>
          <p:cNvSpPr/>
          <p:nvPr userDrawn="1"/>
        </p:nvSpPr>
        <p:spPr>
          <a:xfrm>
            <a:off x="10847274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32E11970-3892-4625-1FF3-8189DA371F31}"/>
              </a:ext>
            </a:extLst>
          </p:cNvPr>
          <p:cNvSpPr/>
          <p:nvPr userDrawn="1"/>
        </p:nvSpPr>
        <p:spPr>
          <a:xfrm>
            <a:off x="10811651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F7161D06-E19F-C80E-9AD6-FA4239F74D15}"/>
              </a:ext>
            </a:extLst>
          </p:cNvPr>
          <p:cNvSpPr/>
          <p:nvPr userDrawn="1"/>
        </p:nvSpPr>
        <p:spPr>
          <a:xfrm>
            <a:off x="10783433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9CE93-1E33-5D8D-1EB2-6E09F6DA18D0}"/>
              </a:ext>
            </a:extLst>
          </p:cNvPr>
          <p:cNvSpPr/>
          <p:nvPr userDrawn="1"/>
        </p:nvSpPr>
        <p:spPr>
          <a:xfrm>
            <a:off x="10763000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6899A7FE-8240-9B53-A51B-34D8D4B48F97}"/>
              </a:ext>
            </a:extLst>
          </p:cNvPr>
          <p:cNvSpPr/>
          <p:nvPr userDrawn="1"/>
        </p:nvSpPr>
        <p:spPr>
          <a:xfrm>
            <a:off x="10750628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D4AE7125-374E-7F3C-02E3-7A537D7C729B}"/>
              </a:ext>
            </a:extLst>
          </p:cNvPr>
          <p:cNvSpPr/>
          <p:nvPr userDrawn="1"/>
        </p:nvSpPr>
        <p:spPr>
          <a:xfrm>
            <a:off x="10746486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DDBF068-9927-8202-CCD8-27DF8FFA97F8}"/>
              </a:ext>
            </a:extLst>
          </p:cNvPr>
          <p:cNvSpPr/>
          <p:nvPr userDrawn="1"/>
        </p:nvSpPr>
        <p:spPr>
          <a:xfrm>
            <a:off x="10750628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5D356A75-4F1A-27D5-0D3C-CEDC8A04E620}"/>
              </a:ext>
            </a:extLst>
          </p:cNvPr>
          <p:cNvSpPr/>
          <p:nvPr userDrawn="1"/>
        </p:nvSpPr>
        <p:spPr>
          <a:xfrm>
            <a:off x="10763000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ED4DEE7F-63E1-4105-75BA-767B642A898C}"/>
              </a:ext>
            </a:extLst>
          </p:cNvPr>
          <p:cNvSpPr/>
          <p:nvPr userDrawn="1"/>
        </p:nvSpPr>
        <p:spPr>
          <a:xfrm>
            <a:off x="10783433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9D7BB3D3-5CDD-6653-49D9-3A6271D50069}"/>
              </a:ext>
            </a:extLst>
          </p:cNvPr>
          <p:cNvSpPr/>
          <p:nvPr userDrawn="1"/>
        </p:nvSpPr>
        <p:spPr>
          <a:xfrm>
            <a:off x="10811651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9F7242BC-B5C9-A3A7-6C89-C472A2740130}"/>
              </a:ext>
            </a:extLst>
          </p:cNvPr>
          <p:cNvSpPr/>
          <p:nvPr userDrawn="1"/>
        </p:nvSpPr>
        <p:spPr>
          <a:xfrm>
            <a:off x="10847274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E4F2D901-AD11-3529-6BCD-32ED64BF155F}"/>
              </a:ext>
            </a:extLst>
          </p:cNvPr>
          <p:cNvSpPr/>
          <p:nvPr userDrawn="1"/>
        </p:nvSpPr>
        <p:spPr>
          <a:xfrm>
            <a:off x="10889818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06DA53F7-E165-4FAF-45A5-E20C0D9CEA15}"/>
              </a:ext>
            </a:extLst>
          </p:cNvPr>
          <p:cNvSpPr/>
          <p:nvPr userDrawn="1"/>
        </p:nvSpPr>
        <p:spPr>
          <a:xfrm>
            <a:off x="10938709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9CD36C01-0F13-3AE5-5030-78A0E0F3362C}"/>
              </a:ext>
            </a:extLst>
          </p:cNvPr>
          <p:cNvSpPr/>
          <p:nvPr userDrawn="1"/>
        </p:nvSpPr>
        <p:spPr>
          <a:xfrm>
            <a:off x="10993285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F0DC71ED-5EA9-D3E1-D9F7-DCC15111CD58}"/>
              </a:ext>
            </a:extLst>
          </p:cNvPr>
          <p:cNvSpPr/>
          <p:nvPr userDrawn="1"/>
        </p:nvSpPr>
        <p:spPr>
          <a:xfrm>
            <a:off x="11052809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5D11D3DC-97DB-8B5B-55C5-1B2C8060A7D9}"/>
              </a:ext>
            </a:extLst>
          </p:cNvPr>
          <p:cNvSpPr/>
          <p:nvPr userDrawn="1"/>
        </p:nvSpPr>
        <p:spPr>
          <a:xfrm>
            <a:off x="11116476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5C7970D3-6D0D-FBB3-FE60-187799E4E228}"/>
              </a:ext>
            </a:extLst>
          </p:cNvPr>
          <p:cNvSpPr/>
          <p:nvPr userDrawn="1"/>
        </p:nvSpPr>
        <p:spPr>
          <a:xfrm>
            <a:off x="11183424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A9B5C127-3632-DD47-BA8F-E096C1C1191B}"/>
              </a:ext>
            </a:extLst>
          </p:cNvPr>
          <p:cNvSpPr/>
          <p:nvPr userDrawn="1"/>
        </p:nvSpPr>
        <p:spPr>
          <a:xfrm>
            <a:off x="11252748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AD536EA-DF5A-2B26-2030-80E4331F54A8}"/>
              </a:ext>
            </a:extLst>
          </p:cNvPr>
          <p:cNvSpPr/>
          <p:nvPr userDrawn="1"/>
        </p:nvSpPr>
        <p:spPr>
          <a:xfrm>
            <a:off x="11323511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C0D7BC2-1EB4-5C5F-4C65-E7F07F0774B4}"/>
              </a:ext>
            </a:extLst>
          </p:cNvPr>
          <p:cNvSpPr/>
          <p:nvPr userDrawn="1"/>
        </p:nvSpPr>
        <p:spPr>
          <a:xfrm>
            <a:off x="11394756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22A213C5-DC8B-C40E-D30F-C75869C51FB9}"/>
              </a:ext>
            </a:extLst>
          </p:cNvPr>
          <p:cNvSpPr/>
          <p:nvPr userDrawn="1"/>
        </p:nvSpPr>
        <p:spPr>
          <a:xfrm>
            <a:off x="11465519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05C8B99E-E429-8E4A-3C99-564F30BF7EC7}"/>
              </a:ext>
            </a:extLst>
          </p:cNvPr>
          <p:cNvSpPr/>
          <p:nvPr userDrawn="1"/>
        </p:nvSpPr>
        <p:spPr>
          <a:xfrm>
            <a:off x="11534843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99F453F5-5F6C-ABC3-77FC-80ACF574D031}"/>
              </a:ext>
            </a:extLst>
          </p:cNvPr>
          <p:cNvSpPr/>
          <p:nvPr userDrawn="1"/>
        </p:nvSpPr>
        <p:spPr>
          <a:xfrm>
            <a:off x="11601791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BA710A5-B458-FFD8-539A-CEDD1733F3B7}"/>
              </a:ext>
            </a:extLst>
          </p:cNvPr>
          <p:cNvSpPr/>
          <p:nvPr userDrawn="1"/>
        </p:nvSpPr>
        <p:spPr>
          <a:xfrm>
            <a:off x="11665458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69503CE-15BB-9AE8-3E0B-200BFD7DC6BE}"/>
              </a:ext>
            </a:extLst>
          </p:cNvPr>
          <p:cNvSpPr/>
          <p:nvPr userDrawn="1"/>
        </p:nvSpPr>
        <p:spPr>
          <a:xfrm>
            <a:off x="11724982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CD6DAC50-E601-5FC1-CB9A-3388D8E13862}"/>
              </a:ext>
            </a:extLst>
          </p:cNvPr>
          <p:cNvSpPr/>
          <p:nvPr userDrawn="1"/>
        </p:nvSpPr>
        <p:spPr>
          <a:xfrm>
            <a:off x="11779558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75E9A00E-AB17-68EB-0BE0-F4B016748016}"/>
              </a:ext>
            </a:extLst>
          </p:cNvPr>
          <p:cNvSpPr/>
          <p:nvPr userDrawn="1"/>
        </p:nvSpPr>
        <p:spPr>
          <a:xfrm>
            <a:off x="11828449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E92757D-3405-2B86-438D-FFF13217A31C}"/>
              </a:ext>
            </a:extLst>
          </p:cNvPr>
          <p:cNvSpPr/>
          <p:nvPr userDrawn="1"/>
        </p:nvSpPr>
        <p:spPr>
          <a:xfrm>
            <a:off x="11870993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578A0AB7-4F79-7341-EF95-32C7947D3C79}"/>
              </a:ext>
            </a:extLst>
          </p:cNvPr>
          <p:cNvSpPr/>
          <p:nvPr userDrawn="1"/>
        </p:nvSpPr>
        <p:spPr>
          <a:xfrm>
            <a:off x="11906616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4CD8D5F6-D580-E9B4-07E3-F2C9A092EE70}"/>
              </a:ext>
            </a:extLst>
          </p:cNvPr>
          <p:cNvSpPr/>
          <p:nvPr userDrawn="1"/>
        </p:nvSpPr>
        <p:spPr>
          <a:xfrm>
            <a:off x="11934834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74239B27-6F76-91C6-908A-FFA8A867E535}"/>
              </a:ext>
            </a:extLst>
          </p:cNvPr>
          <p:cNvSpPr/>
          <p:nvPr userDrawn="1"/>
        </p:nvSpPr>
        <p:spPr>
          <a:xfrm>
            <a:off x="11955267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CB081E81-175A-64DC-4554-4FC3461C7FD2}"/>
              </a:ext>
            </a:extLst>
          </p:cNvPr>
          <p:cNvSpPr/>
          <p:nvPr userDrawn="1"/>
        </p:nvSpPr>
        <p:spPr>
          <a:xfrm>
            <a:off x="11967639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FA02B017-6FD3-C4D1-499F-BBBA3F5FAB93}"/>
              </a:ext>
            </a:extLst>
          </p:cNvPr>
          <p:cNvSpPr/>
          <p:nvPr userDrawn="1"/>
        </p:nvSpPr>
        <p:spPr>
          <a:xfrm>
            <a:off x="11971782" y="75209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EDA384B3-1B73-436A-9962-72E42B2EA39F}"/>
              </a:ext>
            </a:extLst>
          </p:cNvPr>
          <p:cNvSpPr/>
          <p:nvPr userDrawn="1"/>
        </p:nvSpPr>
        <p:spPr>
          <a:xfrm>
            <a:off x="11763755" y="7543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BB196752-D7DB-CCC1-3F97-9925500811B1}"/>
              </a:ext>
            </a:extLst>
          </p:cNvPr>
          <p:cNvSpPr/>
          <p:nvPr userDrawn="1"/>
        </p:nvSpPr>
        <p:spPr>
          <a:xfrm>
            <a:off x="11758545" y="81891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658A8E62-A9E8-87E7-8895-710AF2805E59}"/>
              </a:ext>
            </a:extLst>
          </p:cNvPr>
          <p:cNvSpPr/>
          <p:nvPr userDrawn="1"/>
        </p:nvSpPr>
        <p:spPr>
          <a:xfrm>
            <a:off x="11743050" y="88178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F9C268F0-E58B-F8B4-FDFF-0A69A6026878}"/>
              </a:ext>
            </a:extLst>
          </p:cNvPr>
          <p:cNvSpPr/>
          <p:nvPr userDrawn="1"/>
        </p:nvSpPr>
        <p:spPr>
          <a:xfrm>
            <a:off x="11717670" y="9413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C4AD540E-634A-8A05-E081-280323EDC37E}"/>
              </a:ext>
            </a:extLst>
          </p:cNvPr>
          <p:cNvSpPr/>
          <p:nvPr userDrawn="1"/>
        </p:nvSpPr>
        <p:spPr>
          <a:xfrm>
            <a:off x="11683064" y="9960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0A85ED86-261F-0352-405D-4E3FFFB26CE6}"/>
              </a:ext>
            </a:extLst>
          </p:cNvPr>
          <p:cNvSpPr/>
          <p:nvPr userDrawn="1"/>
        </p:nvSpPr>
        <p:spPr>
          <a:xfrm>
            <a:off x="11640127" y="10445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6D491AF1-8312-2018-EEB1-CCCD8651A828}"/>
              </a:ext>
            </a:extLst>
          </p:cNvPr>
          <p:cNvSpPr/>
          <p:nvPr userDrawn="1"/>
        </p:nvSpPr>
        <p:spPr>
          <a:xfrm>
            <a:off x="11589972" y="108549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EB0BC4EC-CE50-F0A9-2883-EBF13BA7CDA9}"/>
              </a:ext>
            </a:extLst>
          </p:cNvPr>
          <p:cNvSpPr/>
          <p:nvPr userDrawn="1"/>
        </p:nvSpPr>
        <p:spPr>
          <a:xfrm>
            <a:off x="11533898" y="11178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15BB55F6-A3DA-C051-2039-70A3EBE036D4}"/>
              </a:ext>
            </a:extLst>
          </p:cNvPr>
          <p:cNvSpPr/>
          <p:nvPr userDrawn="1"/>
        </p:nvSpPr>
        <p:spPr>
          <a:xfrm>
            <a:off x="11473356" y="11408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6101B295-371D-1381-CE82-6D52C2CB29F1}"/>
              </a:ext>
            </a:extLst>
          </p:cNvPr>
          <p:cNvSpPr/>
          <p:nvPr userDrawn="1"/>
        </p:nvSpPr>
        <p:spPr>
          <a:xfrm>
            <a:off x="11409916" y="11537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D80FAA90-5561-F280-4B98-7C4CBB0F8E86}"/>
              </a:ext>
            </a:extLst>
          </p:cNvPr>
          <p:cNvSpPr/>
          <p:nvPr userDrawn="1"/>
        </p:nvSpPr>
        <p:spPr>
          <a:xfrm>
            <a:off x="11345219" y="11563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71BAE813-91AD-328A-3FA7-E7BC39647DB3}"/>
              </a:ext>
            </a:extLst>
          </p:cNvPr>
          <p:cNvSpPr/>
          <p:nvPr userDrawn="1"/>
        </p:nvSpPr>
        <p:spPr>
          <a:xfrm>
            <a:off x="11280942" y="114858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D0D79620-DEFF-38B8-0F2E-FD1646790D0E}"/>
              </a:ext>
            </a:extLst>
          </p:cNvPr>
          <p:cNvSpPr/>
          <p:nvPr userDrawn="1"/>
        </p:nvSpPr>
        <p:spPr>
          <a:xfrm>
            <a:off x="11218749" y="11305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A8ED3415-93E4-BA97-A2A5-64144468219A}"/>
              </a:ext>
            </a:extLst>
          </p:cNvPr>
          <p:cNvSpPr/>
          <p:nvPr userDrawn="1"/>
        </p:nvSpPr>
        <p:spPr>
          <a:xfrm>
            <a:off x="11160251" y="110281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7DD49E7C-6519-7561-9A71-C607C3427908}"/>
              </a:ext>
            </a:extLst>
          </p:cNvPr>
          <p:cNvSpPr/>
          <p:nvPr userDrawn="1"/>
        </p:nvSpPr>
        <p:spPr>
          <a:xfrm>
            <a:off x="11106964" y="10660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95533DEC-D636-90F4-C7F1-27932090290F}"/>
              </a:ext>
            </a:extLst>
          </p:cNvPr>
          <p:cNvSpPr/>
          <p:nvPr userDrawn="1"/>
        </p:nvSpPr>
        <p:spPr>
          <a:xfrm>
            <a:off x="11060267" y="102117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4FE38764-1583-2387-22B4-5564FF52FE6F}"/>
              </a:ext>
            </a:extLst>
          </p:cNvPr>
          <p:cNvSpPr/>
          <p:nvPr userDrawn="1"/>
        </p:nvSpPr>
        <p:spPr>
          <a:xfrm>
            <a:off x="11021369" y="9694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9701A660-6926-A716-CC78-6052B097701F}"/>
              </a:ext>
            </a:extLst>
          </p:cNvPr>
          <p:cNvSpPr/>
          <p:nvPr userDrawn="1"/>
        </p:nvSpPr>
        <p:spPr>
          <a:xfrm>
            <a:off x="10991279" y="9120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9C1EE6B4-63D6-6359-8797-39296D3BCAA0}"/>
              </a:ext>
            </a:extLst>
          </p:cNvPr>
          <p:cNvSpPr/>
          <p:nvPr userDrawn="1"/>
        </p:nvSpPr>
        <p:spPr>
          <a:xfrm>
            <a:off x="10970775" y="85066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56DE7975-DDC9-FE5A-3508-7613E1F30BD8}"/>
              </a:ext>
            </a:extLst>
          </p:cNvPr>
          <p:cNvSpPr/>
          <p:nvPr userDrawn="1"/>
        </p:nvSpPr>
        <p:spPr>
          <a:xfrm>
            <a:off x="10960388" y="7867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CD946C17-6813-D584-1CF8-AA03D346F59B}"/>
              </a:ext>
            </a:extLst>
          </p:cNvPr>
          <p:cNvSpPr/>
          <p:nvPr userDrawn="1"/>
        </p:nvSpPr>
        <p:spPr>
          <a:xfrm>
            <a:off x="10960388" y="7220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71F42919-DA47-E232-56FC-2CE10C7DFB68}"/>
              </a:ext>
            </a:extLst>
          </p:cNvPr>
          <p:cNvSpPr/>
          <p:nvPr userDrawn="1"/>
        </p:nvSpPr>
        <p:spPr>
          <a:xfrm>
            <a:off x="10970775" y="65809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8CA8977E-D314-B4F7-4CBE-CC6A3FE72944}"/>
              </a:ext>
            </a:extLst>
          </p:cNvPr>
          <p:cNvSpPr/>
          <p:nvPr userDrawn="1"/>
        </p:nvSpPr>
        <p:spPr>
          <a:xfrm>
            <a:off x="10991279" y="5966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75C06171-1B51-FC18-BCA3-5ADFCCB45E38}"/>
              </a:ext>
            </a:extLst>
          </p:cNvPr>
          <p:cNvSpPr/>
          <p:nvPr userDrawn="1"/>
        </p:nvSpPr>
        <p:spPr>
          <a:xfrm>
            <a:off x="11021369" y="5393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D0263DC9-6319-58E7-358D-B888F591C8B8}"/>
              </a:ext>
            </a:extLst>
          </p:cNvPr>
          <p:cNvSpPr/>
          <p:nvPr userDrawn="1"/>
        </p:nvSpPr>
        <p:spPr>
          <a:xfrm>
            <a:off x="11060267" y="48758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22704A65-5D0D-F683-4EA9-3FCBA4FCB3FD}"/>
              </a:ext>
            </a:extLst>
          </p:cNvPr>
          <p:cNvSpPr/>
          <p:nvPr userDrawn="1"/>
        </p:nvSpPr>
        <p:spPr>
          <a:xfrm>
            <a:off x="11106964" y="4427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7D5842B6-36F2-0329-3016-5385B2998A9B}"/>
              </a:ext>
            </a:extLst>
          </p:cNvPr>
          <p:cNvSpPr/>
          <p:nvPr userDrawn="1"/>
        </p:nvSpPr>
        <p:spPr>
          <a:xfrm>
            <a:off x="11160251" y="40594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44082914-B987-81A5-8B5E-C0A26C1C5A98}"/>
              </a:ext>
            </a:extLst>
          </p:cNvPr>
          <p:cNvSpPr/>
          <p:nvPr userDrawn="1"/>
        </p:nvSpPr>
        <p:spPr>
          <a:xfrm>
            <a:off x="11218749" y="3781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EEA60B13-40DC-6B7A-ADA1-76A4F85C991F}"/>
              </a:ext>
            </a:extLst>
          </p:cNvPr>
          <p:cNvSpPr/>
          <p:nvPr userDrawn="1"/>
        </p:nvSpPr>
        <p:spPr>
          <a:xfrm>
            <a:off x="11280942" y="36017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0FA419CA-8875-922C-E0D8-7DF030C392F7}"/>
              </a:ext>
            </a:extLst>
          </p:cNvPr>
          <p:cNvSpPr/>
          <p:nvPr userDrawn="1"/>
        </p:nvSpPr>
        <p:spPr>
          <a:xfrm>
            <a:off x="11345219" y="3523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E34B5314-A36D-DA2E-7889-35B73E8CB23F}"/>
              </a:ext>
            </a:extLst>
          </p:cNvPr>
          <p:cNvSpPr/>
          <p:nvPr userDrawn="1"/>
        </p:nvSpPr>
        <p:spPr>
          <a:xfrm>
            <a:off x="11409916" y="3549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86BD694D-5E95-410A-F6DA-4F53A8F70AD5}"/>
              </a:ext>
            </a:extLst>
          </p:cNvPr>
          <p:cNvSpPr/>
          <p:nvPr userDrawn="1"/>
        </p:nvSpPr>
        <p:spPr>
          <a:xfrm>
            <a:off x="11473356" y="3679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D4590231-0E00-D534-6674-62BBD32FE3E6}"/>
              </a:ext>
            </a:extLst>
          </p:cNvPr>
          <p:cNvSpPr/>
          <p:nvPr userDrawn="1"/>
        </p:nvSpPr>
        <p:spPr>
          <a:xfrm>
            <a:off x="11533898" y="3908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7D0074FA-496E-7036-FCF5-5EA2864E8C4B}"/>
              </a:ext>
            </a:extLst>
          </p:cNvPr>
          <p:cNvSpPr/>
          <p:nvPr userDrawn="1"/>
        </p:nvSpPr>
        <p:spPr>
          <a:xfrm>
            <a:off x="11589972" y="42326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489F0ACF-5270-15D6-0014-AA332C46963F}"/>
              </a:ext>
            </a:extLst>
          </p:cNvPr>
          <p:cNvSpPr/>
          <p:nvPr userDrawn="1"/>
        </p:nvSpPr>
        <p:spPr>
          <a:xfrm>
            <a:off x="11640127" y="4642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9366E21A-F835-D41B-80CE-F05A60BF07F4}"/>
              </a:ext>
            </a:extLst>
          </p:cNvPr>
          <p:cNvSpPr/>
          <p:nvPr userDrawn="1"/>
        </p:nvSpPr>
        <p:spPr>
          <a:xfrm>
            <a:off x="11683064" y="5126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BB2D9AA3-3F37-96B9-36B0-815EF30B609D}"/>
              </a:ext>
            </a:extLst>
          </p:cNvPr>
          <p:cNvSpPr/>
          <p:nvPr userDrawn="1"/>
        </p:nvSpPr>
        <p:spPr>
          <a:xfrm>
            <a:off x="11717670" y="5674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97FA930C-D630-591A-961F-43D5120D55A9}"/>
              </a:ext>
            </a:extLst>
          </p:cNvPr>
          <p:cNvSpPr/>
          <p:nvPr userDrawn="1"/>
        </p:nvSpPr>
        <p:spPr>
          <a:xfrm>
            <a:off x="11743050" y="62697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4DF094D2-B1F5-F02D-9D73-3EA3C553FFC9}"/>
              </a:ext>
            </a:extLst>
          </p:cNvPr>
          <p:cNvSpPr/>
          <p:nvPr userDrawn="1"/>
        </p:nvSpPr>
        <p:spPr>
          <a:xfrm>
            <a:off x="11758545" y="68984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B3E8290C-1BAA-6216-7668-230D393AC0FC}"/>
              </a:ext>
            </a:extLst>
          </p:cNvPr>
          <p:cNvSpPr/>
          <p:nvPr userDrawn="1"/>
        </p:nvSpPr>
        <p:spPr>
          <a:xfrm>
            <a:off x="11763755" y="7543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69A402F4-E470-51D3-1AE0-A30DB959FBE8}"/>
              </a:ext>
            </a:extLst>
          </p:cNvPr>
          <p:cNvSpPr/>
          <p:nvPr userDrawn="1"/>
        </p:nvSpPr>
        <p:spPr>
          <a:xfrm>
            <a:off x="11311128" y="704088"/>
            <a:ext cx="146304" cy="14630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D3A669BC-3653-1B7C-1C58-12363873D10E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E0E661CB-7467-8A3B-6F40-0EC4F1212CD2}"/>
              </a:ext>
            </a:extLst>
          </p:cNvPr>
          <p:cNvSpPr/>
          <p:nvPr userDrawn="1"/>
        </p:nvSpPr>
        <p:spPr>
          <a:xfrm>
            <a:off x="10980051" y="534004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2F41269C-12D7-E7C7-9537-1D86AC420231}"/>
              </a:ext>
            </a:extLst>
          </p:cNvPr>
          <p:cNvSpPr/>
          <p:nvPr userDrawn="1"/>
        </p:nvSpPr>
        <p:spPr>
          <a:xfrm>
            <a:off x="10966583" y="53859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2676BD66-8D7A-3FCE-207E-045469B2713F}"/>
              </a:ext>
            </a:extLst>
          </p:cNvPr>
          <p:cNvSpPr/>
          <p:nvPr userDrawn="1"/>
        </p:nvSpPr>
        <p:spPr>
          <a:xfrm>
            <a:off x="10944677" y="542840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046A4DC5-5A5E-611F-C580-26A8317D8996}"/>
              </a:ext>
            </a:extLst>
          </p:cNvPr>
          <p:cNvSpPr/>
          <p:nvPr userDrawn="1"/>
        </p:nvSpPr>
        <p:spPr>
          <a:xfrm>
            <a:off x="10915125" y="546598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9684BA7A-9C23-F409-F4CE-E6A85BC853C3}"/>
              </a:ext>
            </a:extLst>
          </p:cNvPr>
          <p:cNvSpPr/>
          <p:nvPr userDrawn="1"/>
        </p:nvSpPr>
        <p:spPr>
          <a:xfrm>
            <a:off x="10878996" y="549728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4EB06D3C-046D-8303-A7EC-DAA1728BDC83}"/>
              </a:ext>
            </a:extLst>
          </p:cNvPr>
          <p:cNvSpPr/>
          <p:nvPr userDrawn="1"/>
        </p:nvSpPr>
        <p:spPr>
          <a:xfrm>
            <a:off x="10837596" y="552119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60FAE621-BD00-333E-F139-856DB6FD7225}"/>
              </a:ext>
            </a:extLst>
          </p:cNvPr>
          <p:cNvSpPr/>
          <p:nvPr userDrawn="1"/>
        </p:nvSpPr>
        <p:spPr>
          <a:xfrm>
            <a:off x="10792419" y="553682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A0C9426B-BA9E-6E54-1E9F-AAF0CED43FD2}"/>
              </a:ext>
            </a:extLst>
          </p:cNvPr>
          <p:cNvSpPr/>
          <p:nvPr userDrawn="1"/>
        </p:nvSpPr>
        <p:spPr>
          <a:xfrm>
            <a:off x="10745100" y="55436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324C4618-2C31-BE83-81A4-182849362BE5}"/>
              </a:ext>
            </a:extLst>
          </p:cNvPr>
          <p:cNvSpPr/>
          <p:nvPr userDrawn="1"/>
        </p:nvSpPr>
        <p:spPr>
          <a:xfrm>
            <a:off x="10697349" y="554135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1408CFC2-6003-DBD2-639D-7D121540F9D5}"/>
              </a:ext>
            </a:extLst>
          </p:cNvPr>
          <p:cNvSpPr/>
          <p:nvPr userDrawn="1"/>
        </p:nvSpPr>
        <p:spPr>
          <a:xfrm>
            <a:off x="10650891" y="55300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1C31273D-D496-E7FF-6088-A9698BC58BD9}"/>
              </a:ext>
            </a:extLst>
          </p:cNvPr>
          <p:cNvSpPr/>
          <p:nvPr userDrawn="1"/>
        </p:nvSpPr>
        <p:spPr>
          <a:xfrm>
            <a:off x="10607405" y="551022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D220246F-81C3-3109-8895-95B1E6297406}"/>
              </a:ext>
            </a:extLst>
          </p:cNvPr>
          <p:cNvSpPr/>
          <p:nvPr userDrawn="1"/>
        </p:nvSpPr>
        <p:spPr>
          <a:xfrm>
            <a:off x="10568464" y="548249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D379AACF-0B3C-5EC2-24F6-9CEE61CB0D53}"/>
              </a:ext>
            </a:extLst>
          </p:cNvPr>
          <p:cNvSpPr/>
          <p:nvPr userDrawn="1"/>
        </p:nvSpPr>
        <p:spPr>
          <a:xfrm>
            <a:off x="10535474" y="544789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BE29FF3B-AB57-0447-045F-635BB60A3F15}"/>
              </a:ext>
            </a:extLst>
          </p:cNvPr>
          <p:cNvSpPr/>
          <p:nvPr userDrawn="1"/>
        </p:nvSpPr>
        <p:spPr>
          <a:xfrm>
            <a:off x="10509629" y="540768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C746BC82-E510-41FD-D677-4E19148C7E47}"/>
              </a:ext>
            </a:extLst>
          </p:cNvPr>
          <p:cNvSpPr/>
          <p:nvPr userDrawn="1"/>
        </p:nvSpPr>
        <p:spPr>
          <a:xfrm>
            <a:off x="10491861" y="536330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4DB116A2-27FF-53DA-036D-C85998F2EB78}"/>
              </a:ext>
            </a:extLst>
          </p:cNvPr>
          <p:cNvSpPr/>
          <p:nvPr userDrawn="1"/>
        </p:nvSpPr>
        <p:spPr>
          <a:xfrm>
            <a:off x="10482814" y="531635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B567F8E3-168C-6343-2F4D-5E7342D426BD}"/>
              </a:ext>
            </a:extLst>
          </p:cNvPr>
          <p:cNvSpPr/>
          <p:nvPr userDrawn="1"/>
        </p:nvSpPr>
        <p:spPr>
          <a:xfrm>
            <a:off x="10482814" y="526855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C8EB51FF-B489-9F73-9F3C-BA2FAA3116F3}"/>
              </a:ext>
            </a:extLst>
          </p:cNvPr>
          <p:cNvSpPr/>
          <p:nvPr userDrawn="1"/>
        </p:nvSpPr>
        <p:spPr>
          <a:xfrm>
            <a:off x="10491861" y="522161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60F01E0C-E130-C217-A08A-858296BEC19C}"/>
              </a:ext>
            </a:extLst>
          </p:cNvPr>
          <p:cNvSpPr/>
          <p:nvPr userDrawn="1"/>
        </p:nvSpPr>
        <p:spPr>
          <a:xfrm>
            <a:off x="10509629" y="51772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8B1D3C63-BDA0-283E-80AD-74B8AEF40C11}"/>
              </a:ext>
            </a:extLst>
          </p:cNvPr>
          <p:cNvSpPr/>
          <p:nvPr userDrawn="1"/>
        </p:nvSpPr>
        <p:spPr>
          <a:xfrm>
            <a:off x="10535474" y="513701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61E3F64C-5A2F-1F81-4DBF-D232F9CE3634}"/>
              </a:ext>
            </a:extLst>
          </p:cNvPr>
          <p:cNvSpPr/>
          <p:nvPr userDrawn="1"/>
        </p:nvSpPr>
        <p:spPr>
          <a:xfrm>
            <a:off x="10568464" y="51024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0A15D214-EBF1-6221-E26D-AC120F7D6DB8}"/>
              </a:ext>
            </a:extLst>
          </p:cNvPr>
          <p:cNvSpPr/>
          <p:nvPr userDrawn="1"/>
        </p:nvSpPr>
        <p:spPr>
          <a:xfrm>
            <a:off x="10607405" y="50746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BFAEF81B-3193-BFE2-2B82-1FCC295E1D45}"/>
              </a:ext>
            </a:extLst>
          </p:cNvPr>
          <p:cNvSpPr/>
          <p:nvPr userDrawn="1"/>
        </p:nvSpPr>
        <p:spPr>
          <a:xfrm>
            <a:off x="10650891" y="505482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50D79D30-C113-BA16-A1E8-DACB5CE33163}"/>
              </a:ext>
            </a:extLst>
          </p:cNvPr>
          <p:cNvSpPr/>
          <p:nvPr userDrawn="1"/>
        </p:nvSpPr>
        <p:spPr>
          <a:xfrm>
            <a:off x="10697349" y="50435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9100BBFF-DBF7-E193-54C0-17BF9CD7204A}"/>
              </a:ext>
            </a:extLst>
          </p:cNvPr>
          <p:cNvSpPr/>
          <p:nvPr userDrawn="1"/>
        </p:nvSpPr>
        <p:spPr>
          <a:xfrm>
            <a:off x="10745100" y="504128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56259B6A-F730-EF29-C5CF-F3F7843AE5CD}"/>
              </a:ext>
            </a:extLst>
          </p:cNvPr>
          <p:cNvSpPr/>
          <p:nvPr userDrawn="1"/>
        </p:nvSpPr>
        <p:spPr>
          <a:xfrm>
            <a:off x="10792419" y="504808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2C24BC41-A6F3-FD3E-869D-A280BD786F81}"/>
              </a:ext>
            </a:extLst>
          </p:cNvPr>
          <p:cNvSpPr/>
          <p:nvPr userDrawn="1"/>
        </p:nvSpPr>
        <p:spPr>
          <a:xfrm>
            <a:off x="10837596" y="506371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BED05876-1A0C-CEB3-E880-99EEBD04B767}"/>
              </a:ext>
            </a:extLst>
          </p:cNvPr>
          <p:cNvSpPr/>
          <p:nvPr userDrawn="1"/>
        </p:nvSpPr>
        <p:spPr>
          <a:xfrm>
            <a:off x="10878996" y="508762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3F35F21C-C225-42AB-BF53-33ED69C82371}"/>
              </a:ext>
            </a:extLst>
          </p:cNvPr>
          <p:cNvSpPr/>
          <p:nvPr userDrawn="1"/>
        </p:nvSpPr>
        <p:spPr>
          <a:xfrm>
            <a:off x="10915125" y="511892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DD5055D6-1004-8FBB-6667-6BC410304164}"/>
              </a:ext>
            </a:extLst>
          </p:cNvPr>
          <p:cNvSpPr/>
          <p:nvPr userDrawn="1"/>
        </p:nvSpPr>
        <p:spPr>
          <a:xfrm>
            <a:off x="10944677" y="515650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5E838520-D15A-9B45-49E3-D346A0446755}"/>
              </a:ext>
            </a:extLst>
          </p:cNvPr>
          <p:cNvSpPr/>
          <p:nvPr userDrawn="1"/>
        </p:nvSpPr>
        <p:spPr>
          <a:xfrm>
            <a:off x="10966583" y="519899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62DD2564-3791-D2AD-B048-C124E46585C7}"/>
              </a:ext>
            </a:extLst>
          </p:cNvPr>
          <p:cNvSpPr/>
          <p:nvPr userDrawn="1"/>
        </p:nvSpPr>
        <p:spPr>
          <a:xfrm>
            <a:off x="10980051" y="524486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4641F31D-3D7D-18B5-D835-82FE2ACBFD88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52193D74-CB28-EA19-5DF4-D10D3A9C0A30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3A807DEC-84EF-EC60-B4CB-C061CE2D2C89}"/>
              </a:ext>
            </a:extLst>
          </p:cNvPr>
          <p:cNvSpPr/>
          <p:nvPr userDrawn="1"/>
        </p:nvSpPr>
        <p:spPr>
          <a:xfrm>
            <a:off x="10911318" y="533622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97DF9692-A7E6-DF19-C83C-23769D619568}"/>
              </a:ext>
            </a:extLst>
          </p:cNvPr>
          <p:cNvSpPr/>
          <p:nvPr userDrawn="1"/>
        </p:nvSpPr>
        <p:spPr>
          <a:xfrm>
            <a:off x="10896940" y="53757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56C06283-334F-632E-1480-FCA9A46B1F04}"/>
              </a:ext>
            </a:extLst>
          </p:cNvPr>
          <p:cNvSpPr/>
          <p:nvPr userDrawn="1"/>
        </p:nvSpPr>
        <p:spPr>
          <a:xfrm>
            <a:off x="10873840" y="54108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757E7883-716C-EF8E-B8AA-26CA0A7BE0DE}"/>
              </a:ext>
            </a:extLst>
          </p:cNvPr>
          <p:cNvSpPr/>
          <p:nvPr userDrawn="1"/>
        </p:nvSpPr>
        <p:spPr>
          <a:xfrm>
            <a:off x="10843263" y="543969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F70F3CAD-A925-275D-42F8-27F62B5B60BF}"/>
              </a:ext>
            </a:extLst>
          </p:cNvPr>
          <p:cNvSpPr/>
          <p:nvPr userDrawn="1"/>
        </p:nvSpPr>
        <p:spPr>
          <a:xfrm>
            <a:off x="10806858" y="54607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1521CFFE-D582-C940-C4A4-143DAF888665}"/>
              </a:ext>
            </a:extLst>
          </p:cNvPr>
          <p:cNvSpPr/>
          <p:nvPr userDrawn="1"/>
        </p:nvSpPr>
        <p:spPr>
          <a:xfrm>
            <a:off x="10766586" y="547276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3485ECF8-6178-0852-CD8A-49979A0BBD68}"/>
              </a:ext>
            </a:extLst>
          </p:cNvPr>
          <p:cNvSpPr/>
          <p:nvPr userDrawn="1"/>
        </p:nvSpPr>
        <p:spPr>
          <a:xfrm>
            <a:off x="10724620" y="54752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BD32ABA0-3798-2F08-EFBE-AC8134B0D87C}"/>
              </a:ext>
            </a:extLst>
          </p:cNvPr>
          <p:cNvSpPr/>
          <p:nvPr userDrawn="1"/>
        </p:nvSpPr>
        <p:spPr>
          <a:xfrm>
            <a:off x="10683221" y="54679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CD57C49B-14AA-27FC-D148-6261514C0C17}"/>
              </a:ext>
            </a:extLst>
          </p:cNvPr>
          <p:cNvSpPr/>
          <p:nvPr userDrawn="1"/>
        </p:nvSpPr>
        <p:spPr>
          <a:xfrm>
            <a:off x="10644621" y="545126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CD378580-A72E-6CF4-391E-15F471287845}"/>
              </a:ext>
            </a:extLst>
          </p:cNvPr>
          <p:cNvSpPr/>
          <p:nvPr userDrawn="1"/>
        </p:nvSpPr>
        <p:spPr>
          <a:xfrm>
            <a:off x="10610902" y="542615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679B7119-7C84-328B-D8FB-763D613D1304}"/>
              </a:ext>
            </a:extLst>
          </p:cNvPr>
          <p:cNvSpPr/>
          <p:nvPr userDrawn="1"/>
        </p:nvSpPr>
        <p:spPr>
          <a:xfrm>
            <a:off x="10583881" y="539395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9F1A04B4-F67E-7F91-3A07-27DC0F6F7C56}"/>
              </a:ext>
            </a:extLst>
          </p:cNvPr>
          <p:cNvSpPr/>
          <p:nvPr userDrawn="1"/>
        </p:nvSpPr>
        <p:spPr>
          <a:xfrm>
            <a:off x="10565014" y="535639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DBBDBBA3-DA21-F49A-6B7E-DEE2C2AB476F}"/>
              </a:ext>
            </a:extLst>
          </p:cNvPr>
          <p:cNvSpPr/>
          <p:nvPr userDrawn="1"/>
        </p:nvSpPr>
        <p:spPr>
          <a:xfrm>
            <a:off x="10555320" y="531548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97BEA4BC-873E-1032-CB80-B1F331705365}"/>
              </a:ext>
            </a:extLst>
          </p:cNvPr>
          <p:cNvSpPr/>
          <p:nvPr userDrawn="1"/>
        </p:nvSpPr>
        <p:spPr>
          <a:xfrm>
            <a:off x="10555320" y="527344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79E53398-AF31-8B35-FBD6-2BEBEA9FF992}"/>
              </a:ext>
            </a:extLst>
          </p:cNvPr>
          <p:cNvSpPr/>
          <p:nvPr userDrawn="1"/>
        </p:nvSpPr>
        <p:spPr>
          <a:xfrm>
            <a:off x="10565014" y="52325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D6F9990D-EC1C-4A05-20B0-1836CBF7C369}"/>
              </a:ext>
            </a:extLst>
          </p:cNvPr>
          <p:cNvSpPr/>
          <p:nvPr userDrawn="1"/>
        </p:nvSpPr>
        <p:spPr>
          <a:xfrm>
            <a:off x="10583881" y="519497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DE6E22A0-F7BA-D35A-62BB-36D4A7EC99F7}"/>
              </a:ext>
            </a:extLst>
          </p:cNvPr>
          <p:cNvSpPr/>
          <p:nvPr userDrawn="1"/>
        </p:nvSpPr>
        <p:spPr>
          <a:xfrm>
            <a:off x="10610902" y="5162775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B0284E2C-1916-2ADF-0EF3-BA603AE7DC53}"/>
              </a:ext>
            </a:extLst>
          </p:cNvPr>
          <p:cNvSpPr/>
          <p:nvPr userDrawn="1"/>
        </p:nvSpPr>
        <p:spPr>
          <a:xfrm>
            <a:off x="10644621" y="513767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C4755AA5-BAD5-BDA5-AFCB-C3B10B88DFBF}"/>
              </a:ext>
            </a:extLst>
          </p:cNvPr>
          <p:cNvSpPr/>
          <p:nvPr userDrawn="1"/>
        </p:nvSpPr>
        <p:spPr>
          <a:xfrm>
            <a:off x="10683221" y="51210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A6BF04CD-FE62-C161-8C55-BBD3D53C947E}"/>
              </a:ext>
            </a:extLst>
          </p:cNvPr>
          <p:cNvSpPr/>
          <p:nvPr userDrawn="1"/>
        </p:nvSpPr>
        <p:spPr>
          <a:xfrm>
            <a:off x="10724620" y="51137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19776AAB-0EE2-8CCA-428D-8F2F7AB559EB}"/>
              </a:ext>
            </a:extLst>
          </p:cNvPr>
          <p:cNvSpPr/>
          <p:nvPr userDrawn="1"/>
        </p:nvSpPr>
        <p:spPr>
          <a:xfrm>
            <a:off x="10766586" y="511616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DE904AED-99DE-9B32-F7AF-C16D6AD02E55}"/>
              </a:ext>
            </a:extLst>
          </p:cNvPr>
          <p:cNvSpPr/>
          <p:nvPr userDrawn="1"/>
        </p:nvSpPr>
        <p:spPr>
          <a:xfrm>
            <a:off x="10806858" y="51282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2DF04487-E628-A0F6-CCFE-5BC77E0C74FB}"/>
              </a:ext>
            </a:extLst>
          </p:cNvPr>
          <p:cNvSpPr/>
          <p:nvPr userDrawn="1"/>
        </p:nvSpPr>
        <p:spPr>
          <a:xfrm>
            <a:off x="10843263" y="514924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6C074570-0104-5F85-7A54-C0F7DC78AEB0}"/>
              </a:ext>
            </a:extLst>
          </p:cNvPr>
          <p:cNvSpPr/>
          <p:nvPr userDrawn="1"/>
        </p:nvSpPr>
        <p:spPr>
          <a:xfrm>
            <a:off x="10873840" y="517808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00D69C47-EC61-FF91-7E68-1D4FB848611D}"/>
              </a:ext>
            </a:extLst>
          </p:cNvPr>
          <p:cNvSpPr/>
          <p:nvPr userDrawn="1"/>
        </p:nvSpPr>
        <p:spPr>
          <a:xfrm>
            <a:off x="10896940" y="52132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BD61BA4C-AD62-A8A3-7B1A-82E46BD421B1}"/>
              </a:ext>
            </a:extLst>
          </p:cNvPr>
          <p:cNvSpPr/>
          <p:nvPr userDrawn="1"/>
        </p:nvSpPr>
        <p:spPr>
          <a:xfrm>
            <a:off x="10911318" y="525271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F6A6648B-AC78-5485-1A54-695819FCE20E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42E38B8C-A7FB-8232-BA3B-B96EC1C811D0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29B81AB9-2647-1ECE-6593-C0C90F7BEEF5}"/>
              </a:ext>
            </a:extLst>
          </p:cNvPr>
          <p:cNvSpPr/>
          <p:nvPr userDrawn="1"/>
        </p:nvSpPr>
        <p:spPr>
          <a:xfrm>
            <a:off x="10850485" y="533004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AECA76DF-2F2B-81B7-C11A-11BB0D243425}"/>
              </a:ext>
            </a:extLst>
          </p:cNvPr>
          <p:cNvSpPr/>
          <p:nvPr userDrawn="1"/>
        </p:nvSpPr>
        <p:spPr>
          <a:xfrm>
            <a:off x="10834875" y="536246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731CDB67-14A2-2B67-9235-30D458398A51}"/>
              </a:ext>
            </a:extLst>
          </p:cNvPr>
          <p:cNvSpPr/>
          <p:nvPr userDrawn="1"/>
        </p:nvSpPr>
        <p:spPr>
          <a:xfrm>
            <a:off x="10810403" y="5388835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FB581CF9-DB99-2618-DB04-AB3DCF5FE01D}"/>
              </a:ext>
            </a:extLst>
          </p:cNvPr>
          <p:cNvSpPr/>
          <p:nvPr userDrawn="1"/>
        </p:nvSpPr>
        <p:spPr>
          <a:xfrm>
            <a:off x="10779244" y="540682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4454FFC1-D574-C5BA-8FD5-35FFAEA4F5A5}"/>
              </a:ext>
            </a:extLst>
          </p:cNvPr>
          <p:cNvSpPr/>
          <p:nvPr userDrawn="1"/>
        </p:nvSpPr>
        <p:spPr>
          <a:xfrm>
            <a:off x="10744167" y="541483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9B5D416C-B51A-E582-8895-CCD4F4A5AC66}"/>
              </a:ext>
            </a:extLst>
          </p:cNvPr>
          <p:cNvSpPr/>
          <p:nvPr userDrawn="1"/>
        </p:nvSpPr>
        <p:spPr>
          <a:xfrm>
            <a:off x="10708288" y="541214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73B8A9BA-C760-DA46-4BC0-F2657F97539A}"/>
              </a:ext>
            </a:extLst>
          </p:cNvPr>
          <p:cNvSpPr/>
          <p:nvPr userDrawn="1"/>
        </p:nvSpPr>
        <p:spPr>
          <a:xfrm>
            <a:off x="10674797" y="53989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596AC07C-4D48-4951-209B-64F54E4D3BB8}"/>
              </a:ext>
            </a:extLst>
          </p:cNvPr>
          <p:cNvSpPr/>
          <p:nvPr userDrawn="1"/>
        </p:nvSpPr>
        <p:spPr>
          <a:xfrm>
            <a:off x="10646667" y="537656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50BCEA5B-9CAD-7ED2-7ACF-E3CC6B84A2AD}"/>
              </a:ext>
            </a:extLst>
          </p:cNvPr>
          <p:cNvSpPr/>
          <p:nvPr userDrawn="1"/>
        </p:nvSpPr>
        <p:spPr>
          <a:xfrm>
            <a:off x="10626399" y="53468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E644CCF0-7A76-4B29-3FF4-28E088410F7E}"/>
              </a:ext>
            </a:extLst>
          </p:cNvPr>
          <p:cNvSpPr/>
          <p:nvPr userDrawn="1"/>
        </p:nvSpPr>
        <p:spPr>
          <a:xfrm>
            <a:off x="10615794" y="5312456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97566B76-2A26-514A-44E1-2804A5BCC694}"/>
              </a:ext>
            </a:extLst>
          </p:cNvPr>
          <p:cNvSpPr/>
          <p:nvPr userDrawn="1"/>
        </p:nvSpPr>
        <p:spPr>
          <a:xfrm>
            <a:off x="10615794" y="527647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0AB62781-1A13-CBC4-DB73-34B53B218CBB}"/>
              </a:ext>
            </a:extLst>
          </p:cNvPr>
          <p:cNvSpPr/>
          <p:nvPr userDrawn="1"/>
        </p:nvSpPr>
        <p:spPr>
          <a:xfrm>
            <a:off x="10626399" y="52420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B5D12317-1DF2-860F-CBCC-7460B7845CBC}"/>
              </a:ext>
            </a:extLst>
          </p:cNvPr>
          <p:cNvSpPr/>
          <p:nvPr userDrawn="1"/>
        </p:nvSpPr>
        <p:spPr>
          <a:xfrm>
            <a:off x="10646667" y="521237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79286665-881F-4230-DE74-742BC3771454}"/>
              </a:ext>
            </a:extLst>
          </p:cNvPr>
          <p:cNvSpPr/>
          <p:nvPr userDrawn="1"/>
        </p:nvSpPr>
        <p:spPr>
          <a:xfrm>
            <a:off x="10674797" y="51899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69523C69-B84D-FDF1-0D70-61C55F33642C}"/>
              </a:ext>
            </a:extLst>
          </p:cNvPr>
          <p:cNvSpPr/>
          <p:nvPr userDrawn="1"/>
        </p:nvSpPr>
        <p:spPr>
          <a:xfrm>
            <a:off x="10708288" y="517679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73D15FD4-0BCA-5D84-FFF4-233A7D4711B5}"/>
              </a:ext>
            </a:extLst>
          </p:cNvPr>
          <p:cNvSpPr/>
          <p:nvPr userDrawn="1"/>
        </p:nvSpPr>
        <p:spPr>
          <a:xfrm>
            <a:off x="10744167" y="517410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B8807A6E-7E97-3C6B-65B2-07A88AB4D97A}"/>
              </a:ext>
            </a:extLst>
          </p:cNvPr>
          <p:cNvSpPr/>
          <p:nvPr userDrawn="1"/>
        </p:nvSpPr>
        <p:spPr>
          <a:xfrm>
            <a:off x="10779244" y="518211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66E95E91-D326-F546-D6D1-A9944BC58634}"/>
              </a:ext>
            </a:extLst>
          </p:cNvPr>
          <p:cNvSpPr/>
          <p:nvPr userDrawn="1"/>
        </p:nvSpPr>
        <p:spPr>
          <a:xfrm>
            <a:off x="10810403" y="5200099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FC7B69E7-2DC3-AB3F-FFDC-1C9703C3C6B6}"/>
              </a:ext>
            </a:extLst>
          </p:cNvPr>
          <p:cNvSpPr/>
          <p:nvPr userDrawn="1"/>
        </p:nvSpPr>
        <p:spPr>
          <a:xfrm>
            <a:off x="10834875" y="522647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BB6FC49C-3142-EE65-D263-B091B9E67F4D}"/>
              </a:ext>
            </a:extLst>
          </p:cNvPr>
          <p:cNvSpPr/>
          <p:nvPr userDrawn="1"/>
        </p:nvSpPr>
        <p:spPr>
          <a:xfrm>
            <a:off x="10850485" y="525889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C8228BCE-B0A5-1B7B-FEA1-0E0DA1D90441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1ECED6DF-AED0-D7C3-18A3-0ABC70258304}"/>
              </a:ext>
            </a:extLst>
          </p:cNvPr>
          <p:cNvSpPr/>
          <p:nvPr userDrawn="1"/>
        </p:nvSpPr>
        <p:spPr>
          <a:xfrm>
            <a:off x="10691896" y="5251216"/>
            <a:ext cx="104607" cy="10460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2E43AEF3-63DB-B820-BE4F-D47CD94BCD92}"/>
              </a:ext>
            </a:extLst>
          </p:cNvPr>
          <p:cNvSpPr/>
          <p:nvPr userDrawn="1"/>
        </p:nvSpPr>
        <p:spPr>
          <a:xfrm>
            <a:off x="8385048" y="37216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52CA7330-4444-2B1A-3D00-3DFE894B6B51}"/>
              </a:ext>
            </a:extLst>
          </p:cNvPr>
          <p:cNvSpPr/>
          <p:nvPr userDrawn="1"/>
        </p:nvSpPr>
        <p:spPr>
          <a:xfrm>
            <a:off x="8472331" y="377529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A7040226-3E51-F74D-F1C9-AA2BBB427CB0}"/>
              </a:ext>
            </a:extLst>
          </p:cNvPr>
          <p:cNvSpPr/>
          <p:nvPr userDrawn="1"/>
        </p:nvSpPr>
        <p:spPr>
          <a:xfrm>
            <a:off x="8559615" y="38273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679F892F-34F1-8661-1758-675BCEEAA368}"/>
              </a:ext>
            </a:extLst>
          </p:cNvPr>
          <p:cNvSpPr/>
          <p:nvPr userDrawn="1"/>
        </p:nvSpPr>
        <p:spPr>
          <a:xfrm>
            <a:off x="8646898" y="38763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E2A47E4A-0C88-0357-793F-A9529C2354EB}"/>
              </a:ext>
            </a:extLst>
          </p:cNvPr>
          <p:cNvSpPr/>
          <p:nvPr userDrawn="1"/>
        </p:nvSpPr>
        <p:spPr>
          <a:xfrm>
            <a:off x="8734182" y="39208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3CD7C8BA-D27F-0EB9-FC45-0ED80609F679}"/>
              </a:ext>
            </a:extLst>
          </p:cNvPr>
          <p:cNvSpPr/>
          <p:nvPr userDrawn="1"/>
        </p:nvSpPr>
        <p:spPr>
          <a:xfrm>
            <a:off x="8821466" y="395958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82A0CAD6-D18B-A9C2-D2E9-A41F5A0DD138}"/>
              </a:ext>
            </a:extLst>
          </p:cNvPr>
          <p:cNvSpPr/>
          <p:nvPr userDrawn="1"/>
        </p:nvSpPr>
        <p:spPr>
          <a:xfrm>
            <a:off x="8908749" y="399175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C1AD45D5-40C5-4554-A7EF-504926CD6FAC}"/>
              </a:ext>
            </a:extLst>
          </p:cNvPr>
          <p:cNvSpPr/>
          <p:nvPr userDrawn="1"/>
        </p:nvSpPr>
        <p:spPr>
          <a:xfrm>
            <a:off x="8996033" y="401670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8AFA92F9-97DD-086E-0FBC-844F64C0C564}"/>
              </a:ext>
            </a:extLst>
          </p:cNvPr>
          <p:cNvSpPr/>
          <p:nvPr userDrawn="1"/>
        </p:nvSpPr>
        <p:spPr>
          <a:xfrm>
            <a:off x="9083317" y="40341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82E29057-447F-1F58-FF63-46092507A64A}"/>
              </a:ext>
            </a:extLst>
          </p:cNvPr>
          <p:cNvSpPr/>
          <p:nvPr userDrawn="1"/>
        </p:nvSpPr>
        <p:spPr>
          <a:xfrm>
            <a:off x="9170600" y="40441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64AB7F55-DFAF-6A90-38B1-DE3107CB462D}"/>
              </a:ext>
            </a:extLst>
          </p:cNvPr>
          <p:cNvSpPr/>
          <p:nvPr userDrawn="1"/>
        </p:nvSpPr>
        <p:spPr>
          <a:xfrm>
            <a:off x="9257884" y="40471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FC95BB2B-EBD7-8033-921B-6507702C5D39}"/>
              </a:ext>
            </a:extLst>
          </p:cNvPr>
          <p:cNvSpPr/>
          <p:nvPr userDrawn="1"/>
        </p:nvSpPr>
        <p:spPr>
          <a:xfrm>
            <a:off x="9345168" y="4043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619BCFFE-8991-4745-96FF-CF19DF3E3CDA}"/>
              </a:ext>
            </a:extLst>
          </p:cNvPr>
          <p:cNvSpPr/>
          <p:nvPr userDrawn="1"/>
        </p:nvSpPr>
        <p:spPr>
          <a:xfrm>
            <a:off x="9432451" y="40350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38866ADF-773E-7F02-1E1F-5A92B326102A}"/>
              </a:ext>
            </a:extLst>
          </p:cNvPr>
          <p:cNvSpPr/>
          <p:nvPr userDrawn="1"/>
        </p:nvSpPr>
        <p:spPr>
          <a:xfrm>
            <a:off x="9519735" y="40222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84D85CA3-6F4E-30FA-A29C-E6ACCBB8EDCE}"/>
              </a:ext>
            </a:extLst>
          </p:cNvPr>
          <p:cNvSpPr/>
          <p:nvPr userDrawn="1"/>
        </p:nvSpPr>
        <p:spPr>
          <a:xfrm>
            <a:off x="9607018" y="400688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8712ACFC-BC83-1F30-BB7F-EC6CF521C3EC}"/>
              </a:ext>
            </a:extLst>
          </p:cNvPr>
          <p:cNvSpPr/>
          <p:nvPr userDrawn="1"/>
        </p:nvSpPr>
        <p:spPr>
          <a:xfrm>
            <a:off x="9694302" y="39904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E0F66B41-2A18-98AB-97D6-2FFEB6A25E33}"/>
              </a:ext>
            </a:extLst>
          </p:cNvPr>
          <p:cNvSpPr/>
          <p:nvPr userDrawn="1"/>
        </p:nvSpPr>
        <p:spPr>
          <a:xfrm>
            <a:off x="9781586" y="39744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AE79BDE4-7275-71D7-D5CE-B7640CC46F3C}"/>
              </a:ext>
            </a:extLst>
          </p:cNvPr>
          <p:cNvSpPr/>
          <p:nvPr userDrawn="1"/>
        </p:nvSpPr>
        <p:spPr>
          <a:xfrm>
            <a:off x="9868869" y="39606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936530B9-61EB-43BD-B98E-8C9BAF826B79}"/>
              </a:ext>
            </a:extLst>
          </p:cNvPr>
          <p:cNvSpPr/>
          <p:nvPr userDrawn="1"/>
        </p:nvSpPr>
        <p:spPr>
          <a:xfrm>
            <a:off x="9956153" y="39504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823D03E1-7041-8B7E-650E-C6C810265FD9}"/>
              </a:ext>
            </a:extLst>
          </p:cNvPr>
          <p:cNvSpPr/>
          <p:nvPr userDrawn="1"/>
        </p:nvSpPr>
        <p:spPr>
          <a:xfrm>
            <a:off x="10043437" y="394521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0024F930-C397-4EAA-1BC1-7FE0B9870EDB}"/>
              </a:ext>
            </a:extLst>
          </p:cNvPr>
          <p:cNvSpPr/>
          <p:nvPr userDrawn="1"/>
        </p:nvSpPr>
        <p:spPr>
          <a:xfrm>
            <a:off x="10130720" y="394596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FDD20651-2202-7C63-CBC4-E52D65FADEF5}"/>
              </a:ext>
            </a:extLst>
          </p:cNvPr>
          <p:cNvSpPr/>
          <p:nvPr userDrawn="1"/>
        </p:nvSpPr>
        <p:spPr>
          <a:xfrm>
            <a:off x="10218004" y="39535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56084081-CD5A-32A1-802D-E4E3B423786B}"/>
              </a:ext>
            </a:extLst>
          </p:cNvPr>
          <p:cNvSpPr/>
          <p:nvPr userDrawn="1"/>
        </p:nvSpPr>
        <p:spPr>
          <a:xfrm>
            <a:off x="10305288" y="396849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11BB42C7-3454-9364-9EE0-8332E4A9FC9D}"/>
              </a:ext>
            </a:extLst>
          </p:cNvPr>
          <p:cNvSpPr/>
          <p:nvPr userDrawn="1"/>
        </p:nvSpPr>
        <p:spPr>
          <a:xfrm>
            <a:off x="10392571" y="39909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6102CF79-D68E-04A2-11BF-4BE965199250}"/>
              </a:ext>
            </a:extLst>
          </p:cNvPr>
          <p:cNvSpPr/>
          <p:nvPr userDrawn="1"/>
        </p:nvSpPr>
        <p:spPr>
          <a:xfrm>
            <a:off x="10479855" y="402077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F883EE4E-5241-604E-F592-3636A8B0E15F}"/>
              </a:ext>
            </a:extLst>
          </p:cNvPr>
          <p:cNvSpPr/>
          <p:nvPr userDrawn="1"/>
        </p:nvSpPr>
        <p:spPr>
          <a:xfrm>
            <a:off x="10567138" y="40574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0D84B2BC-44F3-B75B-5B20-4CB96E173467}"/>
              </a:ext>
            </a:extLst>
          </p:cNvPr>
          <p:cNvSpPr/>
          <p:nvPr userDrawn="1"/>
        </p:nvSpPr>
        <p:spPr>
          <a:xfrm>
            <a:off x="10654422" y="41001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12661578-D6CF-6AAF-03B2-EA6AE64AD724}"/>
              </a:ext>
            </a:extLst>
          </p:cNvPr>
          <p:cNvSpPr/>
          <p:nvPr userDrawn="1"/>
        </p:nvSpPr>
        <p:spPr>
          <a:xfrm>
            <a:off x="10741706" y="414772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7C2F9D7F-BB9D-7FE2-60F0-0BF5C27027F0}"/>
              </a:ext>
            </a:extLst>
          </p:cNvPr>
          <p:cNvSpPr/>
          <p:nvPr userDrawn="1"/>
        </p:nvSpPr>
        <p:spPr>
          <a:xfrm>
            <a:off x="10828989" y="41989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4E0B3250-01B2-99A0-BF4E-5A8DE4524491}"/>
              </a:ext>
            </a:extLst>
          </p:cNvPr>
          <p:cNvSpPr/>
          <p:nvPr userDrawn="1"/>
        </p:nvSpPr>
        <p:spPr>
          <a:xfrm>
            <a:off x="10916273" y="4252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D8076AB7-3DFE-2727-684C-09410DBD47F3}"/>
              </a:ext>
            </a:extLst>
          </p:cNvPr>
          <p:cNvSpPr/>
          <p:nvPr userDrawn="1"/>
        </p:nvSpPr>
        <p:spPr>
          <a:xfrm>
            <a:off x="11003557" y="43061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A203469B-4074-6DAE-D034-DDE8500F292B}"/>
              </a:ext>
            </a:extLst>
          </p:cNvPr>
          <p:cNvSpPr/>
          <p:nvPr userDrawn="1"/>
        </p:nvSpPr>
        <p:spPr>
          <a:xfrm>
            <a:off x="11090840" y="43589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E5E50306-AC21-B496-9505-B8D21B3ADBD6}"/>
              </a:ext>
            </a:extLst>
          </p:cNvPr>
          <p:cNvSpPr/>
          <p:nvPr userDrawn="1"/>
        </p:nvSpPr>
        <p:spPr>
          <a:xfrm>
            <a:off x="11178124" y="440910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0F84108A-0C06-437B-4445-9B29C28C2199}"/>
              </a:ext>
            </a:extLst>
          </p:cNvPr>
          <p:cNvSpPr/>
          <p:nvPr userDrawn="1"/>
        </p:nvSpPr>
        <p:spPr>
          <a:xfrm>
            <a:off x="11265408" y="44552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89F44F78-CDE5-9DF8-33C3-9104E69837E4}"/>
              </a:ext>
            </a:extLst>
          </p:cNvPr>
          <p:cNvSpPr/>
          <p:nvPr userDrawn="1"/>
        </p:nvSpPr>
        <p:spPr>
          <a:xfrm>
            <a:off x="11352691" y="44959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0C34573E-EED1-FAB3-1745-3A037E90E3E2}"/>
              </a:ext>
            </a:extLst>
          </p:cNvPr>
          <p:cNvSpPr/>
          <p:nvPr userDrawn="1"/>
        </p:nvSpPr>
        <p:spPr>
          <a:xfrm>
            <a:off x="11439975" y="45304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DC2E8D32-EE4B-B7A5-6D73-AE14FCD502B2}"/>
              </a:ext>
            </a:extLst>
          </p:cNvPr>
          <p:cNvSpPr/>
          <p:nvPr userDrawn="1"/>
        </p:nvSpPr>
        <p:spPr>
          <a:xfrm>
            <a:off x="11527258" y="45578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3ECDBA17-639D-B30D-0ADB-38E9A522372D}"/>
              </a:ext>
            </a:extLst>
          </p:cNvPr>
          <p:cNvSpPr/>
          <p:nvPr userDrawn="1"/>
        </p:nvSpPr>
        <p:spPr>
          <a:xfrm>
            <a:off x="11614542" y="457781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709F1420-2E22-871B-3737-121DADB867CB}"/>
              </a:ext>
            </a:extLst>
          </p:cNvPr>
          <p:cNvSpPr/>
          <p:nvPr userDrawn="1"/>
        </p:nvSpPr>
        <p:spPr>
          <a:xfrm>
            <a:off x="11701826" y="4590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3496F9B7-7A18-B308-2CAA-80A09BC0F7D7}"/>
              </a:ext>
            </a:extLst>
          </p:cNvPr>
          <p:cNvSpPr/>
          <p:nvPr userDrawn="1"/>
        </p:nvSpPr>
        <p:spPr>
          <a:xfrm>
            <a:off x="11789109" y="459550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16095449-0BF4-AC4F-E134-843809ECE079}"/>
              </a:ext>
            </a:extLst>
          </p:cNvPr>
          <p:cNvSpPr/>
          <p:nvPr userDrawn="1"/>
        </p:nvSpPr>
        <p:spPr>
          <a:xfrm>
            <a:off x="11876393" y="459414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51C51BE5-D6AB-5B40-F9E4-9CA76DE789B8}"/>
              </a:ext>
            </a:extLst>
          </p:cNvPr>
          <p:cNvSpPr/>
          <p:nvPr userDrawn="1"/>
        </p:nvSpPr>
        <p:spPr>
          <a:xfrm>
            <a:off x="11963677" y="45870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FE80E33A-C890-6A3D-6B91-625FB8CDE0A9}"/>
              </a:ext>
            </a:extLst>
          </p:cNvPr>
          <p:cNvSpPr/>
          <p:nvPr userDrawn="1"/>
        </p:nvSpPr>
        <p:spPr>
          <a:xfrm>
            <a:off x="12050960" y="457553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35F01F4E-D1DC-9AA7-60D8-20D2501955E0}"/>
              </a:ext>
            </a:extLst>
          </p:cNvPr>
          <p:cNvSpPr/>
          <p:nvPr userDrawn="1"/>
        </p:nvSpPr>
        <p:spPr>
          <a:xfrm>
            <a:off x="12138244" y="456085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E4CA5FC1-1F6B-4536-5BD3-947B92D4E7CE}"/>
              </a:ext>
            </a:extLst>
          </p:cNvPr>
          <p:cNvSpPr/>
          <p:nvPr userDrawn="1"/>
        </p:nvSpPr>
        <p:spPr>
          <a:xfrm>
            <a:off x="12225528" y="45445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CDC5DF55-D5F6-C0F8-EBFC-EAB8C3E2089C}"/>
              </a:ext>
            </a:extLst>
          </p:cNvPr>
          <p:cNvSpPr/>
          <p:nvPr userDrawn="1"/>
        </p:nvSpPr>
        <p:spPr>
          <a:xfrm>
            <a:off x="8385048" y="40719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60D02EED-1469-6C1B-C5C3-F4477DD7AE9E}"/>
              </a:ext>
            </a:extLst>
          </p:cNvPr>
          <p:cNvSpPr/>
          <p:nvPr userDrawn="1"/>
        </p:nvSpPr>
        <p:spPr>
          <a:xfrm>
            <a:off x="8472331" y="409628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99850502-4FEE-EB26-AB67-33B3E1720B62}"/>
              </a:ext>
            </a:extLst>
          </p:cNvPr>
          <p:cNvSpPr/>
          <p:nvPr userDrawn="1"/>
        </p:nvSpPr>
        <p:spPr>
          <a:xfrm>
            <a:off x="8559615" y="411479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9" name="Oval 308">
            <a:extLst>
              <a:ext uri="{FF2B5EF4-FFF2-40B4-BE49-F238E27FC236}">
                <a16:creationId xmlns:a16="http://schemas.microsoft.com/office/drawing/2014/main" id="{B44120B6-83A2-2B54-BC6F-A4B4770E6A01}"/>
              </a:ext>
            </a:extLst>
          </p:cNvPr>
          <p:cNvSpPr/>
          <p:nvPr userDrawn="1"/>
        </p:nvSpPr>
        <p:spPr>
          <a:xfrm>
            <a:off x="8646898" y="41274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664A6B23-F0A8-F0F8-32D9-9CC528FF7487}"/>
              </a:ext>
            </a:extLst>
          </p:cNvPr>
          <p:cNvSpPr/>
          <p:nvPr userDrawn="1"/>
        </p:nvSpPr>
        <p:spPr>
          <a:xfrm>
            <a:off x="8734182" y="413464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1" name="Oval 310">
            <a:extLst>
              <a:ext uri="{FF2B5EF4-FFF2-40B4-BE49-F238E27FC236}">
                <a16:creationId xmlns:a16="http://schemas.microsoft.com/office/drawing/2014/main" id="{78D8552C-0AC5-DD8D-5FAF-9180A91F90AA}"/>
              </a:ext>
            </a:extLst>
          </p:cNvPr>
          <p:cNvSpPr/>
          <p:nvPr userDrawn="1"/>
        </p:nvSpPr>
        <p:spPr>
          <a:xfrm>
            <a:off x="8821466" y="413679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52ADA6BA-6C8F-77A3-923A-353A3C619CDB}"/>
              </a:ext>
            </a:extLst>
          </p:cNvPr>
          <p:cNvSpPr/>
          <p:nvPr userDrawn="1"/>
        </p:nvSpPr>
        <p:spPr>
          <a:xfrm>
            <a:off x="8908749" y="4134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D7B312CA-44F8-6F06-822F-03E22AE0C0A8}"/>
              </a:ext>
            </a:extLst>
          </p:cNvPr>
          <p:cNvSpPr/>
          <p:nvPr userDrawn="1"/>
        </p:nvSpPr>
        <p:spPr>
          <a:xfrm>
            <a:off x="8996033" y="41292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7564C051-A3FC-5031-8807-9EB5CC191F77}"/>
              </a:ext>
            </a:extLst>
          </p:cNvPr>
          <p:cNvSpPr/>
          <p:nvPr userDrawn="1"/>
        </p:nvSpPr>
        <p:spPr>
          <a:xfrm>
            <a:off x="9083317" y="412166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33C15937-0E95-033A-FEFA-44EB71B1E0D4}"/>
              </a:ext>
            </a:extLst>
          </p:cNvPr>
          <p:cNvSpPr/>
          <p:nvPr userDrawn="1"/>
        </p:nvSpPr>
        <p:spPr>
          <a:xfrm>
            <a:off x="9170600" y="41130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3C04344E-B631-E1EC-4AB5-D1F714A60FEF}"/>
              </a:ext>
            </a:extLst>
          </p:cNvPr>
          <p:cNvSpPr/>
          <p:nvPr userDrawn="1"/>
        </p:nvSpPr>
        <p:spPr>
          <a:xfrm>
            <a:off x="9257884" y="41047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F79A714B-91A8-6B6E-12D0-523FDEDE4E31}"/>
              </a:ext>
            </a:extLst>
          </p:cNvPr>
          <p:cNvSpPr/>
          <p:nvPr userDrawn="1"/>
        </p:nvSpPr>
        <p:spPr>
          <a:xfrm>
            <a:off x="9345168" y="409782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47E34C81-3AD2-BAD7-BE99-0F038B133F8B}"/>
              </a:ext>
            </a:extLst>
          </p:cNvPr>
          <p:cNvSpPr/>
          <p:nvPr userDrawn="1"/>
        </p:nvSpPr>
        <p:spPr>
          <a:xfrm>
            <a:off x="9432451" y="40936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C5DD2F4A-B8ED-0997-B69F-8706D7522752}"/>
              </a:ext>
            </a:extLst>
          </p:cNvPr>
          <p:cNvSpPr/>
          <p:nvPr userDrawn="1"/>
        </p:nvSpPr>
        <p:spPr>
          <a:xfrm>
            <a:off x="9519735" y="409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5FE1C53E-1E91-EA0C-C3DC-2413AAD7C43F}"/>
              </a:ext>
            </a:extLst>
          </p:cNvPr>
          <p:cNvSpPr/>
          <p:nvPr userDrawn="1"/>
        </p:nvSpPr>
        <p:spPr>
          <a:xfrm>
            <a:off x="9607018" y="40971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B3E201A5-AF9E-BE46-1428-6BFBC2CBDD24}"/>
              </a:ext>
            </a:extLst>
          </p:cNvPr>
          <p:cNvSpPr/>
          <p:nvPr userDrawn="1"/>
        </p:nvSpPr>
        <p:spPr>
          <a:xfrm>
            <a:off x="9694302" y="41065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2" name="Oval 321">
            <a:extLst>
              <a:ext uri="{FF2B5EF4-FFF2-40B4-BE49-F238E27FC236}">
                <a16:creationId xmlns:a16="http://schemas.microsoft.com/office/drawing/2014/main" id="{13816D1C-2F6D-1A24-48A5-A355C7E9A014}"/>
              </a:ext>
            </a:extLst>
          </p:cNvPr>
          <p:cNvSpPr/>
          <p:nvPr userDrawn="1"/>
        </p:nvSpPr>
        <p:spPr>
          <a:xfrm>
            <a:off x="9781586" y="412150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79D4F7CA-2C8C-5CAD-D284-E41FD24870EE}"/>
              </a:ext>
            </a:extLst>
          </p:cNvPr>
          <p:cNvSpPr/>
          <p:nvPr userDrawn="1"/>
        </p:nvSpPr>
        <p:spPr>
          <a:xfrm>
            <a:off x="9868869" y="414235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4" name="Oval 323">
            <a:extLst>
              <a:ext uri="{FF2B5EF4-FFF2-40B4-BE49-F238E27FC236}">
                <a16:creationId xmlns:a16="http://schemas.microsoft.com/office/drawing/2014/main" id="{1E12E863-C79A-DBCA-FEC5-BD19AEC0E3F5}"/>
              </a:ext>
            </a:extLst>
          </p:cNvPr>
          <p:cNvSpPr/>
          <p:nvPr userDrawn="1"/>
        </p:nvSpPr>
        <p:spPr>
          <a:xfrm>
            <a:off x="9956153" y="416895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5" name="Oval 324">
            <a:extLst>
              <a:ext uri="{FF2B5EF4-FFF2-40B4-BE49-F238E27FC236}">
                <a16:creationId xmlns:a16="http://schemas.microsoft.com/office/drawing/2014/main" id="{14FEA111-3A33-3600-F0B4-B52E18E9F61B}"/>
              </a:ext>
            </a:extLst>
          </p:cNvPr>
          <p:cNvSpPr/>
          <p:nvPr userDrawn="1"/>
        </p:nvSpPr>
        <p:spPr>
          <a:xfrm>
            <a:off x="10043437" y="42009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6" name="Oval 325">
            <a:extLst>
              <a:ext uri="{FF2B5EF4-FFF2-40B4-BE49-F238E27FC236}">
                <a16:creationId xmlns:a16="http://schemas.microsoft.com/office/drawing/2014/main" id="{7387E903-2DE4-8010-8093-6147517E4899}"/>
              </a:ext>
            </a:extLst>
          </p:cNvPr>
          <p:cNvSpPr/>
          <p:nvPr userDrawn="1"/>
        </p:nvSpPr>
        <p:spPr>
          <a:xfrm>
            <a:off x="10130720" y="42377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445812DA-ABB1-C57B-4C8E-66A386EF13E4}"/>
              </a:ext>
            </a:extLst>
          </p:cNvPr>
          <p:cNvSpPr/>
          <p:nvPr userDrawn="1"/>
        </p:nvSpPr>
        <p:spPr>
          <a:xfrm>
            <a:off x="10218004" y="427844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8" name="Oval 327">
            <a:extLst>
              <a:ext uri="{FF2B5EF4-FFF2-40B4-BE49-F238E27FC236}">
                <a16:creationId xmlns:a16="http://schemas.microsoft.com/office/drawing/2014/main" id="{DB83342F-B1E0-9967-D4C6-EE4920EED29B}"/>
              </a:ext>
            </a:extLst>
          </p:cNvPr>
          <p:cNvSpPr/>
          <p:nvPr userDrawn="1"/>
        </p:nvSpPr>
        <p:spPr>
          <a:xfrm>
            <a:off x="10305288" y="432212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1483AB59-615F-7B38-4228-0893D8B61561}"/>
              </a:ext>
            </a:extLst>
          </p:cNvPr>
          <p:cNvSpPr/>
          <p:nvPr userDrawn="1"/>
        </p:nvSpPr>
        <p:spPr>
          <a:xfrm>
            <a:off x="10392571" y="436761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32895B70-CB85-E82B-34DF-2A285D73D183}"/>
              </a:ext>
            </a:extLst>
          </p:cNvPr>
          <p:cNvSpPr/>
          <p:nvPr userDrawn="1"/>
        </p:nvSpPr>
        <p:spPr>
          <a:xfrm>
            <a:off x="10479855" y="4413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3F30AE1E-2CD2-65B8-B60E-FB20F4EF9107}"/>
              </a:ext>
            </a:extLst>
          </p:cNvPr>
          <p:cNvSpPr/>
          <p:nvPr userDrawn="1"/>
        </p:nvSpPr>
        <p:spPr>
          <a:xfrm>
            <a:off x="10567138" y="44590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71555946-B618-7D81-7D6A-CD04A15C8257}"/>
              </a:ext>
            </a:extLst>
          </p:cNvPr>
          <p:cNvSpPr/>
          <p:nvPr userDrawn="1"/>
        </p:nvSpPr>
        <p:spPr>
          <a:xfrm>
            <a:off x="10654422" y="450260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A40C8BFB-BF02-A62F-56E2-BC3FF7034DE3}"/>
              </a:ext>
            </a:extLst>
          </p:cNvPr>
          <p:cNvSpPr/>
          <p:nvPr userDrawn="1"/>
        </p:nvSpPr>
        <p:spPr>
          <a:xfrm>
            <a:off x="10741706" y="454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E35DC5DA-A7C9-8664-03C5-7183830536B1}"/>
              </a:ext>
            </a:extLst>
          </p:cNvPr>
          <p:cNvSpPr/>
          <p:nvPr userDrawn="1"/>
        </p:nvSpPr>
        <p:spPr>
          <a:xfrm>
            <a:off x="10828989" y="457958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94883D9C-DC6B-6881-9FFD-AA6B2F9287D0}"/>
              </a:ext>
            </a:extLst>
          </p:cNvPr>
          <p:cNvSpPr/>
          <p:nvPr userDrawn="1"/>
        </p:nvSpPr>
        <p:spPr>
          <a:xfrm>
            <a:off x="10916273" y="461123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593B59E8-C0B2-4AE0-DED7-F22E5FC7E642}"/>
              </a:ext>
            </a:extLst>
          </p:cNvPr>
          <p:cNvSpPr/>
          <p:nvPr userDrawn="1"/>
        </p:nvSpPr>
        <p:spPr>
          <a:xfrm>
            <a:off x="11003557" y="46374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9CB7A1DA-D1F1-9708-0EA5-C078652A43A5}"/>
              </a:ext>
            </a:extLst>
          </p:cNvPr>
          <p:cNvSpPr/>
          <p:nvPr userDrawn="1"/>
        </p:nvSpPr>
        <p:spPr>
          <a:xfrm>
            <a:off x="11090840" y="46579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AC4FE693-71C5-B358-14C0-386CC75F8D65}"/>
              </a:ext>
            </a:extLst>
          </p:cNvPr>
          <p:cNvSpPr/>
          <p:nvPr userDrawn="1"/>
        </p:nvSpPr>
        <p:spPr>
          <a:xfrm>
            <a:off x="11178124" y="46725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D9F06DCE-040C-A832-0BEC-CED250D80140}"/>
              </a:ext>
            </a:extLst>
          </p:cNvPr>
          <p:cNvSpPr/>
          <p:nvPr userDrawn="1"/>
        </p:nvSpPr>
        <p:spPr>
          <a:xfrm>
            <a:off x="11265408" y="468149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E18E8944-E190-BDD5-8E57-4FBDA45AFAC1}"/>
              </a:ext>
            </a:extLst>
          </p:cNvPr>
          <p:cNvSpPr/>
          <p:nvPr userDrawn="1"/>
        </p:nvSpPr>
        <p:spPr>
          <a:xfrm>
            <a:off x="11352691" y="46852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76B51D90-611F-CE75-624E-AEB199DCB95C}"/>
              </a:ext>
            </a:extLst>
          </p:cNvPr>
          <p:cNvSpPr/>
          <p:nvPr userDrawn="1"/>
        </p:nvSpPr>
        <p:spPr>
          <a:xfrm>
            <a:off x="11439975" y="468444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FEC32C0E-51CD-3503-6317-76CB3DBA935F}"/>
              </a:ext>
            </a:extLst>
          </p:cNvPr>
          <p:cNvSpPr/>
          <p:nvPr userDrawn="1"/>
        </p:nvSpPr>
        <p:spPr>
          <a:xfrm>
            <a:off x="11527258" y="468002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0FEFC785-BC1C-CF93-F920-0F1C388A22CD}"/>
              </a:ext>
            </a:extLst>
          </p:cNvPr>
          <p:cNvSpPr/>
          <p:nvPr userDrawn="1"/>
        </p:nvSpPr>
        <p:spPr>
          <a:xfrm>
            <a:off x="11614542" y="46730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B2689952-4CD9-F71D-5B3B-3ECD65AACF50}"/>
              </a:ext>
            </a:extLst>
          </p:cNvPr>
          <p:cNvSpPr/>
          <p:nvPr userDrawn="1"/>
        </p:nvSpPr>
        <p:spPr>
          <a:xfrm>
            <a:off x="11701826" y="466460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6FE75B63-736D-4719-5199-D9DE1786DDA6}"/>
              </a:ext>
            </a:extLst>
          </p:cNvPr>
          <p:cNvSpPr/>
          <p:nvPr userDrawn="1"/>
        </p:nvSpPr>
        <p:spPr>
          <a:xfrm>
            <a:off x="11789109" y="465602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526AA758-31EC-021E-ABB6-9DE835EEF7C0}"/>
              </a:ext>
            </a:extLst>
          </p:cNvPr>
          <p:cNvSpPr/>
          <p:nvPr userDrawn="1"/>
        </p:nvSpPr>
        <p:spPr>
          <a:xfrm>
            <a:off x="11876393" y="464852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55A36F07-205C-A076-C0C5-D85615F67C59}"/>
              </a:ext>
            </a:extLst>
          </p:cNvPr>
          <p:cNvSpPr/>
          <p:nvPr userDrawn="1"/>
        </p:nvSpPr>
        <p:spPr>
          <a:xfrm>
            <a:off x="11963677" y="464329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2BACFAD1-3C8B-96BD-0841-FF1172AD9D60}"/>
              </a:ext>
            </a:extLst>
          </p:cNvPr>
          <p:cNvSpPr/>
          <p:nvPr userDrawn="1"/>
        </p:nvSpPr>
        <p:spPr>
          <a:xfrm>
            <a:off x="12050960" y="46414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513A1EF0-C1A0-9D87-4B5A-6E04BCAC7AF7}"/>
              </a:ext>
            </a:extLst>
          </p:cNvPr>
          <p:cNvSpPr/>
          <p:nvPr userDrawn="1"/>
        </p:nvSpPr>
        <p:spPr>
          <a:xfrm>
            <a:off x="12138244" y="46439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0" name="Oval 349">
            <a:extLst>
              <a:ext uri="{FF2B5EF4-FFF2-40B4-BE49-F238E27FC236}">
                <a16:creationId xmlns:a16="http://schemas.microsoft.com/office/drawing/2014/main" id="{8D2E5B88-23AC-20DD-ED70-E6932E945A78}"/>
              </a:ext>
            </a:extLst>
          </p:cNvPr>
          <p:cNvSpPr/>
          <p:nvPr userDrawn="1"/>
        </p:nvSpPr>
        <p:spPr>
          <a:xfrm>
            <a:off x="12225528" y="465141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D64C0BA6-0832-88B8-703C-C36531D4CAE0}"/>
              </a:ext>
            </a:extLst>
          </p:cNvPr>
          <p:cNvSpPr/>
          <p:nvPr userDrawn="1"/>
        </p:nvSpPr>
        <p:spPr>
          <a:xfrm>
            <a:off x="8385048" y="420672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90927BC1-65A0-F0E3-3C0F-8824D32622A1}"/>
              </a:ext>
            </a:extLst>
          </p:cNvPr>
          <p:cNvSpPr/>
          <p:nvPr userDrawn="1"/>
        </p:nvSpPr>
        <p:spPr>
          <a:xfrm>
            <a:off x="8472331" y="420508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46C5312D-A140-5D56-586B-8EC2AE5CDDF9}"/>
              </a:ext>
            </a:extLst>
          </p:cNvPr>
          <p:cNvSpPr/>
          <p:nvPr userDrawn="1"/>
        </p:nvSpPr>
        <p:spPr>
          <a:xfrm>
            <a:off x="8559615" y="42014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59ACA3F2-B504-3DDE-62AF-CB27D8FDC428}"/>
              </a:ext>
            </a:extLst>
          </p:cNvPr>
          <p:cNvSpPr/>
          <p:nvPr userDrawn="1"/>
        </p:nvSpPr>
        <p:spPr>
          <a:xfrm>
            <a:off x="8646898" y="419677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CDD46824-91C8-A1BA-29E4-8BE96672F278}"/>
              </a:ext>
            </a:extLst>
          </p:cNvPr>
          <p:cNvSpPr/>
          <p:nvPr userDrawn="1"/>
        </p:nvSpPr>
        <p:spPr>
          <a:xfrm>
            <a:off x="8734182" y="419219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9044F95C-8836-B792-88D8-840A0A9D7E23}"/>
              </a:ext>
            </a:extLst>
          </p:cNvPr>
          <p:cNvSpPr/>
          <p:nvPr userDrawn="1"/>
        </p:nvSpPr>
        <p:spPr>
          <a:xfrm>
            <a:off x="8821466" y="418874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7" name="Oval 356">
            <a:extLst>
              <a:ext uri="{FF2B5EF4-FFF2-40B4-BE49-F238E27FC236}">
                <a16:creationId xmlns:a16="http://schemas.microsoft.com/office/drawing/2014/main" id="{408317DA-8BA5-FFF4-55DC-339A2DBB1AFA}"/>
              </a:ext>
            </a:extLst>
          </p:cNvPr>
          <p:cNvSpPr/>
          <p:nvPr userDrawn="1"/>
        </p:nvSpPr>
        <p:spPr>
          <a:xfrm>
            <a:off x="8908749" y="418744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77213530-F30B-C2F2-CD18-6C9D167143FC}"/>
              </a:ext>
            </a:extLst>
          </p:cNvPr>
          <p:cNvSpPr/>
          <p:nvPr userDrawn="1"/>
        </p:nvSpPr>
        <p:spPr>
          <a:xfrm>
            <a:off x="8996033" y="41892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CD8A410A-0522-6936-9C3E-747FCA764416}"/>
              </a:ext>
            </a:extLst>
          </p:cNvPr>
          <p:cNvSpPr/>
          <p:nvPr userDrawn="1"/>
        </p:nvSpPr>
        <p:spPr>
          <a:xfrm>
            <a:off x="9083317" y="419481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1358E950-6332-BB55-4107-19CF5ED66919}"/>
              </a:ext>
            </a:extLst>
          </p:cNvPr>
          <p:cNvSpPr/>
          <p:nvPr userDrawn="1"/>
        </p:nvSpPr>
        <p:spPr>
          <a:xfrm>
            <a:off x="9170600" y="4204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B814FDB0-65AF-DCC5-D3E0-4F7025A183A8}"/>
              </a:ext>
            </a:extLst>
          </p:cNvPr>
          <p:cNvSpPr/>
          <p:nvPr userDrawn="1"/>
        </p:nvSpPr>
        <p:spPr>
          <a:xfrm>
            <a:off x="9257884" y="42197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7E4DCC12-C3C0-2142-186D-799D15F7D172}"/>
              </a:ext>
            </a:extLst>
          </p:cNvPr>
          <p:cNvSpPr/>
          <p:nvPr userDrawn="1"/>
        </p:nvSpPr>
        <p:spPr>
          <a:xfrm>
            <a:off x="9345168" y="423959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8D05D0F9-4C91-F06D-F0F3-B7819A6BC6E8}"/>
              </a:ext>
            </a:extLst>
          </p:cNvPr>
          <p:cNvSpPr/>
          <p:nvPr userDrawn="1"/>
        </p:nvSpPr>
        <p:spPr>
          <a:xfrm>
            <a:off x="9432451" y="426442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EA8048F2-86DC-BD73-3348-AAD723151A08}"/>
              </a:ext>
            </a:extLst>
          </p:cNvPr>
          <p:cNvSpPr/>
          <p:nvPr userDrawn="1"/>
        </p:nvSpPr>
        <p:spPr>
          <a:xfrm>
            <a:off x="9519735" y="429392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7E48B8E7-6FBD-2FC7-63BB-BD7F4B8125FF}"/>
              </a:ext>
            </a:extLst>
          </p:cNvPr>
          <p:cNvSpPr/>
          <p:nvPr userDrawn="1"/>
        </p:nvSpPr>
        <p:spPr>
          <a:xfrm>
            <a:off x="9607018" y="432760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1C3AE193-182D-11D3-0ED8-0DA7012E42DF}"/>
              </a:ext>
            </a:extLst>
          </p:cNvPr>
          <p:cNvSpPr/>
          <p:nvPr userDrawn="1"/>
        </p:nvSpPr>
        <p:spPr>
          <a:xfrm>
            <a:off x="9694302" y="43647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F31F8C3E-8193-3022-3331-69304CE997AD}"/>
              </a:ext>
            </a:extLst>
          </p:cNvPr>
          <p:cNvSpPr/>
          <p:nvPr userDrawn="1"/>
        </p:nvSpPr>
        <p:spPr>
          <a:xfrm>
            <a:off x="9781586" y="440461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3DDF5314-1AA8-B925-D3AA-560B584A3455}"/>
              </a:ext>
            </a:extLst>
          </p:cNvPr>
          <p:cNvSpPr/>
          <p:nvPr userDrawn="1"/>
        </p:nvSpPr>
        <p:spPr>
          <a:xfrm>
            <a:off x="9868869" y="44461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613D0101-4BAB-2642-9BCB-7A8EEEBB5642}"/>
              </a:ext>
            </a:extLst>
          </p:cNvPr>
          <p:cNvSpPr/>
          <p:nvPr userDrawn="1"/>
        </p:nvSpPr>
        <p:spPr>
          <a:xfrm>
            <a:off x="9956153" y="44882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F21E59B5-8A99-6338-4F8F-18C44CDAD42C}"/>
              </a:ext>
            </a:extLst>
          </p:cNvPr>
          <p:cNvSpPr/>
          <p:nvPr userDrawn="1"/>
        </p:nvSpPr>
        <p:spPr>
          <a:xfrm>
            <a:off x="10043437" y="453001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C8D37A17-AF99-F4F4-F9B3-BF7DD36A8527}"/>
              </a:ext>
            </a:extLst>
          </p:cNvPr>
          <p:cNvSpPr/>
          <p:nvPr userDrawn="1"/>
        </p:nvSpPr>
        <p:spPr>
          <a:xfrm>
            <a:off x="10130720" y="45702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71F6F84A-A957-95CF-79A8-F3512085BA48}"/>
              </a:ext>
            </a:extLst>
          </p:cNvPr>
          <p:cNvSpPr/>
          <p:nvPr userDrawn="1"/>
        </p:nvSpPr>
        <p:spPr>
          <a:xfrm>
            <a:off x="10218004" y="460804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44B1CC62-E536-B82E-A36E-003B6A0F1E75}"/>
              </a:ext>
            </a:extLst>
          </p:cNvPr>
          <p:cNvSpPr/>
          <p:nvPr userDrawn="1"/>
        </p:nvSpPr>
        <p:spPr>
          <a:xfrm>
            <a:off x="10305288" y="464248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4015F411-69F3-DA7C-678C-350595B9468B}"/>
              </a:ext>
            </a:extLst>
          </p:cNvPr>
          <p:cNvSpPr/>
          <p:nvPr userDrawn="1"/>
        </p:nvSpPr>
        <p:spPr>
          <a:xfrm>
            <a:off x="10392571" y="467286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F6522D53-871C-EC97-501D-A35E800D7350}"/>
              </a:ext>
            </a:extLst>
          </p:cNvPr>
          <p:cNvSpPr/>
          <p:nvPr userDrawn="1"/>
        </p:nvSpPr>
        <p:spPr>
          <a:xfrm>
            <a:off x="10479855" y="46986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943F4C13-0CD5-E9F7-AE0D-53B447DB0D53}"/>
              </a:ext>
            </a:extLst>
          </p:cNvPr>
          <p:cNvSpPr/>
          <p:nvPr userDrawn="1"/>
        </p:nvSpPr>
        <p:spPr>
          <a:xfrm>
            <a:off x="10567138" y="47195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48588771-31AA-3DA7-38AF-2D14002707B7}"/>
              </a:ext>
            </a:extLst>
          </p:cNvPr>
          <p:cNvSpPr/>
          <p:nvPr userDrawn="1"/>
        </p:nvSpPr>
        <p:spPr>
          <a:xfrm>
            <a:off x="10654422" y="47354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72B2DFBE-963B-5DC8-E0F3-708607ABC0EA}"/>
              </a:ext>
            </a:extLst>
          </p:cNvPr>
          <p:cNvSpPr/>
          <p:nvPr userDrawn="1"/>
        </p:nvSpPr>
        <p:spPr>
          <a:xfrm>
            <a:off x="10741706" y="474638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7901E0F8-9576-895B-DB65-E8ABD0DBA389}"/>
              </a:ext>
            </a:extLst>
          </p:cNvPr>
          <p:cNvSpPr/>
          <p:nvPr userDrawn="1"/>
        </p:nvSpPr>
        <p:spPr>
          <a:xfrm>
            <a:off x="10828989" y="475282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EC4E0CC6-0EDA-151D-D969-D64B876BAF19}"/>
              </a:ext>
            </a:extLst>
          </p:cNvPr>
          <p:cNvSpPr/>
          <p:nvPr userDrawn="1"/>
        </p:nvSpPr>
        <p:spPr>
          <a:xfrm>
            <a:off x="10916273" y="47553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8D5B1BAD-B7E7-6F4B-48B3-C83F9DF0C93D}"/>
              </a:ext>
            </a:extLst>
          </p:cNvPr>
          <p:cNvSpPr/>
          <p:nvPr userDrawn="1"/>
        </p:nvSpPr>
        <p:spPr>
          <a:xfrm>
            <a:off x="11003557" y="475454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4745CB65-0207-D498-DE9C-0A9392D78AF2}"/>
              </a:ext>
            </a:extLst>
          </p:cNvPr>
          <p:cNvSpPr/>
          <p:nvPr userDrawn="1"/>
        </p:nvSpPr>
        <p:spPr>
          <a:xfrm>
            <a:off x="11090840" y="475145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6EB274A0-C7AE-F8B3-0204-8AD027162442}"/>
              </a:ext>
            </a:extLst>
          </p:cNvPr>
          <p:cNvSpPr/>
          <p:nvPr userDrawn="1"/>
        </p:nvSpPr>
        <p:spPr>
          <a:xfrm>
            <a:off x="11178124" y="47470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4" name="Oval 383">
            <a:extLst>
              <a:ext uri="{FF2B5EF4-FFF2-40B4-BE49-F238E27FC236}">
                <a16:creationId xmlns:a16="http://schemas.microsoft.com/office/drawing/2014/main" id="{CA5004C5-5EB7-E017-AE37-4FE846C1CCE6}"/>
              </a:ext>
            </a:extLst>
          </p:cNvPr>
          <p:cNvSpPr/>
          <p:nvPr userDrawn="1"/>
        </p:nvSpPr>
        <p:spPr>
          <a:xfrm>
            <a:off x="11265408" y="474228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5" name="Oval 384">
            <a:extLst>
              <a:ext uri="{FF2B5EF4-FFF2-40B4-BE49-F238E27FC236}">
                <a16:creationId xmlns:a16="http://schemas.microsoft.com/office/drawing/2014/main" id="{1E4B494D-B349-C4FB-EE8D-99DFCF9391C5}"/>
              </a:ext>
            </a:extLst>
          </p:cNvPr>
          <p:cNvSpPr/>
          <p:nvPr userDrawn="1"/>
        </p:nvSpPr>
        <p:spPr>
          <a:xfrm>
            <a:off x="11352691" y="473834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FFED1210-3C40-AA71-B6C4-608737750239}"/>
              </a:ext>
            </a:extLst>
          </p:cNvPr>
          <p:cNvSpPr/>
          <p:nvPr userDrawn="1"/>
        </p:nvSpPr>
        <p:spPr>
          <a:xfrm>
            <a:off x="11439975" y="47362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7" name="Oval 386">
            <a:extLst>
              <a:ext uri="{FF2B5EF4-FFF2-40B4-BE49-F238E27FC236}">
                <a16:creationId xmlns:a16="http://schemas.microsoft.com/office/drawing/2014/main" id="{37634B4C-DF30-3CD7-588A-20CAD6ADD2F8}"/>
              </a:ext>
            </a:extLst>
          </p:cNvPr>
          <p:cNvSpPr/>
          <p:nvPr userDrawn="1"/>
        </p:nvSpPr>
        <p:spPr>
          <a:xfrm>
            <a:off x="11527258" y="473687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A14F981E-95EB-970B-6623-81563AF88C0E}"/>
              </a:ext>
            </a:extLst>
          </p:cNvPr>
          <p:cNvSpPr/>
          <p:nvPr userDrawn="1"/>
        </p:nvSpPr>
        <p:spPr>
          <a:xfrm>
            <a:off x="11614542" y="47411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E3FBA550-B07E-3934-BDBD-24DF87A79EE0}"/>
              </a:ext>
            </a:extLst>
          </p:cNvPr>
          <p:cNvSpPr/>
          <p:nvPr userDrawn="1"/>
        </p:nvSpPr>
        <p:spPr>
          <a:xfrm>
            <a:off x="11701826" y="47496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DDF65A58-73FB-DD18-976D-E6D4782F36EB}"/>
              </a:ext>
            </a:extLst>
          </p:cNvPr>
          <p:cNvSpPr/>
          <p:nvPr userDrawn="1"/>
        </p:nvSpPr>
        <p:spPr>
          <a:xfrm>
            <a:off x="11789109" y="4762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E9DB91B4-E9CE-81BE-2C27-776045F36CB4}"/>
              </a:ext>
            </a:extLst>
          </p:cNvPr>
          <p:cNvSpPr/>
          <p:nvPr userDrawn="1"/>
        </p:nvSpPr>
        <p:spPr>
          <a:xfrm>
            <a:off x="11876393" y="478105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425FE4B2-33F1-FFCC-5529-A8B918DBFE66}"/>
              </a:ext>
            </a:extLst>
          </p:cNvPr>
          <p:cNvSpPr/>
          <p:nvPr userDrawn="1"/>
        </p:nvSpPr>
        <p:spPr>
          <a:xfrm>
            <a:off x="11963677" y="48042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C57C6607-CB7E-B7C9-1E39-6A5505F81016}"/>
              </a:ext>
            </a:extLst>
          </p:cNvPr>
          <p:cNvSpPr/>
          <p:nvPr userDrawn="1"/>
        </p:nvSpPr>
        <p:spPr>
          <a:xfrm>
            <a:off x="12050960" y="48322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5C82FD11-0C76-A137-C736-3B88B4F97D2D}"/>
              </a:ext>
            </a:extLst>
          </p:cNvPr>
          <p:cNvSpPr/>
          <p:nvPr userDrawn="1"/>
        </p:nvSpPr>
        <p:spPr>
          <a:xfrm>
            <a:off x="12138244" y="486459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8C5222A1-2D9C-7CBB-E70C-1A96DBDF105F}"/>
              </a:ext>
            </a:extLst>
          </p:cNvPr>
          <p:cNvSpPr/>
          <p:nvPr userDrawn="1"/>
        </p:nvSpPr>
        <p:spPr>
          <a:xfrm>
            <a:off x="12225528" y="490069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FBDD5739-FFFC-0680-4DD6-0C56186AB0CA}"/>
              </a:ext>
            </a:extLst>
          </p:cNvPr>
          <p:cNvSpPr/>
          <p:nvPr userDrawn="1"/>
        </p:nvSpPr>
        <p:spPr>
          <a:xfrm>
            <a:off x="8385048" y="43079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D8840A93-CD26-BECE-1AAA-88E00473C6E5}"/>
              </a:ext>
            </a:extLst>
          </p:cNvPr>
          <p:cNvSpPr/>
          <p:nvPr userDrawn="1"/>
        </p:nvSpPr>
        <p:spPr>
          <a:xfrm>
            <a:off x="8472331" y="431214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B79F461D-74C3-C45A-258E-816B386F1247}"/>
              </a:ext>
            </a:extLst>
          </p:cNvPr>
          <p:cNvSpPr/>
          <p:nvPr userDrawn="1"/>
        </p:nvSpPr>
        <p:spPr>
          <a:xfrm>
            <a:off x="8559615" y="43194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B66B511A-E4B2-B89C-1047-C32B4D1E97E9}"/>
              </a:ext>
            </a:extLst>
          </p:cNvPr>
          <p:cNvSpPr/>
          <p:nvPr userDrawn="1"/>
        </p:nvSpPr>
        <p:spPr>
          <a:xfrm>
            <a:off x="8646898" y="43304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0624FA2B-0F6D-DF88-C9D4-00FF4661CBF9}"/>
              </a:ext>
            </a:extLst>
          </p:cNvPr>
          <p:cNvSpPr/>
          <p:nvPr userDrawn="1"/>
        </p:nvSpPr>
        <p:spPr>
          <a:xfrm>
            <a:off x="8734182" y="434539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9A725E24-650D-1613-CF0E-10D07AAFF3BB}"/>
              </a:ext>
            </a:extLst>
          </p:cNvPr>
          <p:cNvSpPr/>
          <p:nvPr userDrawn="1"/>
        </p:nvSpPr>
        <p:spPr>
          <a:xfrm>
            <a:off x="8821466" y="43645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B8C9E92E-7C11-2049-02AD-3DFD3C62DB22}"/>
              </a:ext>
            </a:extLst>
          </p:cNvPr>
          <p:cNvSpPr/>
          <p:nvPr userDrawn="1"/>
        </p:nvSpPr>
        <p:spPr>
          <a:xfrm>
            <a:off x="8908749" y="43877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8A47AEFE-E1FF-0C69-7A39-7A4F8909165C}"/>
              </a:ext>
            </a:extLst>
          </p:cNvPr>
          <p:cNvSpPr/>
          <p:nvPr userDrawn="1"/>
        </p:nvSpPr>
        <p:spPr>
          <a:xfrm>
            <a:off x="8996033" y="44149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A352D158-08CE-5229-7F2F-E1C453DA6FB2}"/>
              </a:ext>
            </a:extLst>
          </p:cNvPr>
          <p:cNvSpPr/>
          <p:nvPr userDrawn="1"/>
        </p:nvSpPr>
        <p:spPr>
          <a:xfrm>
            <a:off x="9083317" y="444574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5" name="Oval 404">
            <a:extLst>
              <a:ext uri="{FF2B5EF4-FFF2-40B4-BE49-F238E27FC236}">
                <a16:creationId xmlns:a16="http://schemas.microsoft.com/office/drawing/2014/main" id="{B83E755A-620A-6123-638D-2CA6B9A40F90}"/>
              </a:ext>
            </a:extLst>
          </p:cNvPr>
          <p:cNvSpPr/>
          <p:nvPr userDrawn="1"/>
        </p:nvSpPr>
        <p:spPr>
          <a:xfrm>
            <a:off x="9170600" y="44794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C1583884-45CB-6CC5-BDA5-CDBD674AB0CA}"/>
              </a:ext>
            </a:extLst>
          </p:cNvPr>
          <p:cNvSpPr/>
          <p:nvPr userDrawn="1"/>
        </p:nvSpPr>
        <p:spPr>
          <a:xfrm>
            <a:off x="9257884" y="45155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7" name="Oval 406">
            <a:extLst>
              <a:ext uri="{FF2B5EF4-FFF2-40B4-BE49-F238E27FC236}">
                <a16:creationId xmlns:a16="http://schemas.microsoft.com/office/drawing/2014/main" id="{212A1E21-A2DF-A416-57A0-37A221E32646}"/>
              </a:ext>
            </a:extLst>
          </p:cNvPr>
          <p:cNvSpPr/>
          <p:nvPr userDrawn="1"/>
        </p:nvSpPr>
        <p:spPr>
          <a:xfrm>
            <a:off x="9345168" y="455312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6207262B-C52E-F76F-A735-8ED5AD2C9B8B}"/>
              </a:ext>
            </a:extLst>
          </p:cNvPr>
          <p:cNvSpPr/>
          <p:nvPr userDrawn="1"/>
        </p:nvSpPr>
        <p:spPr>
          <a:xfrm>
            <a:off x="9432451" y="459135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9" name="Oval 408">
            <a:extLst>
              <a:ext uri="{FF2B5EF4-FFF2-40B4-BE49-F238E27FC236}">
                <a16:creationId xmlns:a16="http://schemas.microsoft.com/office/drawing/2014/main" id="{DA2C7245-64E7-2286-76F7-75C921F800BC}"/>
              </a:ext>
            </a:extLst>
          </p:cNvPr>
          <p:cNvSpPr/>
          <p:nvPr userDrawn="1"/>
        </p:nvSpPr>
        <p:spPr>
          <a:xfrm>
            <a:off x="9519735" y="462934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140E27AC-A764-E392-AFC5-5DD41476D5F9}"/>
              </a:ext>
            </a:extLst>
          </p:cNvPr>
          <p:cNvSpPr/>
          <p:nvPr userDrawn="1"/>
        </p:nvSpPr>
        <p:spPr>
          <a:xfrm>
            <a:off x="9607018" y="466621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1" name="Oval 410">
            <a:extLst>
              <a:ext uri="{FF2B5EF4-FFF2-40B4-BE49-F238E27FC236}">
                <a16:creationId xmlns:a16="http://schemas.microsoft.com/office/drawing/2014/main" id="{05FF8A27-D473-9563-077F-EE07E1F9EF88}"/>
              </a:ext>
            </a:extLst>
          </p:cNvPr>
          <p:cNvSpPr/>
          <p:nvPr userDrawn="1"/>
        </p:nvSpPr>
        <p:spPr>
          <a:xfrm>
            <a:off x="9694302" y="470113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68B1FD21-ED62-9B96-A149-52C8684F2773}"/>
              </a:ext>
            </a:extLst>
          </p:cNvPr>
          <p:cNvSpPr/>
          <p:nvPr userDrawn="1"/>
        </p:nvSpPr>
        <p:spPr>
          <a:xfrm>
            <a:off x="9781586" y="473335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3" name="Oval 412">
            <a:extLst>
              <a:ext uri="{FF2B5EF4-FFF2-40B4-BE49-F238E27FC236}">
                <a16:creationId xmlns:a16="http://schemas.microsoft.com/office/drawing/2014/main" id="{D2294803-BB8A-A05B-ABDB-A19D074D6D0F}"/>
              </a:ext>
            </a:extLst>
          </p:cNvPr>
          <p:cNvSpPr/>
          <p:nvPr userDrawn="1"/>
        </p:nvSpPr>
        <p:spPr>
          <a:xfrm>
            <a:off x="9868869" y="47622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4" name="Oval 413">
            <a:extLst>
              <a:ext uri="{FF2B5EF4-FFF2-40B4-BE49-F238E27FC236}">
                <a16:creationId xmlns:a16="http://schemas.microsoft.com/office/drawing/2014/main" id="{C702D7B6-518E-7F0C-3615-EA93AE2A4D77}"/>
              </a:ext>
            </a:extLst>
          </p:cNvPr>
          <p:cNvSpPr/>
          <p:nvPr userDrawn="1"/>
        </p:nvSpPr>
        <p:spPr>
          <a:xfrm>
            <a:off x="9956153" y="47874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5" name="Oval 414">
            <a:extLst>
              <a:ext uri="{FF2B5EF4-FFF2-40B4-BE49-F238E27FC236}">
                <a16:creationId xmlns:a16="http://schemas.microsoft.com/office/drawing/2014/main" id="{FA337254-C4FE-3E82-599F-CD2A6C2E3366}"/>
              </a:ext>
            </a:extLst>
          </p:cNvPr>
          <p:cNvSpPr/>
          <p:nvPr userDrawn="1"/>
        </p:nvSpPr>
        <p:spPr>
          <a:xfrm>
            <a:off x="10043437" y="48084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625FCAB9-004C-C385-DD7A-D2E40D2B387D}"/>
              </a:ext>
            </a:extLst>
          </p:cNvPr>
          <p:cNvSpPr/>
          <p:nvPr userDrawn="1"/>
        </p:nvSpPr>
        <p:spPr>
          <a:xfrm>
            <a:off x="10130720" y="482537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7" name="Oval 416">
            <a:extLst>
              <a:ext uri="{FF2B5EF4-FFF2-40B4-BE49-F238E27FC236}">
                <a16:creationId xmlns:a16="http://schemas.microsoft.com/office/drawing/2014/main" id="{76D6D237-F926-836B-5BA2-FD8E6C7B1A5B}"/>
              </a:ext>
            </a:extLst>
          </p:cNvPr>
          <p:cNvSpPr/>
          <p:nvPr userDrawn="1"/>
        </p:nvSpPr>
        <p:spPr>
          <a:xfrm>
            <a:off x="10218004" y="48381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C686AA39-D951-ED54-A9A4-D5517EA3E481}"/>
              </a:ext>
            </a:extLst>
          </p:cNvPr>
          <p:cNvSpPr/>
          <p:nvPr userDrawn="1"/>
        </p:nvSpPr>
        <p:spPr>
          <a:xfrm>
            <a:off x="10305288" y="484714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9" name="Oval 418">
            <a:extLst>
              <a:ext uri="{FF2B5EF4-FFF2-40B4-BE49-F238E27FC236}">
                <a16:creationId xmlns:a16="http://schemas.microsoft.com/office/drawing/2014/main" id="{7D4B28AD-B5B8-8EC5-3941-D31CD40E6756}"/>
              </a:ext>
            </a:extLst>
          </p:cNvPr>
          <p:cNvSpPr/>
          <p:nvPr userDrawn="1"/>
        </p:nvSpPr>
        <p:spPr>
          <a:xfrm>
            <a:off x="10392571" y="4852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0" name="Oval 419">
            <a:extLst>
              <a:ext uri="{FF2B5EF4-FFF2-40B4-BE49-F238E27FC236}">
                <a16:creationId xmlns:a16="http://schemas.microsoft.com/office/drawing/2014/main" id="{B431D10D-AB37-7746-B9A8-EF614CB7D360}"/>
              </a:ext>
            </a:extLst>
          </p:cNvPr>
          <p:cNvSpPr/>
          <p:nvPr userDrawn="1"/>
        </p:nvSpPr>
        <p:spPr>
          <a:xfrm>
            <a:off x="10479855" y="48555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BB6D2A6B-62FA-334E-0CDF-25D6E5C6E58C}"/>
              </a:ext>
            </a:extLst>
          </p:cNvPr>
          <p:cNvSpPr/>
          <p:nvPr userDrawn="1"/>
        </p:nvSpPr>
        <p:spPr>
          <a:xfrm>
            <a:off x="10567138" y="4856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2" name="Oval 421">
            <a:extLst>
              <a:ext uri="{FF2B5EF4-FFF2-40B4-BE49-F238E27FC236}">
                <a16:creationId xmlns:a16="http://schemas.microsoft.com/office/drawing/2014/main" id="{01343ED3-3277-089C-B8E0-0E5FA11AF760}"/>
              </a:ext>
            </a:extLst>
          </p:cNvPr>
          <p:cNvSpPr/>
          <p:nvPr userDrawn="1"/>
        </p:nvSpPr>
        <p:spPr>
          <a:xfrm>
            <a:off x="10654422" y="48558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3" name="Oval 422">
            <a:extLst>
              <a:ext uri="{FF2B5EF4-FFF2-40B4-BE49-F238E27FC236}">
                <a16:creationId xmlns:a16="http://schemas.microsoft.com/office/drawing/2014/main" id="{70957718-688D-391D-62A7-0ACE4685E879}"/>
              </a:ext>
            </a:extLst>
          </p:cNvPr>
          <p:cNvSpPr/>
          <p:nvPr userDrawn="1"/>
        </p:nvSpPr>
        <p:spPr>
          <a:xfrm>
            <a:off x="10741706" y="485496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4" name="Oval 423">
            <a:extLst>
              <a:ext uri="{FF2B5EF4-FFF2-40B4-BE49-F238E27FC236}">
                <a16:creationId xmlns:a16="http://schemas.microsoft.com/office/drawing/2014/main" id="{E56DF960-57D3-8086-0C6B-C4F041A59A34}"/>
              </a:ext>
            </a:extLst>
          </p:cNvPr>
          <p:cNvSpPr/>
          <p:nvPr userDrawn="1"/>
        </p:nvSpPr>
        <p:spPr>
          <a:xfrm>
            <a:off x="10828989" y="48546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6B6F22D6-4FAB-0B0F-35FE-82BA98ED9640}"/>
              </a:ext>
            </a:extLst>
          </p:cNvPr>
          <p:cNvSpPr/>
          <p:nvPr userDrawn="1"/>
        </p:nvSpPr>
        <p:spPr>
          <a:xfrm>
            <a:off x="10916273" y="48557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51B606FF-9C06-86A8-05AD-DA5E3968748A}"/>
              </a:ext>
            </a:extLst>
          </p:cNvPr>
          <p:cNvSpPr/>
          <p:nvPr userDrawn="1"/>
        </p:nvSpPr>
        <p:spPr>
          <a:xfrm>
            <a:off x="11003557" y="485906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BC73A588-E20B-9C3D-BB64-2E501A24D15F}"/>
              </a:ext>
            </a:extLst>
          </p:cNvPr>
          <p:cNvSpPr/>
          <p:nvPr userDrawn="1"/>
        </p:nvSpPr>
        <p:spPr>
          <a:xfrm>
            <a:off x="11090840" y="4865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27F23C4D-5DAA-A207-6ECB-7D7F3E75DD8D}"/>
              </a:ext>
            </a:extLst>
          </p:cNvPr>
          <p:cNvSpPr/>
          <p:nvPr userDrawn="1"/>
        </p:nvSpPr>
        <p:spPr>
          <a:xfrm>
            <a:off x="11178124" y="487499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722DF994-3968-41B4-FD82-074FFA50BFC3}"/>
              </a:ext>
            </a:extLst>
          </p:cNvPr>
          <p:cNvSpPr/>
          <p:nvPr userDrawn="1"/>
        </p:nvSpPr>
        <p:spPr>
          <a:xfrm>
            <a:off x="11265408" y="48885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7C5D3870-C1C4-DE28-8C5F-46ABD3EE97D6}"/>
              </a:ext>
            </a:extLst>
          </p:cNvPr>
          <p:cNvSpPr/>
          <p:nvPr userDrawn="1"/>
        </p:nvSpPr>
        <p:spPr>
          <a:xfrm>
            <a:off x="11352691" y="49063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1" name="Oval 430">
            <a:extLst>
              <a:ext uri="{FF2B5EF4-FFF2-40B4-BE49-F238E27FC236}">
                <a16:creationId xmlns:a16="http://schemas.microsoft.com/office/drawing/2014/main" id="{A32A9465-3290-5FFA-0D13-3FF2CD65CB62}"/>
              </a:ext>
            </a:extLst>
          </p:cNvPr>
          <p:cNvSpPr/>
          <p:nvPr userDrawn="1"/>
        </p:nvSpPr>
        <p:spPr>
          <a:xfrm>
            <a:off x="11439975" y="49282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5C28D907-0F69-944C-3B19-0A1D95F62818}"/>
              </a:ext>
            </a:extLst>
          </p:cNvPr>
          <p:cNvSpPr/>
          <p:nvPr userDrawn="1"/>
        </p:nvSpPr>
        <p:spPr>
          <a:xfrm>
            <a:off x="11527258" y="495414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3" name="Oval 432">
            <a:extLst>
              <a:ext uri="{FF2B5EF4-FFF2-40B4-BE49-F238E27FC236}">
                <a16:creationId xmlns:a16="http://schemas.microsoft.com/office/drawing/2014/main" id="{FEF36296-46AC-1F9D-9C03-6B5C6F9E00CF}"/>
              </a:ext>
            </a:extLst>
          </p:cNvPr>
          <p:cNvSpPr/>
          <p:nvPr userDrawn="1"/>
        </p:nvSpPr>
        <p:spPr>
          <a:xfrm>
            <a:off x="11614542" y="49837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0ADF36AE-B4B8-DA09-9AFD-16329C1D17E4}"/>
              </a:ext>
            </a:extLst>
          </p:cNvPr>
          <p:cNvSpPr/>
          <p:nvPr userDrawn="1"/>
        </p:nvSpPr>
        <p:spPr>
          <a:xfrm>
            <a:off x="11701826" y="50165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5" name="Oval 434">
            <a:extLst>
              <a:ext uri="{FF2B5EF4-FFF2-40B4-BE49-F238E27FC236}">
                <a16:creationId xmlns:a16="http://schemas.microsoft.com/office/drawing/2014/main" id="{015B7DF3-27BF-74AE-FBFF-5C02B6C7B7B1}"/>
              </a:ext>
            </a:extLst>
          </p:cNvPr>
          <p:cNvSpPr/>
          <p:nvPr userDrawn="1"/>
        </p:nvSpPr>
        <p:spPr>
          <a:xfrm>
            <a:off x="11789109" y="50519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6" name="Oval 435">
            <a:extLst>
              <a:ext uri="{FF2B5EF4-FFF2-40B4-BE49-F238E27FC236}">
                <a16:creationId xmlns:a16="http://schemas.microsoft.com/office/drawing/2014/main" id="{95F2775D-E49F-E96D-C0F1-BF5BDAAA9039}"/>
              </a:ext>
            </a:extLst>
          </p:cNvPr>
          <p:cNvSpPr/>
          <p:nvPr userDrawn="1"/>
        </p:nvSpPr>
        <p:spPr>
          <a:xfrm>
            <a:off x="11876393" y="508912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7" name="Oval 436">
            <a:extLst>
              <a:ext uri="{FF2B5EF4-FFF2-40B4-BE49-F238E27FC236}">
                <a16:creationId xmlns:a16="http://schemas.microsoft.com/office/drawing/2014/main" id="{D09F0274-D654-7AE0-264D-AD248A3CC11C}"/>
              </a:ext>
            </a:extLst>
          </p:cNvPr>
          <p:cNvSpPr/>
          <p:nvPr userDrawn="1"/>
        </p:nvSpPr>
        <p:spPr>
          <a:xfrm>
            <a:off x="11963677" y="512723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8" name="Oval 437">
            <a:extLst>
              <a:ext uri="{FF2B5EF4-FFF2-40B4-BE49-F238E27FC236}">
                <a16:creationId xmlns:a16="http://schemas.microsoft.com/office/drawing/2014/main" id="{41D62150-2CA3-F275-3C98-DAE9296A227C}"/>
              </a:ext>
            </a:extLst>
          </p:cNvPr>
          <p:cNvSpPr/>
          <p:nvPr userDrawn="1"/>
        </p:nvSpPr>
        <p:spPr>
          <a:xfrm>
            <a:off x="12050960" y="516539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9" name="Oval 438">
            <a:extLst>
              <a:ext uri="{FF2B5EF4-FFF2-40B4-BE49-F238E27FC236}">
                <a16:creationId xmlns:a16="http://schemas.microsoft.com/office/drawing/2014/main" id="{63E1C3FB-4876-4DE1-AC54-F9D524FE3DA9}"/>
              </a:ext>
            </a:extLst>
          </p:cNvPr>
          <p:cNvSpPr/>
          <p:nvPr userDrawn="1"/>
        </p:nvSpPr>
        <p:spPr>
          <a:xfrm>
            <a:off x="12138244" y="52027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0" name="Oval 439">
            <a:extLst>
              <a:ext uri="{FF2B5EF4-FFF2-40B4-BE49-F238E27FC236}">
                <a16:creationId xmlns:a16="http://schemas.microsoft.com/office/drawing/2014/main" id="{ECD015AD-89D9-82B3-940E-B3F89B01EC8B}"/>
              </a:ext>
            </a:extLst>
          </p:cNvPr>
          <p:cNvSpPr/>
          <p:nvPr userDrawn="1"/>
        </p:nvSpPr>
        <p:spPr>
          <a:xfrm>
            <a:off x="12225528" y="52383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1" name="Oval 440">
            <a:extLst>
              <a:ext uri="{FF2B5EF4-FFF2-40B4-BE49-F238E27FC236}">
                <a16:creationId xmlns:a16="http://schemas.microsoft.com/office/drawing/2014/main" id="{2BC3CC4A-F293-11EF-FAE7-5A17DD65856B}"/>
              </a:ext>
            </a:extLst>
          </p:cNvPr>
          <p:cNvSpPr/>
          <p:nvPr userDrawn="1"/>
        </p:nvSpPr>
        <p:spPr>
          <a:xfrm>
            <a:off x="8549640" y="2423160"/>
            <a:ext cx="822960" cy="82296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2" name="Oval 441">
            <a:extLst>
              <a:ext uri="{FF2B5EF4-FFF2-40B4-BE49-F238E27FC236}">
                <a16:creationId xmlns:a16="http://schemas.microsoft.com/office/drawing/2014/main" id="{D943A59E-A813-99F2-4496-9DCDA8D51E3F}"/>
              </a:ext>
            </a:extLst>
          </p:cNvPr>
          <p:cNvSpPr/>
          <p:nvPr userDrawn="1"/>
        </p:nvSpPr>
        <p:spPr>
          <a:xfrm>
            <a:off x="8693658" y="2567178"/>
            <a:ext cx="534924" cy="534924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3" name="Oval 442">
            <a:extLst>
              <a:ext uri="{FF2B5EF4-FFF2-40B4-BE49-F238E27FC236}">
                <a16:creationId xmlns:a16="http://schemas.microsoft.com/office/drawing/2014/main" id="{0A4ED5F6-0D5B-65F5-760D-7B58B5C6BD5C}"/>
              </a:ext>
            </a:extLst>
          </p:cNvPr>
          <p:cNvSpPr/>
          <p:nvPr userDrawn="1"/>
        </p:nvSpPr>
        <p:spPr>
          <a:xfrm>
            <a:off x="6812280" y="4343400"/>
            <a:ext cx="640080" cy="64008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4" name="Oval 443">
            <a:extLst>
              <a:ext uri="{FF2B5EF4-FFF2-40B4-BE49-F238E27FC236}">
                <a16:creationId xmlns:a16="http://schemas.microsoft.com/office/drawing/2014/main" id="{0883A81F-B00F-08AD-0F08-80673986B0A7}"/>
              </a:ext>
            </a:extLst>
          </p:cNvPr>
          <p:cNvSpPr/>
          <p:nvPr userDrawn="1"/>
        </p:nvSpPr>
        <p:spPr>
          <a:xfrm>
            <a:off x="6924294" y="4455414"/>
            <a:ext cx="416051" cy="41605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5" name="Oval 444">
            <a:extLst>
              <a:ext uri="{FF2B5EF4-FFF2-40B4-BE49-F238E27FC236}">
                <a16:creationId xmlns:a16="http://schemas.microsoft.com/office/drawing/2014/main" id="{3200EEB4-C231-DFD7-411A-BCC4BB2251E5}"/>
              </a:ext>
            </a:extLst>
          </p:cNvPr>
          <p:cNvSpPr/>
          <p:nvPr userDrawn="1"/>
        </p:nvSpPr>
        <p:spPr>
          <a:xfrm>
            <a:off x="7242047" y="1389888"/>
            <a:ext cx="512064" cy="512064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6" name="Oval 445">
            <a:extLst>
              <a:ext uri="{FF2B5EF4-FFF2-40B4-BE49-F238E27FC236}">
                <a16:creationId xmlns:a16="http://schemas.microsoft.com/office/drawing/2014/main" id="{1D75F8BE-AB92-C6EE-3CD3-E269C6CC9F7E}"/>
              </a:ext>
            </a:extLst>
          </p:cNvPr>
          <p:cNvSpPr/>
          <p:nvPr userDrawn="1"/>
        </p:nvSpPr>
        <p:spPr>
          <a:xfrm>
            <a:off x="7331659" y="1479499"/>
            <a:ext cx="332841" cy="33284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106649F9-21AE-6366-10A5-B60A02916279}"/>
              </a:ext>
            </a:extLst>
          </p:cNvPr>
          <p:cNvSpPr/>
          <p:nvPr userDrawn="1"/>
        </p:nvSpPr>
        <p:spPr>
          <a:xfrm>
            <a:off x="539496" y="267004"/>
            <a:ext cx="749808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8" name="Oval 447">
            <a:extLst>
              <a:ext uri="{FF2B5EF4-FFF2-40B4-BE49-F238E27FC236}">
                <a16:creationId xmlns:a16="http://schemas.microsoft.com/office/drawing/2014/main" id="{43021E40-FF98-6DA8-EFF1-0E5224F271BB}"/>
              </a:ext>
            </a:extLst>
          </p:cNvPr>
          <p:cNvSpPr/>
          <p:nvPr userDrawn="1"/>
        </p:nvSpPr>
        <p:spPr>
          <a:xfrm>
            <a:off x="484632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9" name="Oval 448">
            <a:extLst>
              <a:ext uri="{FF2B5EF4-FFF2-40B4-BE49-F238E27FC236}">
                <a16:creationId xmlns:a16="http://schemas.microsoft.com/office/drawing/2014/main" id="{C36999D7-F8EF-C0A0-23EE-D6522E2ECD37}"/>
              </a:ext>
            </a:extLst>
          </p:cNvPr>
          <p:cNvSpPr/>
          <p:nvPr userDrawn="1"/>
        </p:nvSpPr>
        <p:spPr>
          <a:xfrm>
            <a:off x="876909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60673E54-3697-C01F-E5D1-D5610FFF9397}"/>
              </a:ext>
            </a:extLst>
          </p:cNvPr>
          <p:cNvSpPr/>
          <p:nvPr userDrawn="1"/>
        </p:nvSpPr>
        <p:spPr>
          <a:xfrm>
            <a:off x="539496" y="376732"/>
            <a:ext cx="59436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1" name="Oval 450">
            <a:extLst>
              <a:ext uri="{FF2B5EF4-FFF2-40B4-BE49-F238E27FC236}">
                <a16:creationId xmlns:a16="http://schemas.microsoft.com/office/drawing/2014/main" id="{465046F4-949C-F130-4EE1-98FDA1E6BFA6}"/>
              </a:ext>
            </a:extLst>
          </p:cNvPr>
          <p:cNvSpPr/>
          <p:nvPr userDrawn="1"/>
        </p:nvSpPr>
        <p:spPr>
          <a:xfrm>
            <a:off x="484632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2" name="Oval 451">
            <a:extLst>
              <a:ext uri="{FF2B5EF4-FFF2-40B4-BE49-F238E27FC236}">
                <a16:creationId xmlns:a16="http://schemas.microsoft.com/office/drawing/2014/main" id="{77525DEE-8C09-FAF1-86CB-C6DB678A2340}"/>
              </a:ext>
            </a:extLst>
          </p:cNvPr>
          <p:cNvSpPr/>
          <p:nvPr userDrawn="1"/>
        </p:nvSpPr>
        <p:spPr>
          <a:xfrm>
            <a:off x="806958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A7DBBE6A-AEDF-8C0A-4CCA-F6736210EACF}"/>
              </a:ext>
            </a:extLst>
          </p:cNvPr>
          <p:cNvSpPr/>
          <p:nvPr userDrawn="1"/>
        </p:nvSpPr>
        <p:spPr>
          <a:xfrm>
            <a:off x="539496" y="486460"/>
            <a:ext cx="68580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01273ADF-2163-9613-5013-47431F0DECB4}"/>
              </a:ext>
            </a:extLst>
          </p:cNvPr>
          <p:cNvSpPr/>
          <p:nvPr userDrawn="1"/>
        </p:nvSpPr>
        <p:spPr>
          <a:xfrm>
            <a:off x="484632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B8F90FA5-DFBD-DE1F-D77C-3013CB573D5D}"/>
              </a:ext>
            </a:extLst>
          </p:cNvPr>
          <p:cNvSpPr/>
          <p:nvPr userDrawn="1"/>
        </p:nvSpPr>
        <p:spPr>
          <a:xfrm>
            <a:off x="848106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0DB5C9E5-8544-B53B-F55D-0EED0DDB64D3}"/>
              </a:ext>
            </a:extLst>
          </p:cNvPr>
          <p:cNvSpPr/>
          <p:nvPr userDrawn="1"/>
        </p:nvSpPr>
        <p:spPr>
          <a:xfrm>
            <a:off x="539496" y="596188"/>
            <a:ext cx="50292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28A7830A-A1EC-AD2D-3D37-DB3894CACEAF}"/>
              </a:ext>
            </a:extLst>
          </p:cNvPr>
          <p:cNvSpPr/>
          <p:nvPr userDrawn="1"/>
        </p:nvSpPr>
        <p:spPr>
          <a:xfrm>
            <a:off x="484632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8" name="Oval 457">
            <a:extLst>
              <a:ext uri="{FF2B5EF4-FFF2-40B4-BE49-F238E27FC236}">
                <a16:creationId xmlns:a16="http://schemas.microsoft.com/office/drawing/2014/main" id="{4DFE3D32-B886-3290-68B3-0A426BB9E1F7}"/>
              </a:ext>
            </a:extLst>
          </p:cNvPr>
          <p:cNvSpPr/>
          <p:nvPr userDrawn="1"/>
        </p:nvSpPr>
        <p:spPr>
          <a:xfrm>
            <a:off x="765810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0BFCB9BE-C2FB-4F76-A1DB-EEF53B2700BC}"/>
              </a:ext>
            </a:extLst>
          </p:cNvPr>
          <p:cNvSpPr/>
          <p:nvPr userDrawn="1"/>
        </p:nvSpPr>
        <p:spPr>
          <a:xfrm>
            <a:off x="539496" y="705916"/>
            <a:ext cx="64008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0" name="Oval 459">
            <a:extLst>
              <a:ext uri="{FF2B5EF4-FFF2-40B4-BE49-F238E27FC236}">
                <a16:creationId xmlns:a16="http://schemas.microsoft.com/office/drawing/2014/main" id="{D8B6FFE4-63F2-B7CE-AB8B-296B979ADD61}"/>
              </a:ext>
            </a:extLst>
          </p:cNvPr>
          <p:cNvSpPr/>
          <p:nvPr userDrawn="1"/>
        </p:nvSpPr>
        <p:spPr>
          <a:xfrm>
            <a:off x="4846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1" name="Oval 460">
            <a:extLst>
              <a:ext uri="{FF2B5EF4-FFF2-40B4-BE49-F238E27FC236}">
                <a16:creationId xmlns:a16="http://schemas.microsoft.com/office/drawing/2014/main" id="{9336299D-2DE4-3167-2E5B-84B3924FC635}"/>
              </a:ext>
            </a:extLst>
          </p:cNvPr>
          <p:cNvSpPr/>
          <p:nvPr userDrawn="1"/>
        </p:nvSpPr>
        <p:spPr>
          <a:xfrm>
            <a:off x="8275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FE73E79D-0404-9BC8-0929-B2E80B7CF72B}"/>
              </a:ext>
            </a:extLst>
          </p:cNvPr>
          <p:cNvSpPr/>
          <p:nvPr userDrawn="1"/>
        </p:nvSpPr>
        <p:spPr>
          <a:xfrm>
            <a:off x="1271016" y="256032"/>
            <a:ext cx="22860" cy="56692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3" name="TextBox 462">
            <a:extLst>
              <a:ext uri="{FF2B5EF4-FFF2-40B4-BE49-F238E27FC236}">
                <a16:creationId xmlns:a16="http://schemas.microsoft.com/office/drawing/2014/main" id="{390D1E68-B582-A45B-ECE3-C29129261F39}"/>
              </a:ext>
            </a:extLst>
          </p:cNvPr>
          <p:cNvSpPr txBox="1"/>
          <p:nvPr userDrawn="1"/>
        </p:nvSpPr>
        <p:spPr>
          <a:xfrm>
            <a:off x="1399031" y="237744"/>
            <a:ext cx="1234440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250" b="1">
                <a:solidFill>
                  <a:srgbClr val="FFFFFF"/>
                </a:solidFill>
                <a:latin typeface="Aptos Display"/>
              </a:defRPr>
            </a:pP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Australian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Internet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Governance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Forum</a:t>
            </a:r>
          </a:p>
        </p:txBody>
      </p:sp>
      <p:sp>
        <p:nvSpPr>
          <p:cNvPr id="464" name="Rounded Rectangle 456">
            <a:extLst>
              <a:ext uri="{FF2B5EF4-FFF2-40B4-BE49-F238E27FC236}">
                <a16:creationId xmlns:a16="http://schemas.microsoft.com/office/drawing/2014/main" id="{4BC03B53-ED12-B9C1-50F8-EE4EB506FD8B}"/>
              </a:ext>
            </a:extLst>
          </p:cNvPr>
          <p:cNvSpPr/>
          <p:nvPr userDrawn="1"/>
        </p:nvSpPr>
        <p:spPr>
          <a:xfrm>
            <a:off x="1399031" y="859536"/>
            <a:ext cx="777240" cy="164592"/>
          </a:xfrm>
          <a:prstGeom prst="round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9485C9A4-DE0D-69D3-0268-CBFE9EF223AD}"/>
              </a:ext>
            </a:extLst>
          </p:cNvPr>
          <p:cNvSpPr txBox="1"/>
          <p:nvPr userDrawn="1"/>
        </p:nvSpPr>
        <p:spPr>
          <a:xfrm>
            <a:off x="1444752" y="882396"/>
            <a:ext cx="685800" cy="100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650" b="1">
                <a:solidFill>
                  <a:srgbClr val="000000"/>
                </a:solidFill>
                <a:latin typeface="Aptos"/>
              </a:defRPr>
            </a:pPr>
            <a:r>
              <a:rPr lang="en-AU" noProof="0" dirty="0"/>
              <a:t>www.auIGF.au</a:t>
            </a: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6DAB5F1E-701C-B762-E0D3-B5417BA5AAC1}"/>
              </a:ext>
            </a:extLst>
          </p:cNvPr>
          <p:cNvSpPr/>
          <p:nvPr userDrawn="1"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FB32D0E3-B31E-FD1F-3595-C9355B646C7A}"/>
              </a:ext>
            </a:extLst>
          </p:cNvPr>
          <p:cNvSpPr/>
          <p:nvPr userDrawn="1"/>
        </p:nvSpPr>
        <p:spPr>
          <a:xfrm>
            <a:off x="0" y="6183172"/>
            <a:ext cx="12191695" cy="1645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8" name="Oval 467">
            <a:extLst>
              <a:ext uri="{FF2B5EF4-FFF2-40B4-BE49-F238E27FC236}">
                <a16:creationId xmlns:a16="http://schemas.microsoft.com/office/drawing/2014/main" id="{9B2DF2AE-320B-3D42-3866-5201C850EFA5}"/>
              </a:ext>
            </a:extLst>
          </p:cNvPr>
          <p:cNvSpPr/>
          <p:nvPr userDrawn="1"/>
        </p:nvSpPr>
        <p:spPr>
          <a:xfrm>
            <a:off x="22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9" name="Oval 468">
            <a:extLst>
              <a:ext uri="{FF2B5EF4-FFF2-40B4-BE49-F238E27FC236}">
                <a16:creationId xmlns:a16="http://schemas.microsoft.com/office/drawing/2014/main" id="{4436B3E2-0DCE-5631-5AAC-FEFA29D25CD6}"/>
              </a:ext>
            </a:extLst>
          </p:cNvPr>
          <p:cNvSpPr/>
          <p:nvPr userDrawn="1"/>
        </p:nvSpPr>
        <p:spPr>
          <a:xfrm>
            <a:off x="71519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0" name="Oval 469">
            <a:extLst>
              <a:ext uri="{FF2B5EF4-FFF2-40B4-BE49-F238E27FC236}">
                <a16:creationId xmlns:a16="http://schemas.microsoft.com/office/drawing/2014/main" id="{13CE5EA9-E285-6221-1440-8A21CBB8B26B}"/>
              </a:ext>
            </a:extLst>
          </p:cNvPr>
          <p:cNvSpPr/>
          <p:nvPr userDrawn="1"/>
        </p:nvSpPr>
        <p:spPr>
          <a:xfrm>
            <a:off x="140752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1" name="Oval 470">
            <a:extLst>
              <a:ext uri="{FF2B5EF4-FFF2-40B4-BE49-F238E27FC236}">
                <a16:creationId xmlns:a16="http://schemas.microsoft.com/office/drawing/2014/main" id="{27B8FBEE-3E30-E28D-7721-B6D89727539F}"/>
              </a:ext>
            </a:extLst>
          </p:cNvPr>
          <p:cNvSpPr/>
          <p:nvPr userDrawn="1"/>
        </p:nvSpPr>
        <p:spPr>
          <a:xfrm>
            <a:off x="2099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EA29CA80-90C9-449E-7911-CBA060B93E24}"/>
              </a:ext>
            </a:extLst>
          </p:cNvPr>
          <p:cNvSpPr/>
          <p:nvPr userDrawn="1"/>
        </p:nvSpPr>
        <p:spPr>
          <a:xfrm>
            <a:off x="2792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00A79126-6DF4-CFC5-A21E-4AF8C65D3833}"/>
              </a:ext>
            </a:extLst>
          </p:cNvPr>
          <p:cNvSpPr/>
          <p:nvPr userDrawn="1"/>
        </p:nvSpPr>
        <p:spPr>
          <a:xfrm>
            <a:off x="348451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4" name="Oval 473">
            <a:extLst>
              <a:ext uri="{FF2B5EF4-FFF2-40B4-BE49-F238E27FC236}">
                <a16:creationId xmlns:a16="http://schemas.microsoft.com/office/drawing/2014/main" id="{E3075938-E649-6E02-3D0D-D0DBA5FB994C}"/>
              </a:ext>
            </a:extLst>
          </p:cNvPr>
          <p:cNvSpPr/>
          <p:nvPr userDrawn="1"/>
        </p:nvSpPr>
        <p:spPr>
          <a:xfrm>
            <a:off x="417684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5" name="Oval 474">
            <a:extLst>
              <a:ext uri="{FF2B5EF4-FFF2-40B4-BE49-F238E27FC236}">
                <a16:creationId xmlns:a16="http://schemas.microsoft.com/office/drawing/2014/main" id="{8854F124-90DA-0A9E-27DD-0ADC0A0CE75F}"/>
              </a:ext>
            </a:extLst>
          </p:cNvPr>
          <p:cNvSpPr/>
          <p:nvPr userDrawn="1"/>
        </p:nvSpPr>
        <p:spPr>
          <a:xfrm>
            <a:off x="4869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6" name="Oval 475">
            <a:extLst>
              <a:ext uri="{FF2B5EF4-FFF2-40B4-BE49-F238E27FC236}">
                <a16:creationId xmlns:a16="http://schemas.microsoft.com/office/drawing/2014/main" id="{9F8C29CB-F59C-C62E-44FE-283268157D43}"/>
              </a:ext>
            </a:extLst>
          </p:cNvPr>
          <p:cNvSpPr/>
          <p:nvPr userDrawn="1"/>
        </p:nvSpPr>
        <p:spPr>
          <a:xfrm>
            <a:off x="22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7" name="Oval 476">
            <a:extLst>
              <a:ext uri="{FF2B5EF4-FFF2-40B4-BE49-F238E27FC236}">
                <a16:creationId xmlns:a16="http://schemas.microsoft.com/office/drawing/2014/main" id="{287ACE61-23B4-4988-B863-68B341A5DB8C}"/>
              </a:ext>
            </a:extLst>
          </p:cNvPr>
          <p:cNvSpPr/>
          <p:nvPr userDrawn="1"/>
        </p:nvSpPr>
        <p:spPr>
          <a:xfrm>
            <a:off x="71519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8" name="Oval 477">
            <a:extLst>
              <a:ext uri="{FF2B5EF4-FFF2-40B4-BE49-F238E27FC236}">
                <a16:creationId xmlns:a16="http://schemas.microsoft.com/office/drawing/2014/main" id="{5A0537B4-4700-2645-292E-4E55CB5A2624}"/>
              </a:ext>
            </a:extLst>
          </p:cNvPr>
          <p:cNvSpPr/>
          <p:nvPr userDrawn="1"/>
        </p:nvSpPr>
        <p:spPr>
          <a:xfrm>
            <a:off x="140752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9" name="Oval 478">
            <a:extLst>
              <a:ext uri="{FF2B5EF4-FFF2-40B4-BE49-F238E27FC236}">
                <a16:creationId xmlns:a16="http://schemas.microsoft.com/office/drawing/2014/main" id="{1F9BADB8-C152-82C0-2187-5FE7B0266C4D}"/>
              </a:ext>
            </a:extLst>
          </p:cNvPr>
          <p:cNvSpPr/>
          <p:nvPr userDrawn="1"/>
        </p:nvSpPr>
        <p:spPr>
          <a:xfrm>
            <a:off x="2099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0" name="Oval 479">
            <a:extLst>
              <a:ext uri="{FF2B5EF4-FFF2-40B4-BE49-F238E27FC236}">
                <a16:creationId xmlns:a16="http://schemas.microsoft.com/office/drawing/2014/main" id="{E3980F7E-AC6A-AA65-F07A-EA3C2C509B30}"/>
              </a:ext>
            </a:extLst>
          </p:cNvPr>
          <p:cNvSpPr/>
          <p:nvPr userDrawn="1"/>
        </p:nvSpPr>
        <p:spPr>
          <a:xfrm>
            <a:off x="2792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1" name="Oval 480">
            <a:extLst>
              <a:ext uri="{FF2B5EF4-FFF2-40B4-BE49-F238E27FC236}">
                <a16:creationId xmlns:a16="http://schemas.microsoft.com/office/drawing/2014/main" id="{AD389CB8-E2EF-A90B-04BB-2EE15EBA452F}"/>
              </a:ext>
            </a:extLst>
          </p:cNvPr>
          <p:cNvSpPr/>
          <p:nvPr userDrawn="1"/>
        </p:nvSpPr>
        <p:spPr>
          <a:xfrm>
            <a:off x="348451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2" name="Oval 481">
            <a:extLst>
              <a:ext uri="{FF2B5EF4-FFF2-40B4-BE49-F238E27FC236}">
                <a16:creationId xmlns:a16="http://schemas.microsoft.com/office/drawing/2014/main" id="{7948B77F-1EEF-A97D-55F4-D9BD7549D830}"/>
              </a:ext>
            </a:extLst>
          </p:cNvPr>
          <p:cNvSpPr/>
          <p:nvPr userDrawn="1"/>
        </p:nvSpPr>
        <p:spPr>
          <a:xfrm>
            <a:off x="417684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3" name="Oval 482">
            <a:extLst>
              <a:ext uri="{FF2B5EF4-FFF2-40B4-BE49-F238E27FC236}">
                <a16:creationId xmlns:a16="http://schemas.microsoft.com/office/drawing/2014/main" id="{3AC0674E-66EC-CAA4-FA05-575A5332397E}"/>
              </a:ext>
            </a:extLst>
          </p:cNvPr>
          <p:cNvSpPr/>
          <p:nvPr userDrawn="1"/>
        </p:nvSpPr>
        <p:spPr>
          <a:xfrm>
            <a:off x="4869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4" name="Oval 483">
            <a:extLst>
              <a:ext uri="{FF2B5EF4-FFF2-40B4-BE49-F238E27FC236}">
                <a16:creationId xmlns:a16="http://schemas.microsoft.com/office/drawing/2014/main" id="{63EA6ABA-723F-1B8D-6A73-C5FD6F935477}"/>
              </a:ext>
            </a:extLst>
          </p:cNvPr>
          <p:cNvSpPr/>
          <p:nvPr userDrawn="1"/>
        </p:nvSpPr>
        <p:spPr>
          <a:xfrm>
            <a:off x="22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5" name="Oval 484">
            <a:extLst>
              <a:ext uri="{FF2B5EF4-FFF2-40B4-BE49-F238E27FC236}">
                <a16:creationId xmlns:a16="http://schemas.microsoft.com/office/drawing/2014/main" id="{66545E90-4DA0-D865-8E96-AB20D0B5B97E}"/>
              </a:ext>
            </a:extLst>
          </p:cNvPr>
          <p:cNvSpPr/>
          <p:nvPr userDrawn="1"/>
        </p:nvSpPr>
        <p:spPr>
          <a:xfrm>
            <a:off x="71519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6" name="Oval 485">
            <a:extLst>
              <a:ext uri="{FF2B5EF4-FFF2-40B4-BE49-F238E27FC236}">
                <a16:creationId xmlns:a16="http://schemas.microsoft.com/office/drawing/2014/main" id="{FCDF73D9-DFDF-A61A-BCDC-8C47BFBBECD3}"/>
              </a:ext>
            </a:extLst>
          </p:cNvPr>
          <p:cNvSpPr/>
          <p:nvPr userDrawn="1"/>
        </p:nvSpPr>
        <p:spPr>
          <a:xfrm>
            <a:off x="140752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7" name="Oval 486">
            <a:extLst>
              <a:ext uri="{FF2B5EF4-FFF2-40B4-BE49-F238E27FC236}">
                <a16:creationId xmlns:a16="http://schemas.microsoft.com/office/drawing/2014/main" id="{90EC7EED-28B9-0E7F-00CF-400892111DE0}"/>
              </a:ext>
            </a:extLst>
          </p:cNvPr>
          <p:cNvSpPr/>
          <p:nvPr userDrawn="1"/>
        </p:nvSpPr>
        <p:spPr>
          <a:xfrm>
            <a:off x="2099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8" name="Oval 487">
            <a:extLst>
              <a:ext uri="{FF2B5EF4-FFF2-40B4-BE49-F238E27FC236}">
                <a16:creationId xmlns:a16="http://schemas.microsoft.com/office/drawing/2014/main" id="{1CE0F3C8-757E-03B8-3985-9FDEFCB5F111}"/>
              </a:ext>
            </a:extLst>
          </p:cNvPr>
          <p:cNvSpPr/>
          <p:nvPr userDrawn="1"/>
        </p:nvSpPr>
        <p:spPr>
          <a:xfrm>
            <a:off x="2792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9" name="Oval 488">
            <a:extLst>
              <a:ext uri="{FF2B5EF4-FFF2-40B4-BE49-F238E27FC236}">
                <a16:creationId xmlns:a16="http://schemas.microsoft.com/office/drawing/2014/main" id="{4F178AFC-CA0A-263B-DE18-0CA427D68FFD}"/>
              </a:ext>
            </a:extLst>
          </p:cNvPr>
          <p:cNvSpPr/>
          <p:nvPr userDrawn="1"/>
        </p:nvSpPr>
        <p:spPr>
          <a:xfrm>
            <a:off x="348451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0" name="Oval 489">
            <a:extLst>
              <a:ext uri="{FF2B5EF4-FFF2-40B4-BE49-F238E27FC236}">
                <a16:creationId xmlns:a16="http://schemas.microsoft.com/office/drawing/2014/main" id="{C67143B3-483A-83DB-F392-C068E0D19C28}"/>
              </a:ext>
            </a:extLst>
          </p:cNvPr>
          <p:cNvSpPr/>
          <p:nvPr userDrawn="1"/>
        </p:nvSpPr>
        <p:spPr>
          <a:xfrm>
            <a:off x="417684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1" name="Oval 490">
            <a:extLst>
              <a:ext uri="{FF2B5EF4-FFF2-40B4-BE49-F238E27FC236}">
                <a16:creationId xmlns:a16="http://schemas.microsoft.com/office/drawing/2014/main" id="{BE561FB1-C941-06B1-B2D3-23B7B4E5AD6F}"/>
              </a:ext>
            </a:extLst>
          </p:cNvPr>
          <p:cNvSpPr/>
          <p:nvPr userDrawn="1"/>
        </p:nvSpPr>
        <p:spPr>
          <a:xfrm>
            <a:off x="4869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B07AF7E6-FAF8-3557-45F8-926AD7FAF3E5}"/>
              </a:ext>
            </a:extLst>
          </p:cNvPr>
          <p:cNvSpPr/>
          <p:nvPr userDrawn="1"/>
        </p:nvSpPr>
        <p:spPr>
          <a:xfrm>
            <a:off x="22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C433A30D-9C6E-E5AD-6C58-F4C1D97CEA3B}"/>
              </a:ext>
            </a:extLst>
          </p:cNvPr>
          <p:cNvSpPr/>
          <p:nvPr userDrawn="1"/>
        </p:nvSpPr>
        <p:spPr>
          <a:xfrm>
            <a:off x="71519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AD77D550-9730-B7EF-99CB-C5E295BE29A0}"/>
              </a:ext>
            </a:extLst>
          </p:cNvPr>
          <p:cNvSpPr/>
          <p:nvPr userDrawn="1"/>
        </p:nvSpPr>
        <p:spPr>
          <a:xfrm>
            <a:off x="140752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5" name="Oval 494">
            <a:extLst>
              <a:ext uri="{FF2B5EF4-FFF2-40B4-BE49-F238E27FC236}">
                <a16:creationId xmlns:a16="http://schemas.microsoft.com/office/drawing/2014/main" id="{582BD9FD-95B6-C994-062C-6FB54D0FB609}"/>
              </a:ext>
            </a:extLst>
          </p:cNvPr>
          <p:cNvSpPr/>
          <p:nvPr userDrawn="1"/>
        </p:nvSpPr>
        <p:spPr>
          <a:xfrm>
            <a:off x="2099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8722C0B6-CA1C-6A86-DDA6-62C080A90B97}"/>
              </a:ext>
            </a:extLst>
          </p:cNvPr>
          <p:cNvSpPr/>
          <p:nvPr userDrawn="1"/>
        </p:nvSpPr>
        <p:spPr>
          <a:xfrm>
            <a:off x="2792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7" name="Oval 496">
            <a:extLst>
              <a:ext uri="{FF2B5EF4-FFF2-40B4-BE49-F238E27FC236}">
                <a16:creationId xmlns:a16="http://schemas.microsoft.com/office/drawing/2014/main" id="{2C72E64F-6182-6635-2AEC-24584875B3C9}"/>
              </a:ext>
            </a:extLst>
          </p:cNvPr>
          <p:cNvSpPr/>
          <p:nvPr userDrawn="1"/>
        </p:nvSpPr>
        <p:spPr>
          <a:xfrm>
            <a:off x="348451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8" name="Oval 497">
            <a:extLst>
              <a:ext uri="{FF2B5EF4-FFF2-40B4-BE49-F238E27FC236}">
                <a16:creationId xmlns:a16="http://schemas.microsoft.com/office/drawing/2014/main" id="{BE4BDE62-E2F3-D626-3797-CBC66AECA608}"/>
              </a:ext>
            </a:extLst>
          </p:cNvPr>
          <p:cNvSpPr/>
          <p:nvPr userDrawn="1"/>
        </p:nvSpPr>
        <p:spPr>
          <a:xfrm>
            <a:off x="417684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9" name="Oval 498">
            <a:extLst>
              <a:ext uri="{FF2B5EF4-FFF2-40B4-BE49-F238E27FC236}">
                <a16:creationId xmlns:a16="http://schemas.microsoft.com/office/drawing/2014/main" id="{D899255E-1646-557C-B867-C04A1CE82F39}"/>
              </a:ext>
            </a:extLst>
          </p:cNvPr>
          <p:cNvSpPr/>
          <p:nvPr userDrawn="1"/>
        </p:nvSpPr>
        <p:spPr>
          <a:xfrm>
            <a:off x="4869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0" name="Oval 499">
            <a:extLst>
              <a:ext uri="{FF2B5EF4-FFF2-40B4-BE49-F238E27FC236}">
                <a16:creationId xmlns:a16="http://schemas.microsoft.com/office/drawing/2014/main" id="{B2319024-2808-99FA-0CCA-328D960B0A69}"/>
              </a:ext>
            </a:extLst>
          </p:cNvPr>
          <p:cNvSpPr/>
          <p:nvPr userDrawn="1"/>
        </p:nvSpPr>
        <p:spPr>
          <a:xfrm>
            <a:off x="22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1" name="Oval 500">
            <a:extLst>
              <a:ext uri="{FF2B5EF4-FFF2-40B4-BE49-F238E27FC236}">
                <a16:creationId xmlns:a16="http://schemas.microsoft.com/office/drawing/2014/main" id="{F1DB09F1-752C-F8D0-C1A9-BD8B5BF5DA5C}"/>
              </a:ext>
            </a:extLst>
          </p:cNvPr>
          <p:cNvSpPr/>
          <p:nvPr userDrawn="1"/>
        </p:nvSpPr>
        <p:spPr>
          <a:xfrm>
            <a:off x="71519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8B3C0198-FAA4-5556-5865-EB7075D607C6}"/>
              </a:ext>
            </a:extLst>
          </p:cNvPr>
          <p:cNvSpPr/>
          <p:nvPr userDrawn="1"/>
        </p:nvSpPr>
        <p:spPr>
          <a:xfrm>
            <a:off x="140752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A3369D59-14EC-8E78-04E3-BAE52C23B19E}"/>
              </a:ext>
            </a:extLst>
          </p:cNvPr>
          <p:cNvSpPr/>
          <p:nvPr userDrawn="1"/>
        </p:nvSpPr>
        <p:spPr>
          <a:xfrm>
            <a:off x="2099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4" name="Oval 503">
            <a:extLst>
              <a:ext uri="{FF2B5EF4-FFF2-40B4-BE49-F238E27FC236}">
                <a16:creationId xmlns:a16="http://schemas.microsoft.com/office/drawing/2014/main" id="{D5A1DE75-9CD1-2FF9-82EF-584EAA0033E4}"/>
              </a:ext>
            </a:extLst>
          </p:cNvPr>
          <p:cNvSpPr/>
          <p:nvPr userDrawn="1"/>
        </p:nvSpPr>
        <p:spPr>
          <a:xfrm>
            <a:off x="2792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5" name="Oval 504">
            <a:extLst>
              <a:ext uri="{FF2B5EF4-FFF2-40B4-BE49-F238E27FC236}">
                <a16:creationId xmlns:a16="http://schemas.microsoft.com/office/drawing/2014/main" id="{02B90545-D496-DF65-07C0-3E0C583B6E7D}"/>
              </a:ext>
            </a:extLst>
          </p:cNvPr>
          <p:cNvSpPr/>
          <p:nvPr userDrawn="1"/>
        </p:nvSpPr>
        <p:spPr>
          <a:xfrm>
            <a:off x="348451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6" name="Oval 505">
            <a:extLst>
              <a:ext uri="{FF2B5EF4-FFF2-40B4-BE49-F238E27FC236}">
                <a16:creationId xmlns:a16="http://schemas.microsoft.com/office/drawing/2014/main" id="{CAD8E632-6047-1420-2B03-60E3489492F2}"/>
              </a:ext>
            </a:extLst>
          </p:cNvPr>
          <p:cNvSpPr/>
          <p:nvPr userDrawn="1"/>
        </p:nvSpPr>
        <p:spPr>
          <a:xfrm>
            <a:off x="417684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7" name="Oval 506">
            <a:extLst>
              <a:ext uri="{FF2B5EF4-FFF2-40B4-BE49-F238E27FC236}">
                <a16:creationId xmlns:a16="http://schemas.microsoft.com/office/drawing/2014/main" id="{69413369-A68A-6FB8-1DBE-FC489DDE331B}"/>
              </a:ext>
            </a:extLst>
          </p:cNvPr>
          <p:cNvSpPr/>
          <p:nvPr userDrawn="1"/>
        </p:nvSpPr>
        <p:spPr>
          <a:xfrm>
            <a:off x="4869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8" name="Oval 507">
            <a:extLst>
              <a:ext uri="{FF2B5EF4-FFF2-40B4-BE49-F238E27FC236}">
                <a16:creationId xmlns:a16="http://schemas.microsoft.com/office/drawing/2014/main" id="{D8955CF8-0532-C6C1-AAE7-E5354AE21926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9" name="Oval 508">
            <a:extLst>
              <a:ext uri="{FF2B5EF4-FFF2-40B4-BE49-F238E27FC236}">
                <a16:creationId xmlns:a16="http://schemas.microsoft.com/office/drawing/2014/main" id="{E7775A58-196E-DF90-6230-DDB03E8E772B}"/>
              </a:ext>
            </a:extLst>
          </p:cNvPr>
          <p:cNvSpPr/>
          <p:nvPr userDrawn="1"/>
        </p:nvSpPr>
        <p:spPr>
          <a:xfrm>
            <a:off x="1066379" y="656368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6B1612E6-0110-EE94-C18F-8BE714029C0F}"/>
              </a:ext>
            </a:extLst>
          </p:cNvPr>
          <p:cNvSpPr/>
          <p:nvPr userDrawn="1"/>
        </p:nvSpPr>
        <p:spPr>
          <a:xfrm>
            <a:off x="1053522" y="660746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1" name="Oval 510">
            <a:extLst>
              <a:ext uri="{FF2B5EF4-FFF2-40B4-BE49-F238E27FC236}">
                <a16:creationId xmlns:a16="http://schemas.microsoft.com/office/drawing/2014/main" id="{0B2ABF61-C44F-49F8-43BF-FFD10D1D4D6F}"/>
              </a:ext>
            </a:extLst>
          </p:cNvPr>
          <p:cNvSpPr/>
          <p:nvPr userDrawn="1"/>
        </p:nvSpPr>
        <p:spPr>
          <a:xfrm>
            <a:off x="1032612" y="664802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8089CDE2-809D-057B-F5DC-19728E4CAD9D}"/>
              </a:ext>
            </a:extLst>
          </p:cNvPr>
          <p:cNvSpPr/>
          <p:nvPr userDrawn="1"/>
        </p:nvSpPr>
        <p:spPr>
          <a:xfrm>
            <a:off x="1004404" y="668389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3" name="Oval 512">
            <a:extLst>
              <a:ext uri="{FF2B5EF4-FFF2-40B4-BE49-F238E27FC236}">
                <a16:creationId xmlns:a16="http://schemas.microsoft.com/office/drawing/2014/main" id="{784FA044-49E0-4CB6-1868-4D6DDA5239EF}"/>
              </a:ext>
            </a:extLst>
          </p:cNvPr>
          <p:cNvSpPr/>
          <p:nvPr userDrawn="1"/>
        </p:nvSpPr>
        <p:spPr>
          <a:xfrm>
            <a:off x="969917" y="67137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4" name="Oval 513">
            <a:extLst>
              <a:ext uri="{FF2B5EF4-FFF2-40B4-BE49-F238E27FC236}">
                <a16:creationId xmlns:a16="http://schemas.microsoft.com/office/drawing/2014/main" id="{A812F6D5-E283-C701-3809-3182DF254C25}"/>
              </a:ext>
            </a:extLst>
          </p:cNvPr>
          <p:cNvSpPr/>
          <p:nvPr userDrawn="1"/>
        </p:nvSpPr>
        <p:spPr>
          <a:xfrm>
            <a:off x="930398" y="673659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5" name="Oval 514">
            <a:extLst>
              <a:ext uri="{FF2B5EF4-FFF2-40B4-BE49-F238E27FC236}">
                <a16:creationId xmlns:a16="http://schemas.microsoft.com/office/drawing/2014/main" id="{E7E32BB1-C691-317E-94D6-16FEEF25EA9B}"/>
              </a:ext>
            </a:extLst>
          </p:cNvPr>
          <p:cNvSpPr/>
          <p:nvPr userDrawn="1"/>
        </p:nvSpPr>
        <p:spPr>
          <a:xfrm>
            <a:off x="887275" y="675151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6" name="Oval 515">
            <a:extLst>
              <a:ext uri="{FF2B5EF4-FFF2-40B4-BE49-F238E27FC236}">
                <a16:creationId xmlns:a16="http://schemas.microsoft.com/office/drawing/2014/main" id="{4CD3DD34-9076-3338-0518-53655E9989F8}"/>
              </a:ext>
            </a:extLst>
          </p:cNvPr>
          <p:cNvSpPr/>
          <p:nvPr userDrawn="1"/>
        </p:nvSpPr>
        <p:spPr>
          <a:xfrm>
            <a:off x="842107" y="675801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7" name="Oval 516">
            <a:extLst>
              <a:ext uri="{FF2B5EF4-FFF2-40B4-BE49-F238E27FC236}">
                <a16:creationId xmlns:a16="http://schemas.microsoft.com/office/drawing/2014/main" id="{93FD89FE-3013-5406-5266-C1A92EE663B0}"/>
              </a:ext>
            </a:extLst>
          </p:cNvPr>
          <p:cNvSpPr/>
          <p:nvPr userDrawn="1"/>
        </p:nvSpPr>
        <p:spPr>
          <a:xfrm>
            <a:off x="796526" y="675584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8" name="Oval 517">
            <a:extLst>
              <a:ext uri="{FF2B5EF4-FFF2-40B4-BE49-F238E27FC236}">
                <a16:creationId xmlns:a16="http://schemas.microsoft.com/office/drawing/2014/main" id="{7580A170-0E8F-686A-1795-86DA4F021F92}"/>
              </a:ext>
            </a:extLst>
          </p:cNvPr>
          <p:cNvSpPr/>
          <p:nvPr userDrawn="1"/>
        </p:nvSpPr>
        <p:spPr>
          <a:xfrm>
            <a:off x="752180" y="674508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9" name="Oval 518">
            <a:extLst>
              <a:ext uri="{FF2B5EF4-FFF2-40B4-BE49-F238E27FC236}">
                <a16:creationId xmlns:a16="http://schemas.microsoft.com/office/drawing/2014/main" id="{48DF5FF8-428D-072C-65AC-C7D5AFDBAA61}"/>
              </a:ext>
            </a:extLst>
          </p:cNvPr>
          <p:cNvSpPr/>
          <p:nvPr userDrawn="1"/>
        </p:nvSpPr>
        <p:spPr>
          <a:xfrm>
            <a:off x="710671" y="67261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0" name="Oval 519">
            <a:extLst>
              <a:ext uri="{FF2B5EF4-FFF2-40B4-BE49-F238E27FC236}">
                <a16:creationId xmlns:a16="http://schemas.microsoft.com/office/drawing/2014/main" id="{43623461-C908-9148-21D5-C8B390C426FF}"/>
              </a:ext>
            </a:extLst>
          </p:cNvPr>
          <p:cNvSpPr/>
          <p:nvPr userDrawn="1"/>
        </p:nvSpPr>
        <p:spPr>
          <a:xfrm>
            <a:off x="673500" y="669965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1" name="Oval 520">
            <a:extLst>
              <a:ext uri="{FF2B5EF4-FFF2-40B4-BE49-F238E27FC236}">
                <a16:creationId xmlns:a16="http://schemas.microsoft.com/office/drawing/2014/main" id="{DD5B035E-D3CC-0106-CC9E-B8D706E3AE30}"/>
              </a:ext>
            </a:extLst>
          </p:cNvPr>
          <p:cNvSpPr/>
          <p:nvPr userDrawn="1"/>
        </p:nvSpPr>
        <p:spPr>
          <a:xfrm>
            <a:off x="642010" y="666663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2" name="Oval 521">
            <a:extLst>
              <a:ext uri="{FF2B5EF4-FFF2-40B4-BE49-F238E27FC236}">
                <a16:creationId xmlns:a16="http://schemas.microsoft.com/office/drawing/2014/main" id="{969E5DC2-C8D0-85A6-D778-1DE51DEECF41}"/>
              </a:ext>
            </a:extLst>
          </p:cNvPr>
          <p:cNvSpPr/>
          <p:nvPr userDrawn="1"/>
        </p:nvSpPr>
        <p:spPr>
          <a:xfrm>
            <a:off x="617339" y="662824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3" name="Oval 522">
            <a:extLst>
              <a:ext uri="{FF2B5EF4-FFF2-40B4-BE49-F238E27FC236}">
                <a16:creationId xmlns:a16="http://schemas.microsoft.com/office/drawing/2014/main" id="{8299A6EE-60BB-D607-FFF4-ADC2967BA9FA}"/>
              </a:ext>
            </a:extLst>
          </p:cNvPr>
          <p:cNvSpPr/>
          <p:nvPr userDrawn="1"/>
        </p:nvSpPr>
        <p:spPr>
          <a:xfrm>
            <a:off x="600379" y="658587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B0868203-597A-C7A2-4190-2CDE418CCAC7}"/>
              </a:ext>
            </a:extLst>
          </p:cNvPr>
          <p:cNvSpPr/>
          <p:nvPr userDrawn="1"/>
        </p:nvSpPr>
        <p:spPr>
          <a:xfrm>
            <a:off x="591743" y="654107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5" name="Oval 524">
            <a:extLst>
              <a:ext uri="{FF2B5EF4-FFF2-40B4-BE49-F238E27FC236}">
                <a16:creationId xmlns:a16="http://schemas.microsoft.com/office/drawing/2014/main" id="{D9134839-EECB-4638-73E5-E8B7BD16C941}"/>
              </a:ext>
            </a:extLst>
          </p:cNvPr>
          <p:cNvSpPr/>
          <p:nvPr userDrawn="1"/>
        </p:nvSpPr>
        <p:spPr>
          <a:xfrm>
            <a:off x="591743" y="649543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6" name="Oval 525">
            <a:extLst>
              <a:ext uri="{FF2B5EF4-FFF2-40B4-BE49-F238E27FC236}">
                <a16:creationId xmlns:a16="http://schemas.microsoft.com/office/drawing/2014/main" id="{E13CAE9D-37F9-058B-2D15-B1A909D29D5E}"/>
              </a:ext>
            </a:extLst>
          </p:cNvPr>
          <p:cNvSpPr/>
          <p:nvPr userDrawn="1"/>
        </p:nvSpPr>
        <p:spPr>
          <a:xfrm>
            <a:off x="600379" y="645063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7" name="Oval 526">
            <a:extLst>
              <a:ext uri="{FF2B5EF4-FFF2-40B4-BE49-F238E27FC236}">
                <a16:creationId xmlns:a16="http://schemas.microsoft.com/office/drawing/2014/main" id="{CD52B450-39F2-433E-3033-5ED9BF1302AC}"/>
              </a:ext>
            </a:extLst>
          </p:cNvPr>
          <p:cNvSpPr/>
          <p:nvPr userDrawn="1"/>
        </p:nvSpPr>
        <p:spPr>
          <a:xfrm>
            <a:off x="617339" y="640826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8" name="Oval 527">
            <a:extLst>
              <a:ext uri="{FF2B5EF4-FFF2-40B4-BE49-F238E27FC236}">
                <a16:creationId xmlns:a16="http://schemas.microsoft.com/office/drawing/2014/main" id="{DF27DD0C-B7FB-41A4-6992-02806531F9CC}"/>
              </a:ext>
            </a:extLst>
          </p:cNvPr>
          <p:cNvSpPr/>
          <p:nvPr userDrawn="1"/>
        </p:nvSpPr>
        <p:spPr>
          <a:xfrm>
            <a:off x="642010" y="63698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9" name="Oval 528">
            <a:extLst>
              <a:ext uri="{FF2B5EF4-FFF2-40B4-BE49-F238E27FC236}">
                <a16:creationId xmlns:a16="http://schemas.microsoft.com/office/drawing/2014/main" id="{9CA9CA04-5A0D-28BF-88EC-19158D13896A}"/>
              </a:ext>
            </a:extLst>
          </p:cNvPr>
          <p:cNvSpPr/>
          <p:nvPr userDrawn="1"/>
        </p:nvSpPr>
        <p:spPr>
          <a:xfrm>
            <a:off x="673500" y="633685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0" name="Oval 529">
            <a:extLst>
              <a:ext uri="{FF2B5EF4-FFF2-40B4-BE49-F238E27FC236}">
                <a16:creationId xmlns:a16="http://schemas.microsoft.com/office/drawing/2014/main" id="{3480C967-1F9C-20BD-0D5B-DF96CB6579A2}"/>
              </a:ext>
            </a:extLst>
          </p:cNvPr>
          <p:cNvSpPr/>
          <p:nvPr userDrawn="1"/>
        </p:nvSpPr>
        <p:spPr>
          <a:xfrm>
            <a:off x="710671" y="631038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1" name="Oval 530">
            <a:extLst>
              <a:ext uri="{FF2B5EF4-FFF2-40B4-BE49-F238E27FC236}">
                <a16:creationId xmlns:a16="http://schemas.microsoft.com/office/drawing/2014/main" id="{4182CD12-6F7D-D14A-D3B4-BD49A9A88B14}"/>
              </a:ext>
            </a:extLst>
          </p:cNvPr>
          <p:cNvSpPr/>
          <p:nvPr userDrawn="1"/>
        </p:nvSpPr>
        <p:spPr>
          <a:xfrm>
            <a:off x="752180" y="62914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2" name="Oval 531">
            <a:extLst>
              <a:ext uri="{FF2B5EF4-FFF2-40B4-BE49-F238E27FC236}">
                <a16:creationId xmlns:a16="http://schemas.microsoft.com/office/drawing/2014/main" id="{EAFF0D5B-38B3-B834-1269-50D2B3E896F7}"/>
              </a:ext>
            </a:extLst>
          </p:cNvPr>
          <p:cNvSpPr/>
          <p:nvPr userDrawn="1"/>
        </p:nvSpPr>
        <p:spPr>
          <a:xfrm>
            <a:off x="796526" y="628066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3" name="Oval 532">
            <a:extLst>
              <a:ext uri="{FF2B5EF4-FFF2-40B4-BE49-F238E27FC236}">
                <a16:creationId xmlns:a16="http://schemas.microsoft.com/office/drawing/2014/main" id="{4E55C6C2-1C93-2AB9-DD77-50A1E0063A3B}"/>
              </a:ext>
            </a:extLst>
          </p:cNvPr>
          <p:cNvSpPr/>
          <p:nvPr userDrawn="1"/>
        </p:nvSpPr>
        <p:spPr>
          <a:xfrm>
            <a:off x="842107" y="627849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4" name="Oval 533">
            <a:extLst>
              <a:ext uri="{FF2B5EF4-FFF2-40B4-BE49-F238E27FC236}">
                <a16:creationId xmlns:a16="http://schemas.microsoft.com/office/drawing/2014/main" id="{F78551D7-9258-7088-F657-F303B0B324BC}"/>
              </a:ext>
            </a:extLst>
          </p:cNvPr>
          <p:cNvSpPr/>
          <p:nvPr userDrawn="1"/>
        </p:nvSpPr>
        <p:spPr>
          <a:xfrm>
            <a:off x="887275" y="628499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5" name="Oval 534">
            <a:extLst>
              <a:ext uri="{FF2B5EF4-FFF2-40B4-BE49-F238E27FC236}">
                <a16:creationId xmlns:a16="http://schemas.microsoft.com/office/drawing/2014/main" id="{8C99806C-A203-5D31-BE5B-9E17F29F9205}"/>
              </a:ext>
            </a:extLst>
          </p:cNvPr>
          <p:cNvSpPr/>
          <p:nvPr userDrawn="1"/>
        </p:nvSpPr>
        <p:spPr>
          <a:xfrm>
            <a:off x="930398" y="62999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6" name="Oval 535">
            <a:extLst>
              <a:ext uri="{FF2B5EF4-FFF2-40B4-BE49-F238E27FC236}">
                <a16:creationId xmlns:a16="http://schemas.microsoft.com/office/drawing/2014/main" id="{9238AE3E-16FB-1056-A741-78DE55EB9FDD}"/>
              </a:ext>
            </a:extLst>
          </p:cNvPr>
          <p:cNvSpPr/>
          <p:nvPr userDrawn="1"/>
        </p:nvSpPr>
        <p:spPr>
          <a:xfrm>
            <a:off x="969917" y="632273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7" name="Oval 536">
            <a:extLst>
              <a:ext uri="{FF2B5EF4-FFF2-40B4-BE49-F238E27FC236}">
                <a16:creationId xmlns:a16="http://schemas.microsoft.com/office/drawing/2014/main" id="{EDA96312-37D6-E46D-6408-74DAA7E91ED2}"/>
              </a:ext>
            </a:extLst>
          </p:cNvPr>
          <p:cNvSpPr/>
          <p:nvPr userDrawn="1"/>
        </p:nvSpPr>
        <p:spPr>
          <a:xfrm>
            <a:off x="1004404" y="63526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8" name="Oval 537">
            <a:extLst>
              <a:ext uri="{FF2B5EF4-FFF2-40B4-BE49-F238E27FC236}">
                <a16:creationId xmlns:a16="http://schemas.microsoft.com/office/drawing/2014/main" id="{68A762F5-6AF4-7C8E-0354-02A95A651783}"/>
              </a:ext>
            </a:extLst>
          </p:cNvPr>
          <p:cNvSpPr/>
          <p:nvPr userDrawn="1"/>
        </p:nvSpPr>
        <p:spPr>
          <a:xfrm>
            <a:off x="1032612" y="638848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9" name="Oval 538">
            <a:extLst>
              <a:ext uri="{FF2B5EF4-FFF2-40B4-BE49-F238E27FC236}">
                <a16:creationId xmlns:a16="http://schemas.microsoft.com/office/drawing/2014/main" id="{A9090BE3-F34E-73B2-7190-25539A92694E}"/>
              </a:ext>
            </a:extLst>
          </p:cNvPr>
          <p:cNvSpPr/>
          <p:nvPr userDrawn="1"/>
        </p:nvSpPr>
        <p:spPr>
          <a:xfrm>
            <a:off x="1053522" y="642904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0" name="Oval 539">
            <a:extLst>
              <a:ext uri="{FF2B5EF4-FFF2-40B4-BE49-F238E27FC236}">
                <a16:creationId xmlns:a16="http://schemas.microsoft.com/office/drawing/2014/main" id="{5905387D-E871-8ED3-6B86-382F977E126D}"/>
              </a:ext>
            </a:extLst>
          </p:cNvPr>
          <p:cNvSpPr/>
          <p:nvPr userDrawn="1"/>
        </p:nvSpPr>
        <p:spPr>
          <a:xfrm>
            <a:off x="1066379" y="647282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1" name="Oval 540">
            <a:extLst>
              <a:ext uri="{FF2B5EF4-FFF2-40B4-BE49-F238E27FC236}">
                <a16:creationId xmlns:a16="http://schemas.microsoft.com/office/drawing/2014/main" id="{9E22F5F2-2775-DFEA-FE10-E82DF3EEBA21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2" name="Oval 541">
            <a:extLst>
              <a:ext uri="{FF2B5EF4-FFF2-40B4-BE49-F238E27FC236}">
                <a16:creationId xmlns:a16="http://schemas.microsoft.com/office/drawing/2014/main" id="{67F7F483-7D7F-25C0-9EA1-915D1A3A1E42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3" name="Oval 542">
            <a:extLst>
              <a:ext uri="{FF2B5EF4-FFF2-40B4-BE49-F238E27FC236}">
                <a16:creationId xmlns:a16="http://schemas.microsoft.com/office/drawing/2014/main" id="{53D1D4A4-4F3A-009E-4A6A-81D1FA65ABCA}"/>
              </a:ext>
            </a:extLst>
          </p:cNvPr>
          <p:cNvSpPr/>
          <p:nvPr userDrawn="1"/>
        </p:nvSpPr>
        <p:spPr>
          <a:xfrm>
            <a:off x="1000770" y="656003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4" name="Oval 543">
            <a:extLst>
              <a:ext uri="{FF2B5EF4-FFF2-40B4-BE49-F238E27FC236}">
                <a16:creationId xmlns:a16="http://schemas.microsoft.com/office/drawing/2014/main" id="{379268C4-8ABE-539D-DADE-D7FB2E514956}"/>
              </a:ext>
            </a:extLst>
          </p:cNvPr>
          <p:cNvSpPr/>
          <p:nvPr userDrawn="1"/>
        </p:nvSpPr>
        <p:spPr>
          <a:xfrm>
            <a:off x="987045" y="659773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5" name="Oval 544">
            <a:extLst>
              <a:ext uri="{FF2B5EF4-FFF2-40B4-BE49-F238E27FC236}">
                <a16:creationId xmlns:a16="http://schemas.microsoft.com/office/drawing/2014/main" id="{F96AB62E-BAF8-1A0E-A20E-2C6BD63FD987}"/>
              </a:ext>
            </a:extLst>
          </p:cNvPr>
          <p:cNvSpPr/>
          <p:nvPr userDrawn="1"/>
        </p:nvSpPr>
        <p:spPr>
          <a:xfrm>
            <a:off x="964995" y="66312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6" name="Oval 545">
            <a:extLst>
              <a:ext uri="{FF2B5EF4-FFF2-40B4-BE49-F238E27FC236}">
                <a16:creationId xmlns:a16="http://schemas.microsoft.com/office/drawing/2014/main" id="{082FBB4C-6917-85CD-B19A-0D501B8C0B82}"/>
              </a:ext>
            </a:extLst>
          </p:cNvPr>
          <p:cNvSpPr/>
          <p:nvPr userDrawn="1"/>
        </p:nvSpPr>
        <p:spPr>
          <a:xfrm>
            <a:off x="935808" y="665879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7" name="Oval 546">
            <a:extLst>
              <a:ext uri="{FF2B5EF4-FFF2-40B4-BE49-F238E27FC236}">
                <a16:creationId xmlns:a16="http://schemas.microsoft.com/office/drawing/2014/main" id="{1EE907D1-D5A4-5E2B-D7FF-9AFE582E72E0}"/>
              </a:ext>
            </a:extLst>
          </p:cNvPr>
          <p:cNvSpPr/>
          <p:nvPr userDrawn="1"/>
        </p:nvSpPr>
        <p:spPr>
          <a:xfrm>
            <a:off x="901058" y="66788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8" name="Oval 547">
            <a:extLst>
              <a:ext uri="{FF2B5EF4-FFF2-40B4-BE49-F238E27FC236}">
                <a16:creationId xmlns:a16="http://schemas.microsoft.com/office/drawing/2014/main" id="{B98DF700-4003-FC5A-039A-68B91B71E5FB}"/>
              </a:ext>
            </a:extLst>
          </p:cNvPr>
          <p:cNvSpPr/>
          <p:nvPr userDrawn="1"/>
        </p:nvSpPr>
        <p:spPr>
          <a:xfrm>
            <a:off x="862617" y="669037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9" name="Oval 548">
            <a:extLst>
              <a:ext uri="{FF2B5EF4-FFF2-40B4-BE49-F238E27FC236}">
                <a16:creationId xmlns:a16="http://schemas.microsoft.com/office/drawing/2014/main" id="{0BD25F59-05B1-EC86-BC62-21D650C61C5C}"/>
              </a:ext>
            </a:extLst>
          </p:cNvPr>
          <p:cNvSpPr/>
          <p:nvPr userDrawn="1"/>
        </p:nvSpPr>
        <p:spPr>
          <a:xfrm>
            <a:off x="822558" y="669270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0" name="Oval 549">
            <a:extLst>
              <a:ext uri="{FF2B5EF4-FFF2-40B4-BE49-F238E27FC236}">
                <a16:creationId xmlns:a16="http://schemas.microsoft.com/office/drawing/2014/main" id="{49848106-4A3A-F823-8EBC-237E30AC3492}"/>
              </a:ext>
            </a:extLst>
          </p:cNvPr>
          <p:cNvSpPr/>
          <p:nvPr userDrawn="1"/>
        </p:nvSpPr>
        <p:spPr>
          <a:xfrm>
            <a:off x="783041" y="668573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1" name="Oval 550">
            <a:extLst>
              <a:ext uri="{FF2B5EF4-FFF2-40B4-BE49-F238E27FC236}">
                <a16:creationId xmlns:a16="http://schemas.microsoft.com/office/drawing/2014/main" id="{E31E6407-84C2-DCD7-FF3B-19639151A6E7}"/>
              </a:ext>
            </a:extLst>
          </p:cNvPr>
          <p:cNvSpPr/>
          <p:nvPr userDrawn="1"/>
        </p:nvSpPr>
        <p:spPr>
          <a:xfrm>
            <a:off x="746196" y="666984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2" name="Oval 551">
            <a:extLst>
              <a:ext uri="{FF2B5EF4-FFF2-40B4-BE49-F238E27FC236}">
                <a16:creationId xmlns:a16="http://schemas.microsoft.com/office/drawing/2014/main" id="{F8F66ED7-671F-0426-8FC6-85AD296B26B5}"/>
              </a:ext>
            </a:extLst>
          </p:cNvPr>
          <p:cNvSpPr/>
          <p:nvPr userDrawn="1"/>
        </p:nvSpPr>
        <p:spPr>
          <a:xfrm>
            <a:off x="714009" y="664588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3" name="Oval 552">
            <a:extLst>
              <a:ext uri="{FF2B5EF4-FFF2-40B4-BE49-F238E27FC236}">
                <a16:creationId xmlns:a16="http://schemas.microsoft.com/office/drawing/2014/main" id="{CC4ED2E5-16B9-D986-4AE9-580907904B1E}"/>
              </a:ext>
            </a:extLst>
          </p:cNvPr>
          <p:cNvSpPr/>
          <p:nvPr userDrawn="1"/>
        </p:nvSpPr>
        <p:spPr>
          <a:xfrm>
            <a:off x="688216" y="661514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50AF4DD4-A506-06EA-FEC9-E3B87F133DC4}"/>
              </a:ext>
            </a:extLst>
          </p:cNvPr>
          <p:cNvSpPr/>
          <p:nvPr userDrawn="1"/>
        </p:nvSpPr>
        <p:spPr>
          <a:xfrm>
            <a:off x="670207" y="657928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4E514AD9-26B7-9E49-FDE6-D5EECBCC4151}"/>
              </a:ext>
            </a:extLst>
          </p:cNvPr>
          <p:cNvSpPr/>
          <p:nvPr userDrawn="1"/>
        </p:nvSpPr>
        <p:spPr>
          <a:xfrm>
            <a:off x="660953" y="654023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6" name="Oval 555">
            <a:extLst>
              <a:ext uri="{FF2B5EF4-FFF2-40B4-BE49-F238E27FC236}">
                <a16:creationId xmlns:a16="http://schemas.microsoft.com/office/drawing/2014/main" id="{4930B72F-990C-7B42-D8BF-D23D5A5C7D34}"/>
              </a:ext>
            </a:extLst>
          </p:cNvPr>
          <p:cNvSpPr/>
          <p:nvPr userDrawn="1"/>
        </p:nvSpPr>
        <p:spPr>
          <a:xfrm>
            <a:off x="660953" y="650011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7" name="Oval 556">
            <a:extLst>
              <a:ext uri="{FF2B5EF4-FFF2-40B4-BE49-F238E27FC236}">
                <a16:creationId xmlns:a16="http://schemas.microsoft.com/office/drawing/2014/main" id="{62EB8285-0485-6025-D854-A9D99A14805C}"/>
              </a:ext>
            </a:extLst>
          </p:cNvPr>
          <p:cNvSpPr/>
          <p:nvPr userDrawn="1"/>
        </p:nvSpPr>
        <p:spPr>
          <a:xfrm>
            <a:off x="670207" y="646106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8" name="Oval 557">
            <a:extLst>
              <a:ext uri="{FF2B5EF4-FFF2-40B4-BE49-F238E27FC236}">
                <a16:creationId xmlns:a16="http://schemas.microsoft.com/office/drawing/2014/main" id="{BFC4D49E-0B3D-5EA5-BEDB-EA5372266909}"/>
              </a:ext>
            </a:extLst>
          </p:cNvPr>
          <p:cNvSpPr/>
          <p:nvPr userDrawn="1"/>
        </p:nvSpPr>
        <p:spPr>
          <a:xfrm>
            <a:off x="688216" y="64252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9" name="Oval 558">
            <a:extLst>
              <a:ext uri="{FF2B5EF4-FFF2-40B4-BE49-F238E27FC236}">
                <a16:creationId xmlns:a16="http://schemas.microsoft.com/office/drawing/2014/main" id="{2E24D382-5C87-5B6B-ED5B-E35AE76662FF}"/>
              </a:ext>
            </a:extLst>
          </p:cNvPr>
          <p:cNvSpPr/>
          <p:nvPr userDrawn="1"/>
        </p:nvSpPr>
        <p:spPr>
          <a:xfrm>
            <a:off x="714009" y="639446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0" name="Oval 559">
            <a:extLst>
              <a:ext uri="{FF2B5EF4-FFF2-40B4-BE49-F238E27FC236}">
                <a16:creationId xmlns:a16="http://schemas.microsoft.com/office/drawing/2014/main" id="{AFC0641E-DE9C-4A49-8F36-63DD0F8DE8F4}"/>
              </a:ext>
            </a:extLst>
          </p:cNvPr>
          <p:cNvSpPr/>
          <p:nvPr userDrawn="1"/>
        </p:nvSpPr>
        <p:spPr>
          <a:xfrm>
            <a:off x="746196" y="63705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1" name="Oval 560">
            <a:extLst>
              <a:ext uri="{FF2B5EF4-FFF2-40B4-BE49-F238E27FC236}">
                <a16:creationId xmlns:a16="http://schemas.microsoft.com/office/drawing/2014/main" id="{F5F27BD9-4AD3-9A67-D06C-E3DCEF8ED238}"/>
              </a:ext>
            </a:extLst>
          </p:cNvPr>
          <p:cNvSpPr/>
          <p:nvPr userDrawn="1"/>
        </p:nvSpPr>
        <p:spPr>
          <a:xfrm>
            <a:off x="783041" y="635461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2" name="Oval 561">
            <a:extLst>
              <a:ext uri="{FF2B5EF4-FFF2-40B4-BE49-F238E27FC236}">
                <a16:creationId xmlns:a16="http://schemas.microsoft.com/office/drawing/2014/main" id="{9CFA1C1F-5972-31AE-57E2-CE4E7CBA6F99}"/>
              </a:ext>
            </a:extLst>
          </p:cNvPr>
          <p:cNvSpPr/>
          <p:nvPr userDrawn="1"/>
        </p:nvSpPr>
        <p:spPr>
          <a:xfrm>
            <a:off x="822558" y="6347645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3" name="Oval 562">
            <a:extLst>
              <a:ext uri="{FF2B5EF4-FFF2-40B4-BE49-F238E27FC236}">
                <a16:creationId xmlns:a16="http://schemas.microsoft.com/office/drawing/2014/main" id="{D30C1835-CE9F-A5CC-0D85-C22921D1DE43}"/>
              </a:ext>
            </a:extLst>
          </p:cNvPr>
          <p:cNvSpPr/>
          <p:nvPr userDrawn="1"/>
        </p:nvSpPr>
        <p:spPr>
          <a:xfrm>
            <a:off x="862617" y="634997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4" name="Oval 563">
            <a:extLst>
              <a:ext uri="{FF2B5EF4-FFF2-40B4-BE49-F238E27FC236}">
                <a16:creationId xmlns:a16="http://schemas.microsoft.com/office/drawing/2014/main" id="{DD15B2E3-13D0-D551-A3B5-3EB693D9DBA8}"/>
              </a:ext>
            </a:extLst>
          </p:cNvPr>
          <p:cNvSpPr/>
          <p:nvPr userDrawn="1"/>
        </p:nvSpPr>
        <p:spPr>
          <a:xfrm>
            <a:off x="901058" y="63614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5" name="Oval 564">
            <a:extLst>
              <a:ext uri="{FF2B5EF4-FFF2-40B4-BE49-F238E27FC236}">
                <a16:creationId xmlns:a16="http://schemas.microsoft.com/office/drawing/2014/main" id="{FA759570-D2D8-20AA-DC7F-718D0D5B8479}"/>
              </a:ext>
            </a:extLst>
          </p:cNvPr>
          <p:cNvSpPr/>
          <p:nvPr userDrawn="1"/>
        </p:nvSpPr>
        <p:spPr>
          <a:xfrm>
            <a:off x="935808" y="638155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6" name="Oval 565">
            <a:extLst>
              <a:ext uri="{FF2B5EF4-FFF2-40B4-BE49-F238E27FC236}">
                <a16:creationId xmlns:a16="http://schemas.microsoft.com/office/drawing/2014/main" id="{C03C2EAC-7739-123B-3D54-D99237CF1AF8}"/>
              </a:ext>
            </a:extLst>
          </p:cNvPr>
          <p:cNvSpPr/>
          <p:nvPr userDrawn="1"/>
        </p:nvSpPr>
        <p:spPr>
          <a:xfrm>
            <a:off x="964995" y="64090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7" name="Oval 566">
            <a:extLst>
              <a:ext uri="{FF2B5EF4-FFF2-40B4-BE49-F238E27FC236}">
                <a16:creationId xmlns:a16="http://schemas.microsoft.com/office/drawing/2014/main" id="{3D33C496-A85B-A10F-BB81-88B80B512B74}"/>
              </a:ext>
            </a:extLst>
          </p:cNvPr>
          <p:cNvSpPr/>
          <p:nvPr userDrawn="1"/>
        </p:nvSpPr>
        <p:spPr>
          <a:xfrm>
            <a:off x="987045" y="644261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8" name="Oval 567">
            <a:extLst>
              <a:ext uri="{FF2B5EF4-FFF2-40B4-BE49-F238E27FC236}">
                <a16:creationId xmlns:a16="http://schemas.microsoft.com/office/drawing/2014/main" id="{936DAA22-D0ED-1DD6-6696-6F40692C5686}"/>
              </a:ext>
            </a:extLst>
          </p:cNvPr>
          <p:cNvSpPr/>
          <p:nvPr userDrawn="1"/>
        </p:nvSpPr>
        <p:spPr>
          <a:xfrm>
            <a:off x="1000770" y="648031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9" name="Oval 568">
            <a:extLst>
              <a:ext uri="{FF2B5EF4-FFF2-40B4-BE49-F238E27FC236}">
                <a16:creationId xmlns:a16="http://schemas.microsoft.com/office/drawing/2014/main" id="{3D903A5E-058F-731B-7C8D-9E86FB17F8F4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0" name="Oval 569">
            <a:extLst>
              <a:ext uri="{FF2B5EF4-FFF2-40B4-BE49-F238E27FC236}">
                <a16:creationId xmlns:a16="http://schemas.microsoft.com/office/drawing/2014/main" id="{1F5F6934-8EB8-DC8B-52D4-9204578FC88B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1" name="Oval 570">
            <a:extLst>
              <a:ext uri="{FF2B5EF4-FFF2-40B4-BE49-F238E27FC236}">
                <a16:creationId xmlns:a16="http://schemas.microsoft.com/office/drawing/2014/main" id="{92414075-5C69-F7DE-24FB-6354810669E8}"/>
              </a:ext>
            </a:extLst>
          </p:cNvPr>
          <p:cNvSpPr/>
          <p:nvPr userDrawn="1"/>
        </p:nvSpPr>
        <p:spPr>
          <a:xfrm>
            <a:off x="942702" y="655413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CA89965E-5820-4B5F-6043-5867CD0B9BE5}"/>
              </a:ext>
            </a:extLst>
          </p:cNvPr>
          <p:cNvSpPr/>
          <p:nvPr userDrawn="1"/>
        </p:nvSpPr>
        <p:spPr>
          <a:xfrm>
            <a:off x="927801" y="658507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339EF3AE-9190-37C6-548A-4B3E4039FDC0}"/>
              </a:ext>
            </a:extLst>
          </p:cNvPr>
          <p:cNvSpPr/>
          <p:nvPr userDrawn="1"/>
        </p:nvSpPr>
        <p:spPr>
          <a:xfrm>
            <a:off x="904441" y="66102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4" name="Oval 573">
            <a:extLst>
              <a:ext uri="{FF2B5EF4-FFF2-40B4-BE49-F238E27FC236}">
                <a16:creationId xmlns:a16="http://schemas.microsoft.com/office/drawing/2014/main" id="{1320CDB5-47EC-C210-3E4C-A0AE8BA756A8}"/>
              </a:ext>
            </a:extLst>
          </p:cNvPr>
          <p:cNvSpPr/>
          <p:nvPr userDrawn="1"/>
        </p:nvSpPr>
        <p:spPr>
          <a:xfrm>
            <a:off x="874699" y="66274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5" name="Oval 574">
            <a:extLst>
              <a:ext uri="{FF2B5EF4-FFF2-40B4-BE49-F238E27FC236}">
                <a16:creationId xmlns:a16="http://schemas.microsoft.com/office/drawing/2014/main" id="{5AE4F588-64AC-83E9-A629-A87C7A8BE76F}"/>
              </a:ext>
            </a:extLst>
          </p:cNvPr>
          <p:cNvSpPr/>
          <p:nvPr userDrawn="1"/>
        </p:nvSpPr>
        <p:spPr>
          <a:xfrm>
            <a:off x="841216" y="663506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6" name="Oval 575">
            <a:extLst>
              <a:ext uri="{FF2B5EF4-FFF2-40B4-BE49-F238E27FC236}">
                <a16:creationId xmlns:a16="http://schemas.microsoft.com/office/drawing/2014/main" id="{B5721E42-2C77-FB1F-F738-621DDA7551A7}"/>
              </a:ext>
            </a:extLst>
          </p:cNvPr>
          <p:cNvSpPr/>
          <p:nvPr userDrawn="1"/>
        </p:nvSpPr>
        <p:spPr>
          <a:xfrm>
            <a:off x="806969" y="663250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7" name="Oval 576">
            <a:extLst>
              <a:ext uri="{FF2B5EF4-FFF2-40B4-BE49-F238E27FC236}">
                <a16:creationId xmlns:a16="http://schemas.microsoft.com/office/drawing/2014/main" id="{6358425F-6DD6-8EAC-A784-64E7541DA000}"/>
              </a:ext>
            </a:extLst>
          </p:cNvPr>
          <p:cNvSpPr/>
          <p:nvPr userDrawn="1"/>
        </p:nvSpPr>
        <p:spPr>
          <a:xfrm>
            <a:off x="774999" y="66199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3D7AFD3A-8211-B612-9FEE-7866E1706542}"/>
              </a:ext>
            </a:extLst>
          </p:cNvPr>
          <p:cNvSpPr/>
          <p:nvPr userDrawn="1"/>
        </p:nvSpPr>
        <p:spPr>
          <a:xfrm>
            <a:off x="748148" y="659854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9" name="Oval 578">
            <a:extLst>
              <a:ext uri="{FF2B5EF4-FFF2-40B4-BE49-F238E27FC236}">
                <a16:creationId xmlns:a16="http://schemas.microsoft.com/office/drawing/2014/main" id="{EF693720-4120-8A19-8F5A-8216DCA03A83}"/>
              </a:ext>
            </a:extLst>
          </p:cNvPr>
          <p:cNvSpPr/>
          <p:nvPr userDrawn="1"/>
        </p:nvSpPr>
        <p:spPr>
          <a:xfrm>
            <a:off x="728802" y="657016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D019BB15-B292-FCB2-A376-2CC737E738E4}"/>
              </a:ext>
            </a:extLst>
          </p:cNvPr>
          <p:cNvSpPr/>
          <p:nvPr userDrawn="1"/>
        </p:nvSpPr>
        <p:spPr>
          <a:xfrm>
            <a:off x="718679" y="653734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1" name="Oval 580">
            <a:extLst>
              <a:ext uri="{FF2B5EF4-FFF2-40B4-BE49-F238E27FC236}">
                <a16:creationId xmlns:a16="http://schemas.microsoft.com/office/drawing/2014/main" id="{324BA49B-3780-E3E1-7C13-7A8F439B424F}"/>
              </a:ext>
            </a:extLst>
          </p:cNvPr>
          <p:cNvSpPr/>
          <p:nvPr userDrawn="1"/>
        </p:nvSpPr>
        <p:spPr>
          <a:xfrm>
            <a:off x="718679" y="650300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79316B6B-C75D-FD22-3D4D-DA748A41C7EE}"/>
              </a:ext>
            </a:extLst>
          </p:cNvPr>
          <p:cNvSpPr/>
          <p:nvPr userDrawn="1"/>
        </p:nvSpPr>
        <p:spPr>
          <a:xfrm>
            <a:off x="728802" y="6470185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3" name="Oval 582">
            <a:extLst>
              <a:ext uri="{FF2B5EF4-FFF2-40B4-BE49-F238E27FC236}">
                <a16:creationId xmlns:a16="http://schemas.microsoft.com/office/drawing/2014/main" id="{8A126E72-305D-2983-9283-AA1008AD8E17}"/>
              </a:ext>
            </a:extLst>
          </p:cNvPr>
          <p:cNvSpPr/>
          <p:nvPr userDrawn="1"/>
        </p:nvSpPr>
        <p:spPr>
          <a:xfrm>
            <a:off x="748148" y="644180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466B4489-6B5B-F182-439B-F276E0A98EDB}"/>
              </a:ext>
            </a:extLst>
          </p:cNvPr>
          <p:cNvSpPr/>
          <p:nvPr userDrawn="1"/>
        </p:nvSpPr>
        <p:spPr>
          <a:xfrm>
            <a:off x="774999" y="64203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5" name="Oval 584">
            <a:extLst>
              <a:ext uri="{FF2B5EF4-FFF2-40B4-BE49-F238E27FC236}">
                <a16:creationId xmlns:a16="http://schemas.microsoft.com/office/drawing/2014/main" id="{F5FB1082-0429-49D1-C249-82898C1C6EB7}"/>
              </a:ext>
            </a:extLst>
          </p:cNvPr>
          <p:cNvSpPr/>
          <p:nvPr userDrawn="1"/>
        </p:nvSpPr>
        <p:spPr>
          <a:xfrm>
            <a:off x="806969" y="640784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6" name="Oval 585">
            <a:extLst>
              <a:ext uri="{FF2B5EF4-FFF2-40B4-BE49-F238E27FC236}">
                <a16:creationId xmlns:a16="http://schemas.microsoft.com/office/drawing/2014/main" id="{2258FFCF-0833-43C4-7DFB-199CA79FA3C5}"/>
              </a:ext>
            </a:extLst>
          </p:cNvPr>
          <p:cNvSpPr/>
          <p:nvPr userDrawn="1"/>
        </p:nvSpPr>
        <p:spPr>
          <a:xfrm>
            <a:off x="841216" y="640528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7" name="Oval 586">
            <a:extLst>
              <a:ext uri="{FF2B5EF4-FFF2-40B4-BE49-F238E27FC236}">
                <a16:creationId xmlns:a16="http://schemas.microsoft.com/office/drawing/2014/main" id="{741205ED-3C9C-EC5A-EC5E-64E56382B13C}"/>
              </a:ext>
            </a:extLst>
          </p:cNvPr>
          <p:cNvSpPr/>
          <p:nvPr userDrawn="1"/>
        </p:nvSpPr>
        <p:spPr>
          <a:xfrm>
            <a:off x="874699" y="64129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8" name="Oval 587">
            <a:extLst>
              <a:ext uri="{FF2B5EF4-FFF2-40B4-BE49-F238E27FC236}">
                <a16:creationId xmlns:a16="http://schemas.microsoft.com/office/drawing/2014/main" id="{594187A3-45B6-B2D5-E134-3558A062DA08}"/>
              </a:ext>
            </a:extLst>
          </p:cNvPr>
          <p:cNvSpPr/>
          <p:nvPr userDrawn="1"/>
        </p:nvSpPr>
        <p:spPr>
          <a:xfrm>
            <a:off x="904441" y="64300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9" name="Oval 588">
            <a:extLst>
              <a:ext uri="{FF2B5EF4-FFF2-40B4-BE49-F238E27FC236}">
                <a16:creationId xmlns:a16="http://schemas.microsoft.com/office/drawing/2014/main" id="{9028DC1D-FBB5-8297-5EB9-7E07422C9DCB}"/>
              </a:ext>
            </a:extLst>
          </p:cNvPr>
          <p:cNvSpPr/>
          <p:nvPr userDrawn="1"/>
        </p:nvSpPr>
        <p:spPr>
          <a:xfrm>
            <a:off x="927801" y="645527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0" name="Oval 589">
            <a:extLst>
              <a:ext uri="{FF2B5EF4-FFF2-40B4-BE49-F238E27FC236}">
                <a16:creationId xmlns:a16="http://schemas.microsoft.com/office/drawing/2014/main" id="{81DD1A61-0617-0E9B-3E15-DF572607BF2A}"/>
              </a:ext>
            </a:extLst>
          </p:cNvPr>
          <p:cNvSpPr/>
          <p:nvPr userDrawn="1"/>
        </p:nvSpPr>
        <p:spPr>
          <a:xfrm>
            <a:off x="942702" y="648621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1" name="Oval 590">
            <a:extLst>
              <a:ext uri="{FF2B5EF4-FFF2-40B4-BE49-F238E27FC236}">
                <a16:creationId xmlns:a16="http://schemas.microsoft.com/office/drawing/2014/main" id="{3F7FF74F-8705-8E50-869A-19D6021E24E7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2" name="Oval 591">
            <a:extLst>
              <a:ext uri="{FF2B5EF4-FFF2-40B4-BE49-F238E27FC236}">
                <a16:creationId xmlns:a16="http://schemas.microsoft.com/office/drawing/2014/main" id="{54EE2AF0-60E7-034C-659F-9E5297D9B97A}"/>
              </a:ext>
            </a:extLst>
          </p:cNvPr>
          <p:cNvSpPr/>
          <p:nvPr userDrawn="1"/>
        </p:nvSpPr>
        <p:spPr>
          <a:xfrm>
            <a:off x="791321" y="6478889"/>
            <a:ext cx="99852" cy="9985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3" name="Oval 592">
            <a:extLst>
              <a:ext uri="{FF2B5EF4-FFF2-40B4-BE49-F238E27FC236}">
                <a16:creationId xmlns:a16="http://schemas.microsoft.com/office/drawing/2014/main" id="{D1F9A73C-085E-2EC5-C89F-BA298C7AE859}"/>
              </a:ext>
            </a:extLst>
          </p:cNvPr>
          <p:cNvSpPr/>
          <p:nvPr userDrawn="1"/>
        </p:nvSpPr>
        <p:spPr>
          <a:xfrm>
            <a:off x="1250442" y="630707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4" name="Oval 593">
            <a:extLst>
              <a:ext uri="{FF2B5EF4-FFF2-40B4-BE49-F238E27FC236}">
                <a16:creationId xmlns:a16="http://schemas.microsoft.com/office/drawing/2014/main" id="{7289A494-B8F7-AF66-13FA-EF101FAEAB22}"/>
              </a:ext>
            </a:extLst>
          </p:cNvPr>
          <p:cNvSpPr/>
          <p:nvPr userDrawn="1"/>
        </p:nvSpPr>
        <p:spPr>
          <a:xfrm>
            <a:off x="1250442" y="6380226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Oval 594">
            <a:extLst>
              <a:ext uri="{FF2B5EF4-FFF2-40B4-BE49-F238E27FC236}">
                <a16:creationId xmlns:a16="http://schemas.microsoft.com/office/drawing/2014/main" id="{2FA4FE07-9E88-D57B-174A-2D0BD11A09C3}"/>
              </a:ext>
            </a:extLst>
          </p:cNvPr>
          <p:cNvSpPr/>
          <p:nvPr userDrawn="1"/>
        </p:nvSpPr>
        <p:spPr>
          <a:xfrm>
            <a:off x="1250442" y="6453378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6" name="Oval 595">
            <a:extLst>
              <a:ext uri="{FF2B5EF4-FFF2-40B4-BE49-F238E27FC236}">
                <a16:creationId xmlns:a16="http://schemas.microsoft.com/office/drawing/2014/main" id="{C7F437AB-58AE-D563-70C0-F930AD6AC08A}"/>
              </a:ext>
            </a:extLst>
          </p:cNvPr>
          <p:cNvSpPr/>
          <p:nvPr userDrawn="1"/>
        </p:nvSpPr>
        <p:spPr>
          <a:xfrm>
            <a:off x="1250442" y="6526530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7" name="Oval 596">
            <a:extLst>
              <a:ext uri="{FF2B5EF4-FFF2-40B4-BE49-F238E27FC236}">
                <a16:creationId xmlns:a16="http://schemas.microsoft.com/office/drawing/2014/main" id="{31B358C4-86AE-E06A-9423-2AC00A6901A8}"/>
              </a:ext>
            </a:extLst>
          </p:cNvPr>
          <p:cNvSpPr/>
          <p:nvPr userDrawn="1"/>
        </p:nvSpPr>
        <p:spPr>
          <a:xfrm>
            <a:off x="1250442" y="6599682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8" name="Oval 597">
            <a:extLst>
              <a:ext uri="{FF2B5EF4-FFF2-40B4-BE49-F238E27FC236}">
                <a16:creationId xmlns:a16="http://schemas.microsoft.com/office/drawing/2014/main" id="{5BB7856E-E3AF-F422-D168-5D33F11B5765}"/>
              </a:ext>
            </a:extLst>
          </p:cNvPr>
          <p:cNvSpPr/>
          <p:nvPr userDrawn="1"/>
        </p:nvSpPr>
        <p:spPr>
          <a:xfrm>
            <a:off x="1250442" y="667283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FC1FDDA4-ABAC-4D62-7195-B161710125C1}"/>
              </a:ext>
            </a:extLst>
          </p:cNvPr>
          <p:cNvSpPr txBox="1"/>
          <p:nvPr userDrawn="1"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noProof="0" dirty="0"/>
              <a:t>Facilitated by auIGF First Nations Internet Governance and Policy Fellows and Allies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334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989803" y="6364619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DEF9EF7D-D1E9-307B-2204-2F3389CDD5ED}"/>
              </a:ext>
            </a:extLst>
          </p:cNvPr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AD085-E8A6-8845-BD4E-CB4CCA059FC4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1426E8C-95A5-73EB-CE39-6188FB277A9C}"/>
              </a:ext>
            </a:extLst>
          </p:cNvPr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E0A22A-259A-6629-A7D9-1619F9511CA1}"/>
              </a:ext>
            </a:extLst>
          </p:cNvPr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E2A7196-6B5A-FB9E-FD78-D36E6CF71846}"/>
              </a:ext>
            </a:extLst>
          </p:cNvPr>
          <p:cNvSpPr/>
          <p:nvPr userDrawn="1"/>
        </p:nvSpPr>
        <p:spPr>
          <a:xfrm>
            <a:off x="12170664" y="74066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53279E2-8486-A410-847E-D4FBF14CEC2F}"/>
              </a:ext>
            </a:extLst>
          </p:cNvPr>
          <p:cNvSpPr/>
          <p:nvPr userDrawn="1"/>
        </p:nvSpPr>
        <p:spPr>
          <a:xfrm>
            <a:off x="12167254" y="81549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3A72CEA-4F52-EE62-4A4A-ABA48FD8813D}"/>
              </a:ext>
            </a:extLst>
          </p:cNvPr>
          <p:cNvSpPr/>
          <p:nvPr userDrawn="1"/>
        </p:nvSpPr>
        <p:spPr>
          <a:xfrm>
            <a:off x="12157053" y="8897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691F615-664F-453D-C782-C9EB41D7647E}"/>
              </a:ext>
            </a:extLst>
          </p:cNvPr>
          <p:cNvSpPr/>
          <p:nvPr userDrawn="1"/>
        </p:nvSpPr>
        <p:spPr>
          <a:xfrm>
            <a:off x="12140146" y="9626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E2CACAF-CD9A-D696-7319-FFA47A528430}"/>
              </a:ext>
            </a:extLst>
          </p:cNvPr>
          <p:cNvSpPr/>
          <p:nvPr userDrawn="1"/>
        </p:nvSpPr>
        <p:spPr>
          <a:xfrm>
            <a:off x="12116672" y="103383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354243-08BD-9471-8B50-70368D297E1B}"/>
              </a:ext>
            </a:extLst>
          </p:cNvPr>
          <p:cNvSpPr/>
          <p:nvPr userDrawn="1"/>
        </p:nvSpPr>
        <p:spPr>
          <a:xfrm>
            <a:off x="12086827" y="110254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04188C-01A6-3C5D-D879-D033B693333B}"/>
              </a:ext>
            </a:extLst>
          </p:cNvPr>
          <p:cNvSpPr/>
          <p:nvPr userDrawn="1"/>
        </p:nvSpPr>
        <p:spPr>
          <a:xfrm>
            <a:off x="12050856" y="116826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199BD66-E1EB-89B8-14E4-430B1561A55C}"/>
              </a:ext>
            </a:extLst>
          </p:cNvPr>
          <p:cNvSpPr/>
          <p:nvPr userDrawn="1"/>
        </p:nvSpPr>
        <p:spPr>
          <a:xfrm>
            <a:off x="12009060" y="12304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8DF3B08-3EF2-FDE0-B406-B2EED7092126}"/>
              </a:ext>
            </a:extLst>
          </p:cNvPr>
          <p:cNvSpPr/>
          <p:nvPr userDrawn="1"/>
        </p:nvSpPr>
        <p:spPr>
          <a:xfrm>
            <a:off x="11961783" y="128854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9970A68-A1D8-93D6-C5AB-25A3DABA7163}"/>
              </a:ext>
            </a:extLst>
          </p:cNvPr>
          <p:cNvSpPr/>
          <p:nvPr userDrawn="1"/>
        </p:nvSpPr>
        <p:spPr>
          <a:xfrm>
            <a:off x="11909417" y="13421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99D83B9-5009-4321-AEF3-1791C4EBF9B8}"/>
              </a:ext>
            </a:extLst>
          </p:cNvPr>
          <p:cNvSpPr/>
          <p:nvPr userDrawn="1"/>
        </p:nvSpPr>
        <p:spPr>
          <a:xfrm>
            <a:off x="11852398" y="139070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D8BF58-A278-0AAA-A7D8-19A4D3BD9CD4}"/>
              </a:ext>
            </a:extLst>
          </p:cNvPr>
          <p:cNvSpPr/>
          <p:nvPr userDrawn="1"/>
        </p:nvSpPr>
        <p:spPr>
          <a:xfrm>
            <a:off x="11791196" y="143390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9A3864E-3717-EB56-FA9E-EB6CA780301F}"/>
              </a:ext>
            </a:extLst>
          </p:cNvPr>
          <p:cNvSpPr/>
          <p:nvPr userDrawn="1"/>
        </p:nvSpPr>
        <p:spPr>
          <a:xfrm>
            <a:off x="11726319" y="147135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C72FF0-4EE4-1773-BF0B-C0D68772DA35}"/>
              </a:ext>
            </a:extLst>
          </p:cNvPr>
          <p:cNvSpPr/>
          <p:nvPr userDrawn="1"/>
        </p:nvSpPr>
        <p:spPr>
          <a:xfrm>
            <a:off x="11658304" y="15027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CF8EA9D-96F4-179C-2B22-789330C8B2D2}"/>
              </a:ext>
            </a:extLst>
          </p:cNvPr>
          <p:cNvSpPr/>
          <p:nvPr userDrawn="1"/>
        </p:nvSpPr>
        <p:spPr>
          <a:xfrm>
            <a:off x="11587716" y="152784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0F458D5-F6E0-F853-7258-CDEA625FFD6C}"/>
              </a:ext>
            </a:extLst>
          </p:cNvPr>
          <p:cNvSpPr/>
          <p:nvPr userDrawn="1"/>
        </p:nvSpPr>
        <p:spPr>
          <a:xfrm>
            <a:off x="11515140" y="154641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6886D6E-6997-4A6F-0E51-FEB78E22A4A6}"/>
              </a:ext>
            </a:extLst>
          </p:cNvPr>
          <p:cNvSpPr/>
          <p:nvPr userDrawn="1"/>
        </p:nvSpPr>
        <p:spPr>
          <a:xfrm>
            <a:off x="11441175" y="15582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62498F-5F65-60C3-0600-BB58B1D2F7ED}"/>
              </a:ext>
            </a:extLst>
          </p:cNvPr>
          <p:cNvSpPr/>
          <p:nvPr userDrawn="1"/>
        </p:nvSpPr>
        <p:spPr>
          <a:xfrm>
            <a:off x="11366437" y="156341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0D0CF16-1DF2-F405-DC5F-F7D27FCAE010}"/>
              </a:ext>
            </a:extLst>
          </p:cNvPr>
          <p:cNvSpPr/>
          <p:nvPr userDrawn="1"/>
        </p:nvSpPr>
        <p:spPr>
          <a:xfrm>
            <a:off x="11291543" y="15617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4B12975-FDAB-DB19-D7C4-45B144244B10}"/>
              </a:ext>
            </a:extLst>
          </p:cNvPr>
          <p:cNvSpPr/>
          <p:nvPr userDrawn="1"/>
        </p:nvSpPr>
        <p:spPr>
          <a:xfrm>
            <a:off x="11217114" y="155319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FCF0BBE-3E92-E26B-E128-ACCB77D8DB62}"/>
              </a:ext>
            </a:extLst>
          </p:cNvPr>
          <p:cNvSpPr/>
          <p:nvPr userDrawn="1"/>
        </p:nvSpPr>
        <p:spPr>
          <a:xfrm>
            <a:off x="11143768" y="15379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17F9C94-1114-1AE1-4E45-2E253E9C8BEA}"/>
              </a:ext>
            </a:extLst>
          </p:cNvPr>
          <p:cNvSpPr/>
          <p:nvPr userDrawn="1"/>
        </p:nvSpPr>
        <p:spPr>
          <a:xfrm>
            <a:off x="11072111" y="15161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4259A8F-6ACF-B764-C5F4-539C9E51077F}"/>
              </a:ext>
            </a:extLst>
          </p:cNvPr>
          <p:cNvSpPr/>
          <p:nvPr userDrawn="1"/>
        </p:nvSpPr>
        <p:spPr>
          <a:xfrm>
            <a:off x="11002738" y="14878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1D013AD-9175-97F2-7154-990744DFC593}"/>
              </a:ext>
            </a:extLst>
          </p:cNvPr>
          <p:cNvSpPr/>
          <p:nvPr userDrawn="1"/>
        </p:nvSpPr>
        <p:spPr>
          <a:xfrm>
            <a:off x="10936224" y="14533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A467CF6-3226-33C2-4FA7-308CB6BBCAC1}"/>
              </a:ext>
            </a:extLst>
          </p:cNvPr>
          <p:cNvSpPr/>
          <p:nvPr userDrawn="1"/>
        </p:nvSpPr>
        <p:spPr>
          <a:xfrm>
            <a:off x="10873119" y="14129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7DE380A-CB52-BB71-8FEF-D6C97963B2E7}"/>
              </a:ext>
            </a:extLst>
          </p:cNvPr>
          <p:cNvSpPr/>
          <p:nvPr userDrawn="1"/>
        </p:nvSpPr>
        <p:spPr>
          <a:xfrm>
            <a:off x="10813946" y="13670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18572E1-A184-2585-2998-3C7A30051B59}"/>
              </a:ext>
            </a:extLst>
          </p:cNvPr>
          <p:cNvSpPr/>
          <p:nvPr userDrawn="1"/>
        </p:nvSpPr>
        <p:spPr>
          <a:xfrm>
            <a:off x="10759197" y="13159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F946ACB-05B8-7717-A060-B585F4C0031D}"/>
              </a:ext>
            </a:extLst>
          </p:cNvPr>
          <p:cNvSpPr/>
          <p:nvPr userDrawn="1"/>
        </p:nvSpPr>
        <p:spPr>
          <a:xfrm>
            <a:off x="10709324" y="126002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85BACF0-58FC-19BD-3260-B90C91B73591}"/>
              </a:ext>
            </a:extLst>
          </p:cNvPr>
          <p:cNvSpPr/>
          <p:nvPr userDrawn="1"/>
        </p:nvSpPr>
        <p:spPr>
          <a:xfrm>
            <a:off x="10664741" y="119982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7A07AF6-2C5A-645A-A25C-41FF293E3698}"/>
              </a:ext>
            </a:extLst>
          </p:cNvPr>
          <p:cNvSpPr/>
          <p:nvPr userDrawn="1"/>
        </p:nvSpPr>
        <p:spPr>
          <a:xfrm>
            <a:off x="10625817" y="113581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E0AABA4-A9D9-DD52-9805-DF28A8E1669D}"/>
              </a:ext>
            </a:extLst>
          </p:cNvPr>
          <p:cNvSpPr/>
          <p:nvPr userDrawn="1"/>
        </p:nvSpPr>
        <p:spPr>
          <a:xfrm>
            <a:off x="10592875" y="10685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86F8B1A-500B-6B61-F499-93559FBA2BEC}"/>
              </a:ext>
            </a:extLst>
          </p:cNvPr>
          <p:cNvSpPr/>
          <p:nvPr userDrawn="1"/>
        </p:nvSpPr>
        <p:spPr>
          <a:xfrm>
            <a:off x="10566188" y="9985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5092B44-0264-4996-D106-1EB981A34F9F}"/>
              </a:ext>
            </a:extLst>
          </p:cNvPr>
          <p:cNvSpPr/>
          <p:nvPr userDrawn="1"/>
        </p:nvSpPr>
        <p:spPr>
          <a:xfrm>
            <a:off x="10545977" y="9263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C33232E-BE69-96F4-5C65-F5BF071B9A36}"/>
              </a:ext>
            </a:extLst>
          </p:cNvPr>
          <p:cNvSpPr/>
          <p:nvPr userDrawn="1"/>
        </p:nvSpPr>
        <p:spPr>
          <a:xfrm>
            <a:off x="10532409" y="8527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15B60C6-4829-D5FC-3024-0974B98F4DA2}"/>
              </a:ext>
            </a:extLst>
          </p:cNvPr>
          <p:cNvSpPr/>
          <p:nvPr userDrawn="1"/>
        </p:nvSpPr>
        <p:spPr>
          <a:xfrm>
            <a:off x="10525596" y="77812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797E5EA-C3D0-C0A1-6E67-FF60F415B872}"/>
              </a:ext>
            </a:extLst>
          </p:cNvPr>
          <p:cNvSpPr/>
          <p:nvPr userDrawn="1"/>
        </p:nvSpPr>
        <p:spPr>
          <a:xfrm>
            <a:off x="10525596" y="7032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DF789F9-9749-03DD-5A85-CBEC923DAB3E}"/>
              </a:ext>
            </a:extLst>
          </p:cNvPr>
          <p:cNvSpPr/>
          <p:nvPr userDrawn="1"/>
        </p:nvSpPr>
        <p:spPr>
          <a:xfrm>
            <a:off x="10532409" y="6286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81FDE59-0333-5F94-4453-B74CC05779C2}"/>
              </a:ext>
            </a:extLst>
          </p:cNvPr>
          <p:cNvSpPr/>
          <p:nvPr userDrawn="1"/>
        </p:nvSpPr>
        <p:spPr>
          <a:xfrm>
            <a:off x="10545977" y="55492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AD80CC6-74A8-E52C-2E04-BD7DB378B813}"/>
              </a:ext>
            </a:extLst>
          </p:cNvPr>
          <p:cNvSpPr/>
          <p:nvPr userDrawn="1"/>
        </p:nvSpPr>
        <p:spPr>
          <a:xfrm>
            <a:off x="10566188" y="48279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3137AA1-5156-BDC1-8C26-358343DFBA1E}"/>
              </a:ext>
            </a:extLst>
          </p:cNvPr>
          <p:cNvSpPr/>
          <p:nvPr userDrawn="1"/>
        </p:nvSpPr>
        <p:spPr>
          <a:xfrm>
            <a:off x="10592875" y="4127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83A2A06-4660-9CEE-AAB9-0F917C716EA2}"/>
              </a:ext>
            </a:extLst>
          </p:cNvPr>
          <p:cNvSpPr/>
          <p:nvPr userDrawn="1"/>
        </p:nvSpPr>
        <p:spPr>
          <a:xfrm>
            <a:off x="10625817" y="34551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C09BA8B-3CAB-6D8E-18B2-904548E4AA0F}"/>
              </a:ext>
            </a:extLst>
          </p:cNvPr>
          <p:cNvSpPr/>
          <p:nvPr userDrawn="1"/>
        </p:nvSpPr>
        <p:spPr>
          <a:xfrm>
            <a:off x="10664741" y="28150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CA9B3E2-CAF4-CCEE-0185-61251E7C020D}"/>
              </a:ext>
            </a:extLst>
          </p:cNvPr>
          <p:cNvSpPr/>
          <p:nvPr userDrawn="1"/>
        </p:nvSpPr>
        <p:spPr>
          <a:xfrm>
            <a:off x="10709324" y="22130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DF3B4B-B984-CC83-24B7-E1E6F6D55F70}"/>
              </a:ext>
            </a:extLst>
          </p:cNvPr>
          <p:cNvSpPr/>
          <p:nvPr userDrawn="1"/>
        </p:nvSpPr>
        <p:spPr>
          <a:xfrm>
            <a:off x="10759197" y="1654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C3C2D46-8AF4-2654-1A9A-263DC38DE9BE}"/>
              </a:ext>
            </a:extLst>
          </p:cNvPr>
          <p:cNvSpPr/>
          <p:nvPr userDrawn="1"/>
        </p:nvSpPr>
        <p:spPr>
          <a:xfrm>
            <a:off x="10813946" y="11427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4745BC1-46E2-C05B-7778-B2052CCCAC37}"/>
              </a:ext>
            </a:extLst>
          </p:cNvPr>
          <p:cNvSpPr/>
          <p:nvPr userDrawn="1"/>
        </p:nvSpPr>
        <p:spPr>
          <a:xfrm>
            <a:off x="10873119" y="683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3DFD288-0167-1AD6-447C-8FAAFB310972}"/>
              </a:ext>
            </a:extLst>
          </p:cNvPr>
          <p:cNvSpPr/>
          <p:nvPr userDrawn="1"/>
        </p:nvSpPr>
        <p:spPr>
          <a:xfrm>
            <a:off x="10936224" y="279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65B056F2-722B-673F-FABB-FCF5802EB331}"/>
              </a:ext>
            </a:extLst>
          </p:cNvPr>
          <p:cNvSpPr/>
          <p:nvPr userDrawn="1"/>
        </p:nvSpPr>
        <p:spPr>
          <a:xfrm>
            <a:off x="11002738" y="-65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281939E-BC6F-B06C-94F6-411C86BAB4D0}"/>
              </a:ext>
            </a:extLst>
          </p:cNvPr>
          <p:cNvSpPr/>
          <p:nvPr userDrawn="1"/>
        </p:nvSpPr>
        <p:spPr>
          <a:xfrm>
            <a:off x="11072111" y="-34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8DD6893-A5B7-CB05-9B91-70E174A20647}"/>
              </a:ext>
            </a:extLst>
          </p:cNvPr>
          <p:cNvSpPr/>
          <p:nvPr userDrawn="1"/>
        </p:nvSpPr>
        <p:spPr>
          <a:xfrm>
            <a:off x="11143768" y="-56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0ACF5D5-01D0-FB23-CC9C-0024C649876E}"/>
              </a:ext>
            </a:extLst>
          </p:cNvPr>
          <p:cNvSpPr/>
          <p:nvPr userDrawn="1"/>
        </p:nvSpPr>
        <p:spPr>
          <a:xfrm>
            <a:off x="11217114" y="-718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56303A8-82F0-14E8-8C71-16C59A6F5DFB}"/>
              </a:ext>
            </a:extLst>
          </p:cNvPr>
          <p:cNvSpPr/>
          <p:nvPr userDrawn="1"/>
        </p:nvSpPr>
        <p:spPr>
          <a:xfrm>
            <a:off x="11291543" y="-8037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35640957-9598-55C9-525A-2636B58AC9FB}"/>
              </a:ext>
            </a:extLst>
          </p:cNvPr>
          <p:cNvSpPr/>
          <p:nvPr userDrawn="1"/>
        </p:nvSpPr>
        <p:spPr>
          <a:xfrm>
            <a:off x="11366437" y="-8208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E213D25-19E3-9296-E48B-F05752B13FA8}"/>
              </a:ext>
            </a:extLst>
          </p:cNvPr>
          <p:cNvSpPr/>
          <p:nvPr userDrawn="1"/>
        </p:nvSpPr>
        <p:spPr>
          <a:xfrm>
            <a:off x="11441175" y="-7697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3B75ACA-7CAB-2029-99EB-08E7EC3CE46B}"/>
              </a:ext>
            </a:extLst>
          </p:cNvPr>
          <p:cNvSpPr/>
          <p:nvPr userDrawn="1"/>
        </p:nvSpPr>
        <p:spPr>
          <a:xfrm>
            <a:off x="11515140" y="-6508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88759AA-BE5B-BD37-477B-6EC7AF6A0BEF}"/>
              </a:ext>
            </a:extLst>
          </p:cNvPr>
          <p:cNvSpPr/>
          <p:nvPr userDrawn="1"/>
        </p:nvSpPr>
        <p:spPr>
          <a:xfrm>
            <a:off x="11587716" y="-4651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78398806-8D1D-C355-1AE4-1F2BCFB05729}"/>
              </a:ext>
            </a:extLst>
          </p:cNvPr>
          <p:cNvSpPr/>
          <p:nvPr userDrawn="1"/>
        </p:nvSpPr>
        <p:spPr>
          <a:xfrm>
            <a:off x="11658304" y="-2143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D1CC1A04-8716-D831-C0FF-728816F111D6}"/>
              </a:ext>
            </a:extLst>
          </p:cNvPr>
          <p:cNvSpPr/>
          <p:nvPr userDrawn="1"/>
        </p:nvSpPr>
        <p:spPr>
          <a:xfrm>
            <a:off x="11726319" y="996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9C78416-C919-2C13-CCC1-1B80B73A9803}"/>
              </a:ext>
            </a:extLst>
          </p:cNvPr>
          <p:cNvSpPr/>
          <p:nvPr userDrawn="1"/>
        </p:nvSpPr>
        <p:spPr>
          <a:xfrm>
            <a:off x="11791196" y="4742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CFE3490-7818-F385-BD3E-625970A0967C}"/>
              </a:ext>
            </a:extLst>
          </p:cNvPr>
          <p:cNvSpPr/>
          <p:nvPr userDrawn="1"/>
        </p:nvSpPr>
        <p:spPr>
          <a:xfrm>
            <a:off x="11852398" y="90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800CF2E-57A2-F172-4774-8191832384D9}"/>
              </a:ext>
            </a:extLst>
          </p:cNvPr>
          <p:cNvSpPr/>
          <p:nvPr userDrawn="1"/>
        </p:nvSpPr>
        <p:spPr>
          <a:xfrm>
            <a:off x="11909417" y="1392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93641CF-C001-599A-4535-63AD25F47764}"/>
              </a:ext>
            </a:extLst>
          </p:cNvPr>
          <p:cNvSpPr/>
          <p:nvPr userDrawn="1"/>
        </p:nvSpPr>
        <p:spPr>
          <a:xfrm>
            <a:off x="11961783" y="19278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A9A8B1E0-BFFB-D425-CC7D-5F66B1D40633}"/>
              </a:ext>
            </a:extLst>
          </p:cNvPr>
          <p:cNvSpPr/>
          <p:nvPr userDrawn="1"/>
        </p:nvSpPr>
        <p:spPr>
          <a:xfrm>
            <a:off x="12009060" y="2508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547CB15-C166-5FB1-805B-51AFABB15E99}"/>
              </a:ext>
            </a:extLst>
          </p:cNvPr>
          <p:cNvSpPr/>
          <p:nvPr userDrawn="1"/>
        </p:nvSpPr>
        <p:spPr>
          <a:xfrm>
            <a:off x="12050856" y="31306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AE1DA7D-A8E6-2C2F-CCB8-31D005D47CEC}"/>
              </a:ext>
            </a:extLst>
          </p:cNvPr>
          <p:cNvSpPr/>
          <p:nvPr userDrawn="1"/>
        </p:nvSpPr>
        <p:spPr>
          <a:xfrm>
            <a:off x="12086827" y="378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CA88B78-E270-BB6E-E76C-ACD01BF4E8D3}"/>
              </a:ext>
            </a:extLst>
          </p:cNvPr>
          <p:cNvSpPr/>
          <p:nvPr userDrawn="1"/>
        </p:nvSpPr>
        <p:spPr>
          <a:xfrm>
            <a:off x="12116672" y="44749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F8E7BC6-2895-9F0E-56AE-A5E3DFB6FD57}"/>
              </a:ext>
            </a:extLst>
          </p:cNvPr>
          <p:cNvSpPr/>
          <p:nvPr userDrawn="1"/>
        </p:nvSpPr>
        <p:spPr>
          <a:xfrm>
            <a:off x="12140146" y="5186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62135D6B-3E62-736E-6709-78626DB9A147}"/>
              </a:ext>
            </a:extLst>
          </p:cNvPr>
          <p:cNvSpPr/>
          <p:nvPr userDrawn="1"/>
        </p:nvSpPr>
        <p:spPr>
          <a:xfrm>
            <a:off x="12157053" y="5916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AF2E0672-8F33-A978-7E22-B65CF105E291}"/>
              </a:ext>
            </a:extLst>
          </p:cNvPr>
          <p:cNvSpPr/>
          <p:nvPr userDrawn="1"/>
        </p:nvSpPr>
        <p:spPr>
          <a:xfrm>
            <a:off x="12167254" y="66582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0A4D875-8E0B-63E8-FDFF-C1784E9FCFB8}"/>
              </a:ext>
            </a:extLst>
          </p:cNvPr>
          <p:cNvSpPr/>
          <p:nvPr userDrawn="1"/>
        </p:nvSpPr>
        <p:spPr>
          <a:xfrm>
            <a:off x="12170664" y="74066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288D0EE-F1F5-0906-445C-715CF04A9A78}"/>
              </a:ext>
            </a:extLst>
          </p:cNvPr>
          <p:cNvSpPr/>
          <p:nvPr userDrawn="1"/>
        </p:nvSpPr>
        <p:spPr>
          <a:xfrm>
            <a:off x="11971782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DB431B8E-DD5D-DFB2-72C4-D080DF7AF480}"/>
              </a:ext>
            </a:extLst>
          </p:cNvPr>
          <p:cNvSpPr/>
          <p:nvPr userDrawn="1"/>
        </p:nvSpPr>
        <p:spPr>
          <a:xfrm>
            <a:off x="11967639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804F777-C1DB-50A8-03C1-6C72ECD70FE4}"/>
              </a:ext>
            </a:extLst>
          </p:cNvPr>
          <p:cNvSpPr/>
          <p:nvPr userDrawn="1"/>
        </p:nvSpPr>
        <p:spPr>
          <a:xfrm>
            <a:off x="11955267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86D7FB80-5496-04B2-BCEE-60677FAAB016}"/>
              </a:ext>
            </a:extLst>
          </p:cNvPr>
          <p:cNvSpPr/>
          <p:nvPr userDrawn="1"/>
        </p:nvSpPr>
        <p:spPr>
          <a:xfrm>
            <a:off x="11934834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C69AD01-010E-CE49-D74A-E03D9CD7A704}"/>
              </a:ext>
            </a:extLst>
          </p:cNvPr>
          <p:cNvSpPr/>
          <p:nvPr userDrawn="1"/>
        </p:nvSpPr>
        <p:spPr>
          <a:xfrm>
            <a:off x="11906616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D369C11-01D3-2513-DA23-3F2232FFE44F}"/>
              </a:ext>
            </a:extLst>
          </p:cNvPr>
          <p:cNvSpPr/>
          <p:nvPr userDrawn="1"/>
        </p:nvSpPr>
        <p:spPr>
          <a:xfrm>
            <a:off x="11870993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CE0459A8-993F-5220-3520-029D056C0A64}"/>
              </a:ext>
            </a:extLst>
          </p:cNvPr>
          <p:cNvSpPr/>
          <p:nvPr userDrawn="1"/>
        </p:nvSpPr>
        <p:spPr>
          <a:xfrm>
            <a:off x="11828449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CAEF995C-A0FF-3144-F4C0-8F8777EDA652}"/>
              </a:ext>
            </a:extLst>
          </p:cNvPr>
          <p:cNvSpPr/>
          <p:nvPr userDrawn="1"/>
        </p:nvSpPr>
        <p:spPr>
          <a:xfrm>
            <a:off x="11779558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C69BF06-7DE5-0162-6761-CA3928330762}"/>
              </a:ext>
            </a:extLst>
          </p:cNvPr>
          <p:cNvSpPr/>
          <p:nvPr userDrawn="1"/>
        </p:nvSpPr>
        <p:spPr>
          <a:xfrm>
            <a:off x="11724982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8B7717D-4D10-A713-B450-8FF107CC449A}"/>
              </a:ext>
            </a:extLst>
          </p:cNvPr>
          <p:cNvSpPr/>
          <p:nvPr userDrawn="1"/>
        </p:nvSpPr>
        <p:spPr>
          <a:xfrm>
            <a:off x="11665458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CAE8DB62-A5FE-B22A-9E80-D4838004373F}"/>
              </a:ext>
            </a:extLst>
          </p:cNvPr>
          <p:cNvSpPr/>
          <p:nvPr userDrawn="1"/>
        </p:nvSpPr>
        <p:spPr>
          <a:xfrm>
            <a:off x="11601791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C1F0F793-2D5C-BE45-CD8B-707809F55A75}"/>
              </a:ext>
            </a:extLst>
          </p:cNvPr>
          <p:cNvSpPr/>
          <p:nvPr userDrawn="1"/>
        </p:nvSpPr>
        <p:spPr>
          <a:xfrm>
            <a:off x="11534843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06D6D3E1-481F-E560-C7AE-4C39312E0B28}"/>
              </a:ext>
            </a:extLst>
          </p:cNvPr>
          <p:cNvSpPr/>
          <p:nvPr userDrawn="1"/>
        </p:nvSpPr>
        <p:spPr>
          <a:xfrm>
            <a:off x="11465519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F051C41F-2F20-0D31-A0B3-C81DAED71500}"/>
              </a:ext>
            </a:extLst>
          </p:cNvPr>
          <p:cNvSpPr/>
          <p:nvPr userDrawn="1"/>
        </p:nvSpPr>
        <p:spPr>
          <a:xfrm>
            <a:off x="11394756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6F3A31D3-98BB-C00C-82BE-F1E9A179B7D4}"/>
              </a:ext>
            </a:extLst>
          </p:cNvPr>
          <p:cNvSpPr/>
          <p:nvPr userDrawn="1"/>
        </p:nvSpPr>
        <p:spPr>
          <a:xfrm>
            <a:off x="11323511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45ABCABA-A774-FA5A-524D-F040FB0ACBB4}"/>
              </a:ext>
            </a:extLst>
          </p:cNvPr>
          <p:cNvSpPr/>
          <p:nvPr userDrawn="1"/>
        </p:nvSpPr>
        <p:spPr>
          <a:xfrm>
            <a:off x="11252748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FACBE47-DCB2-C5CA-0515-C3EE3D5916F0}"/>
              </a:ext>
            </a:extLst>
          </p:cNvPr>
          <p:cNvSpPr/>
          <p:nvPr userDrawn="1"/>
        </p:nvSpPr>
        <p:spPr>
          <a:xfrm>
            <a:off x="11183424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262737BA-FF6B-A648-75DE-B22811946A43}"/>
              </a:ext>
            </a:extLst>
          </p:cNvPr>
          <p:cNvSpPr/>
          <p:nvPr userDrawn="1"/>
        </p:nvSpPr>
        <p:spPr>
          <a:xfrm>
            <a:off x="11116476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37586D71-AC1C-033C-6A8E-0D05E97F9BB9}"/>
              </a:ext>
            </a:extLst>
          </p:cNvPr>
          <p:cNvSpPr/>
          <p:nvPr userDrawn="1"/>
        </p:nvSpPr>
        <p:spPr>
          <a:xfrm>
            <a:off x="11052810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FEA3833-0579-F062-20D7-EE27AAD5AB1C}"/>
              </a:ext>
            </a:extLst>
          </p:cNvPr>
          <p:cNvSpPr/>
          <p:nvPr userDrawn="1"/>
        </p:nvSpPr>
        <p:spPr>
          <a:xfrm>
            <a:off x="10993285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2217ED44-A6F6-D31D-9E34-0ADB664EFEB1}"/>
              </a:ext>
            </a:extLst>
          </p:cNvPr>
          <p:cNvSpPr/>
          <p:nvPr userDrawn="1"/>
        </p:nvSpPr>
        <p:spPr>
          <a:xfrm>
            <a:off x="10938709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4496097E-01B7-96F9-ED16-5DFF438568DD}"/>
              </a:ext>
            </a:extLst>
          </p:cNvPr>
          <p:cNvSpPr/>
          <p:nvPr userDrawn="1"/>
        </p:nvSpPr>
        <p:spPr>
          <a:xfrm>
            <a:off x="10889818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B52E9A3B-A75E-7FE4-367E-F9AE6361587C}"/>
              </a:ext>
            </a:extLst>
          </p:cNvPr>
          <p:cNvSpPr/>
          <p:nvPr userDrawn="1"/>
        </p:nvSpPr>
        <p:spPr>
          <a:xfrm>
            <a:off x="10847274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B874E3A6-BEF2-A511-068C-12C80BB031C3}"/>
              </a:ext>
            </a:extLst>
          </p:cNvPr>
          <p:cNvSpPr/>
          <p:nvPr userDrawn="1"/>
        </p:nvSpPr>
        <p:spPr>
          <a:xfrm>
            <a:off x="10811651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FF6656CD-5F63-9942-0041-77C1619DB8D4}"/>
              </a:ext>
            </a:extLst>
          </p:cNvPr>
          <p:cNvSpPr/>
          <p:nvPr userDrawn="1"/>
        </p:nvSpPr>
        <p:spPr>
          <a:xfrm>
            <a:off x="10783433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B07E7A75-8210-94C0-4D1D-C60EB95F84CD}"/>
              </a:ext>
            </a:extLst>
          </p:cNvPr>
          <p:cNvSpPr/>
          <p:nvPr userDrawn="1"/>
        </p:nvSpPr>
        <p:spPr>
          <a:xfrm>
            <a:off x="10763000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ABBA742D-966E-73EE-99BA-36464B0281C4}"/>
              </a:ext>
            </a:extLst>
          </p:cNvPr>
          <p:cNvSpPr/>
          <p:nvPr userDrawn="1"/>
        </p:nvSpPr>
        <p:spPr>
          <a:xfrm>
            <a:off x="10750628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D9643F7-1BD7-4576-0EDB-CF23E0C66F52}"/>
              </a:ext>
            </a:extLst>
          </p:cNvPr>
          <p:cNvSpPr/>
          <p:nvPr userDrawn="1"/>
        </p:nvSpPr>
        <p:spPr>
          <a:xfrm>
            <a:off x="10746486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26705F85-249F-51CF-C78F-9F6EDAAB7E60}"/>
              </a:ext>
            </a:extLst>
          </p:cNvPr>
          <p:cNvSpPr/>
          <p:nvPr userDrawn="1"/>
        </p:nvSpPr>
        <p:spPr>
          <a:xfrm>
            <a:off x="10750628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C6146C06-C5BD-D15B-729B-65B70CD621F6}"/>
              </a:ext>
            </a:extLst>
          </p:cNvPr>
          <p:cNvSpPr/>
          <p:nvPr userDrawn="1"/>
        </p:nvSpPr>
        <p:spPr>
          <a:xfrm>
            <a:off x="10763000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CC8A2C84-7B59-ADB5-BA66-1A29F96E301A}"/>
              </a:ext>
            </a:extLst>
          </p:cNvPr>
          <p:cNvSpPr/>
          <p:nvPr userDrawn="1"/>
        </p:nvSpPr>
        <p:spPr>
          <a:xfrm>
            <a:off x="10783433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D08FF00-8713-9035-EC78-886ED2D698A7}"/>
              </a:ext>
            </a:extLst>
          </p:cNvPr>
          <p:cNvSpPr/>
          <p:nvPr userDrawn="1"/>
        </p:nvSpPr>
        <p:spPr>
          <a:xfrm>
            <a:off x="10811651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E9D9C7B4-9D55-60E7-70E6-A343DB85EF2E}"/>
              </a:ext>
            </a:extLst>
          </p:cNvPr>
          <p:cNvSpPr/>
          <p:nvPr userDrawn="1"/>
        </p:nvSpPr>
        <p:spPr>
          <a:xfrm>
            <a:off x="10847274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170EFF89-FB5B-B833-328C-9D602C8A1BED}"/>
              </a:ext>
            </a:extLst>
          </p:cNvPr>
          <p:cNvSpPr/>
          <p:nvPr userDrawn="1"/>
        </p:nvSpPr>
        <p:spPr>
          <a:xfrm>
            <a:off x="10889818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EC472C1C-A01E-EE1A-115A-4EBDB0182B64}"/>
              </a:ext>
            </a:extLst>
          </p:cNvPr>
          <p:cNvSpPr/>
          <p:nvPr userDrawn="1"/>
        </p:nvSpPr>
        <p:spPr>
          <a:xfrm>
            <a:off x="10938709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217E7F64-7717-1C2B-760D-1791CD924773}"/>
              </a:ext>
            </a:extLst>
          </p:cNvPr>
          <p:cNvSpPr/>
          <p:nvPr userDrawn="1"/>
        </p:nvSpPr>
        <p:spPr>
          <a:xfrm>
            <a:off x="10993285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5A6D012-6284-C635-A9B9-D81D50A37FF3}"/>
              </a:ext>
            </a:extLst>
          </p:cNvPr>
          <p:cNvSpPr/>
          <p:nvPr userDrawn="1"/>
        </p:nvSpPr>
        <p:spPr>
          <a:xfrm>
            <a:off x="11052809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1FDC8082-5EFD-73D0-7BF2-43E55E65015B}"/>
              </a:ext>
            </a:extLst>
          </p:cNvPr>
          <p:cNvSpPr/>
          <p:nvPr userDrawn="1"/>
        </p:nvSpPr>
        <p:spPr>
          <a:xfrm>
            <a:off x="11116476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F7E3178-D3C0-16A9-E01D-D1BCEB859FD9}"/>
              </a:ext>
            </a:extLst>
          </p:cNvPr>
          <p:cNvSpPr/>
          <p:nvPr userDrawn="1"/>
        </p:nvSpPr>
        <p:spPr>
          <a:xfrm>
            <a:off x="11183424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D3839D51-35FC-56D3-713E-7EC192139BF0}"/>
              </a:ext>
            </a:extLst>
          </p:cNvPr>
          <p:cNvSpPr/>
          <p:nvPr userDrawn="1"/>
        </p:nvSpPr>
        <p:spPr>
          <a:xfrm>
            <a:off x="11252748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4E0A77D-2689-DAA7-D2BB-AFEEAE62CB76}"/>
              </a:ext>
            </a:extLst>
          </p:cNvPr>
          <p:cNvSpPr/>
          <p:nvPr userDrawn="1"/>
        </p:nvSpPr>
        <p:spPr>
          <a:xfrm>
            <a:off x="11323511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D3A3573D-5314-7391-9817-928231CBDE65}"/>
              </a:ext>
            </a:extLst>
          </p:cNvPr>
          <p:cNvSpPr/>
          <p:nvPr userDrawn="1"/>
        </p:nvSpPr>
        <p:spPr>
          <a:xfrm>
            <a:off x="11394756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367B9C2-5AD1-0C1D-FEBA-1EA3B61CDAF9}"/>
              </a:ext>
            </a:extLst>
          </p:cNvPr>
          <p:cNvSpPr/>
          <p:nvPr userDrawn="1"/>
        </p:nvSpPr>
        <p:spPr>
          <a:xfrm>
            <a:off x="11465519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2D3C2747-59FE-0C77-87FB-F12D87B25C4A}"/>
              </a:ext>
            </a:extLst>
          </p:cNvPr>
          <p:cNvSpPr/>
          <p:nvPr userDrawn="1"/>
        </p:nvSpPr>
        <p:spPr>
          <a:xfrm>
            <a:off x="11534843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1A4E238-70A7-87DE-04F3-452F9C976A0F}"/>
              </a:ext>
            </a:extLst>
          </p:cNvPr>
          <p:cNvSpPr/>
          <p:nvPr userDrawn="1"/>
        </p:nvSpPr>
        <p:spPr>
          <a:xfrm>
            <a:off x="11601791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25272FAF-F29D-9137-B832-3BE1CA45C335}"/>
              </a:ext>
            </a:extLst>
          </p:cNvPr>
          <p:cNvSpPr/>
          <p:nvPr userDrawn="1"/>
        </p:nvSpPr>
        <p:spPr>
          <a:xfrm>
            <a:off x="11665458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9F82825B-52ED-D9DF-C46F-15C003C02C0E}"/>
              </a:ext>
            </a:extLst>
          </p:cNvPr>
          <p:cNvSpPr/>
          <p:nvPr userDrawn="1"/>
        </p:nvSpPr>
        <p:spPr>
          <a:xfrm>
            <a:off x="11724982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B414C59E-F1FB-81DC-3782-E653DD9A4CE8}"/>
              </a:ext>
            </a:extLst>
          </p:cNvPr>
          <p:cNvSpPr/>
          <p:nvPr userDrawn="1"/>
        </p:nvSpPr>
        <p:spPr>
          <a:xfrm>
            <a:off x="11779558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A8567D1-F6A2-71CB-2CB5-E57C6C68E32E}"/>
              </a:ext>
            </a:extLst>
          </p:cNvPr>
          <p:cNvSpPr/>
          <p:nvPr userDrawn="1"/>
        </p:nvSpPr>
        <p:spPr>
          <a:xfrm>
            <a:off x="11828449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EA6E788C-9BCD-FAD7-EB43-4DD1AAF57FCC}"/>
              </a:ext>
            </a:extLst>
          </p:cNvPr>
          <p:cNvSpPr/>
          <p:nvPr userDrawn="1"/>
        </p:nvSpPr>
        <p:spPr>
          <a:xfrm>
            <a:off x="11870993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AFF2F1AF-2A0B-0E05-27D8-FE3817486EDF}"/>
              </a:ext>
            </a:extLst>
          </p:cNvPr>
          <p:cNvSpPr/>
          <p:nvPr userDrawn="1"/>
        </p:nvSpPr>
        <p:spPr>
          <a:xfrm>
            <a:off x="11906616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BEF98FAD-7B72-FD39-0344-96034948F8EF}"/>
              </a:ext>
            </a:extLst>
          </p:cNvPr>
          <p:cNvSpPr/>
          <p:nvPr userDrawn="1"/>
        </p:nvSpPr>
        <p:spPr>
          <a:xfrm>
            <a:off x="11934834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A83FD0BA-8685-3A58-2BC4-E3417657135D}"/>
              </a:ext>
            </a:extLst>
          </p:cNvPr>
          <p:cNvSpPr/>
          <p:nvPr userDrawn="1"/>
        </p:nvSpPr>
        <p:spPr>
          <a:xfrm>
            <a:off x="11955267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0AD846A6-0A4F-9339-E867-BC3FDC646584}"/>
              </a:ext>
            </a:extLst>
          </p:cNvPr>
          <p:cNvSpPr/>
          <p:nvPr userDrawn="1"/>
        </p:nvSpPr>
        <p:spPr>
          <a:xfrm>
            <a:off x="11967639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5207C76-B526-4EE7-D567-1389312DF668}"/>
              </a:ext>
            </a:extLst>
          </p:cNvPr>
          <p:cNvSpPr/>
          <p:nvPr userDrawn="1"/>
        </p:nvSpPr>
        <p:spPr>
          <a:xfrm>
            <a:off x="11971782" y="75209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CDB9A1FE-AEAF-B750-3C86-F4323A526A09}"/>
              </a:ext>
            </a:extLst>
          </p:cNvPr>
          <p:cNvSpPr/>
          <p:nvPr userDrawn="1"/>
        </p:nvSpPr>
        <p:spPr>
          <a:xfrm>
            <a:off x="11763755" y="7543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4CE4ABD3-BF2E-B3AD-737E-57A248B0C65C}"/>
              </a:ext>
            </a:extLst>
          </p:cNvPr>
          <p:cNvSpPr/>
          <p:nvPr userDrawn="1"/>
        </p:nvSpPr>
        <p:spPr>
          <a:xfrm>
            <a:off x="11758545" y="81891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898369FA-47B3-CE2D-809E-283380BAE84D}"/>
              </a:ext>
            </a:extLst>
          </p:cNvPr>
          <p:cNvSpPr/>
          <p:nvPr userDrawn="1"/>
        </p:nvSpPr>
        <p:spPr>
          <a:xfrm>
            <a:off x="11743050" y="88178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133687E-4FAA-EFB8-65F1-ED67BFCCD504}"/>
              </a:ext>
            </a:extLst>
          </p:cNvPr>
          <p:cNvSpPr/>
          <p:nvPr userDrawn="1"/>
        </p:nvSpPr>
        <p:spPr>
          <a:xfrm>
            <a:off x="11717670" y="9413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F24DE5A4-FBC0-C7BB-BF37-8F46B7467E8F}"/>
              </a:ext>
            </a:extLst>
          </p:cNvPr>
          <p:cNvSpPr/>
          <p:nvPr userDrawn="1"/>
        </p:nvSpPr>
        <p:spPr>
          <a:xfrm>
            <a:off x="11683064" y="9960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C1A75C53-9495-96E6-361E-7404870992F8}"/>
              </a:ext>
            </a:extLst>
          </p:cNvPr>
          <p:cNvSpPr/>
          <p:nvPr userDrawn="1"/>
        </p:nvSpPr>
        <p:spPr>
          <a:xfrm>
            <a:off x="11640127" y="10445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1B3F3381-2E91-2013-489F-12EEC19B8918}"/>
              </a:ext>
            </a:extLst>
          </p:cNvPr>
          <p:cNvSpPr/>
          <p:nvPr userDrawn="1"/>
        </p:nvSpPr>
        <p:spPr>
          <a:xfrm>
            <a:off x="11589972" y="108549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E029DC23-1891-0AD0-0BDF-162665BC48AD}"/>
              </a:ext>
            </a:extLst>
          </p:cNvPr>
          <p:cNvSpPr/>
          <p:nvPr userDrawn="1"/>
        </p:nvSpPr>
        <p:spPr>
          <a:xfrm>
            <a:off x="11533898" y="11178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3E6853C0-438E-A11B-2CF8-CF92BDBE6F2B}"/>
              </a:ext>
            </a:extLst>
          </p:cNvPr>
          <p:cNvSpPr/>
          <p:nvPr userDrawn="1"/>
        </p:nvSpPr>
        <p:spPr>
          <a:xfrm>
            <a:off x="11473356" y="11408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C4D4FB0B-090E-CE4B-CEB9-956CD58C575C}"/>
              </a:ext>
            </a:extLst>
          </p:cNvPr>
          <p:cNvSpPr/>
          <p:nvPr userDrawn="1"/>
        </p:nvSpPr>
        <p:spPr>
          <a:xfrm>
            <a:off x="11409916" y="11537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063FB54B-1B35-CD87-0313-2B39DEB637F0}"/>
              </a:ext>
            </a:extLst>
          </p:cNvPr>
          <p:cNvSpPr/>
          <p:nvPr userDrawn="1"/>
        </p:nvSpPr>
        <p:spPr>
          <a:xfrm>
            <a:off x="11345219" y="11563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2F05C529-54F1-A696-52C4-7BEE6A26FE82}"/>
              </a:ext>
            </a:extLst>
          </p:cNvPr>
          <p:cNvSpPr/>
          <p:nvPr userDrawn="1"/>
        </p:nvSpPr>
        <p:spPr>
          <a:xfrm>
            <a:off x="11280942" y="114858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BD781214-A4FA-3E18-A3F2-5BABC7C7D89D}"/>
              </a:ext>
            </a:extLst>
          </p:cNvPr>
          <p:cNvSpPr/>
          <p:nvPr userDrawn="1"/>
        </p:nvSpPr>
        <p:spPr>
          <a:xfrm>
            <a:off x="11218749" y="11305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D2D49CDE-F986-32A2-2D0E-C7B9CB5D0E4B}"/>
              </a:ext>
            </a:extLst>
          </p:cNvPr>
          <p:cNvSpPr/>
          <p:nvPr userDrawn="1"/>
        </p:nvSpPr>
        <p:spPr>
          <a:xfrm>
            <a:off x="11160251" y="110281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576B2A45-48F6-21AE-1813-8C0AC24235DC}"/>
              </a:ext>
            </a:extLst>
          </p:cNvPr>
          <p:cNvSpPr/>
          <p:nvPr userDrawn="1"/>
        </p:nvSpPr>
        <p:spPr>
          <a:xfrm>
            <a:off x="11106964" y="10660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35D31C44-804B-FA6E-B5CC-42ECB3D0B450}"/>
              </a:ext>
            </a:extLst>
          </p:cNvPr>
          <p:cNvSpPr/>
          <p:nvPr userDrawn="1"/>
        </p:nvSpPr>
        <p:spPr>
          <a:xfrm>
            <a:off x="11060267" y="102117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DBCC04C5-3592-9D3B-181A-80C40035283F}"/>
              </a:ext>
            </a:extLst>
          </p:cNvPr>
          <p:cNvSpPr/>
          <p:nvPr userDrawn="1"/>
        </p:nvSpPr>
        <p:spPr>
          <a:xfrm>
            <a:off x="11021369" y="9694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5B70CE88-9098-80C4-DE58-C61214484750}"/>
              </a:ext>
            </a:extLst>
          </p:cNvPr>
          <p:cNvSpPr/>
          <p:nvPr userDrawn="1"/>
        </p:nvSpPr>
        <p:spPr>
          <a:xfrm>
            <a:off x="10991279" y="9120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91259F27-B5D5-01CE-40F6-DBF2F10E989A}"/>
              </a:ext>
            </a:extLst>
          </p:cNvPr>
          <p:cNvSpPr/>
          <p:nvPr userDrawn="1"/>
        </p:nvSpPr>
        <p:spPr>
          <a:xfrm>
            <a:off x="10970775" y="85066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58645B63-C53C-9ABD-4197-84667A20C73F}"/>
              </a:ext>
            </a:extLst>
          </p:cNvPr>
          <p:cNvSpPr/>
          <p:nvPr userDrawn="1"/>
        </p:nvSpPr>
        <p:spPr>
          <a:xfrm>
            <a:off x="10960388" y="7867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1C781BEB-87D3-8B5B-AD5B-756FD3969602}"/>
              </a:ext>
            </a:extLst>
          </p:cNvPr>
          <p:cNvSpPr/>
          <p:nvPr userDrawn="1"/>
        </p:nvSpPr>
        <p:spPr>
          <a:xfrm>
            <a:off x="10960388" y="7220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A83F1E57-2D12-CD2F-8AA7-E535E06B4AA9}"/>
              </a:ext>
            </a:extLst>
          </p:cNvPr>
          <p:cNvSpPr/>
          <p:nvPr userDrawn="1"/>
        </p:nvSpPr>
        <p:spPr>
          <a:xfrm>
            <a:off x="10970775" y="65809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A57D7BAB-73E5-50FA-06BE-1E66F2649A63}"/>
              </a:ext>
            </a:extLst>
          </p:cNvPr>
          <p:cNvSpPr/>
          <p:nvPr userDrawn="1"/>
        </p:nvSpPr>
        <p:spPr>
          <a:xfrm>
            <a:off x="10991279" y="5966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ABB81D6D-97E7-C3E1-400E-6D5CBDD45E6A}"/>
              </a:ext>
            </a:extLst>
          </p:cNvPr>
          <p:cNvSpPr/>
          <p:nvPr userDrawn="1"/>
        </p:nvSpPr>
        <p:spPr>
          <a:xfrm>
            <a:off x="11021369" y="5393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B16687A1-A441-4065-ED50-0FD209EECAF7}"/>
              </a:ext>
            </a:extLst>
          </p:cNvPr>
          <p:cNvSpPr/>
          <p:nvPr userDrawn="1"/>
        </p:nvSpPr>
        <p:spPr>
          <a:xfrm>
            <a:off x="11060267" y="48758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494EF5C9-E4E1-D06B-3741-B12FD988E99E}"/>
              </a:ext>
            </a:extLst>
          </p:cNvPr>
          <p:cNvSpPr/>
          <p:nvPr userDrawn="1"/>
        </p:nvSpPr>
        <p:spPr>
          <a:xfrm>
            <a:off x="11106964" y="4427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0A4E0173-72EC-E85B-FE8B-4C66BD279D91}"/>
              </a:ext>
            </a:extLst>
          </p:cNvPr>
          <p:cNvSpPr/>
          <p:nvPr userDrawn="1"/>
        </p:nvSpPr>
        <p:spPr>
          <a:xfrm>
            <a:off x="11160251" y="40594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30A7F696-0098-1FCE-E8D3-3FBC854748C4}"/>
              </a:ext>
            </a:extLst>
          </p:cNvPr>
          <p:cNvSpPr/>
          <p:nvPr userDrawn="1"/>
        </p:nvSpPr>
        <p:spPr>
          <a:xfrm>
            <a:off x="11218749" y="3781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EA7F1CD6-EAB8-AFFB-3FCB-ABB452560C0C}"/>
              </a:ext>
            </a:extLst>
          </p:cNvPr>
          <p:cNvSpPr/>
          <p:nvPr userDrawn="1"/>
        </p:nvSpPr>
        <p:spPr>
          <a:xfrm>
            <a:off x="11280942" y="36017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D4FEB7B-D532-4521-4165-D8AF0E7624C7}"/>
              </a:ext>
            </a:extLst>
          </p:cNvPr>
          <p:cNvSpPr/>
          <p:nvPr userDrawn="1"/>
        </p:nvSpPr>
        <p:spPr>
          <a:xfrm>
            <a:off x="11345219" y="3523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5F772ED8-1DEE-9F51-20B8-CAC3626D047F}"/>
              </a:ext>
            </a:extLst>
          </p:cNvPr>
          <p:cNvSpPr/>
          <p:nvPr userDrawn="1"/>
        </p:nvSpPr>
        <p:spPr>
          <a:xfrm>
            <a:off x="11409916" y="3549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8A0B717E-128C-C511-1D07-9054A9F991E0}"/>
              </a:ext>
            </a:extLst>
          </p:cNvPr>
          <p:cNvSpPr/>
          <p:nvPr userDrawn="1"/>
        </p:nvSpPr>
        <p:spPr>
          <a:xfrm>
            <a:off x="11473356" y="3679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C196ACD8-1566-C8C6-10C6-74099941CEA5}"/>
              </a:ext>
            </a:extLst>
          </p:cNvPr>
          <p:cNvSpPr/>
          <p:nvPr userDrawn="1"/>
        </p:nvSpPr>
        <p:spPr>
          <a:xfrm>
            <a:off x="11533898" y="3908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BFEB0BDE-F11E-63FD-FD58-C9027EF26360}"/>
              </a:ext>
            </a:extLst>
          </p:cNvPr>
          <p:cNvSpPr/>
          <p:nvPr userDrawn="1"/>
        </p:nvSpPr>
        <p:spPr>
          <a:xfrm>
            <a:off x="11589972" y="42326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1C889A6E-4A52-12C8-9752-1466A68179DD}"/>
              </a:ext>
            </a:extLst>
          </p:cNvPr>
          <p:cNvSpPr/>
          <p:nvPr userDrawn="1"/>
        </p:nvSpPr>
        <p:spPr>
          <a:xfrm>
            <a:off x="11640127" y="4642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88036C2C-38BB-7434-9420-F00EA974D2BA}"/>
              </a:ext>
            </a:extLst>
          </p:cNvPr>
          <p:cNvSpPr/>
          <p:nvPr userDrawn="1"/>
        </p:nvSpPr>
        <p:spPr>
          <a:xfrm>
            <a:off x="11683064" y="5126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6FBE2D4D-8405-F122-18C4-1D1B95C71282}"/>
              </a:ext>
            </a:extLst>
          </p:cNvPr>
          <p:cNvSpPr/>
          <p:nvPr userDrawn="1"/>
        </p:nvSpPr>
        <p:spPr>
          <a:xfrm>
            <a:off x="11717670" y="5674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A8981107-1714-59B3-5B94-0434EDC95E29}"/>
              </a:ext>
            </a:extLst>
          </p:cNvPr>
          <p:cNvSpPr/>
          <p:nvPr userDrawn="1"/>
        </p:nvSpPr>
        <p:spPr>
          <a:xfrm>
            <a:off x="11743050" y="62697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7FD67056-0FCC-3A74-5F8F-45F6B25B1B38}"/>
              </a:ext>
            </a:extLst>
          </p:cNvPr>
          <p:cNvSpPr/>
          <p:nvPr userDrawn="1"/>
        </p:nvSpPr>
        <p:spPr>
          <a:xfrm>
            <a:off x="11758545" y="68984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881A9446-E442-E9E0-11F0-40642AE35269}"/>
              </a:ext>
            </a:extLst>
          </p:cNvPr>
          <p:cNvSpPr/>
          <p:nvPr userDrawn="1"/>
        </p:nvSpPr>
        <p:spPr>
          <a:xfrm>
            <a:off x="11763755" y="7543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DFD4B2A6-6652-F3E2-1034-9A3C87188CA7}"/>
              </a:ext>
            </a:extLst>
          </p:cNvPr>
          <p:cNvSpPr/>
          <p:nvPr userDrawn="1"/>
        </p:nvSpPr>
        <p:spPr>
          <a:xfrm>
            <a:off x="11311128" y="704088"/>
            <a:ext cx="146304" cy="14630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CB33593B-7C45-81B8-9F58-880FABA64908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C2994DA7-A67E-6154-7C14-EFC1C6493652}"/>
              </a:ext>
            </a:extLst>
          </p:cNvPr>
          <p:cNvSpPr/>
          <p:nvPr userDrawn="1"/>
        </p:nvSpPr>
        <p:spPr>
          <a:xfrm>
            <a:off x="10980051" y="534004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24BBE8A6-9131-79E4-501A-22CE1E3053B5}"/>
              </a:ext>
            </a:extLst>
          </p:cNvPr>
          <p:cNvSpPr/>
          <p:nvPr userDrawn="1"/>
        </p:nvSpPr>
        <p:spPr>
          <a:xfrm>
            <a:off x="10966583" y="53859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5A943E0E-7DC2-37A3-6301-BCF0D501E3CD}"/>
              </a:ext>
            </a:extLst>
          </p:cNvPr>
          <p:cNvSpPr/>
          <p:nvPr userDrawn="1"/>
        </p:nvSpPr>
        <p:spPr>
          <a:xfrm>
            <a:off x="10944677" y="542840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71D1BA55-5584-7FEC-5C2D-B5EA0D5B760F}"/>
              </a:ext>
            </a:extLst>
          </p:cNvPr>
          <p:cNvSpPr/>
          <p:nvPr userDrawn="1"/>
        </p:nvSpPr>
        <p:spPr>
          <a:xfrm>
            <a:off x="10915125" y="546598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3D5601C0-E125-EA07-13C9-04E31ED53DAB}"/>
              </a:ext>
            </a:extLst>
          </p:cNvPr>
          <p:cNvSpPr/>
          <p:nvPr userDrawn="1"/>
        </p:nvSpPr>
        <p:spPr>
          <a:xfrm>
            <a:off x="10878996" y="549728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C3C9F4EF-C7AF-5069-F173-07E689DAEE5F}"/>
              </a:ext>
            </a:extLst>
          </p:cNvPr>
          <p:cNvSpPr/>
          <p:nvPr userDrawn="1"/>
        </p:nvSpPr>
        <p:spPr>
          <a:xfrm>
            <a:off x="10837596" y="552119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1D40F19C-F0B0-AA33-916A-298ABC8A7568}"/>
              </a:ext>
            </a:extLst>
          </p:cNvPr>
          <p:cNvSpPr/>
          <p:nvPr userDrawn="1"/>
        </p:nvSpPr>
        <p:spPr>
          <a:xfrm>
            <a:off x="10792419" y="553682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9AD49635-5190-18CE-7EA3-39516B3F168C}"/>
              </a:ext>
            </a:extLst>
          </p:cNvPr>
          <p:cNvSpPr/>
          <p:nvPr userDrawn="1"/>
        </p:nvSpPr>
        <p:spPr>
          <a:xfrm>
            <a:off x="10745100" y="55436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3B45CFA3-1428-0D2A-013D-5CF22EBAD37E}"/>
              </a:ext>
            </a:extLst>
          </p:cNvPr>
          <p:cNvSpPr/>
          <p:nvPr userDrawn="1"/>
        </p:nvSpPr>
        <p:spPr>
          <a:xfrm>
            <a:off x="10697349" y="554135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31CFD614-A45D-2FC7-0F1B-38CF9609F40A}"/>
              </a:ext>
            </a:extLst>
          </p:cNvPr>
          <p:cNvSpPr/>
          <p:nvPr userDrawn="1"/>
        </p:nvSpPr>
        <p:spPr>
          <a:xfrm>
            <a:off x="10650891" y="55300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34AE6FC0-CB5C-353C-6F17-6293304668CE}"/>
              </a:ext>
            </a:extLst>
          </p:cNvPr>
          <p:cNvSpPr/>
          <p:nvPr userDrawn="1"/>
        </p:nvSpPr>
        <p:spPr>
          <a:xfrm>
            <a:off x="10607405" y="551022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617F0234-5835-7C28-93D3-8E00D3DFE55A}"/>
              </a:ext>
            </a:extLst>
          </p:cNvPr>
          <p:cNvSpPr/>
          <p:nvPr userDrawn="1"/>
        </p:nvSpPr>
        <p:spPr>
          <a:xfrm>
            <a:off x="10568464" y="548249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0BF95FEC-2F6A-5F33-095D-3A8C53B4D58C}"/>
              </a:ext>
            </a:extLst>
          </p:cNvPr>
          <p:cNvSpPr/>
          <p:nvPr userDrawn="1"/>
        </p:nvSpPr>
        <p:spPr>
          <a:xfrm>
            <a:off x="10535474" y="544789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7297CB53-47CF-78D6-74E7-378B9A6D1403}"/>
              </a:ext>
            </a:extLst>
          </p:cNvPr>
          <p:cNvSpPr/>
          <p:nvPr userDrawn="1"/>
        </p:nvSpPr>
        <p:spPr>
          <a:xfrm>
            <a:off x="10509629" y="540768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F36A54EC-4BA1-5E07-2E83-1ED45DCB8ADE}"/>
              </a:ext>
            </a:extLst>
          </p:cNvPr>
          <p:cNvSpPr/>
          <p:nvPr userDrawn="1"/>
        </p:nvSpPr>
        <p:spPr>
          <a:xfrm>
            <a:off x="10491861" y="536330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B9280943-1205-3C79-9F0D-E20B7A5584FB}"/>
              </a:ext>
            </a:extLst>
          </p:cNvPr>
          <p:cNvSpPr/>
          <p:nvPr userDrawn="1"/>
        </p:nvSpPr>
        <p:spPr>
          <a:xfrm>
            <a:off x="10482814" y="531635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89D9BE54-F4EF-0CE2-09C0-7C321438AB62}"/>
              </a:ext>
            </a:extLst>
          </p:cNvPr>
          <p:cNvSpPr/>
          <p:nvPr userDrawn="1"/>
        </p:nvSpPr>
        <p:spPr>
          <a:xfrm>
            <a:off x="10482814" y="526855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63ACEA86-7146-526F-C231-4EBFCBF63F51}"/>
              </a:ext>
            </a:extLst>
          </p:cNvPr>
          <p:cNvSpPr/>
          <p:nvPr userDrawn="1"/>
        </p:nvSpPr>
        <p:spPr>
          <a:xfrm>
            <a:off x="10491861" y="522161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AF08B5E3-D874-4CB5-4C99-2B72DAB2AB4D}"/>
              </a:ext>
            </a:extLst>
          </p:cNvPr>
          <p:cNvSpPr/>
          <p:nvPr userDrawn="1"/>
        </p:nvSpPr>
        <p:spPr>
          <a:xfrm>
            <a:off x="10509629" y="51772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93D31F92-22EE-0BB3-0DC5-01B20606D488}"/>
              </a:ext>
            </a:extLst>
          </p:cNvPr>
          <p:cNvSpPr/>
          <p:nvPr userDrawn="1"/>
        </p:nvSpPr>
        <p:spPr>
          <a:xfrm>
            <a:off x="10535474" y="513701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D96F07E4-B450-DC3F-9391-D73A7938ECE0}"/>
              </a:ext>
            </a:extLst>
          </p:cNvPr>
          <p:cNvSpPr/>
          <p:nvPr userDrawn="1"/>
        </p:nvSpPr>
        <p:spPr>
          <a:xfrm>
            <a:off x="10568464" y="51024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6E7C74A4-F191-C020-8345-F59F6314FACA}"/>
              </a:ext>
            </a:extLst>
          </p:cNvPr>
          <p:cNvSpPr/>
          <p:nvPr userDrawn="1"/>
        </p:nvSpPr>
        <p:spPr>
          <a:xfrm>
            <a:off x="10607405" y="50746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A807ED7D-0AD2-FEAF-309F-D86CA3D5117F}"/>
              </a:ext>
            </a:extLst>
          </p:cNvPr>
          <p:cNvSpPr/>
          <p:nvPr userDrawn="1"/>
        </p:nvSpPr>
        <p:spPr>
          <a:xfrm>
            <a:off x="10650891" y="505482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645ED6FA-385C-5000-10DA-44D69442926C}"/>
              </a:ext>
            </a:extLst>
          </p:cNvPr>
          <p:cNvSpPr/>
          <p:nvPr userDrawn="1"/>
        </p:nvSpPr>
        <p:spPr>
          <a:xfrm>
            <a:off x="10697349" y="50435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9F22BDC6-5A0D-2B5A-4D09-FD814405D38C}"/>
              </a:ext>
            </a:extLst>
          </p:cNvPr>
          <p:cNvSpPr/>
          <p:nvPr userDrawn="1"/>
        </p:nvSpPr>
        <p:spPr>
          <a:xfrm>
            <a:off x="10745100" y="504128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0C9AEC1E-8E97-2C46-1694-101C6D5D13F4}"/>
              </a:ext>
            </a:extLst>
          </p:cNvPr>
          <p:cNvSpPr/>
          <p:nvPr userDrawn="1"/>
        </p:nvSpPr>
        <p:spPr>
          <a:xfrm>
            <a:off x="10792419" y="504808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08EA84A4-2210-E1D1-DD48-1383BA582BAE}"/>
              </a:ext>
            </a:extLst>
          </p:cNvPr>
          <p:cNvSpPr/>
          <p:nvPr userDrawn="1"/>
        </p:nvSpPr>
        <p:spPr>
          <a:xfrm>
            <a:off x="10837596" y="506371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4E0B7F51-BC84-1064-AB83-297576E997FE}"/>
              </a:ext>
            </a:extLst>
          </p:cNvPr>
          <p:cNvSpPr/>
          <p:nvPr userDrawn="1"/>
        </p:nvSpPr>
        <p:spPr>
          <a:xfrm>
            <a:off x="10878996" y="508762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555AAE25-BE06-9EF7-28F9-C49F1C46BAE2}"/>
              </a:ext>
            </a:extLst>
          </p:cNvPr>
          <p:cNvSpPr/>
          <p:nvPr userDrawn="1"/>
        </p:nvSpPr>
        <p:spPr>
          <a:xfrm>
            <a:off x="10915125" y="511892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E00A1FB6-BC77-29E9-5DF6-3FE4116B8D3D}"/>
              </a:ext>
            </a:extLst>
          </p:cNvPr>
          <p:cNvSpPr/>
          <p:nvPr userDrawn="1"/>
        </p:nvSpPr>
        <p:spPr>
          <a:xfrm>
            <a:off x="10944677" y="515650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2BE5A3FF-512F-9BCD-EFEF-E61F9BFF9B4D}"/>
              </a:ext>
            </a:extLst>
          </p:cNvPr>
          <p:cNvSpPr/>
          <p:nvPr userDrawn="1"/>
        </p:nvSpPr>
        <p:spPr>
          <a:xfrm>
            <a:off x="10966583" y="519899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15EA04A3-C8D6-BB94-FF92-C745D89B8472}"/>
              </a:ext>
            </a:extLst>
          </p:cNvPr>
          <p:cNvSpPr/>
          <p:nvPr userDrawn="1"/>
        </p:nvSpPr>
        <p:spPr>
          <a:xfrm>
            <a:off x="10980051" y="524486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0365E5FF-3B0F-BA6A-63D2-F1839BE27033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014091BA-6D63-9AD5-D451-DDDDD6C540B6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12655A25-D8D8-41BA-E49E-FB14DA48B0A8}"/>
              </a:ext>
            </a:extLst>
          </p:cNvPr>
          <p:cNvSpPr/>
          <p:nvPr userDrawn="1"/>
        </p:nvSpPr>
        <p:spPr>
          <a:xfrm>
            <a:off x="10911318" y="533622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4A86FF1A-72D1-0558-2B49-EE59DADFEAA0}"/>
              </a:ext>
            </a:extLst>
          </p:cNvPr>
          <p:cNvSpPr/>
          <p:nvPr userDrawn="1"/>
        </p:nvSpPr>
        <p:spPr>
          <a:xfrm>
            <a:off x="10896940" y="53757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0D036B4B-B222-AAD6-3235-1FAFB32F226B}"/>
              </a:ext>
            </a:extLst>
          </p:cNvPr>
          <p:cNvSpPr/>
          <p:nvPr userDrawn="1"/>
        </p:nvSpPr>
        <p:spPr>
          <a:xfrm>
            <a:off x="10873840" y="54108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0F6AA1E5-B937-7DD3-B7CA-2FB65C74F556}"/>
              </a:ext>
            </a:extLst>
          </p:cNvPr>
          <p:cNvSpPr/>
          <p:nvPr userDrawn="1"/>
        </p:nvSpPr>
        <p:spPr>
          <a:xfrm>
            <a:off x="10843263" y="543969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3773E70A-7C31-960E-AB08-3FF3E13CAC74}"/>
              </a:ext>
            </a:extLst>
          </p:cNvPr>
          <p:cNvSpPr/>
          <p:nvPr userDrawn="1"/>
        </p:nvSpPr>
        <p:spPr>
          <a:xfrm>
            <a:off x="10806858" y="54607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6ED1BCBE-8DFD-3310-D0F6-EC0304EEAF62}"/>
              </a:ext>
            </a:extLst>
          </p:cNvPr>
          <p:cNvSpPr/>
          <p:nvPr userDrawn="1"/>
        </p:nvSpPr>
        <p:spPr>
          <a:xfrm>
            <a:off x="10766586" y="547276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9448BF67-0D5E-B658-CBE5-63ED499AEFF7}"/>
              </a:ext>
            </a:extLst>
          </p:cNvPr>
          <p:cNvSpPr/>
          <p:nvPr userDrawn="1"/>
        </p:nvSpPr>
        <p:spPr>
          <a:xfrm>
            <a:off x="10724620" y="54752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607C61F8-9FFA-A09C-0C27-7C88C030A5F0}"/>
              </a:ext>
            </a:extLst>
          </p:cNvPr>
          <p:cNvSpPr/>
          <p:nvPr userDrawn="1"/>
        </p:nvSpPr>
        <p:spPr>
          <a:xfrm>
            <a:off x="10683221" y="54679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E1714F30-BB22-B2A3-5FFC-6198B039933A}"/>
              </a:ext>
            </a:extLst>
          </p:cNvPr>
          <p:cNvSpPr/>
          <p:nvPr userDrawn="1"/>
        </p:nvSpPr>
        <p:spPr>
          <a:xfrm>
            <a:off x="10644621" y="545126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2D241413-80AA-2207-D96D-073FDD646A93}"/>
              </a:ext>
            </a:extLst>
          </p:cNvPr>
          <p:cNvSpPr/>
          <p:nvPr userDrawn="1"/>
        </p:nvSpPr>
        <p:spPr>
          <a:xfrm>
            <a:off x="10610902" y="542615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818E479F-B439-ABB6-A1F9-925866C390CB}"/>
              </a:ext>
            </a:extLst>
          </p:cNvPr>
          <p:cNvSpPr/>
          <p:nvPr userDrawn="1"/>
        </p:nvSpPr>
        <p:spPr>
          <a:xfrm>
            <a:off x="10583881" y="539395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D0A0035C-BA1A-D736-F5DD-0F3ED0A1F17E}"/>
              </a:ext>
            </a:extLst>
          </p:cNvPr>
          <p:cNvSpPr/>
          <p:nvPr userDrawn="1"/>
        </p:nvSpPr>
        <p:spPr>
          <a:xfrm>
            <a:off x="10565014" y="535639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A8922CB6-DF9F-5B08-DDB6-07D136BD0308}"/>
              </a:ext>
            </a:extLst>
          </p:cNvPr>
          <p:cNvSpPr/>
          <p:nvPr userDrawn="1"/>
        </p:nvSpPr>
        <p:spPr>
          <a:xfrm>
            <a:off x="10555320" y="531548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A4DB8041-2F24-5EB8-84C7-7AA3C7AA32ED}"/>
              </a:ext>
            </a:extLst>
          </p:cNvPr>
          <p:cNvSpPr/>
          <p:nvPr userDrawn="1"/>
        </p:nvSpPr>
        <p:spPr>
          <a:xfrm>
            <a:off x="10555320" y="527344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F22D06A8-E935-472F-43E7-71F0A7F3BB48}"/>
              </a:ext>
            </a:extLst>
          </p:cNvPr>
          <p:cNvSpPr/>
          <p:nvPr userDrawn="1"/>
        </p:nvSpPr>
        <p:spPr>
          <a:xfrm>
            <a:off x="10565014" y="52325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CADDBACF-FF0F-564C-A97F-F2D287DC4808}"/>
              </a:ext>
            </a:extLst>
          </p:cNvPr>
          <p:cNvSpPr/>
          <p:nvPr userDrawn="1"/>
        </p:nvSpPr>
        <p:spPr>
          <a:xfrm>
            <a:off x="10583881" y="519497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0E7AE550-7872-7624-8520-B40302E50FCA}"/>
              </a:ext>
            </a:extLst>
          </p:cNvPr>
          <p:cNvSpPr/>
          <p:nvPr userDrawn="1"/>
        </p:nvSpPr>
        <p:spPr>
          <a:xfrm>
            <a:off x="10610902" y="5162775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56794718-EFA8-625A-96B8-5B57A8EFB98A}"/>
              </a:ext>
            </a:extLst>
          </p:cNvPr>
          <p:cNvSpPr/>
          <p:nvPr userDrawn="1"/>
        </p:nvSpPr>
        <p:spPr>
          <a:xfrm>
            <a:off x="10644621" y="513767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700297C7-F3BE-8548-CB54-E974F580AEA1}"/>
              </a:ext>
            </a:extLst>
          </p:cNvPr>
          <p:cNvSpPr/>
          <p:nvPr userDrawn="1"/>
        </p:nvSpPr>
        <p:spPr>
          <a:xfrm>
            <a:off x="10683221" y="51210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8D433C0D-A201-6495-B509-A6F7964666CC}"/>
              </a:ext>
            </a:extLst>
          </p:cNvPr>
          <p:cNvSpPr/>
          <p:nvPr userDrawn="1"/>
        </p:nvSpPr>
        <p:spPr>
          <a:xfrm>
            <a:off x="10724620" y="51137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28F5544E-E0EA-6B0E-721F-8D934D109B3D}"/>
              </a:ext>
            </a:extLst>
          </p:cNvPr>
          <p:cNvSpPr/>
          <p:nvPr userDrawn="1"/>
        </p:nvSpPr>
        <p:spPr>
          <a:xfrm>
            <a:off x="10766586" y="511616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2444788A-44A3-415D-7222-1DE7E9542D36}"/>
              </a:ext>
            </a:extLst>
          </p:cNvPr>
          <p:cNvSpPr/>
          <p:nvPr userDrawn="1"/>
        </p:nvSpPr>
        <p:spPr>
          <a:xfrm>
            <a:off x="10806858" y="51282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3C993374-FDFC-8481-FA26-C51EB5EB3F55}"/>
              </a:ext>
            </a:extLst>
          </p:cNvPr>
          <p:cNvSpPr/>
          <p:nvPr userDrawn="1"/>
        </p:nvSpPr>
        <p:spPr>
          <a:xfrm>
            <a:off x="10843263" y="514924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15F26EFF-9411-CD07-485B-79C5AFBE7F57}"/>
              </a:ext>
            </a:extLst>
          </p:cNvPr>
          <p:cNvSpPr/>
          <p:nvPr userDrawn="1"/>
        </p:nvSpPr>
        <p:spPr>
          <a:xfrm>
            <a:off x="10873840" y="517808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96072021-0131-4B8A-62B5-5D60AF474288}"/>
              </a:ext>
            </a:extLst>
          </p:cNvPr>
          <p:cNvSpPr/>
          <p:nvPr userDrawn="1"/>
        </p:nvSpPr>
        <p:spPr>
          <a:xfrm>
            <a:off x="10896940" y="52132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AC511911-1551-ABAD-36F2-2F7ED2D244EC}"/>
              </a:ext>
            </a:extLst>
          </p:cNvPr>
          <p:cNvSpPr/>
          <p:nvPr userDrawn="1"/>
        </p:nvSpPr>
        <p:spPr>
          <a:xfrm>
            <a:off x="10911318" y="525271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58C923FC-D513-844A-F15D-2ACC3872D7E5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CF569F3A-4ABD-52C6-85F0-9BE0CB68DBCD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0B38A42E-D18B-C933-9FAD-366FFB15F742}"/>
              </a:ext>
            </a:extLst>
          </p:cNvPr>
          <p:cNvSpPr/>
          <p:nvPr userDrawn="1"/>
        </p:nvSpPr>
        <p:spPr>
          <a:xfrm>
            <a:off x="10850485" y="533004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9D85D596-5C64-0142-8AD1-33A2CFCE09BA}"/>
              </a:ext>
            </a:extLst>
          </p:cNvPr>
          <p:cNvSpPr/>
          <p:nvPr userDrawn="1"/>
        </p:nvSpPr>
        <p:spPr>
          <a:xfrm>
            <a:off x="10834875" y="536246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FFCE8E67-AB0A-31B6-F45A-D191A7116254}"/>
              </a:ext>
            </a:extLst>
          </p:cNvPr>
          <p:cNvSpPr/>
          <p:nvPr userDrawn="1"/>
        </p:nvSpPr>
        <p:spPr>
          <a:xfrm>
            <a:off x="10810403" y="5388835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9A2D859E-5DC7-5234-1ED3-8E2E27B4C736}"/>
              </a:ext>
            </a:extLst>
          </p:cNvPr>
          <p:cNvSpPr/>
          <p:nvPr userDrawn="1"/>
        </p:nvSpPr>
        <p:spPr>
          <a:xfrm>
            <a:off x="10779244" y="540682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07E3F0EF-7E61-5B0B-E226-755E5DCC20D6}"/>
              </a:ext>
            </a:extLst>
          </p:cNvPr>
          <p:cNvSpPr/>
          <p:nvPr userDrawn="1"/>
        </p:nvSpPr>
        <p:spPr>
          <a:xfrm>
            <a:off x="10744167" y="541483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235E9F3F-9B77-8D3C-D17C-D05353FEDA76}"/>
              </a:ext>
            </a:extLst>
          </p:cNvPr>
          <p:cNvSpPr/>
          <p:nvPr userDrawn="1"/>
        </p:nvSpPr>
        <p:spPr>
          <a:xfrm>
            <a:off x="10708288" y="541214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64A295FB-91C0-C111-5823-EA90E478371C}"/>
              </a:ext>
            </a:extLst>
          </p:cNvPr>
          <p:cNvSpPr/>
          <p:nvPr userDrawn="1"/>
        </p:nvSpPr>
        <p:spPr>
          <a:xfrm>
            <a:off x="10674797" y="53989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0A9F7B2D-A789-0AF6-376D-9434E16F2FB3}"/>
              </a:ext>
            </a:extLst>
          </p:cNvPr>
          <p:cNvSpPr/>
          <p:nvPr userDrawn="1"/>
        </p:nvSpPr>
        <p:spPr>
          <a:xfrm>
            <a:off x="10646667" y="537656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255BD421-118E-44B9-88C4-A5ED901AFE4C}"/>
              </a:ext>
            </a:extLst>
          </p:cNvPr>
          <p:cNvSpPr/>
          <p:nvPr userDrawn="1"/>
        </p:nvSpPr>
        <p:spPr>
          <a:xfrm>
            <a:off x="10626399" y="53468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E5A0B355-9777-CB38-9FF2-06EFE40914DA}"/>
              </a:ext>
            </a:extLst>
          </p:cNvPr>
          <p:cNvSpPr/>
          <p:nvPr userDrawn="1"/>
        </p:nvSpPr>
        <p:spPr>
          <a:xfrm>
            <a:off x="10615794" y="5312456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106401A0-A19A-2B63-9003-2FDFF9D4C300}"/>
              </a:ext>
            </a:extLst>
          </p:cNvPr>
          <p:cNvSpPr/>
          <p:nvPr userDrawn="1"/>
        </p:nvSpPr>
        <p:spPr>
          <a:xfrm>
            <a:off x="10615794" y="527647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874FB134-0C76-93F3-38F9-6859731406A8}"/>
              </a:ext>
            </a:extLst>
          </p:cNvPr>
          <p:cNvSpPr/>
          <p:nvPr userDrawn="1"/>
        </p:nvSpPr>
        <p:spPr>
          <a:xfrm>
            <a:off x="10626399" y="52420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A4BB7FF1-FC3D-20C9-34D7-523DFAEF7219}"/>
              </a:ext>
            </a:extLst>
          </p:cNvPr>
          <p:cNvSpPr/>
          <p:nvPr userDrawn="1"/>
        </p:nvSpPr>
        <p:spPr>
          <a:xfrm>
            <a:off x="10646667" y="521237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AE573BC6-C2E6-9A4D-9D7D-5825EE1A57E2}"/>
              </a:ext>
            </a:extLst>
          </p:cNvPr>
          <p:cNvSpPr/>
          <p:nvPr userDrawn="1"/>
        </p:nvSpPr>
        <p:spPr>
          <a:xfrm>
            <a:off x="10674797" y="51899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A0E7338E-E7C2-9DC6-9B23-947B43D49607}"/>
              </a:ext>
            </a:extLst>
          </p:cNvPr>
          <p:cNvSpPr/>
          <p:nvPr userDrawn="1"/>
        </p:nvSpPr>
        <p:spPr>
          <a:xfrm>
            <a:off x="10708288" y="517679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5F6AF7EF-C6A2-30E6-C3C5-85D16BF121AB}"/>
              </a:ext>
            </a:extLst>
          </p:cNvPr>
          <p:cNvSpPr/>
          <p:nvPr userDrawn="1"/>
        </p:nvSpPr>
        <p:spPr>
          <a:xfrm>
            <a:off x="10744167" y="517410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85059C9C-3469-77FC-1C83-9C22AA564941}"/>
              </a:ext>
            </a:extLst>
          </p:cNvPr>
          <p:cNvSpPr/>
          <p:nvPr userDrawn="1"/>
        </p:nvSpPr>
        <p:spPr>
          <a:xfrm>
            <a:off x="10779244" y="518211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ADADFE93-5E7C-0DED-8683-791F325A0242}"/>
              </a:ext>
            </a:extLst>
          </p:cNvPr>
          <p:cNvSpPr/>
          <p:nvPr userDrawn="1"/>
        </p:nvSpPr>
        <p:spPr>
          <a:xfrm>
            <a:off x="10810403" y="5200099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1C42A434-BA4F-4419-602D-801276B47330}"/>
              </a:ext>
            </a:extLst>
          </p:cNvPr>
          <p:cNvSpPr/>
          <p:nvPr userDrawn="1"/>
        </p:nvSpPr>
        <p:spPr>
          <a:xfrm>
            <a:off x="10834875" y="522647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038763FD-97AF-0403-2B98-F974CCA55FBD}"/>
              </a:ext>
            </a:extLst>
          </p:cNvPr>
          <p:cNvSpPr/>
          <p:nvPr userDrawn="1"/>
        </p:nvSpPr>
        <p:spPr>
          <a:xfrm>
            <a:off x="10850485" y="525889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E7E4433E-B1DA-E327-2D33-3D225BF95634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57D28948-0893-467C-6548-105DB9C1262B}"/>
              </a:ext>
            </a:extLst>
          </p:cNvPr>
          <p:cNvSpPr/>
          <p:nvPr userDrawn="1"/>
        </p:nvSpPr>
        <p:spPr>
          <a:xfrm>
            <a:off x="10691896" y="5251216"/>
            <a:ext cx="104607" cy="10460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42C4ED26-EC62-E335-A3B7-BCFAAD1C76BC}"/>
              </a:ext>
            </a:extLst>
          </p:cNvPr>
          <p:cNvSpPr/>
          <p:nvPr userDrawn="1"/>
        </p:nvSpPr>
        <p:spPr>
          <a:xfrm>
            <a:off x="8385048" y="37216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F531763A-D24B-EDE4-5ED0-C8C290A0481B}"/>
              </a:ext>
            </a:extLst>
          </p:cNvPr>
          <p:cNvSpPr/>
          <p:nvPr userDrawn="1"/>
        </p:nvSpPr>
        <p:spPr>
          <a:xfrm>
            <a:off x="8472331" y="377529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98B713D1-2F48-B180-1CDD-9E12CB0DCFB4}"/>
              </a:ext>
            </a:extLst>
          </p:cNvPr>
          <p:cNvSpPr/>
          <p:nvPr userDrawn="1"/>
        </p:nvSpPr>
        <p:spPr>
          <a:xfrm>
            <a:off x="8559615" y="38273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5F1BCE88-36AB-D4F0-8282-024BCBA91347}"/>
              </a:ext>
            </a:extLst>
          </p:cNvPr>
          <p:cNvSpPr/>
          <p:nvPr userDrawn="1"/>
        </p:nvSpPr>
        <p:spPr>
          <a:xfrm>
            <a:off x="8646898" y="38763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51954663-11DB-4E37-22A8-C3331547E243}"/>
              </a:ext>
            </a:extLst>
          </p:cNvPr>
          <p:cNvSpPr/>
          <p:nvPr userDrawn="1"/>
        </p:nvSpPr>
        <p:spPr>
          <a:xfrm>
            <a:off x="8734182" y="39208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2B8F5774-5B8B-288F-883B-8288BB82AC24}"/>
              </a:ext>
            </a:extLst>
          </p:cNvPr>
          <p:cNvSpPr/>
          <p:nvPr userDrawn="1"/>
        </p:nvSpPr>
        <p:spPr>
          <a:xfrm>
            <a:off x="8821466" y="395958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7471176C-1725-E8CD-7F0C-A01BA38644E5}"/>
              </a:ext>
            </a:extLst>
          </p:cNvPr>
          <p:cNvSpPr/>
          <p:nvPr userDrawn="1"/>
        </p:nvSpPr>
        <p:spPr>
          <a:xfrm>
            <a:off x="8908749" y="399175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A36A6E0F-AAEA-D18F-6085-AB771528EA59}"/>
              </a:ext>
            </a:extLst>
          </p:cNvPr>
          <p:cNvSpPr/>
          <p:nvPr userDrawn="1"/>
        </p:nvSpPr>
        <p:spPr>
          <a:xfrm>
            <a:off x="8996033" y="401670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29049D82-BD4C-C115-1D50-D48E3BFB1D07}"/>
              </a:ext>
            </a:extLst>
          </p:cNvPr>
          <p:cNvSpPr/>
          <p:nvPr userDrawn="1"/>
        </p:nvSpPr>
        <p:spPr>
          <a:xfrm>
            <a:off x="9083317" y="40341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77ED557D-08FF-F13E-A978-8D216B940C17}"/>
              </a:ext>
            </a:extLst>
          </p:cNvPr>
          <p:cNvSpPr/>
          <p:nvPr userDrawn="1"/>
        </p:nvSpPr>
        <p:spPr>
          <a:xfrm>
            <a:off x="9170600" y="40441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6B32CA09-9DBD-1567-0268-19747460F641}"/>
              </a:ext>
            </a:extLst>
          </p:cNvPr>
          <p:cNvSpPr/>
          <p:nvPr userDrawn="1"/>
        </p:nvSpPr>
        <p:spPr>
          <a:xfrm>
            <a:off x="9257884" y="40471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5776745E-CC41-7C11-6869-ACC8E92BDEBD}"/>
              </a:ext>
            </a:extLst>
          </p:cNvPr>
          <p:cNvSpPr/>
          <p:nvPr userDrawn="1"/>
        </p:nvSpPr>
        <p:spPr>
          <a:xfrm>
            <a:off x="9345168" y="4043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DFF4C389-1E66-3B8D-21A0-6F45863D8AAC}"/>
              </a:ext>
            </a:extLst>
          </p:cNvPr>
          <p:cNvSpPr/>
          <p:nvPr userDrawn="1"/>
        </p:nvSpPr>
        <p:spPr>
          <a:xfrm>
            <a:off x="9432451" y="40350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C37377A8-555F-243D-B014-CC107093ED22}"/>
              </a:ext>
            </a:extLst>
          </p:cNvPr>
          <p:cNvSpPr/>
          <p:nvPr userDrawn="1"/>
        </p:nvSpPr>
        <p:spPr>
          <a:xfrm>
            <a:off x="9519735" y="40222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3DFD7124-9569-DCC3-7DB2-5B913B32FDF4}"/>
              </a:ext>
            </a:extLst>
          </p:cNvPr>
          <p:cNvSpPr/>
          <p:nvPr userDrawn="1"/>
        </p:nvSpPr>
        <p:spPr>
          <a:xfrm>
            <a:off x="9607018" y="400688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58EF2D3A-1508-6E32-C2FA-AEB94D60EA38}"/>
              </a:ext>
            </a:extLst>
          </p:cNvPr>
          <p:cNvSpPr/>
          <p:nvPr userDrawn="1"/>
        </p:nvSpPr>
        <p:spPr>
          <a:xfrm>
            <a:off x="9694302" y="39904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C6A6176F-71B8-0BB4-335C-5022E1E2EC3F}"/>
              </a:ext>
            </a:extLst>
          </p:cNvPr>
          <p:cNvSpPr/>
          <p:nvPr userDrawn="1"/>
        </p:nvSpPr>
        <p:spPr>
          <a:xfrm>
            <a:off x="9781586" y="39744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012FE0BD-C40E-7A99-F36C-B2D239A0504F}"/>
              </a:ext>
            </a:extLst>
          </p:cNvPr>
          <p:cNvSpPr/>
          <p:nvPr userDrawn="1"/>
        </p:nvSpPr>
        <p:spPr>
          <a:xfrm>
            <a:off x="9868869" y="39606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5A70E002-BC9D-8758-5D62-A6B739ECB97D}"/>
              </a:ext>
            </a:extLst>
          </p:cNvPr>
          <p:cNvSpPr/>
          <p:nvPr userDrawn="1"/>
        </p:nvSpPr>
        <p:spPr>
          <a:xfrm>
            <a:off x="9956153" y="39504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61BB69FE-CE1C-DACC-E274-5D920617618B}"/>
              </a:ext>
            </a:extLst>
          </p:cNvPr>
          <p:cNvSpPr/>
          <p:nvPr userDrawn="1"/>
        </p:nvSpPr>
        <p:spPr>
          <a:xfrm>
            <a:off x="10043437" y="394521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D8AAD4A3-F5D7-678C-5C9F-499EBC69B531}"/>
              </a:ext>
            </a:extLst>
          </p:cNvPr>
          <p:cNvSpPr/>
          <p:nvPr userDrawn="1"/>
        </p:nvSpPr>
        <p:spPr>
          <a:xfrm>
            <a:off x="10130720" y="394596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DF08056E-3045-E338-DEB6-E09669FEEAFE}"/>
              </a:ext>
            </a:extLst>
          </p:cNvPr>
          <p:cNvSpPr/>
          <p:nvPr userDrawn="1"/>
        </p:nvSpPr>
        <p:spPr>
          <a:xfrm>
            <a:off x="10218004" y="39535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DA13B7FB-6163-8033-91BE-2D00DFC769C3}"/>
              </a:ext>
            </a:extLst>
          </p:cNvPr>
          <p:cNvSpPr/>
          <p:nvPr userDrawn="1"/>
        </p:nvSpPr>
        <p:spPr>
          <a:xfrm>
            <a:off x="10305288" y="396849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80E311E9-8EB2-10CC-4677-A6846BF7C581}"/>
              </a:ext>
            </a:extLst>
          </p:cNvPr>
          <p:cNvSpPr/>
          <p:nvPr userDrawn="1"/>
        </p:nvSpPr>
        <p:spPr>
          <a:xfrm>
            <a:off x="10392571" y="39909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CAF35BC1-A8D2-67C1-4000-2732EC44550D}"/>
              </a:ext>
            </a:extLst>
          </p:cNvPr>
          <p:cNvSpPr/>
          <p:nvPr userDrawn="1"/>
        </p:nvSpPr>
        <p:spPr>
          <a:xfrm>
            <a:off x="10479855" y="402077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2DC15597-0392-5771-204E-23EE8ED8045C}"/>
              </a:ext>
            </a:extLst>
          </p:cNvPr>
          <p:cNvSpPr/>
          <p:nvPr userDrawn="1"/>
        </p:nvSpPr>
        <p:spPr>
          <a:xfrm>
            <a:off x="10567138" y="40574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D41AF418-4CF6-FF20-B051-F59A72F8F0B6}"/>
              </a:ext>
            </a:extLst>
          </p:cNvPr>
          <p:cNvSpPr/>
          <p:nvPr userDrawn="1"/>
        </p:nvSpPr>
        <p:spPr>
          <a:xfrm>
            <a:off x="10654422" y="41001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3E08E2DA-F834-D12D-F6FB-E2D08A44BBF3}"/>
              </a:ext>
            </a:extLst>
          </p:cNvPr>
          <p:cNvSpPr/>
          <p:nvPr userDrawn="1"/>
        </p:nvSpPr>
        <p:spPr>
          <a:xfrm>
            <a:off x="10741706" y="414772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AEB27AF1-A2D1-0392-3666-F25B46DC7AB5}"/>
              </a:ext>
            </a:extLst>
          </p:cNvPr>
          <p:cNvSpPr/>
          <p:nvPr userDrawn="1"/>
        </p:nvSpPr>
        <p:spPr>
          <a:xfrm>
            <a:off x="10828989" y="41989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32DA7B3D-11D8-689C-E1F9-A46C3C78BDC4}"/>
              </a:ext>
            </a:extLst>
          </p:cNvPr>
          <p:cNvSpPr/>
          <p:nvPr userDrawn="1"/>
        </p:nvSpPr>
        <p:spPr>
          <a:xfrm>
            <a:off x="10916273" y="4252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540C4F57-EEA0-6C2D-FF3D-293D944B7377}"/>
              </a:ext>
            </a:extLst>
          </p:cNvPr>
          <p:cNvSpPr/>
          <p:nvPr userDrawn="1"/>
        </p:nvSpPr>
        <p:spPr>
          <a:xfrm>
            <a:off x="11003557" y="43061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1E58FA7A-0832-4EAA-C54F-71B107A11237}"/>
              </a:ext>
            </a:extLst>
          </p:cNvPr>
          <p:cNvSpPr/>
          <p:nvPr userDrawn="1"/>
        </p:nvSpPr>
        <p:spPr>
          <a:xfrm>
            <a:off x="11090840" y="43589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231D8963-EA13-0589-ADAD-61851C229977}"/>
              </a:ext>
            </a:extLst>
          </p:cNvPr>
          <p:cNvSpPr/>
          <p:nvPr userDrawn="1"/>
        </p:nvSpPr>
        <p:spPr>
          <a:xfrm>
            <a:off x="11178124" y="440910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8492EE06-91A9-167F-CE29-271F6EF71647}"/>
              </a:ext>
            </a:extLst>
          </p:cNvPr>
          <p:cNvSpPr/>
          <p:nvPr userDrawn="1"/>
        </p:nvSpPr>
        <p:spPr>
          <a:xfrm>
            <a:off x="11265408" y="44552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7258F2B3-FF28-3B12-485D-072C6DEE767D}"/>
              </a:ext>
            </a:extLst>
          </p:cNvPr>
          <p:cNvSpPr/>
          <p:nvPr userDrawn="1"/>
        </p:nvSpPr>
        <p:spPr>
          <a:xfrm>
            <a:off x="11352691" y="44959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C8FC5C9B-E64A-F107-30D7-00F429902686}"/>
              </a:ext>
            </a:extLst>
          </p:cNvPr>
          <p:cNvSpPr/>
          <p:nvPr userDrawn="1"/>
        </p:nvSpPr>
        <p:spPr>
          <a:xfrm>
            <a:off x="11439975" y="45304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38CF58EC-FB6B-517F-5B54-BFE0756C9B16}"/>
              </a:ext>
            </a:extLst>
          </p:cNvPr>
          <p:cNvSpPr/>
          <p:nvPr userDrawn="1"/>
        </p:nvSpPr>
        <p:spPr>
          <a:xfrm>
            <a:off x="11527258" y="45578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46218C96-CF7D-FB90-E0D1-6DEA3DAEE7FC}"/>
              </a:ext>
            </a:extLst>
          </p:cNvPr>
          <p:cNvSpPr/>
          <p:nvPr userDrawn="1"/>
        </p:nvSpPr>
        <p:spPr>
          <a:xfrm>
            <a:off x="11614542" y="457781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5DC6A8DC-265D-ECC4-4436-1C4ECDED46D9}"/>
              </a:ext>
            </a:extLst>
          </p:cNvPr>
          <p:cNvSpPr/>
          <p:nvPr userDrawn="1"/>
        </p:nvSpPr>
        <p:spPr>
          <a:xfrm>
            <a:off x="11701826" y="4590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85444808-A199-318B-EB44-76B18E120C4F}"/>
              </a:ext>
            </a:extLst>
          </p:cNvPr>
          <p:cNvSpPr/>
          <p:nvPr userDrawn="1"/>
        </p:nvSpPr>
        <p:spPr>
          <a:xfrm>
            <a:off x="11789109" y="459550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7B1495A9-C744-6601-5F0A-8B0CEEDF9E76}"/>
              </a:ext>
            </a:extLst>
          </p:cNvPr>
          <p:cNvSpPr/>
          <p:nvPr userDrawn="1"/>
        </p:nvSpPr>
        <p:spPr>
          <a:xfrm>
            <a:off x="11876393" y="459414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E555A51E-3943-5936-E0BD-494FE163B0BC}"/>
              </a:ext>
            </a:extLst>
          </p:cNvPr>
          <p:cNvSpPr/>
          <p:nvPr userDrawn="1"/>
        </p:nvSpPr>
        <p:spPr>
          <a:xfrm>
            <a:off x="11963677" y="45870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BEE86B65-65C5-284E-FF27-F4AB11E39964}"/>
              </a:ext>
            </a:extLst>
          </p:cNvPr>
          <p:cNvSpPr/>
          <p:nvPr userDrawn="1"/>
        </p:nvSpPr>
        <p:spPr>
          <a:xfrm>
            <a:off x="12050960" y="457553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A7720E19-7A18-AAEB-285C-654766FEEA89}"/>
              </a:ext>
            </a:extLst>
          </p:cNvPr>
          <p:cNvSpPr/>
          <p:nvPr userDrawn="1"/>
        </p:nvSpPr>
        <p:spPr>
          <a:xfrm>
            <a:off x="12138244" y="456085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B32FD73D-BD00-64C8-BB6F-6BB3EA5895B8}"/>
              </a:ext>
            </a:extLst>
          </p:cNvPr>
          <p:cNvSpPr/>
          <p:nvPr userDrawn="1"/>
        </p:nvSpPr>
        <p:spPr>
          <a:xfrm>
            <a:off x="12225528" y="45445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7A81F545-D533-AEA3-9E9D-C42F55A076E3}"/>
              </a:ext>
            </a:extLst>
          </p:cNvPr>
          <p:cNvSpPr/>
          <p:nvPr userDrawn="1"/>
        </p:nvSpPr>
        <p:spPr>
          <a:xfrm>
            <a:off x="8385048" y="40719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9827238D-E531-3309-6D19-B3E77AE015DB}"/>
              </a:ext>
            </a:extLst>
          </p:cNvPr>
          <p:cNvSpPr/>
          <p:nvPr userDrawn="1"/>
        </p:nvSpPr>
        <p:spPr>
          <a:xfrm>
            <a:off x="8472331" y="409628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9" name="Oval 308">
            <a:extLst>
              <a:ext uri="{FF2B5EF4-FFF2-40B4-BE49-F238E27FC236}">
                <a16:creationId xmlns:a16="http://schemas.microsoft.com/office/drawing/2014/main" id="{D5EB2A51-8353-7119-9CC5-13EF2474ADC2}"/>
              </a:ext>
            </a:extLst>
          </p:cNvPr>
          <p:cNvSpPr/>
          <p:nvPr userDrawn="1"/>
        </p:nvSpPr>
        <p:spPr>
          <a:xfrm>
            <a:off x="8559615" y="411479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EA93EAE0-2D47-E97E-5C37-B4DDD4AC0433}"/>
              </a:ext>
            </a:extLst>
          </p:cNvPr>
          <p:cNvSpPr/>
          <p:nvPr userDrawn="1"/>
        </p:nvSpPr>
        <p:spPr>
          <a:xfrm>
            <a:off x="8646898" y="41274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1" name="Oval 310">
            <a:extLst>
              <a:ext uri="{FF2B5EF4-FFF2-40B4-BE49-F238E27FC236}">
                <a16:creationId xmlns:a16="http://schemas.microsoft.com/office/drawing/2014/main" id="{32E87B2D-856A-A3A9-B621-63361A7D4B0B}"/>
              </a:ext>
            </a:extLst>
          </p:cNvPr>
          <p:cNvSpPr/>
          <p:nvPr userDrawn="1"/>
        </p:nvSpPr>
        <p:spPr>
          <a:xfrm>
            <a:off x="8734182" y="413464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7C7BC919-72BE-7689-56DD-90AA5B3C4A99}"/>
              </a:ext>
            </a:extLst>
          </p:cNvPr>
          <p:cNvSpPr/>
          <p:nvPr userDrawn="1"/>
        </p:nvSpPr>
        <p:spPr>
          <a:xfrm>
            <a:off x="8821466" y="413679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F1491126-F85F-B3F1-EFD6-780000CAECCB}"/>
              </a:ext>
            </a:extLst>
          </p:cNvPr>
          <p:cNvSpPr/>
          <p:nvPr userDrawn="1"/>
        </p:nvSpPr>
        <p:spPr>
          <a:xfrm>
            <a:off x="8908749" y="4134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D856B8B5-E85D-CDF6-AF40-3B20D98455BC}"/>
              </a:ext>
            </a:extLst>
          </p:cNvPr>
          <p:cNvSpPr/>
          <p:nvPr userDrawn="1"/>
        </p:nvSpPr>
        <p:spPr>
          <a:xfrm>
            <a:off x="8996033" y="41292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3F73B9B3-2CBF-234C-982D-4C5FB6FA88BB}"/>
              </a:ext>
            </a:extLst>
          </p:cNvPr>
          <p:cNvSpPr/>
          <p:nvPr userDrawn="1"/>
        </p:nvSpPr>
        <p:spPr>
          <a:xfrm>
            <a:off x="9083317" y="412166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2C19962B-D0A6-F866-58F1-A3FE42F74DD7}"/>
              </a:ext>
            </a:extLst>
          </p:cNvPr>
          <p:cNvSpPr/>
          <p:nvPr userDrawn="1"/>
        </p:nvSpPr>
        <p:spPr>
          <a:xfrm>
            <a:off x="9170600" y="41130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1672D88C-0228-14AF-6F22-81ACA866EF3E}"/>
              </a:ext>
            </a:extLst>
          </p:cNvPr>
          <p:cNvSpPr/>
          <p:nvPr userDrawn="1"/>
        </p:nvSpPr>
        <p:spPr>
          <a:xfrm>
            <a:off x="9257884" y="41047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A7A63B09-D28B-B283-A01B-BE209F5B2552}"/>
              </a:ext>
            </a:extLst>
          </p:cNvPr>
          <p:cNvSpPr/>
          <p:nvPr userDrawn="1"/>
        </p:nvSpPr>
        <p:spPr>
          <a:xfrm>
            <a:off x="9345168" y="409782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51FCB688-5A1B-7883-6212-FD6048B2F744}"/>
              </a:ext>
            </a:extLst>
          </p:cNvPr>
          <p:cNvSpPr/>
          <p:nvPr userDrawn="1"/>
        </p:nvSpPr>
        <p:spPr>
          <a:xfrm>
            <a:off x="9432451" y="40936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E27F97CD-5C55-03E3-8996-B3DB8136A1D6}"/>
              </a:ext>
            </a:extLst>
          </p:cNvPr>
          <p:cNvSpPr/>
          <p:nvPr userDrawn="1"/>
        </p:nvSpPr>
        <p:spPr>
          <a:xfrm>
            <a:off x="9519735" y="409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31CBADB4-4535-A39E-3BA9-3F0174E23987}"/>
              </a:ext>
            </a:extLst>
          </p:cNvPr>
          <p:cNvSpPr/>
          <p:nvPr userDrawn="1"/>
        </p:nvSpPr>
        <p:spPr>
          <a:xfrm>
            <a:off x="9607018" y="40971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2" name="Oval 321">
            <a:extLst>
              <a:ext uri="{FF2B5EF4-FFF2-40B4-BE49-F238E27FC236}">
                <a16:creationId xmlns:a16="http://schemas.microsoft.com/office/drawing/2014/main" id="{8434C303-FEAE-1A14-AEE1-A5EBB661D76A}"/>
              </a:ext>
            </a:extLst>
          </p:cNvPr>
          <p:cNvSpPr/>
          <p:nvPr userDrawn="1"/>
        </p:nvSpPr>
        <p:spPr>
          <a:xfrm>
            <a:off x="9694302" y="41065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2B937B01-CB16-10C6-1B8C-18F3B0C6C3C3}"/>
              </a:ext>
            </a:extLst>
          </p:cNvPr>
          <p:cNvSpPr/>
          <p:nvPr userDrawn="1"/>
        </p:nvSpPr>
        <p:spPr>
          <a:xfrm>
            <a:off x="9781586" y="412150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4" name="Oval 323">
            <a:extLst>
              <a:ext uri="{FF2B5EF4-FFF2-40B4-BE49-F238E27FC236}">
                <a16:creationId xmlns:a16="http://schemas.microsoft.com/office/drawing/2014/main" id="{6ACF41B7-63E4-DF01-FDF3-533DA7265FE0}"/>
              </a:ext>
            </a:extLst>
          </p:cNvPr>
          <p:cNvSpPr/>
          <p:nvPr userDrawn="1"/>
        </p:nvSpPr>
        <p:spPr>
          <a:xfrm>
            <a:off x="9868869" y="414235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5" name="Oval 324">
            <a:extLst>
              <a:ext uri="{FF2B5EF4-FFF2-40B4-BE49-F238E27FC236}">
                <a16:creationId xmlns:a16="http://schemas.microsoft.com/office/drawing/2014/main" id="{4B989C61-BEDC-EB72-B246-72B81C63E470}"/>
              </a:ext>
            </a:extLst>
          </p:cNvPr>
          <p:cNvSpPr/>
          <p:nvPr userDrawn="1"/>
        </p:nvSpPr>
        <p:spPr>
          <a:xfrm>
            <a:off x="9956153" y="416895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6" name="Oval 325">
            <a:extLst>
              <a:ext uri="{FF2B5EF4-FFF2-40B4-BE49-F238E27FC236}">
                <a16:creationId xmlns:a16="http://schemas.microsoft.com/office/drawing/2014/main" id="{05883E39-2A1B-547B-17D0-C1F89C6CBBBB}"/>
              </a:ext>
            </a:extLst>
          </p:cNvPr>
          <p:cNvSpPr/>
          <p:nvPr userDrawn="1"/>
        </p:nvSpPr>
        <p:spPr>
          <a:xfrm>
            <a:off x="10043437" y="42009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EB371723-6A7D-8C86-AA30-2F109AD4A13C}"/>
              </a:ext>
            </a:extLst>
          </p:cNvPr>
          <p:cNvSpPr/>
          <p:nvPr userDrawn="1"/>
        </p:nvSpPr>
        <p:spPr>
          <a:xfrm>
            <a:off x="10130720" y="42377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8" name="Oval 327">
            <a:extLst>
              <a:ext uri="{FF2B5EF4-FFF2-40B4-BE49-F238E27FC236}">
                <a16:creationId xmlns:a16="http://schemas.microsoft.com/office/drawing/2014/main" id="{903E77E3-1DDE-0E99-DB45-8B26B933129F}"/>
              </a:ext>
            </a:extLst>
          </p:cNvPr>
          <p:cNvSpPr/>
          <p:nvPr userDrawn="1"/>
        </p:nvSpPr>
        <p:spPr>
          <a:xfrm>
            <a:off x="10218004" y="427844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D5A75830-9881-B09B-9195-28CB4989585E}"/>
              </a:ext>
            </a:extLst>
          </p:cNvPr>
          <p:cNvSpPr/>
          <p:nvPr userDrawn="1"/>
        </p:nvSpPr>
        <p:spPr>
          <a:xfrm>
            <a:off x="10305288" y="432212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1F1094C8-85BC-3A8F-B562-4EB9C34F8747}"/>
              </a:ext>
            </a:extLst>
          </p:cNvPr>
          <p:cNvSpPr/>
          <p:nvPr userDrawn="1"/>
        </p:nvSpPr>
        <p:spPr>
          <a:xfrm>
            <a:off x="10392571" y="436761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B9AF04A2-7FF7-A142-8CB1-6A45DB22F1FC}"/>
              </a:ext>
            </a:extLst>
          </p:cNvPr>
          <p:cNvSpPr/>
          <p:nvPr userDrawn="1"/>
        </p:nvSpPr>
        <p:spPr>
          <a:xfrm>
            <a:off x="10479855" y="4413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2E69302D-64CA-55CF-84C1-4767B1D4B707}"/>
              </a:ext>
            </a:extLst>
          </p:cNvPr>
          <p:cNvSpPr/>
          <p:nvPr userDrawn="1"/>
        </p:nvSpPr>
        <p:spPr>
          <a:xfrm>
            <a:off x="10567138" y="44590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611D7BA6-323F-F35F-B4B0-80316089120F}"/>
              </a:ext>
            </a:extLst>
          </p:cNvPr>
          <p:cNvSpPr/>
          <p:nvPr userDrawn="1"/>
        </p:nvSpPr>
        <p:spPr>
          <a:xfrm>
            <a:off x="10654422" y="450260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D7320A7B-8C26-E850-54F3-7BF37DB566B9}"/>
              </a:ext>
            </a:extLst>
          </p:cNvPr>
          <p:cNvSpPr/>
          <p:nvPr userDrawn="1"/>
        </p:nvSpPr>
        <p:spPr>
          <a:xfrm>
            <a:off x="10741706" y="454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6D61CD89-B14B-57BC-19B9-EB3CA0ACF3AA}"/>
              </a:ext>
            </a:extLst>
          </p:cNvPr>
          <p:cNvSpPr/>
          <p:nvPr userDrawn="1"/>
        </p:nvSpPr>
        <p:spPr>
          <a:xfrm>
            <a:off x="10828989" y="457958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0636787E-96FB-6BE4-F28A-C846A1D1AA8B}"/>
              </a:ext>
            </a:extLst>
          </p:cNvPr>
          <p:cNvSpPr/>
          <p:nvPr userDrawn="1"/>
        </p:nvSpPr>
        <p:spPr>
          <a:xfrm>
            <a:off x="10916273" y="461123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2EBD32ED-2D08-8BBB-2F1F-7FE12838F829}"/>
              </a:ext>
            </a:extLst>
          </p:cNvPr>
          <p:cNvSpPr/>
          <p:nvPr userDrawn="1"/>
        </p:nvSpPr>
        <p:spPr>
          <a:xfrm>
            <a:off x="11003557" y="46374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6AB3C81E-69BE-7A39-398E-D7677821C7FE}"/>
              </a:ext>
            </a:extLst>
          </p:cNvPr>
          <p:cNvSpPr/>
          <p:nvPr userDrawn="1"/>
        </p:nvSpPr>
        <p:spPr>
          <a:xfrm>
            <a:off x="11090840" y="46579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AECF1E96-B368-5CD4-5D66-044E546B4EB9}"/>
              </a:ext>
            </a:extLst>
          </p:cNvPr>
          <p:cNvSpPr/>
          <p:nvPr userDrawn="1"/>
        </p:nvSpPr>
        <p:spPr>
          <a:xfrm>
            <a:off x="11178124" y="46725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01526B3D-8EE5-D413-ABCE-E3879B5C0D58}"/>
              </a:ext>
            </a:extLst>
          </p:cNvPr>
          <p:cNvSpPr/>
          <p:nvPr userDrawn="1"/>
        </p:nvSpPr>
        <p:spPr>
          <a:xfrm>
            <a:off x="11265408" y="468149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19613CDA-8257-B3F1-E3F3-A3256BDC43DC}"/>
              </a:ext>
            </a:extLst>
          </p:cNvPr>
          <p:cNvSpPr/>
          <p:nvPr userDrawn="1"/>
        </p:nvSpPr>
        <p:spPr>
          <a:xfrm>
            <a:off x="11352691" y="46852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559D25FE-2CA0-8CD4-6E7C-DFFC286C0A79}"/>
              </a:ext>
            </a:extLst>
          </p:cNvPr>
          <p:cNvSpPr/>
          <p:nvPr userDrawn="1"/>
        </p:nvSpPr>
        <p:spPr>
          <a:xfrm>
            <a:off x="11439975" y="468444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FF2F1BAD-C992-DFB6-DE58-F8A9F5ED9AA8}"/>
              </a:ext>
            </a:extLst>
          </p:cNvPr>
          <p:cNvSpPr/>
          <p:nvPr userDrawn="1"/>
        </p:nvSpPr>
        <p:spPr>
          <a:xfrm>
            <a:off x="11527258" y="468002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F2D9793B-2E4E-AA95-D832-34FCD7AD033F}"/>
              </a:ext>
            </a:extLst>
          </p:cNvPr>
          <p:cNvSpPr/>
          <p:nvPr userDrawn="1"/>
        </p:nvSpPr>
        <p:spPr>
          <a:xfrm>
            <a:off x="11614542" y="46730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37669AC6-0154-B8C5-2F76-AC54FF5663D2}"/>
              </a:ext>
            </a:extLst>
          </p:cNvPr>
          <p:cNvSpPr/>
          <p:nvPr userDrawn="1"/>
        </p:nvSpPr>
        <p:spPr>
          <a:xfrm>
            <a:off x="11701826" y="466460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BEBF1385-2EC4-4A83-8BB1-D2572C6265A4}"/>
              </a:ext>
            </a:extLst>
          </p:cNvPr>
          <p:cNvSpPr/>
          <p:nvPr userDrawn="1"/>
        </p:nvSpPr>
        <p:spPr>
          <a:xfrm>
            <a:off x="11789109" y="465602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2B93990F-B7D1-1FB9-19E0-D7764F08BE03}"/>
              </a:ext>
            </a:extLst>
          </p:cNvPr>
          <p:cNvSpPr/>
          <p:nvPr userDrawn="1"/>
        </p:nvSpPr>
        <p:spPr>
          <a:xfrm>
            <a:off x="11876393" y="464852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7052C266-D6DB-6353-C440-DB3C89126CBC}"/>
              </a:ext>
            </a:extLst>
          </p:cNvPr>
          <p:cNvSpPr/>
          <p:nvPr userDrawn="1"/>
        </p:nvSpPr>
        <p:spPr>
          <a:xfrm>
            <a:off x="11963677" y="464329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0C3A1C9B-C6DB-7D0E-E8F9-7FB785D47CB4}"/>
              </a:ext>
            </a:extLst>
          </p:cNvPr>
          <p:cNvSpPr/>
          <p:nvPr userDrawn="1"/>
        </p:nvSpPr>
        <p:spPr>
          <a:xfrm>
            <a:off x="12050960" y="46414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0" name="Oval 349">
            <a:extLst>
              <a:ext uri="{FF2B5EF4-FFF2-40B4-BE49-F238E27FC236}">
                <a16:creationId xmlns:a16="http://schemas.microsoft.com/office/drawing/2014/main" id="{1FEB0AF2-069C-D8CA-D4DA-A176684FB7FB}"/>
              </a:ext>
            </a:extLst>
          </p:cNvPr>
          <p:cNvSpPr/>
          <p:nvPr userDrawn="1"/>
        </p:nvSpPr>
        <p:spPr>
          <a:xfrm>
            <a:off x="12138244" y="46439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64420A5A-790D-7C70-582C-FC22F539263D}"/>
              </a:ext>
            </a:extLst>
          </p:cNvPr>
          <p:cNvSpPr/>
          <p:nvPr userDrawn="1"/>
        </p:nvSpPr>
        <p:spPr>
          <a:xfrm>
            <a:off x="12225528" y="465141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18C9DA16-CDF2-EF12-7FE7-1DD8C480BFEC}"/>
              </a:ext>
            </a:extLst>
          </p:cNvPr>
          <p:cNvSpPr/>
          <p:nvPr userDrawn="1"/>
        </p:nvSpPr>
        <p:spPr>
          <a:xfrm>
            <a:off x="8385048" y="420672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C5359309-F039-B335-48CC-B46C26CF6DE1}"/>
              </a:ext>
            </a:extLst>
          </p:cNvPr>
          <p:cNvSpPr/>
          <p:nvPr userDrawn="1"/>
        </p:nvSpPr>
        <p:spPr>
          <a:xfrm>
            <a:off x="8472331" y="420508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D34DC9B1-7F2D-8258-3F81-D7643EDB70C9}"/>
              </a:ext>
            </a:extLst>
          </p:cNvPr>
          <p:cNvSpPr/>
          <p:nvPr userDrawn="1"/>
        </p:nvSpPr>
        <p:spPr>
          <a:xfrm>
            <a:off x="8559615" y="42014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5ED0EF08-E0CE-79CE-73BF-355A88925F1E}"/>
              </a:ext>
            </a:extLst>
          </p:cNvPr>
          <p:cNvSpPr/>
          <p:nvPr userDrawn="1"/>
        </p:nvSpPr>
        <p:spPr>
          <a:xfrm>
            <a:off x="8646898" y="419677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96A50694-4F8D-E796-EF9F-F86FCB09A161}"/>
              </a:ext>
            </a:extLst>
          </p:cNvPr>
          <p:cNvSpPr/>
          <p:nvPr userDrawn="1"/>
        </p:nvSpPr>
        <p:spPr>
          <a:xfrm>
            <a:off x="8734182" y="419219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7" name="Oval 356">
            <a:extLst>
              <a:ext uri="{FF2B5EF4-FFF2-40B4-BE49-F238E27FC236}">
                <a16:creationId xmlns:a16="http://schemas.microsoft.com/office/drawing/2014/main" id="{86F666C1-9742-9EBD-1C6E-9B38BEAD3305}"/>
              </a:ext>
            </a:extLst>
          </p:cNvPr>
          <p:cNvSpPr/>
          <p:nvPr userDrawn="1"/>
        </p:nvSpPr>
        <p:spPr>
          <a:xfrm>
            <a:off x="8821466" y="418874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75AF59B3-C53B-09FE-5293-1BF0759DCA1C}"/>
              </a:ext>
            </a:extLst>
          </p:cNvPr>
          <p:cNvSpPr/>
          <p:nvPr userDrawn="1"/>
        </p:nvSpPr>
        <p:spPr>
          <a:xfrm>
            <a:off x="8908749" y="418744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86055DEA-D0B8-D9D0-6B9D-D73ECDF43A2E}"/>
              </a:ext>
            </a:extLst>
          </p:cNvPr>
          <p:cNvSpPr/>
          <p:nvPr userDrawn="1"/>
        </p:nvSpPr>
        <p:spPr>
          <a:xfrm>
            <a:off x="8996033" y="41892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6D80A051-D229-B1C2-520B-823D24AA86FC}"/>
              </a:ext>
            </a:extLst>
          </p:cNvPr>
          <p:cNvSpPr/>
          <p:nvPr userDrawn="1"/>
        </p:nvSpPr>
        <p:spPr>
          <a:xfrm>
            <a:off x="9083317" y="419481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1722780A-536E-483E-35CA-B35EE12A1078}"/>
              </a:ext>
            </a:extLst>
          </p:cNvPr>
          <p:cNvSpPr/>
          <p:nvPr userDrawn="1"/>
        </p:nvSpPr>
        <p:spPr>
          <a:xfrm>
            <a:off x="9170600" y="4204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FD1F9D08-DC95-B4B9-8FC5-FA0959E77C05}"/>
              </a:ext>
            </a:extLst>
          </p:cNvPr>
          <p:cNvSpPr/>
          <p:nvPr userDrawn="1"/>
        </p:nvSpPr>
        <p:spPr>
          <a:xfrm>
            <a:off x="9257884" y="42197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D56DC75C-57FF-667B-E5AF-4BFAE1D5EDDD}"/>
              </a:ext>
            </a:extLst>
          </p:cNvPr>
          <p:cNvSpPr/>
          <p:nvPr userDrawn="1"/>
        </p:nvSpPr>
        <p:spPr>
          <a:xfrm>
            <a:off x="9345168" y="423959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2D66A217-671B-7046-54E2-826B63C72F52}"/>
              </a:ext>
            </a:extLst>
          </p:cNvPr>
          <p:cNvSpPr/>
          <p:nvPr userDrawn="1"/>
        </p:nvSpPr>
        <p:spPr>
          <a:xfrm>
            <a:off x="9432451" y="426442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2F634F43-78D9-B931-32EA-4D533772731A}"/>
              </a:ext>
            </a:extLst>
          </p:cNvPr>
          <p:cNvSpPr/>
          <p:nvPr userDrawn="1"/>
        </p:nvSpPr>
        <p:spPr>
          <a:xfrm>
            <a:off x="9519735" y="429392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457E367D-7BDA-F22E-2C29-A3D2815D1E7D}"/>
              </a:ext>
            </a:extLst>
          </p:cNvPr>
          <p:cNvSpPr/>
          <p:nvPr userDrawn="1"/>
        </p:nvSpPr>
        <p:spPr>
          <a:xfrm>
            <a:off x="9607018" y="432760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CFB06AC9-3B4E-2C34-4FC1-BB8B9315567E}"/>
              </a:ext>
            </a:extLst>
          </p:cNvPr>
          <p:cNvSpPr/>
          <p:nvPr userDrawn="1"/>
        </p:nvSpPr>
        <p:spPr>
          <a:xfrm>
            <a:off x="9694302" y="43647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1ADBE27F-87E6-85AC-3D46-A3154B5A47F0}"/>
              </a:ext>
            </a:extLst>
          </p:cNvPr>
          <p:cNvSpPr/>
          <p:nvPr userDrawn="1"/>
        </p:nvSpPr>
        <p:spPr>
          <a:xfrm>
            <a:off x="9781586" y="440461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FAE0151E-A42B-E404-E5C8-ADD8B80A6CB7}"/>
              </a:ext>
            </a:extLst>
          </p:cNvPr>
          <p:cNvSpPr/>
          <p:nvPr userDrawn="1"/>
        </p:nvSpPr>
        <p:spPr>
          <a:xfrm>
            <a:off x="9868869" y="44461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97EA35C3-60A1-6A81-5BF2-9C930B7F9500}"/>
              </a:ext>
            </a:extLst>
          </p:cNvPr>
          <p:cNvSpPr/>
          <p:nvPr userDrawn="1"/>
        </p:nvSpPr>
        <p:spPr>
          <a:xfrm>
            <a:off x="9956153" y="44882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FE7F37FE-F244-0256-534A-CB0884B13549}"/>
              </a:ext>
            </a:extLst>
          </p:cNvPr>
          <p:cNvSpPr/>
          <p:nvPr userDrawn="1"/>
        </p:nvSpPr>
        <p:spPr>
          <a:xfrm>
            <a:off x="10043437" y="453001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D8E8A0E3-3E30-57DA-8492-117D51719D38}"/>
              </a:ext>
            </a:extLst>
          </p:cNvPr>
          <p:cNvSpPr/>
          <p:nvPr userDrawn="1"/>
        </p:nvSpPr>
        <p:spPr>
          <a:xfrm>
            <a:off x="10130720" y="45702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74374EEC-4E6A-9BFE-E98E-612D4CAAB443}"/>
              </a:ext>
            </a:extLst>
          </p:cNvPr>
          <p:cNvSpPr/>
          <p:nvPr userDrawn="1"/>
        </p:nvSpPr>
        <p:spPr>
          <a:xfrm>
            <a:off x="10218004" y="460804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C6E3F60A-2DD7-658D-A389-D25400650A25}"/>
              </a:ext>
            </a:extLst>
          </p:cNvPr>
          <p:cNvSpPr/>
          <p:nvPr userDrawn="1"/>
        </p:nvSpPr>
        <p:spPr>
          <a:xfrm>
            <a:off x="10305288" y="464248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B3D38418-AE65-B3B6-10CB-831F102A360E}"/>
              </a:ext>
            </a:extLst>
          </p:cNvPr>
          <p:cNvSpPr/>
          <p:nvPr userDrawn="1"/>
        </p:nvSpPr>
        <p:spPr>
          <a:xfrm>
            <a:off x="10392571" y="467286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A1C36EC6-9144-F032-5A36-8CC96CEE6E62}"/>
              </a:ext>
            </a:extLst>
          </p:cNvPr>
          <p:cNvSpPr/>
          <p:nvPr userDrawn="1"/>
        </p:nvSpPr>
        <p:spPr>
          <a:xfrm>
            <a:off x="10479855" y="46986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07096A8B-6663-3F10-A18A-FE0F8C622AC5}"/>
              </a:ext>
            </a:extLst>
          </p:cNvPr>
          <p:cNvSpPr/>
          <p:nvPr userDrawn="1"/>
        </p:nvSpPr>
        <p:spPr>
          <a:xfrm>
            <a:off x="10567138" y="47195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EDBD3954-D3E9-EE31-5A22-2D5CA7E34832}"/>
              </a:ext>
            </a:extLst>
          </p:cNvPr>
          <p:cNvSpPr/>
          <p:nvPr userDrawn="1"/>
        </p:nvSpPr>
        <p:spPr>
          <a:xfrm>
            <a:off x="10654422" y="47354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8619760F-44B0-26BE-6D6E-474DB5587A43}"/>
              </a:ext>
            </a:extLst>
          </p:cNvPr>
          <p:cNvSpPr/>
          <p:nvPr userDrawn="1"/>
        </p:nvSpPr>
        <p:spPr>
          <a:xfrm>
            <a:off x="10741706" y="474638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C82FEE46-181A-158F-CBC3-81AE957F85DA}"/>
              </a:ext>
            </a:extLst>
          </p:cNvPr>
          <p:cNvSpPr/>
          <p:nvPr userDrawn="1"/>
        </p:nvSpPr>
        <p:spPr>
          <a:xfrm>
            <a:off x="10828989" y="475282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31A2FA3C-E07F-2781-27E4-D63631A3242F}"/>
              </a:ext>
            </a:extLst>
          </p:cNvPr>
          <p:cNvSpPr/>
          <p:nvPr userDrawn="1"/>
        </p:nvSpPr>
        <p:spPr>
          <a:xfrm>
            <a:off x="10916273" y="47553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98E0AD27-58ED-A82A-60A9-25DE92E23B72}"/>
              </a:ext>
            </a:extLst>
          </p:cNvPr>
          <p:cNvSpPr/>
          <p:nvPr userDrawn="1"/>
        </p:nvSpPr>
        <p:spPr>
          <a:xfrm>
            <a:off x="11003557" y="475454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57206836-AB05-A9E8-A6DA-13D1871B4DC5}"/>
              </a:ext>
            </a:extLst>
          </p:cNvPr>
          <p:cNvSpPr/>
          <p:nvPr userDrawn="1"/>
        </p:nvSpPr>
        <p:spPr>
          <a:xfrm>
            <a:off x="11090840" y="475145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4" name="Oval 383">
            <a:extLst>
              <a:ext uri="{FF2B5EF4-FFF2-40B4-BE49-F238E27FC236}">
                <a16:creationId xmlns:a16="http://schemas.microsoft.com/office/drawing/2014/main" id="{6B60FAA8-D05F-8A61-9E56-A5D773C8EFEF}"/>
              </a:ext>
            </a:extLst>
          </p:cNvPr>
          <p:cNvSpPr/>
          <p:nvPr userDrawn="1"/>
        </p:nvSpPr>
        <p:spPr>
          <a:xfrm>
            <a:off x="11178124" y="47470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5" name="Oval 384">
            <a:extLst>
              <a:ext uri="{FF2B5EF4-FFF2-40B4-BE49-F238E27FC236}">
                <a16:creationId xmlns:a16="http://schemas.microsoft.com/office/drawing/2014/main" id="{F8A81272-8EC9-7E22-19F8-A3381AB2AF35}"/>
              </a:ext>
            </a:extLst>
          </p:cNvPr>
          <p:cNvSpPr/>
          <p:nvPr userDrawn="1"/>
        </p:nvSpPr>
        <p:spPr>
          <a:xfrm>
            <a:off x="11265408" y="474228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EDEB5D47-9296-2968-3318-BB31A3A98C1E}"/>
              </a:ext>
            </a:extLst>
          </p:cNvPr>
          <p:cNvSpPr/>
          <p:nvPr userDrawn="1"/>
        </p:nvSpPr>
        <p:spPr>
          <a:xfrm>
            <a:off x="11352691" y="473834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7" name="Oval 386">
            <a:extLst>
              <a:ext uri="{FF2B5EF4-FFF2-40B4-BE49-F238E27FC236}">
                <a16:creationId xmlns:a16="http://schemas.microsoft.com/office/drawing/2014/main" id="{C79304B9-4F5E-21AB-F3A6-4FB8FDCBD338}"/>
              </a:ext>
            </a:extLst>
          </p:cNvPr>
          <p:cNvSpPr/>
          <p:nvPr userDrawn="1"/>
        </p:nvSpPr>
        <p:spPr>
          <a:xfrm>
            <a:off x="11439975" y="47362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4D5D54DF-C268-D09D-36CA-88530CCEDBD0}"/>
              </a:ext>
            </a:extLst>
          </p:cNvPr>
          <p:cNvSpPr/>
          <p:nvPr userDrawn="1"/>
        </p:nvSpPr>
        <p:spPr>
          <a:xfrm>
            <a:off x="11527258" y="473687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0CCF3556-1DCA-47B1-4538-CBD6F83916E7}"/>
              </a:ext>
            </a:extLst>
          </p:cNvPr>
          <p:cNvSpPr/>
          <p:nvPr userDrawn="1"/>
        </p:nvSpPr>
        <p:spPr>
          <a:xfrm>
            <a:off x="11614542" y="47411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A491B789-10F5-CA0D-77CC-F24A5EBDBD36}"/>
              </a:ext>
            </a:extLst>
          </p:cNvPr>
          <p:cNvSpPr/>
          <p:nvPr userDrawn="1"/>
        </p:nvSpPr>
        <p:spPr>
          <a:xfrm>
            <a:off x="11701826" y="47496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DD0E4427-60A4-01BC-D484-CBE3C8CAEDBF}"/>
              </a:ext>
            </a:extLst>
          </p:cNvPr>
          <p:cNvSpPr/>
          <p:nvPr userDrawn="1"/>
        </p:nvSpPr>
        <p:spPr>
          <a:xfrm>
            <a:off x="11789109" y="4762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3AC24076-F271-4DED-9B7A-BBCFF2E659B3}"/>
              </a:ext>
            </a:extLst>
          </p:cNvPr>
          <p:cNvSpPr/>
          <p:nvPr userDrawn="1"/>
        </p:nvSpPr>
        <p:spPr>
          <a:xfrm>
            <a:off x="11876393" y="478105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8916206A-AD9D-7E73-6424-EDD90BD9F89C}"/>
              </a:ext>
            </a:extLst>
          </p:cNvPr>
          <p:cNvSpPr/>
          <p:nvPr userDrawn="1"/>
        </p:nvSpPr>
        <p:spPr>
          <a:xfrm>
            <a:off x="11963677" y="48042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195AE29E-1CFC-8B66-F954-DE31263A8540}"/>
              </a:ext>
            </a:extLst>
          </p:cNvPr>
          <p:cNvSpPr/>
          <p:nvPr userDrawn="1"/>
        </p:nvSpPr>
        <p:spPr>
          <a:xfrm>
            <a:off x="12050960" y="48322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72694ADC-66C4-E2BD-CB73-F87F84D7F10F}"/>
              </a:ext>
            </a:extLst>
          </p:cNvPr>
          <p:cNvSpPr/>
          <p:nvPr userDrawn="1"/>
        </p:nvSpPr>
        <p:spPr>
          <a:xfrm>
            <a:off x="12138244" y="486459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37BE8834-C3D8-D924-0961-8959CD8F268C}"/>
              </a:ext>
            </a:extLst>
          </p:cNvPr>
          <p:cNvSpPr/>
          <p:nvPr userDrawn="1"/>
        </p:nvSpPr>
        <p:spPr>
          <a:xfrm>
            <a:off x="12225528" y="490069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736CC4A6-BAF3-2A31-1B04-7BE3A3932BC4}"/>
              </a:ext>
            </a:extLst>
          </p:cNvPr>
          <p:cNvSpPr/>
          <p:nvPr userDrawn="1"/>
        </p:nvSpPr>
        <p:spPr>
          <a:xfrm>
            <a:off x="8385048" y="43079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198F73C7-63C0-6925-5D90-7E3BE016B68B}"/>
              </a:ext>
            </a:extLst>
          </p:cNvPr>
          <p:cNvSpPr/>
          <p:nvPr userDrawn="1"/>
        </p:nvSpPr>
        <p:spPr>
          <a:xfrm>
            <a:off x="8472331" y="431214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5020A096-8676-6A45-E6DC-D04EF0579C9D}"/>
              </a:ext>
            </a:extLst>
          </p:cNvPr>
          <p:cNvSpPr/>
          <p:nvPr userDrawn="1"/>
        </p:nvSpPr>
        <p:spPr>
          <a:xfrm>
            <a:off x="8559615" y="43194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1C782534-0B58-7806-5779-682CB5F04EB5}"/>
              </a:ext>
            </a:extLst>
          </p:cNvPr>
          <p:cNvSpPr/>
          <p:nvPr userDrawn="1"/>
        </p:nvSpPr>
        <p:spPr>
          <a:xfrm>
            <a:off x="8646898" y="43304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F4AF2199-EB63-0C71-DA1D-D7172D462E73}"/>
              </a:ext>
            </a:extLst>
          </p:cNvPr>
          <p:cNvSpPr/>
          <p:nvPr userDrawn="1"/>
        </p:nvSpPr>
        <p:spPr>
          <a:xfrm>
            <a:off x="8734182" y="434539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D8B56AA4-F8FC-F584-2A3A-E7680D9DB1BF}"/>
              </a:ext>
            </a:extLst>
          </p:cNvPr>
          <p:cNvSpPr/>
          <p:nvPr userDrawn="1"/>
        </p:nvSpPr>
        <p:spPr>
          <a:xfrm>
            <a:off x="8821466" y="43645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30ABC813-C235-0D05-32F2-50C685D0E444}"/>
              </a:ext>
            </a:extLst>
          </p:cNvPr>
          <p:cNvSpPr/>
          <p:nvPr userDrawn="1"/>
        </p:nvSpPr>
        <p:spPr>
          <a:xfrm>
            <a:off x="8908749" y="43877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5822DDA8-2477-A431-3CE3-EF468731B0A7}"/>
              </a:ext>
            </a:extLst>
          </p:cNvPr>
          <p:cNvSpPr/>
          <p:nvPr userDrawn="1"/>
        </p:nvSpPr>
        <p:spPr>
          <a:xfrm>
            <a:off x="8996033" y="44149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5" name="Oval 404">
            <a:extLst>
              <a:ext uri="{FF2B5EF4-FFF2-40B4-BE49-F238E27FC236}">
                <a16:creationId xmlns:a16="http://schemas.microsoft.com/office/drawing/2014/main" id="{E0ABD8DF-F955-2F15-B67F-F0722BE73C72}"/>
              </a:ext>
            </a:extLst>
          </p:cNvPr>
          <p:cNvSpPr/>
          <p:nvPr userDrawn="1"/>
        </p:nvSpPr>
        <p:spPr>
          <a:xfrm>
            <a:off x="9083317" y="444574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CD7CA724-6EEA-8C69-B06F-E9DF19ADEDA9}"/>
              </a:ext>
            </a:extLst>
          </p:cNvPr>
          <p:cNvSpPr/>
          <p:nvPr userDrawn="1"/>
        </p:nvSpPr>
        <p:spPr>
          <a:xfrm>
            <a:off x="9170600" y="44794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7" name="Oval 406">
            <a:extLst>
              <a:ext uri="{FF2B5EF4-FFF2-40B4-BE49-F238E27FC236}">
                <a16:creationId xmlns:a16="http://schemas.microsoft.com/office/drawing/2014/main" id="{77FA7F35-8FC2-BFD1-9A03-57C6727E9324}"/>
              </a:ext>
            </a:extLst>
          </p:cNvPr>
          <p:cNvSpPr/>
          <p:nvPr userDrawn="1"/>
        </p:nvSpPr>
        <p:spPr>
          <a:xfrm>
            <a:off x="9257884" y="45155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20474F06-E2C6-3DE8-5D81-9E166A084A37}"/>
              </a:ext>
            </a:extLst>
          </p:cNvPr>
          <p:cNvSpPr/>
          <p:nvPr userDrawn="1"/>
        </p:nvSpPr>
        <p:spPr>
          <a:xfrm>
            <a:off x="9345168" y="455312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9" name="Oval 408">
            <a:extLst>
              <a:ext uri="{FF2B5EF4-FFF2-40B4-BE49-F238E27FC236}">
                <a16:creationId xmlns:a16="http://schemas.microsoft.com/office/drawing/2014/main" id="{266FF885-6E0B-D8B6-66F8-A154C085D6C8}"/>
              </a:ext>
            </a:extLst>
          </p:cNvPr>
          <p:cNvSpPr/>
          <p:nvPr userDrawn="1"/>
        </p:nvSpPr>
        <p:spPr>
          <a:xfrm>
            <a:off x="9432451" y="459135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88F9F415-289C-DDEF-7936-16125820374B}"/>
              </a:ext>
            </a:extLst>
          </p:cNvPr>
          <p:cNvSpPr/>
          <p:nvPr userDrawn="1"/>
        </p:nvSpPr>
        <p:spPr>
          <a:xfrm>
            <a:off x="9519735" y="462934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1" name="Oval 410">
            <a:extLst>
              <a:ext uri="{FF2B5EF4-FFF2-40B4-BE49-F238E27FC236}">
                <a16:creationId xmlns:a16="http://schemas.microsoft.com/office/drawing/2014/main" id="{4F16271F-ABFD-DBDA-16FC-B656014EC541}"/>
              </a:ext>
            </a:extLst>
          </p:cNvPr>
          <p:cNvSpPr/>
          <p:nvPr userDrawn="1"/>
        </p:nvSpPr>
        <p:spPr>
          <a:xfrm>
            <a:off x="9607018" y="466621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19984E36-3E0B-409F-E5BA-3D7B002027E5}"/>
              </a:ext>
            </a:extLst>
          </p:cNvPr>
          <p:cNvSpPr/>
          <p:nvPr userDrawn="1"/>
        </p:nvSpPr>
        <p:spPr>
          <a:xfrm>
            <a:off x="9694302" y="470113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3" name="Oval 412">
            <a:extLst>
              <a:ext uri="{FF2B5EF4-FFF2-40B4-BE49-F238E27FC236}">
                <a16:creationId xmlns:a16="http://schemas.microsoft.com/office/drawing/2014/main" id="{62C900F4-8EC3-4651-5ECC-DA5FEF764113}"/>
              </a:ext>
            </a:extLst>
          </p:cNvPr>
          <p:cNvSpPr/>
          <p:nvPr userDrawn="1"/>
        </p:nvSpPr>
        <p:spPr>
          <a:xfrm>
            <a:off x="9781586" y="473335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4" name="Oval 413">
            <a:extLst>
              <a:ext uri="{FF2B5EF4-FFF2-40B4-BE49-F238E27FC236}">
                <a16:creationId xmlns:a16="http://schemas.microsoft.com/office/drawing/2014/main" id="{120BFEB3-16CE-554A-DF62-C1BC6E271D9E}"/>
              </a:ext>
            </a:extLst>
          </p:cNvPr>
          <p:cNvSpPr/>
          <p:nvPr userDrawn="1"/>
        </p:nvSpPr>
        <p:spPr>
          <a:xfrm>
            <a:off x="9868869" y="47622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5" name="Oval 414">
            <a:extLst>
              <a:ext uri="{FF2B5EF4-FFF2-40B4-BE49-F238E27FC236}">
                <a16:creationId xmlns:a16="http://schemas.microsoft.com/office/drawing/2014/main" id="{999E5448-2A01-57DA-783C-276A26F7F2B5}"/>
              </a:ext>
            </a:extLst>
          </p:cNvPr>
          <p:cNvSpPr/>
          <p:nvPr userDrawn="1"/>
        </p:nvSpPr>
        <p:spPr>
          <a:xfrm>
            <a:off x="9956153" y="47874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4B596E48-F1EA-9B24-88D5-F025A2A37463}"/>
              </a:ext>
            </a:extLst>
          </p:cNvPr>
          <p:cNvSpPr/>
          <p:nvPr userDrawn="1"/>
        </p:nvSpPr>
        <p:spPr>
          <a:xfrm>
            <a:off x="10043437" y="48084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7" name="Oval 416">
            <a:extLst>
              <a:ext uri="{FF2B5EF4-FFF2-40B4-BE49-F238E27FC236}">
                <a16:creationId xmlns:a16="http://schemas.microsoft.com/office/drawing/2014/main" id="{28AD5F66-280D-73BA-A0A7-A025C4FF9109}"/>
              </a:ext>
            </a:extLst>
          </p:cNvPr>
          <p:cNvSpPr/>
          <p:nvPr userDrawn="1"/>
        </p:nvSpPr>
        <p:spPr>
          <a:xfrm>
            <a:off x="10130720" y="482537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910F4F5A-35A8-34AF-2F22-3BE7D512CDF7}"/>
              </a:ext>
            </a:extLst>
          </p:cNvPr>
          <p:cNvSpPr/>
          <p:nvPr userDrawn="1"/>
        </p:nvSpPr>
        <p:spPr>
          <a:xfrm>
            <a:off x="10218004" y="48381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9" name="Oval 418">
            <a:extLst>
              <a:ext uri="{FF2B5EF4-FFF2-40B4-BE49-F238E27FC236}">
                <a16:creationId xmlns:a16="http://schemas.microsoft.com/office/drawing/2014/main" id="{E91C7895-444E-465F-F544-3B044F5ECA7A}"/>
              </a:ext>
            </a:extLst>
          </p:cNvPr>
          <p:cNvSpPr/>
          <p:nvPr userDrawn="1"/>
        </p:nvSpPr>
        <p:spPr>
          <a:xfrm>
            <a:off x="10305288" y="484714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0" name="Oval 419">
            <a:extLst>
              <a:ext uri="{FF2B5EF4-FFF2-40B4-BE49-F238E27FC236}">
                <a16:creationId xmlns:a16="http://schemas.microsoft.com/office/drawing/2014/main" id="{76F958F1-3598-1FB1-5910-2003A1A1554A}"/>
              </a:ext>
            </a:extLst>
          </p:cNvPr>
          <p:cNvSpPr/>
          <p:nvPr userDrawn="1"/>
        </p:nvSpPr>
        <p:spPr>
          <a:xfrm>
            <a:off x="10392571" y="4852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B42CC514-13D9-DF43-16ED-A4631A63B7D9}"/>
              </a:ext>
            </a:extLst>
          </p:cNvPr>
          <p:cNvSpPr/>
          <p:nvPr userDrawn="1"/>
        </p:nvSpPr>
        <p:spPr>
          <a:xfrm>
            <a:off x="10479855" y="48555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2" name="Oval 421">
            <a:extLst>
              <a:ext uri="{FF2B5EF4-FFF2-40B4-BE49-F238E27FC236}">
                <a16:creationId xmlns:a16="http://schemas.microsoft.com/office/drawing/2014/main" id="{48556030-FC6E-551B-C6A1-F44A1271281B}"/>
              </a:ext>
            </a:extLst>
          </p:cNvPr>
          <p:cNvSpPr/>
          <p:nvPr userDrawn="1"/>
        </p:nvSpPr>
        <p:spPr>
          <a:xfrm>
            <a:off x="10567138" y="4856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3" name="Oval 422">
            <a:extLst>
              <a:ext uri="{FF2B5EF4-FFF2-40B4-BE49-F238E27FC236}">
                <a16:creationId xmlns:a16="http://schemas.microsoft.com/office/drawing/2014/main" id="{256F6257-B7AA-8064-59D9-EA5547641DC4}"/>
              </a:ext>
            </a:extLst>
          </p:cNvPr>
          <p:cNvSpPr/>
          <p:nvPr userDrawn="1"/>
        </p:nvSpPr>
        <p:spPr>
          <a:xfrm>
            <a:off x="10654422" y="48558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4" name="Oval 423">
            <a:extLst>
              <a:ext uri="{FF2B5EF4-FFF2-40B4-BE49-F238E27FC236}">
                <a16:creationId xmlns:a16="http://schemas.microsoft.com/office/drawing/2014/main" id="{DD832131-B495-55E6-4A3A-1CFABB0823A3}"/>
              </a:ext>
            </a:extLst>
          </p:cNvPr>
          <p:cNvSpPr/>
          <p:nvPr userDrawn="1"/>
        </p:nvSpPr>
        <p:spPr>
          <a:xfrm>
            <a:off x="10741706" y="485496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38AE8C47-DF9D-830A-6E86-410B2B2F1D10}"/>
              </a:ext>
            </a:extLst>
          </p:cNvPr>
          <p:cNvSpPr/>
          <p:nvPr userDrawn="1"/>
        </p:nvSpPr>
        <p:spPr>
          <a:xfrm>
            <a:off x="10828989" y="48546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CCD6E5B6-A0CB-F5E7-5382-1CF5E982B486}"/>
              </a:ext>
            </a:extLst>
          </p:cNvPr>
          <p:cNvSpPr/>
          <p:nvPr userDrawn="1"/>
        </p:nvSpPr>
        <p:spPr>
          <a:xfrm>
            <a:off x="10916273" y="48557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33BEDCE4-FFA6-60A6-70F9-25B72A0085BB}"/>
              </a:ext>
            </a:extLst>
          </p:cNvPr>
          <p:cNvSpPr/>
          <p:nvPr userDrawn="1"/>
        </p:nvSpPr>
        <p:spPr>
          <a:xfrm>
            <a:off x="11003557" y="485906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BF5CDC7D-9E6C-80B4-3813-88E34803B14C}"/>
              </a:ext>
            </a:extLst>
          </p:cNvPr>
          <p:cNvSpPr/>
          <p:nvPr userDrawn="1"/>
        </p:nvSpPr>
        <p:spPr>
          <a:xfrm>
            <a:off x="11090840" y="4865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134EA1F4-C9B7-E098-C2E1-767E1FE94057}"/>
              </a:ext>
            </a:extLst>
          </p:cNvPr>
          <p:cNvSpPr/>
          <p:nvPr userDrawn="1"/>
        </p:nvSpPr>
        <p:spPr>
          <a:xfrm>
            <a:off x="11178124" y="487499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34043A1D-A62F-ECCB-808E-8160CD0395D9}"/>
              </a:ext>
            </a:extLst>
          </p:cNvPr>
          <p:cNvSpPr/>
          <p:nvPr userDrawn="1"/>
        </p:nvSpPr>
        <p:spPr>
          <a:xfrm>
            <a:off x="11265408" y="48885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1" name="Oval 430">
            <a:extLst>
              <a:ext uri="{FF2B5EF4-FFF2-40B4-BE49-F238E27FC236}">
                <a16:creationId xmlns:a16="http://schemas.microsoft.com/office/drawing/2014/main" id="{2C69824D-9A6D-5CBC-BFD3-811D5CF7B0AA}"/>
              </a:ext>
            </a:extLst>
          </p:cNvPr>
          <p:cNvSpPr/>
          <p:nvPr userDrawn="1"/>
        </p:nvSpPr>
        <p:spPr>
          <a:xfrm>
            <a:off x="11352691" y="49063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4F8EED4A-32CD-5636-4033-70970948556B}"/>
              </a:ext>
            </a:extLst>
          </p:cNvPr>
          <p:cNvSpPr/>
          <p:nvPr userDrawn="1"/>
        </p:nvSpPr>
        <p:spPr>
          <a:xfrm>
            <a:off x="11439975" y="49282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3" name="Oval 432">
            <a:extLst>
              <a:ext uri="{FF2B5EF4-FFF2-40B4-BE49-F238E27FC236}">
                <a16:creationId xmlns:a16="http://schemas.microsoft.com/office/drawing/2014/main" id="{9780A4CB-C02A-4A1D-D20E-D50451185450}"/>
              </a:ext>
            </a:extLst>
          </p:cNvPr>
          <p:cNvSpPr/>
          <p:nvPr userDrawn="1"/>
        </p:nvSpPr>
        <p:spPr>
          <a:xfrm>
            <a:off x="11527258" y="495414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AECAC517-D36A-DBBA-7982-9DEEE0823883}"/>
              </a:ext>
            </a:extLst>
          </p:cNvPr>
          <p:cNvSpPr/>
          <p:nvPr userDrawn="1"/>
        </p:nvSpPr>
        <p:spPr>
          <a:xfrm>
            <a:off x="11614542" y="49837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5" name="Oval 434">
            <a:extLst>
              <a:ext uri="{FF2B5EF4-FFF2-40B4-BE49-F238E27FC236}">
                <a16:creationId xmlns:a16="http://schemas.microsoft.com/office/drawing/2014/main" id="{4C89AD14-080D-2B67-D7B6-92A5B6EFC61F}"/>
              </a:ext>
            </a:extLst>
          </p:cNvPr>
          <p:cNvSpPr/>
          <p:nvPr userDrawn="1"/>
        </p:nvSpPr>
        <p:spPr>
          <a:xfrm>
            <a:off x="11701826" y="50165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6" name="Oval 435">
            <a:extLst>
              <a:ext uri="{FF2B5EF4-FFF2-40B4-BE49-F238E27FC236}">
                <a16:creationId xmlns:a16="http://schemas.microsoft.com/office/drawing/2014/main" id="{90298EB7-5A6A-2C34-A5AD-7C87DFBF3B97}"/>
              </a:ext>
            </a:extLst>
          </p:cNvPr>
          <p:cNvSpPr/>
          <p:nvPr userDrawn="1"/>
        </p:nvSpPr>
        <p:spPr>
          <a:xfrm>
            <a:off x="11789109" y="50519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7" name="Oval 436">
            <a:extLst>
              <a:ext uri="{FF2B5EF4-FFF2-40B4-BE49-F238E27FC236}">
                <a16:creationId xmlns:a16="http://schemas.microsoft.com/office/drawing/2014/main" id="{9F8C53A8-7F80-7263-054E-127717A8E366}"/>
              </a:ext>
            </a:extLst>
          </p:cNvPr>
          <p:cNvSpPr/>
          <p:nvPr userDrawn="1"/>
        </p:nvSpPr>
        <p:spPr>
          <a:xfrm>
            <a:off x="11876393" y="508912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8" name="Oval 437">
            <a:extLst>
              <a:ext uri="{FF2B5EF4-FFF2-40B4-BE49-F238E27FC236}">
                <a16:creationId xmlns:a16="http://schemas.microsoft.com/office/drawing/2014/main" id="{DF8E3F87-FEAA-33DC-25A6-548CDD2DEAC6}"/>
              </a:ext>
            </a:extLst>
          </p:cNvPr>
          <p:cNvSpPr/>
          <p:nvPr userDrawn="1"/>
        </p:nvSpPr>
        <p:spPr>
          <a:xfrm>
            <a:off x="11963677" y="512723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9" name="Oval 438">
            <a:extLst>
              <a:ext uri="{FF2B5EF4-FFF2-40B4-BE49-F238E27FC236}">
                <a16:creationId xmlns:a16="http://schemas.microsoft.com/office/drawing/2014/main" id="{5CD926A6-5B33-1F0F-8AAD-8FCE8E567A15}"/>
              </a:ext>
            </a:extLst>
          </p:cNvPr>
          <p:cNvSpPr/>
          <p:nvPr userDrawn="1"/>
        </p:nvSpPr>
        <p:spPr>
          <a:xfrm>
            <a:off x="12050960" y="516539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0" name="Oval 439">
            <a:extLst>
              <a:ext uri="{FF2B5EF4-FFF2-40B4-BE49-F238E27FC236}">
                <a16:creationId xmlns:a16="http://schemas.microsoft.com/office/drawing/2014/main" id="{4D3B3643-A069-89C2-06D8-89F05505859F}"/>
              </a:ext>
            </a:extLst>
          </p:cNvPr>
          <p:cNvSpPr/>
          <p:nvPr userDrawn="1"/>
        </p:nvSpPr>
        <p:spPr>
          <a:xfrm>
            <a:off x="12138244" y="52027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1" name="Oval 440">
            <a:extLst>
              <a:ext uri="{FF2B5EF4-FFF2-40B4-BE49-F238E27FC236}">
                <a16:creationId xmlns:a16="http://schemas.microsoft.com/office/drawing/2014/main" id="{B363B24A-9B5D-E68C-F309-3775DECD16D1}"/>
              </a:ext>
            </a:extLst>
          </p:cNvPr>
          <p:cNvSpPr/>
          <p:nvPr userDrawn="1"/>
        </p:nvSpPr>
        <p:spPr>
          <a:xfrm>
            <a:off x="12225528" y="52383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2" name="Oval 441">
            <a:extLst>
              <a:ext uri="{FF2B5EF4-FFF2-40B4-BE49-F238E27FC236}">
                <a16:creationId xmlns:a16="http://schemas.microsoft.com/office/drawing/2014/main" id="{12622738-6F27-6901-0741-B6E4EAEFA432}"/>
              </a:ext>
            </a:extLst>
          </p:cNvPr>
          <p:cNvSpPr/>
          <p:nvPr userDrawn="1"/>
        </p:nvSpPr>
        <p:spPr>
          <a:xfrm>
            <a:off x="8549640" y="2423160"/>
            <a:ext cx="822960" cy="82296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3" name="Oval 442">
            <a:extLst>
              <a:ext uri="{FF2B5EF4-FFF2-40B4-BE49-F238E27FC236}">
                <a16:creationId xmlns:a16="http://schemas.microsoft.com/office/drawing/2014/main" id="{833175B9-DA4D-856C-64A7-E0516668D842}"/>
              </a:ext>
            </a:extLst>
          </p:cNvPr>
          <p:cNvSpPr/>
          <p:nvPr userDrawn="1"/>
        </p:nvSpPr>
        <p:spPr>
          <a:xfrm>
            <a:off x="8693658" y="2567178"/>
            <a:ext cx="534924" cy="534924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4" name="Oval 443">
            <a:extLst>
              <a:ext uri="{FF2B5EF4-FFF2-40B4-BE49-F238E27FC236}">
                <a16:creationId xmlns:a16="http://schemas.microsoft.com/office/drawing/2014/main" id="{8FE398D0-4126-9C4A-8A20-82FD5E65C7EC}"/>
              </a:ext>
            </a:extLst>
          </p:cNvPr>
          <p:cNvSpPr/>
          <p:nvPr userDrawn="1"/>
        </p:nvSpPr>
        <p:spPr>
          <a:xfrm>
            <a:off x="6812280" y="4343400"/>
            <a:ext cx="640080" cy="64008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5" name="Oval 444">
            <a:extLst>
              <a:ext uri="{FF2B5EF4-FFF2-40B4-BE49-F238E27FC236}">
                <a16:creationId xmlns:a16="http://schemas.microsoft.com/office/drawing/2014/main" id="{7CB9B47D-537F-B04C-3BF2-9469EC21C11F}"/>
              </a:ext>
            </a:extLst>
          </p:cNvPr>
          <p:cNvSpPr/>
          <p:nvPr userDrawn="1"/>
        </p:nvSpPr>
        <p:spPr>
          <a:xfrm>
            <a:off x="6924294" y="4455414"/>
            <a:ext cx="416051" cy="41605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6" name="Oval 445">
            <a:extLst>
              <a:ext uri="{FF2B5EF4-FFF2-40B4-BE49-F238E27FC236}">
                <a16:creationId xmlns:a16="http://schemas.microsoft.com/office/drawing/2014/main" id="{FDC5C17C-7D41-FD4A-1E9F-83477E71508B}"/>
              </a:ext>
            </a:extLst>
          </p:cNvPr>
          <p:cNvSpPr/>
          <p:nvPr userDrawn="1"/>
        </p:nvSpPr>
        <p:spPr>
          <a:xfrm>
            <a:off x="7242047" y="1389888"/>
            <a:ext cx="512064" cy="512064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7" name="Oval 446">
            <a:extLst>
              <a:ext uri="{FF2B5EF4-FFF2-40B4-BE49-F238E27FC236}">
                <a16:creationId xmlns:a16="http://schemas.microsoft.com/office/drawing/2014/main" id="{5607F1F2-ADBD-9BC1-DC4C-3AF420DC56BA}"/>
              </a:ext>
            </a:extLst>
          </p:cNvPr>
          <p:cNvSpPr/>
          <p:nvPr userDrawn="1"/>
        </p:nvSpPr>
        <p:spPr>
          <a:xfrm>
            <a:off x="7331659" y="1479499"/>
            <a:ext cx="332841" cy="33284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8" name="Rectangle 447">
            <a:extLst>
              <a:ext uri="{FF2B5EF4-FFF2-40B4-BE49-F238E27FC236}">
                <a16:creationId xmlns:a16="http://schemas.microsoft.com/office/drawing/2014/main" id="{EF45FF84-1920-9886-1D0E-D3A14A7A85AF}"/>
              </a:ext>
            </a:extLst>
          </p:cNvPr>
          <p:cNvSpPr/>
          <p:nvPr userDrawn="1"/>
        </p:nvSpPr>
        <p:spPr>
          <a:xfrm>
            <a:off x="539496" y="267004"/>
            <a:ext cx="749808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9" name="Oval 448">
            <a:extLst>
              <a:ext uri="{FF2B5EF4-FFF2-40B4-BE49-F238E27FC236}">
                <a16:creationId xmlns:a16="http://schemas.microsoft.com/office/drawing/2014/main" id="{C5F59730-2424-9029-BB03-E8BF06046F9C}"/>
              </a:ext>
            </a:extLst>
          </p:cNvPr>
          <p:cNvSpPr/>
          <p:nvPr userDrawn="1"/>
        </p:nvSpPr>
        <p:spPr>
          <a:xfrm>
            <a:off x="484632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0" name="Oval 449">
            <a:extLst>
              <a:ext uri="{FF2B5EF4-FFF2-40B4-BE49-F238E27FC236}">
                <a16:creationId xmlns:a16="http://schemas.microsoft.com/office/drawing/2014/main" id="{279887E4-F462-B444-9317-BA21B56B55DA}"/>
              </a:ext>
            </a:extLst>
          </p:cNvPr>
          <p:cNvSpPr/>
          <p:nvPr userDrawn="1"/>
        </p:nvSpPr>
        <p:spPr>
          <a:xfrm>
            <a:off x="876909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1" name="Rectangle 450">
            <a:extLst>
              <a:ext uri="{FF2B5EF4-FFF2-40B4-BE49-F238E27FC236}">
                <a16:creationId xmlns:a16="http://schemas.microsoft.com/office/drawing/2014/main" id="{02C3E2AD-1E4B-BC76-525A-5E8A6991A4F8}"/>
              </a:ext>
            </a:extLst>
          </p:cNvPr>
          <p:cNvSpPr/>
          <p:nvPr userDrawn="1"/>
        </p:nvSpPr>
        <p:spPr>
          <a:xfrm>
            <a:off x="539496" y="376732"/>
            <a:ext cx="59436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2" name="Oval 451">
            <a:extLst>
              <a:ext uri="{FF2B5EF4-FFF2-40B4-BE49-F238E27FC236}">
                <a16:creationId xmlns:a16="http://schemas.microsoft.com/office/drawing/2014/main" id="{F802EC0E-D940-143F-AA7C-6382AE8C73E8}"/>
              </a:ext>
            </a:extLst>
          </p:cNvPr>
          <p:cNvSpPr/>
          <p:nvPr userDrawn="1"/>
        </p:nvSpPr>
        <p:spPr>
          <a:xfrm>
            <a:off x="484632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3" name="Oval 452">
            <a:extLst>
              <a:ext uri="{FF2B5EF4-FFF2-40B4-BE49-F238E27FC236}">
                <a16:creationId xmlns:a16="http://schemas.microsoft.com/office/drawing/2014/main" id="{6AD62231-3956-EA57-96E3-7BEE96B3E7AD}"/>
              </a:ext>
            </a:extLst>
          </p:cNvPr>
          <p:cNvSpPr/>
          <p:nvPr userDrawn="1"/>
        </p:nvSpPr>
        <p:spPr>
          <a:xfrm>
            <a:off x="806958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4" name="Rectangle 453">
            <a:extLst>
              <a:ext uri="{FF2B5EF4-FFF2-40B4-BE49-F238E27FC236}">
                <a16:creationId xmlns:a16="http://schemas.microsoft.com/office/drawing/2014/main" id="{7D2BBE56-E636-95BA-EC3D-51B48E57FD26}"/>
              </a:ext>
            </a:extLst>
          </p:cNvPr>
          <p:cNvSpPr/>
          <p:nvPr userDrawn="1"/>
        </p:nvSpPr>
        <p:spPr>
          <a:xfrm>
            <a:off x="539496" y="486460"/>
            <a:ext cx="68580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6B52C8B5-F9E7-BF1D-B1C9-0C3561ABB542}"/>
              </a:ext>
            </a:extLst>
          </p:cNvPr>
          <p:cNvSpPr/>
          <p:nvPr userDrawn="1"/>
        </p:nvSpPr>
        <p:spPr>
          <a:xfrm>
            <a:off x="484632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A1104EE3-F87B-09E2-8255-FF637260F2D1}"/>
              </a:ext>
            </a:extLst>
          </p:cNvPr>
          <p:cNvSpPr/>
          <p:nvPr userDrawn="1"/>
        </p:nvSpPr>
        <p:spPr>
          <a:xfrm>
            <a:off x="848106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36FDD40A-0591-230B-FE68-6C4FEF310C17}"/>
              </a:ext>
            </a:extLst>
          </p:cNvPr>
          <p:cNvSpPr/>
          <p:nvPr userDrawn="1"/>
        </p:nvSpPr>
        <p:spPr>
          <a:xfrm>
            <a:off x="539496" y="596188"/>
            <a:ext cx="50292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8" name="Oval 457">
            <a:extLst>
              <a:ext uri="{FF2B5EF4-FFF2-40B4-BE49-F238E27FC236}">
                <a16:creationId xmlns:a16="http://schemas.microsoft.com/office/drawing/2014/main" id="{A08773EF-D12B-D07E-A7B6-A077A7FFBAB5}"/>
              </a:ext>
            </a:extLst>
          </p:cNvPr>
          <p:cNvSpPr/>
          <p:nvPr userDrawn="1"/>
        </p:nvSpPr>
        <p:spPr>
          <a:xfrm>
            <a:off x="484632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9" name="Oval 458">
            <a:extLst>
              <a:ext uri="{FF2B5EF4-FFF2-40B4-BE49-F238E27FC236}">
                <a16:creationId xmlns:a16="http://schemas.microsoft.com/office/drawing/2014/main" id="{FA197622-C0E9-DC5A-AC54-46DDC61AA0B6}"/>
              </a:ext>
            </a:extLst>
          </p:cNvPr>
          <p:cNvSpPr/>
          <p:nvPr userDrawn="1"/>
        </p:nvSpPr>
        <p:spPr>
          <a:xfrm>
            <a:off x="765810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0" name="Rectangle 459">
            <a:extLst>
              <a:ext uri="{FF2B5EF4-FFF2-40B4-BE49-F238E27FC236}">
                <a16:creationId xmlns:a16="http://schemas.microsoft.com/office/drawing/2014/main" id="{7F97B9BB-6CC8-D2A3-C801-CF0D86872549}"/>
              </a:ext>
            </a:extLst>
          </p:cNvPr>
          <p:cNvSpPr/>
          <p:nvPr userDrawn="1"/>
        </p:nvSpPr>
        <p:spPr>
          <a:xfrm>
            <a:off x="539496" y="705916"/>
            <a:ext cx="64008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1" name="Oval 460">
            <a:extLst>
              <a:ext uri="{FF2B5EF4-FFF2-40B4-BE49-F238E27FC236}">
                <a16:creationId xmlns:a16="http://schemas.microsoft.com/office/drawing/2014/main" id="{73340F70-E812-4A04-9DE7-03E21A95024B}"/>
              </a:ext>
            </a:extLst>
          </p:cNvPr>
          <p:cNvSpPr/>
          <p:nvPr userDrawn="1"/>
        </p:nvSpPr>
        <p:spPr>
          <a:xfrm>
            <a:off x="4846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4B156EA6-CA6F-A5BD-F037-7563565878B2}"/>
              </a:ext>
            </a:extLst>
          </p:cNvPr>
          <p:cNvSpPr/>
          <p:nvPr userDrawn="1"/>
        </p:nvSpPr>
        <p:spPr>
          <a:xfrm>
            <a:off x="8275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3" name="Rectangle 462">
            <a:extLst>
              <a:ext uri="{FF2B5EF4-FFF2-40B4-BE49-F238E27FC236}">
                <a16:creationId xmlns:a16="http://schemas.microsoft.com/office/drawing/2014/main" id="{AC229DEB-AD45-F58E-DB5E-28C3D65986CB}"/>
              </a:ext>
            </a:extLst>
          </p:cNvPr>
          <p:cNvSpPr/>
          <p:nvPr userDrawn="1"/>
        </p:nvSpPr>
        <p:spPr>
          <a:xfrm>
            <a:off x="1271016" y="256032"/>
            <a:ext cx="22860" cy="56692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4" name="TextBox 463">
            <a:extLst>
              <a:ext uri="{FF2B5EF4-FFF2-40B4-BE49-F238E27FC236}">
                <a16:creationId xmlns:a16="http://schemas.microsoft.com/office/drawing/2014/main" id="{415AD3E8-58AB-01D8-B9B0-DDF2BB401952}"/>
              </a:ext>
            </a:extLst>
          </p:cNvPr>
          <p:cNvSpPr txBox="1"/>
          <p:nvPr userDrawn="1"/>
        </p:nvSpPr>
        <p:spPr>
          <a:xfrm>
            <a:off x="1399031" y="237744"/>
            <a:ext cx="1234440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250" b="1">
                <a:solidFill>
                  <a:srgbClr val="FFFFFF"/>
                </a:solidFill>
                <a:latin typeface="Aptos Display"/>
              </a:defRPr>
            </a:pP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Australian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Internet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Governance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Forum</a:t>
            </a:r>
          </a:p>
        </p:txBody>
      </p:sp>
      <p:sp>
        <p:nvSpPr>
          <p:cNvPr id="465" name="Rounded Rectangle 456">
            <a:extLst>
              <a:ext uri="{FF2B5EF4-FFF2-40B4-BE49-F238E27FC236}">
                <a16:creationId xmlns:a16="http://schemas.microsoft.com/office/drawing/2014/main" id="{535315A8-5B78-3B03-7476-5477A7819B08}"/>
              </a:ext>
            </a:extLst>
          </p:cNvPr>
          <p:cNvSpPr/>
          <p:nvPr userDrawn="1"/>
        </p:nvSpPr>
        <p:spPr>
          <a:xfrm>
            <a:off x="1399031" y="859536"/>
            <a:ext cx="777240" cy="164592"/>
          </a:xfrm>
          <a:prstGeom prst="round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16254479-F198-4809-5136-A37B2196575A}"/>
              </a:ext>
            </a:extLst>
          </p:cNvPr>
          <p:cNvSpPr txBox="1"/>
          <p:nvPr userDrawn="1"/>
        </p:nvSpPr>
        <p:spPr>
          <a:xfrm>
            <a:off x="1444752" y="882396"/>
            <a:ext cx="685800" cy="100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650" b="1">
                <a:solidFill>
                  <a:srgbClr val="000000"/>
                </a:solidFill>
                <a:latin typeface="Aptos"/>
              </a:defRPr>
            </a:pPr>
            <a:r>
              <a:rPr lang="en-AU" noProof="0" dirty="0"/>
              <a:t>www.auIGF.au</a:t>
            </a:r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88D1EED3-7240-86EA-E268-9C5945A2EB66}"/>
              </a:ext>
            </a:extLst>
          </p:cNvPr>
          <p:cNvSpPr/>
          <p:nvPr userDrawn="1"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8" name="Rectangle 467">
            <a:extLst>
              <a:ext uri="{FF2B5EF4-FFF2-40B4-BE49-F238E27FC236}">
                <a16:creationId xmlns:a16="http://schemas.microsoft.com/office/drawing/2014/main" id="{0EB2DAFB-C082-1671-5497-02D4633BEBB1}"/>
              </a:ext>
            </a:extLst>
          </p:cNvPr>
          <p:cNvSpPr/>
          <p:nvPr userDrawn="1"/>
        </p:nvSpPr>
        <p:spPr>
          <a:xfrm>
            <a:off x="0" y="6183172"/>
            <a:ext cx="12191695" cy="1645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9" name="Oval 468">
            <a:extLst>
              <a:ext uri="{FF2B5EF4-FFF2-40B4-BE49-F238E27FC236}">
                <a16:creationId xmlns:a16="http://schemas.microsoft.com/office/drawing/2014/main" id="{5FBEDCAD-3693-E3B1-78F5-DAD444E85EAC}"/>
              </a:ext>
            </a:extLst>
          </p:cNvPr>
          <p:cNvSpPr/>
          <p:nvPr userDrawn="1"/>
        </p:nvSpPr>
        <p:spPr>
          <a:xfrm>
            <a:off x="22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0" name="Oval 469">
            <a:extLst>
              <a:ext uri="{FF2B5EF4-FFF2-40B4-BE49-F238E27FC236}">
                <a16:creationId xmlns:a16="http://schemas.microsoft.com/office/drawing/2014/main" id="{7BA42267-9D30-D1E7-7DB7-825C7079A9AE}"/>
              </a:ext>
            </a:extLst>
          </p:cNvPr>
          <p:cNvSpPr/>
          <p:nvPr userDrawn="1"/>
        </p:nvSpPr>
        <p:spPr>
          <a:xfrm>
            <a:off x="71519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1" name="Oval 470">
            <a:extLst>
              <a:ext uri="{FF2B5EF4-FFF2-40B4-BE49-F238E27FC236}">
                <a16:creationId xmlns:a16="http://schemas.microsoft.com/office/drawing/2014/main" id="{F6E39ADE-745F-457D-06FF-CDFC0F87F5FF}"/>
              </a:ext>
            </a:extLst>
          </p:cNvPr>
          <p:cNvSpPr/>
          <p:nvPr userDrawn="1"/>
        </p:nvSpPr>
        <p:spPr>
          <a:xfrm>
            <a:off x="140752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9B798B0A-73B8-1D2E-DF0E-97765ABF9B98}"/>
              </a:ext>
            </a:extLst>
          </p:cNvPr>
          <p:cNvSpPr/>
          <p:nvPr userDrawn="1"/>
        </p:nvSpPr>
        <p:spPr>
          <a:xfrm>
            <a:off x="2099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530404D1-991F-FF52-F086-4E71D57D0EEE}"/>
              </a:ext>
            </a:extLst>
          </p:cNvPr>
          <p:cNvSpPr/>
          <p:nvPr userDrawn="1"/>
        </p:nvSpPr>
        <p:spPr>
          <a:xfrm>
            <a:off x="2792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4" name="Oval 473">
            <a:extLst>
              <a:ext uri="{FF2B5EF4-FFF2-40B4-BE49-F238E27FC236}">
                <a16:creationId xmlns:a16="http://schemas.microsoft.com/office/drawing/2014/main" id="{53CCC918-23E7-0B2D-52CF-810FC70940DB}"/>
              </a:ext>
            </a:extLst>
          </p:cNvPr>
          <p:cNvSpPr/>
          <p:nvPr userDrawn="1"/>
        </p:nvSpPr>
        <p:spPr>
          <a:xfrm>
            <a:off x="348451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5" name="Oval 474">
            <a:extLst>
              <a:ext uri="{FF2B5EF4-FFF2-40B4-BE49-F238E27FC236}">
                <a16:creationId xmlns:a16="http://schemas.microsoft.com/office/drawing/2014/main" id="{8D31B9C3-1034-9076-779F-B43F11FA9E0B}"/>
              </a:ext>
            </a:extLst>
          </p:cNvPr>
          <p:cNvSpPr/>
          <p:nvPr userDrawn="1"/>
        </p:nvSpPr>
        <p:spPr>
          <a:xfrm>
            <a:off x="417684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6" name="Oval 475">
            <a:extLst>
              <a:ext uri="{FF2B5EF4-FFF2-40B4-BE49-F238E27FC236}">
                <a16:creationId xmlns:a16="http://schemas.microsoft.com/office/drawing/2014/main" id="{6BE59F7A-EDFF-1726-9331-C85058E22310}"/>
              </a:ext>
            </a:extLst>
          </p:cNvPr>
          <p:cNvSpPr/>
          <p:nvPr userDrawn="1"/>
        </p:nvSpPr>
        <p:spPr>
          <a:xfrm>
            <a:off x="4869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7" name="Oval 476">
            <a:extLst>
              <a:ext uri="{FF2B5EF4-FFF2-40B4-BE49-F238E27FC236}">
                <a16:creationId xmlns:a16="http://schemas.microsoft.com/office/drawing/2014/main" id="{91583DF6-B019-EE3C-59D8-0F56C6E18D38}"/>
              </a:ext>
            </a:extLst>
          </p:cNvPr>
          <p:cNvSpPr/>
          <p:nvPr userDrawn="1"/>
        </p:nvSpPr>
        <p:spPr>
          <a:xfrm>
            <a:off x="22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8" name="Oval 477">
            <a:extLst>
              <a:ext uri="{FF2B5EF4-FFF2-40B4-BE49-F238E27FC236}">
                <a16:creationId xmlns:a16="http://schemas.microsoft.com/office/drawing/2014/main" id="{54F753F5-28FC-8BB1-DB9F-3B99516377B3}"/>
              </a:ext>
            </a:extLst>
          </p:cNvPr>
          <p:cNvSpPr/>
          <p:nvPr userDrawn="1"/>
        </p:nvSpPr>
        <p:spPr>
          <a:xfrm>
            <a:off x="71519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9" name="Oval 478">
            <a:extLst>
              <a:ext uri="{FF2B5EF4-FFF2-40B4-BE49-F238E27FC236}">
                <a16:creationId xmlns:a16="http://schemas.microsoft.com/office/drawing/2014/main" id="{225FC56B-9FA6-73AE-4724-395703CD5544}"/>
              </a:ext>
            </a:extLst>
          </p:cNvPr>
          <p:cNvSpPr/>
          <p:nvPr userDrawn="1"/>
        </p:nvSpPr>
        <p:spPr>
          <a:xfrm>
            <a:off x="140752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0" name="Oval 479">
            <a:extLst>
              <a:ext uri="{FF2B5EF4-FFF2-40B4-BE49-F238E27FC236}">
                <a16:creationId xmlns:a16="http://schemas.microsoft.com/office/drawing/2014/main" id="{32EBACE7-374C-1052-1D49-6A6A226C130A}"/>
              </a:ext>
            </a:extLst>
          </p:cNvPr>
          <p:cNvSpPr/>
          <p:nvPr userDrawn="1"/>
        </p:nvSpPr>
        <p:spPr>
          <a:xfrm>
            <a:off x="2099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1" name="Oval 480">
            <a:extLst>
              <a:ext uri="{FF2B5EF4-FFF2-40B4-BE49-F238E27FC236}">
                <a16:creationId xmlns:a16="http://schemas.microsoft.com/office/drawing/2014/main" id="{4D387AE6-36F2-791A-18D2-BDBAB1998ACB}"/>
              </a:ext>
            </a:extLst>
          </p:cNvPr>
          <p:cNvSpPr/>
          <p:nvPr userDrawn="1"/>
        </p:nvSpPr>
        <p:spPr>
          <a:xfrm>
            <a:off x="2792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2" name="Oval 481">
            <a:extLst>
              <a:ext uri="{FF2B5EF4-FFF2-40B4-BE49-F238E27FC236}">
                <a16:creationId xmlns:a16="http://schemas.microsoft.com/office/drawing/2014/main" id="{8993583B-14E6-D816-5170-659362CA66A7}"/>
              </a:ext>
            </a:extLst>
          </p:cNvPr>
          <p:cNvSpPr/>
          <p:nvPr userDrawn="1"/>
        </p:nvSpPr>
        <p:spPr>
          <a:xfrm>
            <a:off x="348451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3" name="Oval 482">
            <a:extLst>
              <a:ext uri="{FF2B5EF4-FFF2-40B4-BE49-F238E27FC236}">
                <a16:creationId xmlns:a16="http://schemas.microsoft.com/office/drawing/2014/main" id="{50955EFC-7748-D4F9-7DAB-EF199466FCB4}"/>
              </a:ext>
            </a:extLst>
          </p:cNvPr>
          <p:cNvSpPr/>
          <p:nvPr userDrawn="1"/>
        </p:nvSpPr>
        <p:spPr>
          <a:xfrm>
            <a:off x="417684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4" name="Oval 483">
            <a:extLst>
              <a:ext uri="{FF2B5EF4-FFF2-40B4-BE49-F238E27FC236}">
                <a16:creationId xmlns:a16="http://schemas.microsoft.com/office/drawing/2014/main" id="{DD978944-87F3-A69C-1BF6-A0897E8922F1}"/>
              </a:ext>
            </a:extLst>
          </p:cNvPr>
          <p:cNvSpPr/>
          <p:nvPr userDrawn="1"/>
        </p:nvSpPr>
        <p:spPr>
          <a:xfrm>
            <a:off x="4869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5" name="Oval 484">
            <a:extLst>
              <a:ext uri="{FF2B5EF4-FFF2-40B4-BE49-F238E27FC236}">
                <a16:creationId xmlns:a16="http://schemas.microsoft.com/office/drawing/2014/main" id="{03FA6AAA-FF3B-8FC7-6950-90A9F00CA049}"/>
              </a:ext>
            </a:extLst>
          </p:cNvPr>
          <p:cNvSpPr/>
          <p:nvPr userDrawn="1"/>
        </p:nvSpPr>
        <p:spPr>
          <a:xfrm>
            <a:off x="22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6" name="Oval 485">
            <a:extLst>
              <a:ext uri="{FF2B5EF4-FFF2-40B4-BE49-F238E27FC236}">
                <a16:creationId xmlns:a16="http://schemas.microsoft.com/office/drawing/2014/main" id="{1DE3C734-8960-F24B-36CF-4896F9D946EF}"/>
              </a:ext>
            </a:extLst>
          </p:cNvPr>
          <p:cNvSpPr/>
          <p:nvPr userDrawn="1"/>
        </p:nvSpPr>
        <p:spPr>
          <a:xfrm>
            <a:off x="71519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7" name="Oval 486">
            <a:extLst>
              <a:ext uri="{FF2B5EF4-FFF2-40B4-BE49-F238E27FC236}">
                <a16:creationId xmlns:a16="http://schemas.microsoft.com/office/drawing/2014/main" id="{D8C2D156-ABBD-C67B-B003-95C203C23464}"/>
              </a:ext>
            </a:extLst>
          </p:cNvPr>
          <p:cNvSpPr/>
          <p:nvPr userDrawn="1"/>
        </p:nvSpPr>
        <p:spPr>
          <a:xfrm>
            <a:off x="140752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8" name="Oval 487">
            <a:extLst>
              <a:ext uri="{FF2B5EF4-FFF2-40B4-BE49-F238E27FC236}">
                <a16:creationId xmlns:a16="http://schemas.microsoft.com/office/drawing/2014/main" id="{3DCEE3DA-DB14-5271-057C-83080EABD8B5}"/>
              </a:ext>
            </a:extLst>
          </p:cNvPr>
          <p:cNvSpPr/>
          <p:nvPr userDrawn="1"/>
        </p:nvSpPr>
        <p:spPr>
          <a:xfrm>
            <a:off x="2099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9" name="Oval 488">
            <a:extLst>
              <a:ext uri="{FF2B5EF4-FFF2-40B4-BE49-F238E27FC236}">
                <a16:creationId xmlns:a16="http://schemas.microsoft.com/office/drawing/2014/main" id="{3F0A2922-9FE9-0436-5E16-9D48A1F179AC}"/>
              </a:ext>
            </a:extLst>
          </p:cNvPr>
          <p:cNvSpPr/>
          <p:nvPr userDrawn="1"/>
        </p:nvSpPr>
        <p:spPr>
          <a:xfrm>
            <a:off x="2792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0" name="Oval 489">
            <a:extLst>
              <a:ext uri="{FF2B5EF4-FFF2-40B4-BE49-F238E27FC236}">
                <a16:creationId xmlns:a16="http://schemas.microsoft.com/office/drawing/2014/main" id="{5842BF6C-29DC-57CB-0C1C-C986D725AEA4}"/>
              </a:ext>
            </a:extLst>
          </p:cNvPr>
          <p:cNvSpPr/>
          <p:nvPr userDrawn="1"/>
        </p:nvSpPr>
        <p:spPr>
          <a:xfrm>
            <a:off x="348451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1" name="Oval 490">
            <a:extLst>
              <a:ext uri="{FF2B5EF4-FFF2-40B4-BE49-F238E27FC236}">
                <a16:creationId xmlns:a16="http://schemas.microsoft.com/office/drawing/2014/main" id="{10B87E11-4871-5ADA-ED13-594C5D65E6F4}"/>
              </a:ext>
            </a:extLst>
          </p:cNvPr>
          <p:cNvSpPr/>
          <p:nvPr userDrawn="1"/>
        </p:nvSpPr>
        <p:spPr>
          <a:xfrm>
            <a:off x="417684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42BB20CF-3CF8-5F57-ECA5-1583B531235B}"/>
              </a:ext>
            </a:extLst>
          </p:cNvPr>
          <p:cNvSpPr/>
          <p:nvPr userDrawn="1"/>
        </p:nvSpPr>
        <p:spPr>
          <a:xfrm>
            <a:off x="4869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9BFA252B-2655-1A48-3633-70F19C499750}"/>
              </a:ext>
            </a:extLst>
          </p:cNvPr>
          <p:cNvSpPr/>
          <p:nvPr userDrawn="1"/>
        </p:nvSpPr>
        <p:spPr>
          <a:xfrm>
            <a:off x="22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6FA3A0D8-7915-7C05-4002-E149CFC3CDEE}"/>
              </a:ext>
            </a:extLst>
          </p:cNvPr>
          <p:cNvSpPr/>
          <p:nvPr userDrawn="1"/>
        </p:nvSpPr>
        <p:spPr>
          <a:xfrm>
            <a:off x="71519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5" name="Oval 494">
            <a:extLst>
              <a:ext uri="{FF2B5EF4-FFF2-40B4-BE49-F238E27FC236}">
                <a16:creationId xmlns:a16="http://schemas.microsoft.com/office/drawing/2014/main" id="{F9F08740-F3E7-37E3-0C56-B04B6DE09339}"/>
              </a:ext>
            </a:extLst>
          </p:cNvPr>
          <p:cNvSpPr/>
          <p:nvPr userDrawn="1"/>
        </p:nvSpPr>
        <p:spPr>
          <a:xfrm>
            <a:off x="140752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D9B7D4F7-75CA-47E6-C534-2E86FEABD56B}"/>
              </a:ext>
            </a:extLst>
          </p:cNvPr>
          <p:cNvSpPr/>
          <p:nvPr userDrawn="1"/>
        </p:nvSpPr>
        <p:spPr>
          <a:xfrm>
            <a:off x="2099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7" name="Oval 496">
            <a:extLst>
              <a:ext uri="{FF2B5EF4-FFF2-40B4-BE49-F238E27FC236}">
                <a16:creationId xmlns:a16="http://schemas.microsoft.com/office/drawing/2014/main" id="{F32E38BD-1A95-4676-C14B-2D0A402FBE4A}"/>
              </a:ext>
            </a:extLst>
          </p:cNvPr>
          <p:cNvSpPr/>
          <p:nvPr userDrawn="1"/>
        </p:nvSpPr>
        <p:spPr>
          <a:xfrm>
            <a:off x="2792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8" name="Oval 497">
            <a:extLst>
              <a:ext uri="{FF2B5EF4-FFF2-40B4-BE49-F238E27FC236}">
                <a16:creationId xmlns:a16="http://schemas.microsoft.com/office/drawing/2014/main" id="{BD412911-FB83-7A64-3826-0FFD9125EC2A}"/>
              </a:ext>
            </a:extLst>
          </p:cNvPr>
          <p:cNvSpPr/>
          <p:nvPr userDrawn="1"/>
        </p:nvSpPr>
        <p:spPr>
          <a:xfrm>
            <a:off x="348451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9" name="Oval 498">
            <a:extLst>
              <a:ext uri="{FF2B5EF4-FFF2-40B4-BE49-F238E27FC236}">
                <a16:creationId xmlns:a16="http://schemas.microsoft.com/office/drawing/2014/main" id="{8FF149C3-25BE-402F-AB2F-7E65820795EE}"/>
              </a:ext>
            </a:extLst>
          </p:cNvPr>
          <p:cNvSpPr/>
          <p:nvPr userDrawn="1"/>
        </p:nvSpPr>
        <p:spPr>
          <a:xfrm>
            <a:off x="417684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0" name="Oval 499">
            <a:extLst>
              <a:ext uri="{FF2B5EF4-FFF2-40B4-BE49-F238E27FC236}">
                <a16:creationId xmlns:a16="http://schemas.microsoft.com/office/drawing/2014/main" id="{3EDC65ED-E229-264C-D17B-D9BC230A13E9}"/>
              </a:ext>
            </a:extLst>
          </p:cNvPr>
          <p:cNvSpPr/>
          <p:nvPr userDrawn="1"/>
        </p:nvSpPr>
        <p:spPr>
          <a:xfrm>
            <a:off x="4869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1" name="Oval 500">
            <a:extLst>
              <a:ext uri="{FF2B5EF4-FFF2-40B4-BE49-F238E27FC236}">
                <a16:creationId xmlns:a16="http://schemas.microsoft.com/office/drawing/2014/main" id="{A9519A5A-9B7C-0199-9E0E-7957EC65D5B6}"/>
              </a:ext>
            </a:extLst>
          </p:cNvPr>
          <p:cNvSpPr/>
          <p:nvPr userDrawn="1"/>
        </p:nvSpPr>
        <p:spPr>
          <a:xfrm>
            <a:off x="22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51E3CCF9-A6E7-6638-C310-AA742EBB10C9}"/>
              </a:ext>
            </a:extLst>
          </p:cNvPr>
          <p:cNvSpPr/>
          <p:nvPr userDrawn="1"/>
        </p:nvSpPr>
        <p:spPr>
          <a:xfrm>
            <a:off x="71519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3A8055FA-4860-2745-318B-AB039C775048}"/>
              </a:ext>
            </a:extLst>
          </p:cNvPr>
          <p:cNvSpPr/>
          <p:nvPr userDrawn="1"/>
        </p:nvSpPr>
        <p:spPr>
          <a:xfrm>
            <a:off x="140752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4" name="Oval 503">
            <a:extLst>
              <a:ext uri="{FF2B5EF4-FFF2-40B4-BE49-F238E27FC236}">
                <a16:creationId xmlns:a16="http://schemas.microsoft.com/office/drawing/2014/main" id="{1CA35301-1695-A49F-89FE-D139E8388AE1}"/>
              </a:ext>
            </a:extLst>
          </p:cNvPr>
          <p:cNvSpPr/>
          <p:nvPr userDrawn="1"/>
        </p:nvSpPr>
        <p:spPr>
          <a:xfrm>
            <a:off x="2099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5" name="Oval 504">
            <a:extLst>
              <a:ext uri="{FF2B5EF4-FFF2-40B4-BE49-F238E27FC236}">
                <a16:creationId xmlns:a16="http://schemas.microsoft.com/office/drawing/2014/main" id="{80112E76-5970-01DD-324C-AC1A217EF75F}"/>
              </a:ext>
            </a:extLst>
          </p:cNvPr>
          <p:cNvSpPr/>
          <p:nvPr userDrawn="1"/>
        </p:nvSpPr>
        <p:spPr>
          <a:xfrm>
            <a:off x="2792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6" name="Oval 505">
            <a:extLst>
              <a:ext uri="{FF2B5EF4-FFF2-40B4-BE49-F238E27FC236}">
                <a16:creationId xmlns:a16="http://schemas.microsoft.com/office/drawing/2014/main" id="{721BE470-2D6C-199D-5339-3543D9B3C262}"/>
              </a:ext>
            </a:extLst>
          </p:cNvPr>
          <p:cNvSpPr/>
          <p:nvPr userDrawn="1"/>
        </p:nvSpPr>
        <p:spPr>
          <a:xfrm>
            <a:off x="348451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7" name="Oval 506">
            <a:extLst>
              <a:ext uri="{FF2B5EF4-FFF2-40B4-BE49-F238E27FC236}">
                <a16:creationId xmlns:a16="http://schemas.microsoft.com/office/drawing/2014/main" id="{666A9CF7-A113-A730-4AA8-9D6230EC9E91}"/>
              </a:ext>
            </a:extLst>
          </p:cNvPr>
          <p:cNvSpPr/>
          <p:nvPr userDrawn="1"/>
        </p:nvSpPr>
        <p:spPr>
          <a:xfrm>
            <a:off x="417684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8" name="Oval 507">
            <a:extLst>
              <a:ext uri="{FF2B5EF4-FFF2-40B4-BE49-F238E27FC236}">
                <a16:creationId xmlns:a16="http://schemas.microsoft.com/office/drawing/2014/main" id="{1D087A12-B55C-D050-C28D-5B2D3FF61FBB}"/>
              </a:ext>
            </a:extLst>
          </p:cNvPr>
          <p:cNvSpPr/>
          <p:nvPr userDrawn="1"/>
        </p:nvSpPr>
        <p:spPr>
          <a:xfrm>
            <a:off x="4869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9" name="Oval 508">
            <a:extLst>
              <a:ext uri="{FF2B5EF4-FFF2-40B4-BE49-F238E27FC236}">
                <a16:creationId xmlns:a16="http://schemas.microsoft.com/office/drawing/2014/main" id="{0884402F-B376-6081-F48E-0ED8A829BF8B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79E9160B-B4F2-783C-BCE0-1887DFB020BE}"/>
              </a:ext>
            </a:extLst>
          </p:cNvPr>
          <p:cNvSpPr/>
          <p:nvPr userDrawn="1"/>
        </p:nvSpPr>
        <p:spPr>
          <a:xfrm>
            <a:off x="1066379" y="656368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1" name="Oval 510">
            <a:extLst>
              <a:ext uri="{FF2B5EF4-FFF2-40B4-BE49-F238E27FC236}">
                <a16:creationId xmlns:a16="http://schemas.microsoft.com/office/drawing/2014/main" id="{E5A6D457-47D7-63E1-3512-607CCFDC176B}"/>
              </a:ext>
            </a:extLst>
          </p:cNvPr>
          <p:cNvSpPr/>
          <p:nvPr userDrawn="1"/>
        </p:nvSpPr>
        <p:spPr>
          <a:xfrm>
            <a:off x="1053522" y="660746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32C13D94-D8ED-AB77-0F0A-F9B9BFDACE00}"/>
              </a:ext>
            </a:extLst>
          </p:cNvPr>
          <p:cNvSpPr/>
          <p:nvPr userDrawn="1"/>
        </p:nvSpPr>
        <p:spPr>
          <a:xfrm>
            <a:off x="1032612" y="664802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3" name="Oval 512">
            <a:extLst>
              <a:ext uri="{FF2B5EF4-FFF2-40B4-BE49-F238E27FC236}">
                <a16:creationId xmlns:a16="http://schemas.microsoft.com/office/drawing/2014/main" id="{DB259576-6D05-A956-AD71-E05F096F6B95}"/>
              </a:ext>
            </a:extLst>
          </p:cNvPr>
          <p:cNvSpPr/>
          <p:nvPr userDrawn="1"/>
        </p:nvSpPr>
        <p:spPr>
          <a:xfrm>
            <a:off x="1004404" y="668389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4" name="Oval 513">
            <a:extLst>
              <a:ext uri="{FF2B5EF4-FFF2-40B4-BE49-F238E27FC236}">
                <a16:creationId xmlns:a16="http://schemas.microsoft.com/office/drawing/2014/main" id="{F9261409-F450-166A-B285-8779534F0E08}"/>
              </a:ext>
            </a:extLst>
          </p:cNvPr>
          <p:cNvSpPr/>
          <p:nvPr userDrawn="1"/>
        </p:nvSpPr>
        <p:spPr>
          <a:xfrm>
            <a:off x="969917" y="67137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5" name="Oval 514">
            <a:extLst>
              <a:ext uri="{FF2B5EF4-FFF2-40B4-BE49-F238E27FC236}">
                <a16:creationId xmlns:a16="http://schemas.microsoft.com/office/drawing/2014/main" id="{06387AEF-8C27-BF8E-AF21-FF95E48649E1}"/>
              </a:ext>
            </a:extLst>
          </p:cNvPr>
          <p:cNvSpPr/>
          <p:nvPr userDrawn="1"/>
        </p:nvSpPr>
        <p:spPr>
          <a:xfrm>
            <a:off x="930398" y="673659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6" name="Oval 515">
            <a:extLst>
              <a:ext uri="{FF2B5EF4-FFF2-40B4-BE49-F238E27FC236}">
                <a16:creationId xmlns:a16="http://schemas.microsoft.com/office/drawing/2014/main" id="{414F76BD-FB05-E65A-7F69-EF201F335343}"/>
              </a:ext>
            </a:extLst>
          </p:cNvPr>
          <p:cNvSpPr/>
          <p:nvPr userDrawn="1"/>
        </p:nvSpPr>
        <p:spPr>
          <a:xfrm>
            <a:off x="887275" y="675151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7" name="Oval 516">
            <a:extLst>
              <a:ext uri="{FF2B5EF4-FFF2-40B4-BE49-F238E27FC236}">
                <a16:creationId xmlns:a16="http://schemas.microsoft.com/office/drawing/2014/main" id="{D98257A2-F323-F453-0D00-F36C98DA4B5E}"/>
              </a:ext>
            </a:extLst>
          </p:cNvPr>
          <p:cNvSpPr/>
          <p:nvPr userDrawn="1"/>
        </p:nvSpPr>
        <p:spPr>
          <a:xfrm>
            <a:off x="842107" y="675801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8" name="Oval 517">
            <a:extLst>
              <a:ext uri="{FF2B5EF4-FFF2-40B4-BE49-F238E27FC236}">
                <a16:creationId xmlns:a16="http://schemas.microsoft.com/office/drawing/2014/main" id="{1DE1BACC-1C47-CFBF-EC32-50AA125F3736}"/>
              </a:ext>
            </a:extLst>
          </p:cNvPr>
          <p:cNvSpPr/>
          <p:nvPr userDrawn="1"/>
        </p:nvSpPr>
        <p:spPr>
          <a:xfrm>
            <a:off x="796526" y="675584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9" name="Oval 518">
            <a:extLst>
              <a:ext uri="{FF2B5EF4-FFF2-40B4-BE49-F238E27FC236}">
                <a16:creationId xmlns:a16="http://schemas.microsoft.com/office/drawing/2014/main" id="{F534A126-FC2F-FFD0-6238-B78CC87716BC}"/>
              </a:ext>
            </a:extLst>
          </p:cNvPr>
          <p:cNvSpPr/>
          <p:nvPr userDrawn="1"/>
        </p:nvSpPr>
        <p:spPr>
          <a:xfrm>
            <a:off x="752180" y="674508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0" name="Oval 519">
            <a:extLst>
              <a:ext uri="{FF2B5EF4-FFF2-40B4-BE49-F238E27FC236}">
                <a16:creationId xmlns:a16="http://schemas.microsoft.com/office/drawing/2014/main" id="{502E4F79-ECB8-426D-4FD6-0C7EB5F99278}"/>
              </a:ext>
            </a:extLst>
          </p:cNvPr>
          <p:cNvSpPr/>
          <p:nvPr userDrawn="1"/>
        </p:nvSpPr>
        <p:spPr>
          <a:xfrm>
            <a:off x="710671" y="67261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1" name="Oval 520">
            <a:extLst>
              <a:ext uri="{FF2B5EF4-FFF2-40B4-BE49-F238E27FC236}">
                <a16:creationId xmlns:a16="http://schemas.microsoft.com/office/drawing/2014/main" id="{78CDC198-3805-E7F1-251A-56A9144F4D59}"/>
              </a:ext>
            </a:extLst>
          </p:cNvPr>
          <p:cNvSpPr/>
          <p:nvPr userDrawn="1"/>
        </p:nvSpPr>
        <p:spPr>
          <a:xfrm>
            <a:off x="673500" y="669965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2" name="Oval 521">
            <a:extLst>
              <a:ext uri="{FF2B5EF4-FFF2-40B4-BE49-F238E27FC236}">
                <a16:creationId xmlns:a16="http://schemas.microsoft.com/office/drawing/2014/main" id="{BBDCEF19-FFCD-98BD-EC42-068BFB1299D9}"/>
              </a:ext>
            </a:extLst>
          </p:cNvPr>
          <p:cNvSpPr/>
          <p:nvPr userDrawn="1"/>
        </p:nvSpPr>
        <p:spPr>
          <a:xfrm>
            <a:off x="642010" y="666663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3" name="Oval 522">
            <a:extLst>
              <a:ext uri="{FF2B5EF4-FFF2-40B4-BE49-F238E27FC236}">
                <a16:creationId xmlns:a16="http://schemas.microsoft.com/office/drawing/2014/main" id="{B8830A49-896B-657B-AE40-4955BF2EE97B}"/>
              </a:ext>
            </a:extLst>
          </p:cNvPr>
          <p:cNvSpPr/>
          <p:nvPr userDrawn="1"/>
        </p:nvSpPr>
        <p:spPr>
          <a:xfrm>
            <a:off x="617339" y="662824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A723C61C-8A58-CEB1-F4F8-5C7ADE7A6855}"/>
              </a:ext>
            </a:extLst>
          </p:cNvPr>
          <p:cNvSpPr/>
          <p:nvPr userDrawn="1"/>
        </p:nvSpPr>
        <p:spPr>
          <a:xfrm>
            <a:off x="600379" y="658587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5" name="Oval 524">
            <a:extLst>
              <a:ext uri="{FF2B5EF4-FFF2-40B4-BE49-F238E27FC236}">
                <a16:creationId xmlns:a16="http://schemas.microsoft.com/office/drawing/2014/main" id="{41155738-B43F-E8B3-EF2F-43E47AA08DC2}"/>
              </a:ext>
            </a:extLst>
          </p:cNvPr>
          <p:cNvSpPr/>
          <p:nvPr userDrawn="1"/>
        </p:nvSpPr>
        <p:spPr>
          <a:xfrm>
            <a:off x="591743" y="654107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6" name="Oval 525">
            <a:extLst>
              <a:ext uri="{FF2B5EF4-FFF2-40B4-BE49-F238E27FC236}">
                <a16:creationId xmlns:a16="http://schemas.microsoft.com/office/drawing/2014/main" id="{883E345F-EB6C-233B-6AC6-9CBCB1E8D898}"/>
              </a:ext>
            </a:extLst>
          </p:cNvPr>
          <p:cNvSpPr/>
          <p:nvPr userDrawn="1"/>
        </p:nvSpPr>
        <p:spPr>
          <a:xfrm>
            <a:off x="591743" y="649543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7" name="Oval 526">
            <a:extLst>
              <a:ext uri="{FF2B5EF4-FFF2-40B4-BE49-F238E27FC236}">
                <a16:creationId xmlns:a16="http://schemas.microsoft.com/office/drawing/2014/main" id="{582E2149-1143-565F-B253-49D46393A924}"/>
              </a:ext>
            </a:extLst>
          </p:cNvPr>
          <p:cNvSpPr/>
          <p:nvPr userDrawn="1"/>
        </p:nvSpPr>
        <p:spPr>
          <a:xfrm>
            <a:off x="600379" y="645063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8" name="Oval 527">
            <a:extLst>
              <a:ext uri="{FF2B5EF4-FFF2-40B4-BE49-F238E27FC236}">
                <a16:creationId xmlns:a16="http://schemas.microsoft.com/office/drawing/2014/main" id="{1072AF0C-1C45-A33F-A329-6017782BE86E}"/>
              </a:ext>
            </a:extLst>
          </p:cNvPr>
          <p:cNvSpPr/>
          <p:nvPr userDrawn="1"/>
        </p:nvSpPr>
        <p:spPr>
          <a:xfrm>
            <a:off x="617339" y="640826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9" name="Oval 528">
            <a:extLst>
              <a:ext uri="{FF2B5EF4-FFF2-40B4-BE49-F238E27FC236}">
                <a16:creationId xmlns:a16="http://schemas.microsoft.com/office/drawing/2014/main" id="{3897D395-E642-FAFC-710D-9FF06DF5F797}"/>
              </a:ext>
            </a:extLst>
          </p:cNvPr>
          <p:cNvSpPr/>
          <p:nvPr userDrawn="1"/>
        </p:nvSpPr>
        <p:spPr>
          <a:xfrm>
            <a:off x="642010" y="63698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0" name="Oval 529">
            <a:extLst>
              <a:ext uri="{FF2B5EF4-FFF2-40B4-BE49-F238E27FC236}">
                <a16:creationId xmlns:a16="http://schemas.microsoft.com/office/drawing/2014/main" id="{FC395E33-FB4F-A3EC-861E-42F8CD5CD945}"/>
              </a:ext>
            </a:extLst>
          </p:cNvPr>
          <p:cNvSpPr/>
          <p:nvPr userDrawn="1"/>
        </p:nvSpPr>
        <p:spPr>
          <a:xfrm>
            <a:off x="673500" y="633685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1" name="Oval 530">
            <a:extLst>
              <a:ext uri="{FF2B5EF4-FFF2-40B4-BE49-F238E27FC236}">
                <a16:creationId xmlns:a16="http://schemas.microsoft.com/office/drawing/2014/main" id="{AFECFB75-3AD0-DBDF-4AC7-2930E52B4E4E}"/>
              </a:ext>
            </a:extLst>
          </p:cNvPr>
          <p:cNvSpPr/>
          <p:nvPr userDrawn="1"/>
        </p:nvSpPr>
        <p:spPr>
          <a:xfrm>
            <a:off x="710671" y="631038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2" name="Oval 531">
            <a:extLst>
              <a:ext uri="{FF2B5EF4-FFF2-40B4-BE49-F238E27FC236}">
                <a16:creationId xmlns:a16="http://schemas.microsoft.com/office/drawing/2014/main" id="{6E6A9E5E-9713-46F9-C0A9-6DDF14EB2A39}"/>
              </a:ext>
            </a:extLst>
          </p:cNvPr>
          <p:cNvSpPr/>
          <p:nvPr userDrawn="1"/>
        </p:nvSpPr>
        <p:spPr>
          <a:xfrm>
            <a:off x="752180" y="62914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3" name="Oval 532">
            <a:extLst>
              <a:ext uri="{FF2B5EF4-FFF2-40B4-BE49-F238E27FC236}">
                <a16:creationId xmlns:a16="http://schemas.microsoft.com/office/drawing/2014/main" id="{1E240F42-CBBF-ADD4-EAB8-5A2A361EA62A}"/>
              </a:ext>
            </a:extLst>
          </p:cNvPr>
          <p:cNvSpPr/>
          <p:nvPr userDrawn="1"/>
        </p:nvSpPr>
        <p:spPr>
          <a:xfrm>
            <a:off x="796526" y="628066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4" name="Oval 533">
            <a:extLst>
              <a:ext uri="{FF2B5EF4-FFF2-40B4-BE49-F238E27FC236}">
                <a16:creationId xmlns:a16="http://schemas.microsoft.com/office/drawing/2014/main" id="{1A48F313-9CE7-5829-D6AD-7755B8AAC247}"/>
              </a:ext>
            </a:extLst>
          </p:cNvPr>
          <p:cNvSpPr/>
          <p:nvPr userDrawn="1"/>
        </p:nvSpPr>
        <p:spPr>
          <a:xfrm>
            <a:off x="842107" y="627849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5" name="Oval 534">
            <a:extLst>
              <a:ext uri="{FF2B5EF4-FFF2-40B4-BE49-F238E27FC236}">
                <a16:creationId xmlns:a16="http://schemas.microsoft.com/office/drawing/2014/main" id="{EB755A5F-6A94-6BDF-911F-0D92E5F41AFC}"/>
              </a:ext>
            </a:extLst>
          </p:cNvPr>
          <p:cNvSpPr/>
          <p:nvPr userDrawn="1"/>
        </p:nvSpPr>
        <p:spPr>
          <a:xfrm>
            <a:off x="887275" y="628499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6" name="Oval 535">
            <a:extLst>
              <a:ext uri="{FF2B5EF4-FFF2-40B4-BE49-F238E27FC236}">
                <a16:creationId xmlns:a16="http://schemas.microsoft.com/office/drawing/2014/main" id="{41FB7C02-76FE-794A-CB93-CC3F112A836D}"/>
              </a:ext>
            </a:extLst>
          </p:cNvPr>
          <p:cNvSpPr/>
          <p:nvPr userDrawn="1"/>
        </p:nvSpPr>
        <p:spPr>
          <a:xfrm>
            <a:off x="930398" y="62999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7" name="Oval 536">
            <a:extLst>
              <a:ext uri="{FF2B5EF4-FFF2-40B4-BE49-F238E27FC236}">
                <a16:creationId xmlns:a16="http://schemas.microsoft.com/office/drawing/2014/main" id="{D98DF16D-B27A-A6AF-2777-DF22E6D2181C}"/>
              </a:ext>
            </a:extLst>
          </p:cNvPr>
          <p:cNvSpPr/>
          <p:nvPr userDrawn="1"/>
        </p:nvSpPr>
        <p:spPr>
          <a:xfrm>
            <a:off x="969917" y="632273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8" name="Oval 537">
            <a:extLst>
              <a:ext uri="{FF2B5EF4-FFF2-40B4-BE49-F238E27FC236}">
                <a16:creationId xmlns:a16="http://schemas.microsoft.com/office/drawing/2014/main" id="{48296000-AE40-029E-D793-048B2710CF68}"/>
              </a:ext>
            </a:extLst>
          </p:cNvPr>
          <p:cNvSpPr/>
          <p:nvPr userDrawn="1"/>
        </p:nvSpPr>
        <p:spPr>
          <a:xfrm>
            <a:off x="1004404" y="63526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9" name="Oval 538">
            <a:extLst>
              <a:ext uri="{FF2B5EF4-FFF2-40B4-BE49-F238E27FC236}">
                <a16:creationId xmlns:a16="http://schemas.microsoft.com/office/drawing/2014/main" id="{49CF5707-E30C-04B2-CDB4-9FE15E44D982}"/>
              </a:ext>
            </a:extLst>
          </p:cNvPr>
          <p:cNvSpPr/>
          <p:nvPr userDrawn="1"/>
        </p:nvSpPr>
        <p:spPr>
          <a:xfrm>
            <a:off x="1032612" y="638848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0" name="Oval 539">
            <a:extLst>
              <a:ext uri="{FF2B5EF4-FFF2-40B4-BE49-F238E27FC236}">
                <a16:creationId xmlns:a16="http://schemas.microsoft.com/office/drawing/2014/main" id="{7AB470AC-002F-BEEA-E317-4DFD3D1975B4}"/>
              </a:ext>
            </a:extLst>
          </p:cNvPr>
          <p:cNvSpPr/>
          <p:nvPr userDrawn="1"/>
        </p:nvSpPr>
        <p:spPr>
          <a:xfrm>
            <a:off x="1053522" y="642904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1" name="Oval 540">
            <a:extLst>
              <a:ext uri="{FF2B5EF4-FFF2-40B4-BE49-F238E27FC236}">
                <a16:creationId xmlns:a16="http://schemas.microsoft.com/office/drawing/2014/main" id="{2DD938C1-CF3C-7C98-70B3-0A293AC3DDE8}"/>
              </a:ext>
            </a:extLst>
          </p:cNvPr>
          <p:cNvSpPr/>
          <p:nvPr userDrawn="1"/>
        </p:nvSpPr>
        <p:spPr>
          <a:xfrm>
            <a:off x="1066379" y="647282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2" name="Oval 541">
            <a:extLst>
              <a:ext uri="{FF2B5EF4-FFF2-40B4-BE49-F238E27FC236}">
                <a16:creationId xmlns:a16="http://schemas.microsoft.com/office/drawing/2014/main" id="{2E56D501-B51C-2765-3BDB-AD8B05EF6486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3" name="Oval 542">
            <a:extLst>
              <a:ext uri="{FF2B5EF4-FFF2-40B4-BE49-F238E27FC236}">
                <a16:creationId xmlns:a16="http://schemas.microsoft.com/office/drawing/2014/main" id="{F81F525F-3697-6090-5F8D-D3EE52CCF761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4" name="Oval 543">
            <a:extLst>
              <a:ext uri="{FF2B5EF4-FFF2-40B4-BE49-F238E27FC236}">
                <a16:creationId xmlns:a16="http://schemas.microsoft.com/office/drawing/2014/main" id="{DF7D21B1-A138-F5F1-E75A-5B1D55EBCA5C}"/>
              </a:ext>
            </a:extLst>
          </p:cNvPr>
          <p:cNvSpPr/>
          <p:nvPr userDrawn="1"/>
        </p:nvSpPr>
        <p:spPr>
          <a:xfrm>
            <a:off x="1000770" y="656003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5" name="Oval 544">
            <a:extLst>
              <a:ext uri="{FF2B5EF4-FFF2-40B4-BE49-F238E27FC236}">
                <a16:creationId xmlns:a16="http://schemas.microsoft.com/office/drawing/2014/main" id="{D75AE4B1-E2CB-12CE-1533-9AAF234BD6C9}"/>
              </a:ext>
            </a:extLst>
          </p:cNvPr>
          <p:cNvSpPr/>
          <p:nvPr userDrawn="1"/>
        </p:nvSpPr>
        <p:spPr>
          <a:xfrm>
            <a:off x="987045" y="659773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6" name="Oval 545">
            <a:extLst>
              <a:ext uri="{FF2B5EF4-FFF2-40B4-BE49-F238E27FC236}">
                <a16:creationId xmlns:a16="http://schemas.microsoft.com/office/drawing/2014/main" id="{341771E5-FC33-8197-4BC9-D474FC59D9E9}"/>
              </a:ext>
            </a:extLst>
          </p:cNvPr>
          <p:cNvSpPr/>
          <p:nvPr userDrawn="1"/>
        </p:nvSpPr>
        <p:spPr>
          <a:xfrm>
            <a:off x="964995" y="66312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7" name="Oval 546">
            <a:extLst>
              <a:ext uri="{FF2B5EF4-FFF2-40B4-BE49-F238E27FC236}">
                <a16:creationId xmlns:a16="http://schemas.microsoft.com/office/drawing/2014/main" id="{1D36C699-8109-4A6A-5388-70784032B7F6}"/>
              </a:ext>
            </a:extLst>
          </p:cNvPr>
          <p:cNvSpPr/>
          <p:nvPr userDrawn="1"/>
        </p:nvSpPr>
        <p:spPr>
          <a:xfrm>
            <a:off x="935808" y="665879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8" name="Oval 547">
            <a:extLst>
              <a:ext uri="{FF2B5EF4-FFF2-40B4-BE49-F238E27FC236}">
                <a16:creationId xmlns:a16="http://schemas.microsoft.com/office/drawing/2014/main" id="{271575AC-8CD0-8A3E-9709-2FAB054ECDDD}"/>
              </a:ext>
            </a:extLst>
          </p:cNvPr>
          <p:cNvSpPr/>
          <p:nvPr userDrawn="1"/>
        </p:nvSpPr>
        <p:spPr>
          <a:xfrm>
            <a:off x="901058" y="66788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9" name="Oval 548">
            <a:extLst>
              <a:ext uri="{FF2B5EF4-FFF2-40B4-BE49-F238E27FC236}">
                <a16:creationId xmlns:a16="http://schemas.microsoft.com/office/drawing/2014/main" id="{079E0C36-7C8C-8B2C-80A4-182D62B14424}"/>
              </a:ext>
            </a:extLst>
          </p:cNvPr>
          <p:cNvSpPr/>
          <p:nvPr userDrawn="1"/>
        </p:nvSpPr>
        <p:spPr>
          <a:xfrm>
            <a:off x="862617" y="669037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0" name="Oval 549">
            <a:extLst>
              <a:ext uri="{FF2B5EF4-FFF2-40B4-BE49-F238E27FC236}">
                <a16:creationId xmlns:a16="http://schemas.microsoft.com/office/drawing/2014/main" id="{BE511D6B-C31F-0224-85C8-8E944BE4EEC9}"/>
              </a:ext>
            </a:extLst>
          </p:cNvPr>
          <p:cNvSpPr/>
          <p:nvPr userDrawn="1"/>
        </p:nvSpPr>
        <p:spPr>
          <a:xfrm>
            <a:off x="822558" y="669270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1" name="Oval 550">
            <a:extLst>
              <a:ext uri="{FF2B5EF4-FFF2-40B4-BE49-F238E27FC236}">
                <a16:creationId xmlns:a16="http://schemas.microsoft.com/office/drawing/2014/main" id="{4B5B92C6-0618-B61E-6620-FCF4848285F1}"/>
              </a:ext>
            </a:extLst>
          </p:cNvPr>
          <p:cNvSpPr/>
          <p:nvPr userDrawn="1"/>
        </p:nvSpPr>
        <p:spPr>
          <a:xfrm>
            <a:off x="783041" y="668573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2" name="Oval 551">
            <a:extLst>
              <a:ext uri="{FF2B5EF4-FFF2-40B4-BE49-F238E27FC236}">
                <a16:creationId xmlns:a16="http://schemas.microsoft.com/office/drawing/2014/main" id="{645F03A4-2E1A-D8F1-2FDA-F3C414B8DC8A}"/>
              </a:ext>
            </a:extLst>
          </p:cNvPr>
          <p:cNvSpPr/>
          <p:nvPr userDrawn="1"/>
        </p:nvSpPr>
        <p:spPr>
          <a:xfrm>
            <a:off x="746196" y="666984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3" name="Oval 552">
            <a:extLst>
              <a:ext uri="{FF2B5EF4-FFF2-40B4-BE49-F238E27FC236}">
                <a16:creationId xmlns:a16="http://schemas.microsoft.com/office/drawing/2014/main" id="{88BC1094-B40F-98DD-B0C3-ACED8E4F428F}"/>
              </a:ext>
            </a:extLst>
          </p:cNvPr>
          <p:cNvSpPr/>
          <p:nvPr userDrawn="1"/>
        </p:nvSpPr>
        <p:spPr>
          <a:xfrm>
            <a:off x="714009" y="664588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C887356B-8A91-F9E5-744C-46D50B567262}"/>
              </a:ext>
            </a:extLst>
          </p:cNvPr>
          <p:cNvSpPr/>
          <p:nvPr userDrawn="1"/>
        </p:nvSpPr>
        <p:spPr>
          <a:xfrm>
            <a:off x="688216" y="661514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364A3948-2740-FB4A-1736-725903BEA8FE}"/>
              </a:ext>
            </a:extLst>
          </p:cNvPr>
          <p:cNvSpPr/>
          <p:nvPr userDrawn="1"/>
        </p:nvSpPr>
        <p:spPr>
          <a:xfrm>
            <a:off x="670207" y="657928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6" name="Oval 555">
            <a:extLst>
              <a:ext uri="{FF2B5EF4-FFF2-40B4-BE49-F238E27FC236}">
                <a16:creationId xmlns:a16="http://schemas.microsoft.com/office/drawing/2014/main" id="{B7E80F46-51DA-C976-8134-2BBF56E0ADB3}"/>
              </a:ext>
            </a:extLst>
          </p:cNvPr>
          <p:cNvSpPr/>
          <p:nvPr userDrawn="1"/>
        </p:nvSpPr>
        <p:spPr>
          <a:xfrm>
            <a:off x="660953" y="654023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7" name="Oval 556">
            <a:extLst>
              <a:ext uri="{FF2B5EF4-FFF2-40B4-BE49-F238E27FC236}">
                <a16:creationId xmlns:a16="http://schemas.microsoft.com/office/drawing/2014/main" id="{12DBEEDC-EC9B-D9C7-6D71-D35C21D21D12}"/>
              </a:ext>
            </a:extLst>
          </p:cNvPr>
          <p:cNvSpPr/>
          <p:nvPr userDrawn="1"/>
        </p:nvSpPr>
        <p:spPr>
          <a:xfrm>
            <a:off x="660953" y="650011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8" name="Oval 557">
            <a:extLst>
              <a:ext uri="{FF2B5EF4-FFF2-40B4-BE49-F238E27FC236}">
                <a16:creationId xmlns:a16="http://schemas.microsoft.com/office/drawing/2014/main" id="{72F8A32A-C6C8-607B-1367-7A930E4588B9}"/>
              </a:ext>
            </a:extLst>
          </p:cNvPr>
          <p:cNvSpPr/>
          <p:nvPr userDrawn="1"/>
        </p:nvSpPr>
        <p:spPr>
          <a:xfrm>
            <a:off x="670207" y="646106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9" name="Oval 558">
            <a:extLst>
              <a:ext uri="{FF2B5EF4-FFF2-40B4-BE49-F238E27FC236}">
                <a16:creationId xmlns:a16="http://schemas.microsoft.com/office/drawing/2014/main" id="{5548342B-F512-696D-EB8C-DB2FCB81EF29}"/>
              </a:ext>
            </a:extLst>
          </p:cNvPr>
          <p:cNvSpPr/>
          <p:nvPr userDrawn="1"/>
        </p:nvSpPr>
        <p:spPr>
          <a:xfrm>
            <a:off x="688216" y="64252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0" name="Oval 559">
            <a:extLst>
              <a:ext uri="{FF2B5EF4-FFF2-40B4-BE49-F238E27FC236}">
                <a16:creationId xmlns:a16="http://schemas.microsoft.com/office/drawing/2014/main" id="{D19146FD-D66D-9478-5C9D-269F98FD24A4}"/>
              </a:ext>
            </a:extLst>
          </p:cNvPr>
          <p:cNvSpPr/>
          <p:nvPr userDrawn="1"/>
        </p:nvSpPr>
        <p:spPr>
          <a:xfrm>
            <a:off x="714009" y="639446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1" name="Oval 560">
            <a:extLst>
              <a:ext uri="{FF2B5EF4-FFF2-40B4-BE49-F238E27FC236}">
                <a16:creationId xmlns:a16="http://schemas.microsoft.com/office/drawing/2014/main" id="{CBFBB284-5AB5-CA66-6566-055A41F5E43A}"/>
              </a:ext>
            </a:extLst>
          </p:cNvPr>
          <p:cNvSpPr/>
          <p:nvPr userDrawn="1"/>
        </p:nvSpPr>
        <p:spPr>
          <a:xfrm>
            <a:off x="746196" y="63705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2" name="Oval 561">
            <a:extLst>
              <a:ext uri="{FF2B5EF4-FFF2-40B4-BE49-F238E27FC236}">
                <a16:creationId xmlns:a16="http://schemas.microsoft.com/office/drawing/2014/main" id="{6FBBFB1E-B55E-205B-FC42-114C293E1FEF}"/>
              </a:ext>
            </a:extLst>
          </p:cNvPr>
          <p:cNvSpPr/>
          <p:nvPr userDrawn="1"/>
        </p:nvSpPr>
        <p:spPr>
          <a:xfrm>
            <a:off x="783041" y="635461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3" name="Oval 562">
            <a:extLst>
              <a:ext uri="{FF2B5EF4-FFF2-40B4-BE49-F238E27FC236}">
                <a16:creationId xmlns:a16="http://schemas.microsoft.com/office/drawing/2014/main" id="{907D540B-6FEC-47F1-C95C-A1BB96A3E98C}"/>
              </a:ext>
            </a:extLst>
          </p:cNvPr>
          <p:cNvSpPr/>
          <p:nvPr userDrawn="1"/>
        </p:nvSpPr>
        <p:spPr>
          <a:xfrm>
            <a:off x="822558" y="6347645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4" name="Oval 563">
            <a:extLst>
              <a:ext uri="{FF2B5EF4-FFF2-40B4-BE49-F238E27FC236}">
                <a16:creationId xmlns:a16="http://schemas.microsoft.com/office/drawing/2014/main" id="{164C2F52-4182-5BC3-102C-D00C540AC071}"/>
              </a:ext>
            </a:extLst>
          </p:cNvPr>
          <p:cNvSpPr/>
          <p:nvPr userDrawn="1"/>
        </p:nvSpPr>
        <p:spPr>
          <a:xfrm>
            <a:off x="862617" y="634997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5" name="Oval 564">
            <a:extLst>
              <a:ext uri="{FF2B5EF4-FFF2-40B4-BE49-F238E27FC236}">
                <a16:creationId xmlns:a16="http://schemas.microsoft.com/office/drawing/2014/main" id="{EBDC24F5-23CD-955B-2E20-42A01E39224A}"/>
              </a:ext>
            </a:extLst>
          </p:cNvPr>
          <p:cNvSpPr/>
          <p:nvPr userDrawn="1"/>
        </p:nvSpPr>
        <p:spPr>
          <a:xfrm>
            <a:off x="901058" y="63614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6" name="Oval 565">
            <a:extLst>
              <a:ext uri="{FF2B5EF4-FFF2-40B4-BE49-F238E27FC236}">
                <a16:creationId xmlns:a16="http://schemas.microsoft.com/office/drawing/2014/main" id="{AC48DC8B-47AF-D82E-6077-3499D91C5F3E}"/>
              </a:ext>
            </a:extLst>
          </p:cNvPr>
          <p:cNvSpPr/>
          <p:nvPr userDrawn="1"/>
        </p:nvSpPr>
        <p:spPr>
          <a:xfrm>
            <a:off x="935808" y="638155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7" name="Oval 566">
            <a:extLst>
              <a:ext uri="{FF2B5EF4-FFF2-40B4-BE49-F238E27FC236}">
                <a16:creationId xmlns:a16="http://schemas.microsoft.com/office/drawing/2014/main" id="{B9B2762F-3D02-23C4-F160-0BB1B5BB712B}"/>
              </a:ext>
            </a:extLst>
          </p:cNvPr>
          <p:cNvSpPr/>
          <p:nvPr userDrawn="1"/>
        </p:nvSpPr>
        <p:spPr>
          <a:xfrm>
            <a:off x="964995" y="64090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8" name="Oval 567">
            <a:extLst>
              <a:ext uri="{FF2B5EF4-FFF2-40B4-BE49-F238E27FC236}">
                <a16:creationId xmlns:a16="http://schemas.microsoft.com/office/drawing/2014/main" id="{5091F28A-26CE-1374-6A29-8808688E313C}"/>
              </a:ext>
            </a:extLst>
          </p:cNvPr>
          <p:cNvSpPr/>
          <p:nvPr userDrawn="1"/>
        </p:nvSpPr>
        <p:spPr>
          <a:xfrm>
            <a:off x="987045" y="644261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9" name="Oval 568">
            <a:extLst>
              <a:ext uri="{FF2B5EF4-FFF2-40B4-BE49-F238E27FC236}">
                <a16:creationId xmlns:a16="http://schemas.microsoft.com/office/drawing/2014/main" id="{7BF43ADD-74E8-A0A1-1AFC-0D8A8826896A}"/>
              </a:ext>
            </a:extLst>
          </p:cNvPr>
          <p:cNvSpPr/>
          <p:nvPr userDrawn="1"/>
        </p:nvSpPr>
        <p:spPr>
          <a:xfrm>
            <a:off x="1000770" y="648031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0" name="Oval 569">
            <a:extLst>
              <a:ext uri="{FF2B5EF4-FFF2-40B4-BE49-F238E27FC236}">
                <a16:creationId xmlns:a16="http://schemas.microsoft.com/office/drawing/2014/main" id="{F35BDFA7-0013-1AD3-4E58-6CD98BC251DF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1" name="Oval 570">
            <a:extLst>
              <a:ext uri="{FF2B5EF4-FFF2-40B4-BE49-F238E27FC236}">
                <a16:creationId xmlns:a16="http://schemas.microsoft.com/office/drawing/2014/main" id="{09ED34E0-FA94-9697-7565-F0C75629C622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47E0A15B-57BD-CC59-9D31-7245D1E45BC2}"/>
              </a:ext>
            </a:extLst>
          </p:cNvPr>
          <p:cNvSpPr/>
          <p:nvPr userDrawn="1"/>
        </p:nvSpPr>
        <p:spPr>
          <a:xfrm>
            <a:off x="942702" y="655413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B7C123AB-33F4-069A-C5E0-145558709495}"/>
              </a:ext>
            </a:extLst>
          </p:cNvPr>
          <p:cNvSpPr/>
          <p:nvPr userDrawn="1"/>
        </p:nvSpPr>
        <p:spPr>
          <a:xfrm>
            <a:off x="927801" y="658507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4" name="Oval 573">
            <a:extLst>
              <a:ext uri="{FF2B5EF4-FFF2-40B4-BE49-F238E27FC236}">
                <a16:creationId xmlns:a16="http://schemas.microsoft.com/office/drawing/2014/main" id="{BDEEB729-D835-1F0D-16BF-4600794BD18D}"/>
              </a:ext>
            </a:extLst>
          </p:cNvPr>
          <p:cNvSpPr/>
          <p:nvPr userDrawn="1"/>
        </p:nvSpPr>
        <p:spPr>
          <a:xfrm>
            <a:off x="904441" y="66102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5" name="Oval 574">
            <a:extLst>
              <a:ext uri="{FF2B5EF4-FFF2-40B4-BE49-F238E27FC236}">
                <a16:creationId xmlns:a16="http://schemas.microsoft.com/office/drawing/2014/main" id="{79380400-4118-33C2-C779-855ED12704B5}"/>
              </a:ext>
            </a:extLst>
          </p:cNvPr>
          <p:cNvSpPr/>
          <p:nvPr userDrawn="1"/>
        </p:nvSpPr>
        <p:spPr>
          <a:xfrm>
            <a:off x="874699" y="66274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6" name="Oval 575">
            <a:extLst>
              <a:ext uri="{FF2B5EF4-FFF2-40B4-BE49-F238E27FC236}">
                <a16:creationId xmlns:a16="http://schemas.microsoft.com/office/drawing/2014/main" id="{08F1A470-FA54-B843-4E84-D7C0A11C4DFA}"/>
              </a:ext>
            </a:extLst>
          </p:cNvPr>
          <p:cNvSpPr/>
          <p:nvPr userDrawn="1"/>
        </p:nvSpPr>
        <p:spPr>
          <a:xfrm>
            <a:off x="841216" y="663506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7" name="Oval 576">
            <a:extLst>
              <a:ext uri="{FF2B5EF4-FFF2-40B4-BE49-F238E27FC236}">
                <a16:creationId xmlns:a16="http://schemas.microsoft.com/office/drawing/2014/main" id="{3FF29D8A-A8EB-DB7E-6D8A-E566DAED0AF0}"/>
              </a:ext>
            </a:extLst>
          </p:cNvPr>
          <p:cNvSpPr/>
          <p:nvPr userDrawn="1"/>
        </p:nvSpPr>
        <p:spPr>
          <a:xfrm>
            <a:off x="806969" y="663250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15CA34D6-C71C-A6BC-B71F-6C8FF6EA4354}"/>
              </a:ext>
            </a:extLst>
          </p:cNvPr>
          <p:cNvSpPr/>
          <p:nvPr userDrawn="1"/>
        </p:nvSpPr>
        <p:spPr>
          <a:xfrm>
            <a:off x="774999" y="66199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9" name="Oval 578">
            <a:extLst>
              <a:ext uri="{FF2B5EF4-FFF2-40B4-BE49-F238E27FC236}">
                <a16:creationId xmlns:a16="http://schemas.microsoft.com/office/drawing/2014/main" id="{318C85D7-4D3B-D7E7-FF7E-65C266D29D06}"/>
              </a:ext>
            </a:extLst>
          </p:cNvPr>
          <p:cNvSpPr/>
          <p:nvPr userDrawn="1"/>
        </p:nvSpPr>
        <p:spPr>
          <a:xfrm>
            <a:off x="748148" y="659854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043A539D-0072-66AE-EB7B-72A2B996325A}"/>
              </a:ext>
            </a:extLst>
          </p:cNvPr>
          <p:cNvSpPr/>
          <p:nvPr userDrawn="1"/>
        </p:nvSpPr>
        <p:spPr>
          <a:xfrm>
            <a:off x="728802" y="657016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1" name="Oval 580">
            <a:extLst>
              <a:ext uri="{FF2B5EF4-FFF2-40B4-BE49-F238E27FC236}">
                <a16:creationId xmlns:a16="http://schemas.microsoft.com/office/drawing/2014/main" id="{B9AC9FA3-B292-9274-EF7C-34ACED111C36}"/>
              </a:ext>
            </a:extLst>
          </p:cNvPr>
          <p:cNvSpPr/>
          <p:nvPr userDrawn="1"/>
        </p:nvSpPr>
        <p:spPr>
          <a:xfrm>
            <a:off x="718679" y="653734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67B71EB1-18EF-0632-BCE5-09C5D99DD2DD}"/>
              </a:ext>
            </a:extLst>
          </p:cNvPr>
          <p:cNvSpPr/>
          <p:nvPr userDrawn="1"/>
        </p:nvSpPr>
        <p:spPr>
          <a:xfrm>
            <a:off x="718679" y="650300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3" name="Oval 582">
            <a:extLst>
              <a:ext uri="{FF2B5EF4-FFF2-40B4-BE49-F238E27FC236}">
                <a16:creationId xmlns:a16="http://schemas.microsoft.com/office/drawing/2014/main" id="{8B84B7F4-2B5F-6136-02FB-804066227BEF}"/>
              </a:ext>
            </a:extLst>
          </p:cNvPr>
          <p:cNvSpPr/>
          <p:nvPr userDrawn="1"/>
        </p:nvSpPr>
        <p:spPr>
          <a:xfrm>
            <a:off x="728802" y="6470185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E36DB8B5-8D11-97E6-3308-1CDBA6EE52AF}"/>
              </a:ext>
            </a:extLst>
          </p:cNvPr>
          <p:cNvSpPr/>
          <p:nvPr userDrawn="1"/>
        </p:nvSpPr>
        <p:spPr>
          <a:xfrm>
            <a:off x="748148" y="644180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5" name="Oval 584">
            <a:extLst>
              <a:ext uri="{FF2B5EF4-FFF2-40B4-BE49-F238E27FC236}">
                <a16:creationId xmlns:a16="http://schemas.microsoft.com/office/drawing/2014/main" id="{3D16D231-3AF6-C901-DDA1-3BDC8E2C5B54}"/>
              </a:ext>
            </a:extLst>
          </p:cNvPr>
          <p:cNvSpPr/>
          <p:nvPr userDrawn="1"/>
        </p:nvSpPr>
        <p:spPr>
          <a:xfrm>
            <a:off x="774999" y="64203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6" name="Oval 585">
            <a:extLst>
              <a:ext uri="{FF2B5EF4-FFF2-40B4-BE49-F238E27FC236}">
                <a16:creationId xmlns:a16="http://schemas.microsoft.com/office/drawing/2014/main" id="{4F54CBDE-0444-D262-E1DF-3F341ACD9DE2}"/>
              </a:ext>
            </a:extLst>
          </p:cNvPr>
          <p:cNvSpPr/>
          <p:nvPr userDrawn="1"/>
        </p:nvSpPr>
        <p:spPr>
          <a:xfrm>
            <a:off x="806969" y="640784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7" name="Oval 586">
            <a:extLst>
              <a:ext uri="{FF2B5EF4-FFF2-40B4-BE49-F238E27FC236}">
                <a16:creationId xmlns:a16="http://schemas.microsoft.com/office/drawing/2014/main" id="{FE244327-9A03-D72B-7268-C6816ACE6F77}"/>
              </a:ext>
            </a:extLst>
          </p:cNvPr>
          <p:cNvSpPr/>
          <p:nvPr userDrawn="1"/>
        </p:nvSpPr>
        <p:spPr>
          <a:xfrm>
            <a:off x="841216" y="640528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8" name="Oval 587">
            <a:extLst>
              <a:ext uri="{FF2B5EF4-FFF2-40B4-BE49-F238E27FC236}">
                <a16:creationId xmlns:a16="http://schemas.microsoft.com/office/drawing/2014/main" id="{9DE4A3BA-B292-9DFF-833B-A7BE745F0A32}"/>
              </a:ext>
            </a:extLst>
          </p:cNvPr>
          <p:cNvSpPr/>
          <p:nvPr userDrawn="1"/>
        </p:nvSpPr>
        <p:spPr>
          <a:xfrm>
            <a:off x="874699" y="64129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9" name="Oval 588">
            <a:extLst>
              <a:ext uri="{FF2B5EF4-FFF2-40B4-BE49-F238E27FC236}">
                <a16:creationId xmlns:a16="http://schemas.microsoft.com/office/drawing/2014/main" id="{6C5FE6FC-CC32-0916-1A87-D35323EC632C}"/>
              </a:ext>
            </a:extLst>
          </p:cNvPr>
          <p:cNvSpPr/>
          <p:nvPr userDrawn="1"/>
        </p:nvSpPr>
        <p:spPr>
          <a:xfrm>
            <a:off x="904441" y="64300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0" name="Oval 589">
            <a:extLst>
              <a:ext uri="{FF2B5EF4-FFF2-40B4-BE49-F238E27FC236}">
                <a16:creationId xmlns:a16="http://schemas.microsoft.com/office/drawing/2014/main" id="{DAA4B76B-B3D5-98A4-5FEB-B8A17D8D0667}"/>
              </a:ext>
            </a:extLst>
          </p:cNvPr>
          <p:cNvSpPr/>
          <p:nvPr userDrawn="1"/>
        </p:nvSpPr>
        <p:spPr>
          <a:xfrm>
            <a:off x="927801" y="645527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1" name="Oval 590">
            <a:extLst>
              <a:ext uri="{FF2B5EF4-FFF2-40B4-BE49-F238E27FC236}">
                <a16:creationId xmlns:a16="http://schemas.microsoft.com/office/drawing/2014/main" id="{168000BA-A1C5-971F-8165-AE6C3AE1BB37}"/>
              </a:ext>
            </a:extLst>
          </p:cNvPr>
          <p:cNvSpPr/>
          <p:nvPr userDrawn="1"/>
        </p:nvSpPr>
        <p:spPr>
          <a:xfrm>
            <a:off x="942702" y="648621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2" name="Oval 591">
            <a:extLst>
              <a:ext uri="{FF2B5EF4-FFF2-40B4-BE49-F238E27FC236}">
                <a16:creationId xmlns:a16="http://schemas.microsoft.com/office/drawing/2014/main" id="{7D0E09EB-DA5D-5043-F87F-8D2082C9401C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3" name="Oval 592">
            <a:extLst>
              <a:ext uri="{FF2B5EF4-FFF2-40B4-BE49-F238E27FC236}">
                <a16:creationId xmlns:a16="http://schemas.microsoft.com/office/drawing/2014/main" id="{4506FE23-E36C-5750-6506-26290FD90C94}"/>
              </a:ext>
            </a:extLst>
          </p:cNvPr>
          <p:cNvSpPr/>
          <p:nvPr userDrawn="1"/>
        </p:nvSpPr>
        <p:spPr>
          <a:xfrm>
            <a:off x="791321" y="6478889"/>
            <a:ext cx="99852" cy="9985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4" name="Oval 593">
            <a:extLst>
              <a:ext uri="{FF2B5EF4-FFF2-40B4-BE49-F238E27FC236}">
                <a16:creationId xmlns:a16="http://schemas.microsoft.com/office/drawing/2014/main" id="{C3FF5701-D0BC-53D2-FDA9-CC5A2B0E7375}"/>
              </a:ext>
            </a:extLst>
          </p:cNvPr>
          <p:cNvSpPr/>
          <p:nvPr userDrawn="1"/>
        </p:nvSpPr>
        <p:spPr>
          <a:xfrm>
            <a:off x="1250442" y="630707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Oval 594">
            <a:extLst>
              <a:ext uri="{FF2B5EF4-FFF2-40B4-BE49-F238E27FC236}">
                <a16:creationId xmlns:a16="http://schemas.microsoft.com/office/drawing/2014/main" id="{5AF04D37-1EB6-A972-1B88-C51DE076E8D2}"/>
              </a:ext>
            </a:extLst>
          </p:cNvPr>
          <p:cNvSpPr/>
          <p:nvPr userDrawn="1"/>
        </p:nvSpPr>
        <p:spPr>
          <a:xfrm>
            <a:off x="1250442" y="6380226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6" name="Oval 595">
            <a:extLst>
              <a:ext uri="{FF2B5EF4-FFF2-40B4-BE49-F238E27FC236}">
                <a16:creationId xmlns:a16="http://schemas.microsoft.com/office/drawing/2014/main" id="{A79DA3C4-9802-4C75-526D-A91E4135FF55}"/>
              </a:ext>
            </a:extLst>
          </p:cNvPr>
          <p:cNvSpPr/>
          <p:nvPr userDrawn="1"/>
        </p:nvSpPr>
        <p:spPr>
          <a:xfrm>
            <a:off x="1250442" y="6453378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7" name="Oval 596">
            <a:extLst>
              <a:ext uri="{FF2B5EF4-FFF2-40B4-BE49-F238E27FC236}">
                <a16:creationId xmlns:a16="http://schemas.microsoft.com/office/drawing/2014/main" id="{5F39B017-1131-898C-75FC-EF8973EEAD8D}"/>
              </a:ext>
            </a:extLst>
          </p:cNvPr>
          <p:cNvSpPr/>
          <p:nvPr userDrawn="1"/>
        </p:nvSpPr>
        <p:spPr>
          <a:xfrm>
            <a:off x="1250442" y="6526530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8" name="Oval 597">
            <a:extLst>
              <a:ext uri="{FF2B5EF4-FFF2-40B4-BE49-F238E27FC236}">
                <a16:creationId xmlns:a16="http://schemas.microsoft.com/office/drawing/2014/main" id="{5C880248-E93C-7830-D97D-35EF42A93BF3}"/>
              </a:ext>
            </a:extLst>
          </p:cNvPr>
          <p:cNvSpPr/>
          <p:nvPr userDrawn="1"/>
        </p:nvSpPr>
        <p:spPr>
          <a:xfrm>
            <a:off x="1250442" y="6599682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9" name="Oval 598">
            <a:extLst>
              <a:ext uri="{FF2B5EF4-FFF2-40B4-BE49-F238E27FC236}">
                <a16:creationId xmlns:a16="http://schemas.microsoft.com/office/drawing/2014/main" id="{337A5525-29D8-99E5-7620-93ABF748DF77}"/>
              </a:ext>
            </a:extLst>
          </p:cNvPr>
          <p:cNvSpPr/>
          <p:nvPr userDrawn="1"/>
        </p:nvSpPr>
        <p:spPr>
          <a:xfrm>
            <a:off x="1250442" y="667283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0" name="TextBox 599">
            <a:extLst>
              <a:ext uri="{FF2B5EF4-FFF2-40B4-BE49-F238E27FC236}">
                <a16:creationId xmlns:a16="http://schemas.microsoft.com/office/drawing/2014/main" id="{7490213D-A3CC-6517-04BA-4F05AEEAD313}"/>
              </a:ext>
            </a:extLst>
          </p:cNvPr>
          <p:cNvSpPr txBox="1"/>
          <p:nvPr userDrawn="1"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noProof="0" dirty="0"/>
              <a:t>Facilitated by auIGF First Nations Internet Governance and Policy Fellows and Allies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5224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809147" y="640080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1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11697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53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989803" y="6364619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FAD909-EC99-8F9F-4293-00BA8E6B338E}"/>
              </a:ext>
            </a:extLst>
          </p:cNvPr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AAB2FC4-53D5-DB8A-0034-5F459668D7D0}"/>
              </a:ext>
            </a:extLst>
          </p:cNvPr>
          <p:cNvSpPr/>
          <p:nvPr userDrawn="1"/>
        </p:nvSpPr>
        <p:spPr>
          <a:xfrm>
            <a:off x="12170664" y="74066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10E50AF-1139-957F-A950-3280C5DDD05D}"/>
              </a:ext>
            </a:extLst>
          </p:cNvPr>
          <p:cNvSpPr/>
          <p:nvPr userDrawn="1"/>
        </p:nvSpPr>
        <p:spPr>
          <a:xfrm>
            <a:off x="12167254" y="81549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A0D3EB-7DDF-6D2A-2936-C46A9011D2D2}"/>
              </a:ext>
            </a:extLst>
          </p:cNvPr>
          <p:cNvSpPr/>
          <p:nvPr userDrawn="1"/>
        </p:nvSpPr>
        <p:spPr>
          <a:xfrm>
            <a:off x="12157053" y="8897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F780348-C549-FCFE-9D90-827E4BD23050}"/>
              </a:ext>
            </a:extLst>
          </p:cNvPr>
          <p:cNvSpPr/>
          <p:nvPr userDrawn="1"/>
        </p:nvSpPr>
        <p:spPr>
          <a:xfrm>
            <a:off x="12140146" y="9626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392B4EA-D60F-7837-DEBD-D2B252EB496F}"/>
              </a:ext>
            </a:extLst>
          </p:cNvPr>
          <p:cNvSpPr/>
          <p:nvPr userDrawn="1"/>
        </p:nvSpPr>
        <p:spPr>
          <a:xfrm>
            <a:off x="12116672" y="103383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300C565-A3A2-8B7D-49C7-FCD9575C1308}"/>
              </a:ext>
            </a:extLst>
          </p:cNvPr>
          <p:cNvSpPr/>
          <p:nvPr userDrawn="1"/>
        </p:nvSpPr>
        <p:spPr>
          <a:xfrm>
            <a:off x="12086827" y="110254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4C76092-9F8C-35F1-C899-D08E7BA37A10}"/>
              </a:ext>
            </a:extLst>
          </p:cNvPr>
          <p:cNvSpPr/>
          <p:nvPr userDrawn="1"/>
        </p:nvSpPr>
        <p:spPr>
          <a:xfrm>
            <a:off x="12050856" y="116826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D82E028-15D0-103A-2F8E-0AA832B92C2D}"/>
              </a:ext>
            </a:extLst>
          </p:cNvPr>
          <p:cNvSpPr/>
          <p:nvPr userDrawn="1"/>
        </p:nvSpPr>
        <p:spPr>
          <a:xfrm>
            <a:off x="12009060" y="12304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0DB7DFD-039C-7FD9-20E3-EB026FF71B5F}"/>
              </a:ext>
            </a:extLst>
          </p:cNvPr>
          <p:cNvSpPr/>
          <p:nvPr userDrawn="1"/>
        </p:nvSpPr>
        <p:spPr>
          <a:xfrm>
            <a:off x="11961783" y="128854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74C3D86-412B-1F3E-DE8C-0E010BBFF829}"/>
              </a:ext>
            </a:extLst>
          </p:cNvPr>
          <p:cNvSpPr/>
          <p:nvPr userDrawn="1"/>
        </p:nvSpPr>
        <p:spPr>
          <a:xfrm>
            <a:off x="11909417" y="13421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388FBD5-C829-D727-2F76-2B83023D5B87}"/>
              </a:ext>
            </a:extLst>
          </p:cNvPr>
          <p:cNvSpPr/>
          <p:nvPr userDrawn="1"/>
        </p:nvSpPr>
        <p:spPr>
          <a:xfrm>
            <a:off x="11852398" y="139070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51CD759-D5F3-F971-F5E6-70A591BACA76}"/>
              </a:ext>
            </a:extLst>
          </p:cNvPr>
          <p:cNvSpPr/>
          <p:nvPr userDrawn="1"/>
        </p:nvSpPr>
        <p:spPr>
          <a:xfrm>
            <a:off x="11791196" y="143390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F57F09C-B26C-2EA1-8B88-FB2A2791B366}"/>
              </a:ext>
            </a:extLst>
          </p:cNvPr>
          <p:cNvSpPr/>
          <p:nvPr userDrawn="1"/>
        </p:nvSpPr>
        <p:spPr>
          <a:xfrm>
            <a:off x="11726319" y="147135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64B7354-5AC1-147F-467A-7C7F8539F972}"/>
              </a:ext>
            </a:extLst>
          </p:cNvPr>
          <p:cNvSpPr/>
          <p:nvPr userDrawn="1"/>
        </p:nvSpPr>
        <p:spPr>
          <a:xfrm>
            <a:off x="11658304" y="15027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C7BEECA-34A7-8831-72C0-AC422318958E}"/>
              </a:ext>
            </a:extLst>
          </p:cNvPr>
          <p:cNvSpPr/>
          <p:nvPr userDrawn="1"/>
        </p:nvSpPr>
        <p:spPr>
          <a:xfrm>
            <a:off x="11587716" y="152784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15E9217B-7F8A-BA99-F317-ED10A30918C6}"/>
              </a:ext>
            </a:extLst>
          </p:cNvPr>
          <p:cNvSpPr/>
          <p:nvPr userDrawn="1"/>
        </p:nvSpPr>
        <p:spPr>
          <a:xfrm>
            <a:off x="11515140" y="154641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E9030F3-DB70-7B1E-6C4C-9A76202AF320}"/>
              </a:ext>
            </a:extLst>
          </p:cNvPr>
          <p:cNvSpPr/>
          <p:nvPr userDrawn="1"/>
        </p:nvSpPr>
        <p:spPr>
          <a:xfrm>
            <a:off x="11441175" y="15582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86C76A0-EE08-3950-68C0-A36A4F6CDA5B}"/>
              </a:ext>
            </a:extLst>
          </p:cNvPr>
          <p:cNvSpPr/>
          <p:nvPr userDrawn="1"/>
        </p:nvSpPr>
        <p:spPr>
          <a:xfrm>
            <a:off x="11366437" y="156341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6DBF122-DE9A-6394-5772-8FC8162B7474}"/>
              </a:ext>
            </a:extLst>
          </p:cNvPr>
          <p:cNvSpPr/>
          <p:nvPr userDrawn="1"/>
        </p:nvSpPr>
        <p:spPr>
          <a:xfrm>
            <a:off x="11291543" y="15617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F8CA6F0-4AAD-7EA6-9430-274F3B9CEEFF}"/>
              </a:ext>
            </a:extLst>
          </p:cNvPr>
          <p:cNvSpPr/>
          <p:nvPr userDrawn="1"/>
        </p:nvSpPr>
        <p:spPr>
          <a:xfrm>
            <a:off x="11217114" y="155319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69200AD-F4CA-31ED-83EC-A4314D547584}"/>
              </a:ext>
            </a:extLst>
          </p:cNvPr>
          <p:cNvSpPr/>
          <p:nvPr userDrawn="1"/>
        </p:nvSpPr>
        <p:spPr>
          <a:xfrm>
            <a:off x="11143768" y="15379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F0EFED3-F7BA-A7D9-81B5-0B6FDE5117AC}"/>
              </a:ext>
            </a:extLst>
          </p:cNvPr>
          <p:cNvSpPr/>
          <p:nvPr userDrawn="1"/>
        </p:nvSpPr>
        <p:spPr>
          <a:xfrm>
            <a:off x="11072111" y="15161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8EB3100-B37A-1839-3833-212726B39C8F}"/>
              </a:ext>
            </a:extLst>
          </p:cNvPr>
          <p:cNvSpPr/>
          <p:nvPr userDrawn="1"/>
        </p:nvSpPr>
        <p:spPr>
          <a:xfrm>
            <a:off x="11002738" y="14878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8A737CA-7825-EBA8-7115-B45FBC1BCE41}"/>
              </a:ext>
            </a:extLst>
          </p:cNvPr>
          <p:cNvSpPr/>
          <p:nvPr userDrawn="1"/>
        </p:nvSpPr>
        <p:spPr>
          <a:xfrm>
            <a:off x="10936224" y="14533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3368AB7-FFAA-7EC9-D557-51799C2CF4E7}"/>
              </a:ext>
            </a:extLst>
          </p:cNvPr>
          <p:cNvSpPr/>
          <p:nvPr userDrawn="1"/>
        </p:nvSpPr>
        <p:spPr>
          <a:xfrm>
            <a:off x="10873119" y="14129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819396C3-AAA6-0526-2215-5A7F9CB8A352}"/>
              </a:ext>
            </a:extLst>
          </p:cNvPr>
          <p:cNvSpPr/>
          <p:nvPr userDrawn="1"/>
        </p:nvSpPr>
        <p:spPr>
          <a:xfrm>
            <a:off x="10813946" y="13670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D4DB5345-EF67-B44C-1CFA-60D08B2F277D}"/>
              </a:ext>
            </a:extLst>
          </p:cNvPr>
          <p:cNvSpPr/>
          <p:nvPr userDrawn="1"/>
        </p:nvSpPr>
        <p:spPr>
          <a:xfrm>
            <a:off x="10759197" y="13159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4D9A33B-BCC1-2C8C-0B9D-A9A03ACEB567}"/>
              </a:ext>
            </a:extLst>
          </p:cNvPr>
          <p:cNvSpPr/>
          <p:nvPr userDrawn="1"/>
        </p:nvSpPr>
        <p:spPr>
          <a:xfrm>
            <a:off x="10709324" y="126002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82899CF-1A10-564A-98E6-6E7E4C4FC1CA}"/>
              </a:ext>
            </a:extLst>
          </p:cNvPr>
          <p:cNvSpPr/>
          <p:nvPr userDrawn="1"/>
        </p:nvSpPr>
        <p:spPr>
          <a:xfrm>
            <a:off x="10664741" y="119982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CB7C73A-AF8E-A738-BF68-0B6D1693F97F}"/>
              </a:ext>
            </a:extLst>
          </p:cNvPr>
          <p:cNvSpPr/>
          <p:nvPr userDrawn="1"/>
        </p:nvSpPr>
        <p:spPr>
          <a:xfrm>
            <a:off x="10625817" y="113581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85DBEB9-725A-DF19-F1A2-18DDBAA776E2}"/>
              </a:ext>
            </a:extLst>
          </p:cNvPr>
          <p:cNvSpPr/>
          <p:nvPr userDrawn="1"/>
        </p:nvSpPr>
        <p:spPr>
          <a:xfrm>
            <a:off x="10592875" y="10685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795E2AB-4C03-35F5-02C2-D4E57A5AF0D6}"/>
              </a:ext>
            </a:extLst>
          </p:cNvPr>
          <p:cNvSpPr/>
          <p:nvPr userDrawn="1"/>
        </p:nvSpPr>
        <p:spPr>
          <a:xfrm>
            <a:off x="10566188" y="9985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0C708429-1FFD-7DD7-D6E6-3349AACD7EDD}"/>
              </a:ext>
            </a:extLst>
          </p:cNvPr>
          <p:cNvSpPr/>
          <p:nvPr userDrawn="1"/>
        </p:nvSpPr>
        <p:spPr>
          <a:xfrm>
            <a:off x="10545977" y="9263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066B21F3-44DE-4417-4F7C-D0717F27B386}"/>
              </a:ext>
            </a:extLst>
          </p:cNvPr>
          <p:cNvSpPr/>
          <p:nvPr userDrawn="1"/>
        </p:nvSpPr>
        <p:spPr>
          <a:xfrm>
            <a:off x="10532409" y="8527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09707A7-A37B-A449-E793-076EF0B9C2E7}"/>
              </a:ext>
            </a:extLst>
          </p:cNvPr>
          <p:cNvSpPr/>
          <p:nvPr userDrawn="1"/>
        </p:nvSpPr>
        <p:spPr>
          <a:xfrm>
            <a:off x="10525596" y="77812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FD3BBBD-708C-981F-380F-1419899D9D8A}"/>
              </a:ext>
            </a:extLst>
          </p:cNvPr>
          <p:cNvSpPr/>
          <p:nvPr userDrawn="1"/>
        </p:nvSpPr>
        <p:spPr>
          <a:xfrm>
            <a:off x="10525596" y="7032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4317356-A5B7-9034-9C9F-9338D1DB17FA}"/>
              </a:ext>
            </a:extLst>
          </p:cNvPr>
          <p:cNvSpPr/>
          <p:nvPr userDrawn="1"/>
        </p:nvSpPr>
        <p:spPr>
          <a:xfrm>
            <a:off x="10532409" y="6286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63F19A22-349A-7C1D-5CF7-A10258BE78D8}"/>
              </a:ext>
            </a:extLst>
          </p:cNvPr>
          <p:cNvSpPr/>
          <p:nvPr userDrawn="1"/>
        </p:nvSpPr>
        <p:spPr>
          <a:xfrm>
            <a:off x="10545977" y="55492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1FFF689-6EF1-5D73-6DFF-4350FA0600A4}"/>
              </a:ext>
            </a:extLst>
          </p:cNvPr>
          <p:cNvSpPr/>
          <p:nvPr userDrawn="1"/>
        </p:nvSpPr>
        <p:spPr>
          <a:xfrm>
            <a:off x="10566188" y="48279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F7F201B5-742B-89E9-99D8-28750828D394}"/>
              </a:ext>
            </a:extLst>
          </p:cNvPr>
          <p:cNvSpPr/>
          <p:nvPr userDrawn="1"/>
        </p:nvSpPr>
        <p:spPr>
          <a:xfrm>
            <a:off x="10592875" y="4127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9EF2D1B-C1B6-D6A8-012C-41914C469C95}"/>
              </a:ext>
            </a:extLst>
          </p:cNvPr>
          <p:cNvSpPr/>
          <p:nvPr userDrawn="1"/>
        </p:nvSpPr>
        <p:spPr>
          <a:xfrm>
            <a:off x="10625817" y="34551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88DBFFB9-1C84-20E2-6434-5EA798741677}"/>
              </a:ext>
            </a:extLst>
          </p:cNvPr>
          <p:cNvSpPr/>
          <p:nvPr userDrawn="1"/>
        </p:nvSpPr>
        <p:spPr>
          <a:xfrm>
            <a:off x="10664741" y="28150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6D42C6B0-966B-08AD-90B8-02E0E64B154C}"/>
              </a:ext>
            </a:extLst>
          </p:cNvPr>
          <p:cNvSpPr/>
          <p:nvPr userDrawn="1"/>
        </p:nvSpPr>
        <p:spPr>
          <a:xfrm>
            <a:off x="10709324" y="22130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C217E562-7CED-B6BC-2B51-9636B12DC021}"/>
              </a:ext>
            </a:extLst>
          </p:cNvPr>
          <p:cNvSpPr/>
          <p:nvPr userDrawn="1"/>
        </p:nvSpPr>
        <p:spPr>
          <a:xfrm>
            <a:off x="10759197" y="1654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A1E4ED0-C927-723A-54AF-9D3FE61C7DE4}"/>
              </a:ext>
            </a:extLst>
          </p:cNvPr>
          <p:cNvSpPr/>
          <p:nvPr userDrawn="1"/>
        </p:nvSpPr>
        <p:spPr>
          <a:xfrm>
            <a:off x="10813946" y="11427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2D7F455D-EF09-299A-A634-A2800599A431}"/>
              </a:ext>
            </a:extLst>
          </p:cNvPr>
          <p:cNvSpPr/>
          <p:nvPr userDrawn="1"/>
        </p:nvSpPr>
        <p:spPr>
          <a:xfrm>
            <a:off x="10873119" y="683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17E49D7-B64C-E4C9-D4BD-7E7BEBE65F23}"/>
              </a:ext>
            </a:extLst>
          </p:cNvPr>
          <p:cNvSpPr/>
          <p:nvPr userDrawn="1"/>
        </p:nvSpPr>
        <p:spPr>
          <a:xfrm>
            <a:off x="10936224" y="279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819F7D5E-3B74-B6A3-25E7-62C12178ADAC}"/>
              </a:ext>
            </a:extLst>
          </p:cNvPr>
          <p:cNvSpPr/>
          <p:nvPr userDrawn="1"/>
        </p:nvSpPr>
        <p:spPr>
          <a:xfrm>
            <a:off x="11002738" y="-65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E58DF1F5-9417-5CC1-CB6D-8E43B825A382}"/>
              </a:ext>
            </a:extLst>
          </p:cNvPr>
          <p:cNvSpPr/>
          <p:nvPr userDrawn="1"/>
        </p:nvSpPr>
        <p:spPr>
          <a:xfrm>
            <a:off x="11072111" y="-34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724DA87A-DD1A-70F2-269C-14F5A89A92DF}"/>
              </a:ext>
            </a:extLst>
          </p:cNvPr>
          <p:cNvSpPr/>
          <p:nvPr userDrawn="1"/>
        </p:nvSpPr>
        <p:spPr>
          <a:xfrm>
            <a:off x="11143768" y="-56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9ACF7D7D-8F06-A650-6CB9-3EBEE8007077}"/>
              </a:ext>
            </a:extLst>
          </p:cNvPr>
          <p:cNvSpPr/>
          <p:nvPr userDrawn="1"/>
        </p:nvSpPr>
        <p:spPr>
          <a:xfrm>
            <a:off x="11217114" y="-718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2E118C47-C32E-49B8-9F0B-1229BA662874}"/>
              </a:ext>
            </a:extLst>
          </p:cNvPr>
          <p:cNvSpPr/>
          <p:nvPr userDrawn="1"/>
        </p:nvSpPr>
        <p:spPr>
          <a:xfrm>
            <a:off x="11291543" y="-8037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A5BFA431-D7BB-2015-388F-4AA392605444}"/>
              </a:ext>
            </a:extLst>
          </p:cNvPr>
          <p:cNvSpPr/>
          <p:nvPr userDrawn="1"/>
        </p:nvSpPr>
        <p:spPr>
          <a:xfrm>
            <a:off x="11366437" y="-8208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DFDCE8C9-C92F-2F53-4D2B-BA8F40C23996}"/>
              </a:ext>
            </a:extLst>
          </p:cNvPr>
          <p:cNvSpPr/>
          <p:nvPr userDrawn="1"/>
        </p:nvSpPr>
        <p:spPr>
          <a:xfrm>
            <a:off x="11441175" y="-7697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3F2D644-DD59-DFA8-F848-4B913542AFAE}"/>
              </a:ext>
            </a:extLst>
          </p:cNvPr>
          <p:cNvSpPr/>
          <p:nvPr userDrawn="1"/>
        </p:nvSpPr>
        <p:spPr>
          <a:xfrm>
            <a:off x="11515140" y="-6508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B601FEDF-62F3-5F27-E057-E204F3F326FB}"/>
              </a:ext>
            </a:extLst>
          </p:cNvPr>
          <p:cNvSpPr/>
          <p:nvPr userDrawn="1"/>
        </p:nvSpPr>
        <p:spPr>
          <a:xfrm>
            <a:off x="11587716" y="-4651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82DB56E-1A12-7976-372B-A3E137DA590B}"/>
              </a:ext>
            </a:extLst>
          </p:cNvPr>
          <p:cNvSpPr/>
          <p:nvPr userDrawn="1"/>
        </p:nvSpPr>
        <p:spPr>
          <a:xfrm>
            <a:off x="11658304" y="-2143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D45F7E28-F70A-ADB3-6A40-2D7C3CAB88BA}"/>
              </a:ext>
            </a:extLst>
          </p:cNvPr>
          <p:cNvSpPr/>
          <p:nvPr userDrawn="1"/>
        </p:nvSpPr>
        <p:spPr>
          <a:xfrm>
            <a:off x="11726319" y="996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24409338-B7A7-0EC6-6ECB-529011233461}"/>
              </a:ext>
            </a:extLst>
          </p:cNvPr>
          <p:cNvSpPr/>
          <p:nvPr userDrawn="1"/>
        </p:nvSpPr>
        <p:spPr>
          <a:xfrm>
            <a:off x="11791196" y="4742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07E6CCB3-8B5D-8FB0-8C70-5D91D251904B}"/>
              </a:ext>
            </a:extLst>
          </p:cNvPr>
          <p:cNvSpPr/>
          <p:nvPr userDrawn="1"/>
        </p:nvSpPr>
        <p:spPr>
          <a:xfrm>
            <a:off x="11852398" y="90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44AED003-64D1-C56B-ADD6-D293E50EDF19}"/>
              </a:ext>
            </a:extLst>
          </p:cNvPr>
          <p:cNvSpPr/>
          <p:nvPr userDrawn="1"/>
        </p:nvSpPr>
        <p:spPr>
          <a:xfrm>
            <a:off x="11909417" y="1392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55BA3C27-952C-8FFB-9746-75487E1FDCED}"/>
              </a:ext>
            </a:extLst>
          </p:cNvPr>
          <p:cNvSpPr/>
          <p:nvPr userDrawn="1"/>
        </p:nvSpPr>
        <p:spPr>
          <a:xfrm>
            <a:off x="11961783" y="19278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60BEFA1-E156-41EC-6175-0685EFB8E529}"/>
              </a:ext>
            </a:extLst>
          </p:cNvPr>
          <p:cNvSpPr/>
          <p:nvPr userDrawn="1"/>
        </p:nvSpPr>
        <p:spPr>
          <a:xfrm>
            <a:off x="12009060" y="2508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9CE20A3C-1D60-D2A9-2038-03F477360007}"/>
              </a:ext>
            </a:extLst>
          </p:cNvPr>
          <p:cNvSpPr/>
          <p:nvPr userDrawn="1"/>
        </p:nvSpPr>
        <p:spPr>
          <a:xfrm>
            <a:off x="12050856" y="31306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C8C8AF78-16C2-0E15-44D8-2BCC94AE1B25}"/>
              </a:ext>
            </a:extLst>
          </p:cNvPr>
          <p:cNvSpPr/>
          <p:nvPr userDrawn="1"/>
        </p:nvSpPr>
        <p:spPr>
          <a:xfrm>
            <a:off x="12086827" y="378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B90CFA42-EE17-9DB8-0E3B-A65D8F76A72D}"/>
              </a:ext>
            </a:extLst>
          </p:cNvPr>
          <p:cNvSpPr/>
          <p:nvPr userDrawn="1"/>
        </p:nvSpPr>
        <p:spPr>
          <a:xfrm>
            <a:off x="12116672" y="44749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FD8F2BA8-C54D-35F6-5311-073A297346BD}"/>
              </a:ext>
            </a:extLst>
          </p:cNvPr>
          <p:cNvSpPr/>
          <p:nvPr userDrawn="1"/>
        </p:nvSpPr>
        <p:spPr>
          <a:xfrm>
            <a:off x="12140146" y="5186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98D32E29-EEB9-D963-C82B-7D7F6EB20362}"/>
              </a:ext>
            </a:extLst>
          </p:cNvPr>
          <p:cNvSpPr/>
          <p:nvPr userDrawn="1"/>
        </p:nvSpPr>
        <p:spPr>
          <a:xfrm>
            <a:off x="12157053" y="5916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3A592097-7D43-AD2E-57D6-0E230AC2DC1B}"/>
              </a:ext>
            </a:extLst>
          </p:cNvPr>
          <p:cNvSpPr/>
          <p:nvPr userDrawn="1"/>
        </p:nvSpPr>
        <p:spPr>
          <a:xfrm>
            <a:off x="12167254" y="66582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08952A20-F906-13D8-B953-26FCEAF938C7}"/>
              </a:ext>
            </a:extLst>
          </p:cNvPr>
          <p:cNvSpPr/>
          <p:nvPr userDrawn="1"/>
        </p:nvSpPr>
        <p:spPr>
          <a:xfrm>
            <a:off x="12170664" y="74066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182EC561-E592-66CD-1057-ECF70DC53291}"/>
              </a:ext>
            </a:extLst>
          </p:cNvPr>
          <p:cNvSpPr/>
          <p:nvPr userDrawn="1"/>
        </p:nvSpPr>
        <p:spPr>
          <a:xfrm>
            <a:off x="11971782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3D323ED4-1BE7-3D10-2D32-A66103A1CEC0}"/>
              </a:ext>
            </a:extLst>
          </p:cNvPr>
          <p:cNvSpPr/>
          <p:nvPr userDrawn="1"/>
        </p:nvSpPr>
        <p:spPr>
          <a:xfrm>
            <a:off x="11967639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62AAE778-5985-497F-9A9B-8ECE09C7551D}"/>
              </a:ext>
            </a:extLst>
          </p:cNvPr>
          <p:cNvSpPr/>
          <p:nvPr userDrawn="1"/>
        </p:nvSpPr>
        <p:spPr>
          <a:xfrm>
            <a:off x="11955267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015930B5-08E9-44EE-B00F-9828B171F1DD}"/>
              </a:ext>
            </a:extLst>
          </p:cNvPr>
          <p:cNvSpPr/>
          <p:nvPr userDrawn="1"/>
        </p:nvSpPr>
        <p:spPr>
          <a:xfrm>
            <a:off x="11934834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BE404AC8-4A8D-5CCD-B539-E01F88A2E35D}"/>
              </a:ext>
            </a:extLst>
          </p:cNvPr>
          <p:cNvSpPr/>
          <p:nvPr userDrawn="1"/>
        </p:nvSpPr>
        <p:spPr>
          <a:xfrm>
            <a:off x="11906616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44DA1B2F-A799-0FA8-8A27-C1E0C7E79D55}"/>
              </a:ext>
            </a:extLst>
          </p:cNvPr>
          <p:cNvSpPr/>
          <p:nvPr userDrawn="1"/>
        </p:nvSpPr>
        <p:spPr>
          <a:xfrm>
            <a:off x="11870993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17969090-40FB-6594-5B15-225B5F1CABBF}"/>
              </a:ext>
            </a:extLst>
          </p:cNvPr>
          <p:cNvSpPr/>
          <p:nvPr userDrawn="1"/>
        </p:nvSpPr>
        <p:spPr>
          <a:xfrm>
            <a:off x="11828449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C1AC4041-D680-24BF-CECC-63BF6AA24AA8}"/>
              </a:ext>
            </a:extLst>
          </p:cNvPr>
          <p:cNvSpPr/>
          <p:nvPr userDrawn="1"/>
        </p:nvSpPr>
        <p:spPr>
          <a:xfrm>
            <a:off x="11779558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49AD8104-98D6-0636-1EB9-03D7A81EBA25}"/>
              </a:ext>
            </a:extLst>
          </p:cNvPr>
          <p:cNvSpPr/>
          <p:nvPr userDrawn="1"/>
        </p:nvSpPr>
        <p:spPr>
          <a:xfrm>
            <a:off x="11724982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8FFC97FA-AFD4-D79A-F23E-0DC595A27BD1}"/>
              </a:ext>
            </a:extLst>
          </p:cNvPr>
          <p:cNvSpPr/>
          <p:nvPr userDrawn="1"/>
        </p:nvSpPr>
        <p:spPr>
          <a:xfrm>
            <a:off x="11665458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D05A993B-E61F-2EDE-25D8-CC3675093178}"/>
              </a:ext>
            </a:extLst>
          </p:cNvPr>
          <p:cNvSpPr/>
          <p:nvPr userDrawn="1"/>
        </p:nvSpPr>
        <p:spPr>
          <a:xfrm>
            <a:off x="11601791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B6A88DBB-C843-13BB-0BFA-76F746D83E11}"/>
              </a:ext>
            </a:extLst>
          </p:cNvPr>
          <p:cNvSpPr/>
          <p:nvPr userDrawn="1"/>
        </p:nvSpPr>
        <p:spPr>
          <a:xfrm>
            <a:off x="11534843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F8B8D4E1-B566-08B5-F2E1-5659F167B076}"/>
              </a:ext>
            </a:extLst>
          </p:cNvPr>
          <p:cNvSpPr/>
          <p:nvPr userDrawn="1"/>
        </p:nvSpPr>
        <p:spPr>
          <a:xfrm>
            <a:off x="11465519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C090B0CE-0F99-62CB-27BD-609C96E4F8CC}"/>
              </a:ext>
            </a:extLst>
          </p:cNvPr>
          <p:cNvSpPr/>
          <p:nvPr userDrawn="1"/>
        </p:nvSpPr>
        <p:spPr>
          <a:xfrm>
            <a:off x="11394756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682F13E0-0A28-8A40-FDED-782169FB372A}"/>
              </a:ext>
            </a:extLst>
          </p:cNvPr>
          <p:cNvSpPr/>
          <p:nvPr userDrawn="1"/>
        </p:nvSpPr>
        <p:spPr>
          <a:xfrm>
            <a:off x="11323511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F6550EBE-2E2A-576A-3DE4-0BD42D84A8B4}"/>
              </a:ext>
            </a:extLst>
          </p:cNvPr>
          <p:cNvSpPr/>
          <p:nvPr userDrawn="1"/>
        </p:nvSpPr>
        <p:spPr>
          <a:xfrm>
            <a:off x="11252748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11F743D8-56F0-1C6C-62C8-67B9C76CF1ED}"/>
              </a:ext>
            </a:extLst>
          </p:cNvPr>
          <p:cNvSpPr/>
          <p:nvPr userDrawn="1"/>
        </p:nvSpPr>
        <p:spPr>
          <a:xfrm>
            <a:off x="11183424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FF13474F-40BE-E950-0AC3-2ACB4FF8F326}"/>
              </a:ext>
            </a:extLst>
          </p:cNvPr>
          <p:cNvSpPr/>
          <p:nvPr userDrawn="1"/>
        </p:nvSpPr>
        <p:spPr>
          <a:xfrm>
            <a:off x="11116476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B6BAFE28-AE18-D3D0-D8C6-8D1481F44B9A}"/>
              </a:ext>
            </a:extLst>
          </p:cNvPr>
          <p:cNvSpPr/>
          <p:nvPr userDrawn="1"/>
        </p:nvSpPr>
        <p:spPr>
          <a:xfrm>
            <a:off x="11052810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C6AACBE5-6881-1546-3407-8CFC11FDD191}"/>
              </a:ext>
            </a:extLst>
          </p:cNvPr>
          <p:cNvSpPr/>
          <p:nvPr userDrawn="1"/>
        </p:nvSpPr>
        <p:spPr>
          <a:xfrm>
            <a:off x="10993285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DED596DD-B7A6-ED5E-6D98-1EBB76A35DD2}"/>
              </a:ext>
            </a:extLst>
          </p:cNvPr>
          <p:cNvSpPr/>
          <p:nvPr userDrawn="1"/>
        </p:nvSpPr>
        <p:spPr>
          <a:xfrm>
            <a:off x="10938709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951642DC-2654-624D-2666-178E5DD418E7}"/>
              </a:ext>
            </a:extLst>
          </p:cNvPr>
          <p:cNvSpPr/>
          <p:nvPr userDrawn="1"/>
        </p:nvSpPr>
        <p:spPr>
          <a:xfrm>
            <a:off x="10889818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C581B79A-0966-9851-F5C1-FED0BF29B527}"/>
              </a:ext>
            </a:extLst>
          </p:cNvPr>
          <p:cNvSpPr/>
          <p:nvPr userDrawn="1"/>
        </p:nvSpPr>
        <p:spPr>
          <a:xfrm>
            <a:off x="10847274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2A96C78F-D780-1667-803D-73D1EAC8EDE0}"/>
              </a:ext>
            </a:extLst>
          </p:cNvPr>
          <p:cNvSpPr/>
          <p:nvPr userDrawn="1"/>
        </p:nvSpPr>
        <p:spPr>
          <a:xfrm>
            <a:off x="10811651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0E82979D-1E01-D4FC-E292-0D328AF76CE5}"/>
              </a:ext>
            </a:extLst>
          </p:cNvPr>
          <p:cNvSpPr/>
          <p:nvPr userDrawn="1"/>
        </p:nvSpPr>
        <p:spPr>
          <a:xfrm>
            <a:off x="10783433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23F198B-0651-01E5-2DD5-92875904E3C5}"/>
              </a:ext>
            </a:extLst>
          </p:cNvPr>
          <p:cNvSpPr/>
          <p:nvPr userDrawn="1"/>
        </p:nvSpPr>
        <p:spPr>
          <a:xfrm>
            <a:off x="10763000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0C57ED32-B1E0-FAED-9678-64C3B4A6D7CA}"/>
              </a:ext>
            </a:extLst>
          </p:cNvPr>
          <p:cNvSpPr/>
          <p:nvPr userDrawn="1"/>
        </p:nvSpPr>
        <p:spPr>
          <a:xfrm>
            <a:off x="10750628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1602E05A-6155-2FDB-4C66-0E3F4487C278}"/>
              </a:ext>
            </a:extLst>
          </p:cNvPr>
          <p:cNvSpPr/>
          <p:nvPr userDrawn="1"/>
        </p:nvSpPr>
        <p:spPr>
          <a:xfrm>
            <a:off x="10746486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C1A98185-32C9-920C-906C-2E309E306711}"/>
              </a:ext>
            </a:extLst>
          </p:cNvPr>
          <p:cNvSpPr/>
          <p:nvPr userDrawn="1"/>
        </p:nvSpPr>
        <p:spPr>
          <a:xfrm>
            <a:off x="10750628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8BA85237-7656-1F70-FF02-034C8191F04B}"/>
              </a:ext>
            </a:extLst>
          </p:cNvPr>
          <p:cNvSpPr/>
          <p:nvPr userDrawn="1"/>
        </p:nvSpPr>
        <p:spPr>
          <a:xfrm>
            <a:off x="10763000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B8CA1F1F-7A1E-AAC3-C7E7-66554FF3CC0B}"/>
              </a:ext>
            </a:extLst>
          </p:cNvPr>
          <p:cNvSpPr/>
          <p:nvPr userDrawn="1"/>
        </p:nvSpPr>
        <p:spPr>
          <a:xfrm>
            <a:off x="10783433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052CF3BE-F1CA-4076-36E1-C75400974047}"/>
              </a:ext>
            </a:extLst>
          </p:cNvPr>
          <p:cNvSpPr/>
          <p:nvPr userDrawn="1"/>
        </p:nvSpPr>
        <p:spPr>
          <a:xfrm>
            <a:off x="10811651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9C029CDD-659E-A279-1CB6-B3761F7128DC}"/>
              </a:ext>
            </a:extLst>
          </p:cNvPr>
          <p:cNvSpPr/>
          <p:nvPr userDrawn="1"/>
        </p:nvSpPr>
        <p:spPr>
          <a:xfrm>
            <a:off x="10847274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9F4999F3-E181-5792-FE4F-96013CF0D5FC}"/>
              </a:ext>
            </a:extLst>
          </p:cNvPr>
          <p:cNvSpPr/>
          <p:nvPr userDrawn="1"/>
        </p:nvSpPr>
        <p:spPr>
          <a:xfrm>
            <a:off x="10889818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FCF129B4-E5CD-EEA7-4E51-B1F49EA21A63}"/>
              </a:ext>
            </a:extLst>
          </p:cNvPr>
          <p:cNvSpPr/>
          <p:nvPr userDrawn="1"/>
        </p:nvSpPr>
        <p:spPr>
          <a:xfrm>
            <a:off x="10938709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3372D8D4-DCFB-6BCD-7C4C-D6DA33F32BD6}"/>
              </a:ext>
            </a:extLst>
          </p:cNvPr>
          <p:cNvSpPr/>
          <p:nvPr userDrawn="1"/>
        </p:nvSpPr>
        <p:spPr>
          <a:xfrm>
            <a:off x="10993285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8C680D35-D944-9CFD-E5A4-ED3AB66E72CA}"/>
              </a:ext>
            </a:extLst>
          </p:cNvPr>
          <p:cNvSpPr/>
          <p:nvPr userDrawn="1"/>
        </p:nvSpPr>
        <p:spPr>
          <a:xfrm>
            <a:off x="11052809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2EBCB3BE-5C35-77FE-E774-10C725802D30}"/>
              </a:ext>
            </a:extLst>
          </p:cNvPr>
          <p:cNvSpPr/>
          <p:nvPr userDrawn="1"/>
        </p:nvSpPr>
        <p:spPr>
          <a:xfrm>
            <a:off x="11116476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27536CCA-52F1-81FD-6669-D46BB0B2A1B4}"/>
              </a:ext>
            </a:extLst>
          </p:cNvPr>
          <p:cNvSpPr/>
          <p:nvPr userDrawn="1"/>
        </p:nvSpPr>
        <p:spPr>
          <a:xfrm>
            <a:off x="11183424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E8EB3AC1-5C91-8A6D-8FB4-8D056535195C}"/>
              </a:ext>
            </a:extLst>
          </p:cNvPr>
          <p:cNvSpPr/>
          <p:nvPr userDrawn="1"/>
        </p:nvSpPr>
        <p:spPr>
          <a:xfrm>
            <a:off x="11252748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B3752E21-2171-204E-09CA-63BDC894C90A}"/>
              </a:ext>
            </a:extLst>
          </p:cNvPr>
          <p:cNvSpPr/>
          <p:nvPr userDrawn="1"/>
        </p:nvSpPr>
        <p:spPr>
          <a:xfrm>
            <a:off x="11323511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A2D2D174-5BE6-25BD-12CA-588209C64A96}"/>
              </a:ext>
            </a:extLst>
          </p:cNvPr>
          <p:cNvSpPr/>
          <p:nvPr userDrawn="1"/>
        </p:nvSpPr>
        <p:spPr>
          <a:xfrm>
            <a:off x="11394756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6490EC62-E55B-EFAC-1BF5-6E933B063468}"/>
              </a:ext>
            </a:extLst>
          </p:cNvPr>
          <p:cNvSpPr/>
          <p:nvPr userDrawn="1"/>
        </p:nvSpPr>
        <p:spPr>
          <a:xfrm>
            <a:off x="11465519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6BC1B096-5FC6-B274-C2CD-18BC62402E39}"/>
              </a:ext>
            </a:extLst>
          </p:cNvPr>
          <p:cNvSpPr/>
          <p:nvPr userDrawn="1"/>
        </p:nvSpPr>
        <p:spPr>
          <a:xfrm>
            <a:off x="11534843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3A06E53C-E052-A6A6-8993-BCF11AC06CD6}"/>
              </a:ext>
            </a:extLst>
          </p:cNvPr>
          <p:cNvSpPr/>
          <p:nvPr userDrawn="1"/>
        </p:nvSpPr>
        <p:spPr>
          <a:xfrm>
            <a:off x="11601791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1BF156E4-4DD3-A1B9-D084-C149DA052016}"/>
              </a:ext>
            </a:extLst>
          </p:cNvPr>
          <p:cNvSpPr/>
          <p:nvPr userDrawn="1"/>
        </p:nvSpPr>
        <p:spPr>
          <a:xfrm>
            <a:off x="11665458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546359F1-4541-F57A-6018-51294835FF0E}"/>
              </a:ext>
            </a:extLst>
          </p:cNvPr>
          <p:cNvSpPr/>
          <p:nvPr userDrawn="1"/>
        </p:nvSpPr>
        <p:spPr>
          <a:xfrm>
            <a:off x="11724982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3CAB8FBC-7B35-0281-7426-8B00086F5D01}"/>
              </a:ext>
            </a:extLst>
          </p:cNvPr>
          <p:cNvSpPr/>
          <p:nvPr userDrawn="1"/>
        </p:nvSpPr>
        <p:spPr>
          <a:xfrm>
            <a:off x="11779558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7CAE9B47-85EB-1705-BC6B-ADDBBDFD5BA4}"/>
              </a:ext>
            </a:extLst>
          </p:cNvPr>
          <p:cNvSpPr/>
          <p:nvPr userDrawn="1"/>
        </p:nvSpPr>
        <p:spPr>
          <a:xfrm>
            <a:off x="11828449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37FA5BA8-8EF3-58F2-FC8A-5BD0F9E73BE0}"/>
              </a:ext>
            </a:extLst>
          </p:cNvPr>
          <p:cNvSpPr/>
          <p:nvPr userDrawn="1"/>
        </p:nvSpPr>
        <p:spPr>
          <a:xfrm>
            <a:off x="11870993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2A6E3AA2-B6A4-4663-AA26-3A79ED673ED0}"/>
              </a:ext>
            </a:extLst>
          </p:cNvPr>
          <p:cNvSpPr/>
          <p:nvPr userDrawn="1"/>
        </p:nvSpPr>
        <p:spPr>
          <a:xfrm>
            <a:off x="11906616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3A87085E-194C-F4E1-01C8-687A4BA5F7A7}"/>
              </a:ext>
            </a:extLst>
          </p:cNvPr>
          <p:cNvSpPr/>
          <p:nvPr userDrawn="1"/>
        </p:nvSpPr>
        <p:spPr>
          <a:xfrm>
            <a:off x="11934834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9E9D398F-FEAE-7B22-D587-44C4DFD62EAB}"/>
              </a:ext>
            </a:extLst>
          </p:cNvPr>
          <p:cNvSpPr/>
          <p:nvPr userDrawn="1"/>
        </p:nvSpPr>
        <p:spPr>
          <a:xfrm>
            <a:off x="11955267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6541D954-5A21-1D1A-913B-BE3B0D799D4B}"/>
              </a:ext>
            </a:extLst>
          </p:cNvPr>
          <p:cNvSpPr/>
          <p:nvPr userDrawn="1"/>
        </p:nvSpPr>
        <p:spPr>
          <a:xfrm>
            <a:off x="11967639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8FFBCEE5-15F1-036E-3E64-B3D81CA33752}"/>
              </a:ext>
            </a:extLst>
          </p:cNvPr>
          <p:cNvSpPr/>
          <p:nvPr userDrawn="1"/>
        </p:nvSpPr>
        <p:spPr>
          <a:xfrm>
            <a:off x="11971782" y="75209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20F9D8F1-8B74-2355-37FC-E911FD493C76}"/>
              </a:ext>
            </a:extLst>
          </p:cNvPr>
          <p:cNvSpPr/>
          <p:nvPr userDrawn="1"/>
        </p:nvSpPr>
        <p:spPr>
          <a:xfrm>
            <a:off x="11763755" y="7543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FA932974-18A4-645D-7FB6-6F252935A44B}"/>
              </a:ext>
            </a:extLst>
          </p:cNvPr>
          <p:cNvSpPr/>
          <p:nvPr userDrawn="1"/>
        </p:nvSpPr>
        <p:spPr>
          <a:xfrm>
            <a:off x="11758545" y="81891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C5212903-FC45-DBB9-613B-9E3CEB66DA55}"/>
              </a:ext>
            </a:extLst>
          </p:cNvPr>
          <p:cNvSpPr/>
          <p:nvPr userDrawn="1"/>
        </p:nvSpPr>
        <p:spPr>
          <a:xfrm>
            <a:off x="11743050" y="88178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ABB840A2-2234-76AB-3B66-5AF61BDDD574}"/>
              </a:ext>
            </a:extLst>
          </p:cNvPr>
          <p:cNvSpPr/>
          <p:nvPr userDrawn="1"/>
        </p:nvSpPr>
        <p:spPr>
          <a:xfrm>
            <a:off x="11717670" y="9413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5275ACD4-6CCE-2E68-A76F-D72D76CE927A}"/>
              </a:ext>
            </a:extLst>
          </p:cNvPr>
          <p:cNvSpPr/>
          <p:nvPr userDrawn="1"/>
        </p:nvSpPr>
        <p:spPr>
          <a:xfrm>
            <a:off x="11683064" y="9960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1AA6CAFB-0B09-DD4D-9DE2-906EA0E3CBCB}"/>
              </a:ext>
            </a:extLst>
          </p:cNvPr>
          <p:cNvSpPr/>
          <p:nvPr userDrawn="1"/>
        </p:nvSpPr>
        <p:spPr>
          <a:xfrm>
            <a:off x="11640127" y="10445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96D96D2D-D779-8FE2-E8C7-BBADBFA166C0}"/>
              </a:ext>
            </a:extLst>
          </p:cNvPr>
          <p:cNvSpPr/>
          <p:nvPr userDrawn="1"/>
        </p:nvSpPr>
        <p:spPr>
          <a:xfrm>
            <a:off x="11589972" y="108549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71414D14-70C4-A97C-F882-745CD5BD3FEB}"/>
              </a:ext>
            </a:extLst>
          </p:cNvPr>
          <p:cNvSpPr/>
          <p:nvPr userDrawn="1"/>
        </p:nvSpPr>
        <p:spPr>
          <a:xfrm>
            <a:off x="11533898" y="11178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A401EC06-FED7-664E-BB78-458C0BC75A14}"/>
              </a:ext>
            </a:extLst>
          </p:cNvPr>
          <p:cNvSpPr/>
          <p:nvPr userDrawn="1"/>
        </p:nvSpPr>
        <p:spPr>
          <a:xfrm>
            <a:off x="11473356" y="11408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E4A1B89D-6B8F-938D-0B21-9B63905DD39A}"/>
              </a:ext>
            </a:extLst>
          </p:cNvPr>
          <p:cNvSpPr/>
          <p:nvPr userDrawn="1"/>
        </p:nvSpPr>
        <p:spPr>
          <a:xfrm>
            <a:off x="11409916" y="11537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8D05F8C9-02FF-9211-004C-8550D6AA6A11}"/>
              </a:ext>
            </a:extLst>
          </p:cNvPr>
          <p:cNvSpPr/>
          <p:nvPr userDrawn="1"/>
        </p:nvSpPr>
        <p:spPr>
          <a:xfrm>
            <a:off x="11345219" y="11563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22C4D6E7-D4A9-269F-7B42-8883FEBBFA54}"/>
              </a:ext>
            </a:extLst>
          </p:cNvPr>
          <p:cNvSpPr/>
          <p:nvPr userDrawn="1"/>
        </p:nvSpPr>
        <p:spPr>
          <a:xfrm>
            <a:off x="11280942" y="114858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DA1D2CEE-581A-B5A8-7F22-CD1D9B1F8CEF}"/>
              </a:ext>
            </a:extLst>
          </p:cNvPr>
          <p:cNvSpPr/>
          <p:nvPr userDrawn="1"/>
        </p:nvSpPr>
        <p:spPr>
          <a:xfrm>
            <a:off x="11218749" y="11305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99DC3BA4-7D58-4795-8738-52B907654596}"/>
              </a:ext>
            </a:extLst>
          </p:cNvPr>
          <p:cNvSpPr/>
          <p:nvPr userDrawn="1"/>
        </p:nvSpPr>
        <p:spPr>
          <a:xfrm>
            <a:off x="11160251" y="110281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A1CE35BE-0407-3632-46F9-900258DB10C3}"/>
              </a:ext>
            </a:extLst>
          </p:cNvPr>
          <p:cNvSpPr/>
          <p:nvPr userDrawn="1"/>
        </p:nvSpPr>
        <p:spPr>
          <a:xfrm>
            <a:off x="11106964" y="10660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5725AB47-5EF2-74C6-3DA2-A1CD9121FE35}"/>
              </a:ext>
            </a:extLst>
          </p:cNvPr>
          <p:cNvSpPr/>
          <p:nvPr userDrawn="1"/>
        </p:nvSpPr>
        <p:spPr>
          <a:xfrm>
            <a:off x="11060267" y="102117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FEA79D63-3D49-DCF8-732C-9EB1CD1FFBF6}"/>
              </a:ext>
            </a:extLst>
          </p:cNvPr>
          <p:cNvSpPr/>
          <p:nvPr userDrawn="1"/>
        </p:nvSpPr>
        <p:spPr>
          <a:xfrm>
            <a:off x="11021369" y="9694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B5BB26CA-F8A5-91A8-7D8A-10EB8FCCD1D9}"/>
              </a:ext>
            </a:extLst>
          </p:cNvPr>
          <p:cNvSpPr/>
          <p:nvPr userDrawn="1"/>
        </p:nvSpPr>
        <p:spPr>
          <a:xfrm>
            <a:off x="10991279" y="9120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31904396-EAEE-1397-9A93-4A296BEC10B2}"/>
              </a:ext>
            </a:extLst>
          </p:cNvPr>
          <p:cNvSpPr/>
          <p:nvPr userDrawn="1"/>
        </p:nvSpPr>
        <p:spPr>
          <a:xfrm>
            <a:off x="10970775" y="85066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09036913-1E60-7614-93E1-977D0D686288}"/>
              </a:ext>
            </a:extLst>
          </p:cNvPr>
          <p:cNvSpPr/>
          <p:nvPr userDrawn="1"/>
        </p:nvSpPr>
        <p:spPr>
          <a:xfrm>
            <a:off x="10960388" y="7867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53638D3E-6E9A-6044-D1E7-F906C491E7E7}"/>
              </a:ext>
            </a:extLst>
          </p:cNvPr>
          <p:cNvSpPr/>
          <p:nvPr userDrawn="1"/>
        </p:nvSpPr>
        <p:spPr>
          <a:xfrm>
            <a:off x="10960388" y="7220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DF8CFBA4-F0AA-C559-1AD2-EB783DA61353}"/>
              </a:ext>
            </a:extLst>
          </p:cNvPr>
          <p:cNvSpPr/>
          <p:nvPr userDrawn="1"/>
        </p:nvSpPr>
        <p:spPr>
          <a:xfrm>
            <a:off x="10970775" y="65809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DB2A492C-6DFC-A5AD-C06E-70C5F01ACC80}"/>
              </a:ext>
            </a:extLst>
          </p:cNvPr>
          <p:cNvSpPr/>
          <p:nvPr userDrawn="1"/>
        </p:nvSpPr>
        <p:spPr>
          <a:xfrm>
            <a:off x="10991279" y="5966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D0AF3D55-1D61-6104-DD27-8AED046D241D}"/>
              </a:ext>
            </a:extLst>
          </p:cNvPr>
          <p:cNvSpPr/>
          <p:nvPr userDrawn="1"/>
        </p:nvSpPr>
        <p:spPr>
          <a:xfrm>
            <a:off x="11021369" y="5393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71C8AA56-B321-93DB-5572-0C4CDE2AC919}"/>
              </a:ext>
            </a:extLst>
          </p:cNvPr>
          <p:cNvSpPr/>
          <p:nvPr userDrawn="1"/>
        </p:nvSpPr>
        <p:spPr>
          <a:xfrm>
            <a:off x="11060267" y="48758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8B85B2C8-9ECC-1A80-88A9-241C22CC9CE8}"/>
              </a:ext>
            </a:extLst>
          </p:cNvPr>
          <p:cNvSpPr/>
          <p:nvPr userDrawn="1"/>
        </p:nvSpPr>
        <p:spPr>
          <a:xfrm>
            <a:off x="11106964" y="4427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E16CB148-6787-5C60-837B-CB2E641E57D8}"/>
              </a:ext>
            </a:extLst>
          </p:cNvPr>
          <p:cNvSpPr/>
          <p:nvPr userDrawn="1"/>
        </p:nvSpPr>
        <p:spPr>
          <a:xfrm>
            <a:off x="11160251" y="40594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5D090101-0D55-CEC2-7815-0A4A871D013D}"/>
              </a:ext>
            </a:extLst>
          </p:cNvPr>
          <p:cNvSpPr/>
          <p:nvPr userDrawn="1"/>
        </p:nvSpPr>
        <p:spPr>
          <a:xfrm>
            <a:off x="11218749" y="3781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53108358-17F0-8D57-5888-63A4F19F8CCA}"/>
              </a:ext>
            </a:extLst>
          </p:cNvPr>
          <p:cNvSpPr/>
          <p:nvPr userDrawn="1"/>
        </p:nvSpPr>
        <p:spPr>
          <a:xfrm>
            <a:off x="11280942" y="36017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F1ED4C6F-69CF-63E8-18A7-DE85B7DF3CFA}"/>
              </a:ext>
            </a:extLst>
          </p:cNvPr>
          <p:cNvSpPr/>
          <p:nvPr userDrawn="1"/>
        </p:nvSpPr>
        <p:spPr>
          <a:xfrm>
            <a:off x="11345219" y="3523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85B9BCD8-A99A-4316-A05E-4EDB0889C913}"/>
              </a:ext>
            </a:extLst>
          </p:cNvPr>
          <p:cNvSpPr/>
          <p:nvPr userDrawn="1"/>
        </p:nvSpPr>
        <p:spPr>
          <a:xfrm>
            <a:off x="11409916" y="3549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D7866CDB-F259-02C2-0DDE-E24474C9E2DD}"/>
              </a:ext>
            </a:extLst>
          </p:cNvPr>
          <p:cNvSpPr/>
          <p:nvPr userDrawn="1"/>
        </p:nvSpPr>
        <p:spPr>
          <a:xfrm>
            <a:off x="11473356" y="3679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2" name="Oval 321">
            <a:extLst>
              <a:ext uri="{FF2B5EF4-FFF2-40B4-BE49-F238E27FC236}">
                <a16:creationId xmlns:a16="http://schemas.microsoft.com/office/drawing/2014/main" id="{4B9A10AB-382B-2A9F-3159-4CC67AB2E27B}"/>
              </a:ext>
            </a:extLst>
          </p:cNvPr>
          <p:cNvSpPr/>
          <p:nvPr userDrawn="1"/>
        </p:nvSpPr>
        <p:spPr>
          <a:xfrm>
            <a:off x="11533898" y="3908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4" name="Oval 323">
            <a:extLst>
              <a:ext uri="{FF2B5EF4-FFF2-40B4-BE49-F238E27FC236}">
                <a16:creationId xmlns:a16="http://schemas.microsoft.com/office/drawing/2014/main" id="{A1D6E682-1F8F-4C6D-3F6E-2FDB46A4CF23}"/>
              </a:ext>
            </a:extLst>
          </p:cNvPr>
          <p:cNvSpPr/>
          <p:nvPr userDrawn="1"/>
        </p:nvSpPr>
        <p:spPr>
          <a:xfrm>
            <a:off x="11589972" y="42326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6" name="Oval 325">
            <a:extLst>
              <a:ext uri="{FF2B5EF4-FFF2-40B4-BE49-F238E27FC236}">
                <a16:creationId xmlns:a16="http://schemas.microsoft.com/office/drawing/2014/main" id="{72FDB760-EB1E-84D8-8A23-EA77479D4422}"/>
              </a:ext>
            </a:extLst>
          </p:cNvPr>
          <p:cNvSpPr/>
          <p:nvPr userDrawn="1"/>
        </p:nvSpPr>
        <p:spPr>
          <a:xfrm>
            <a:off x="11640127" y="4642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8" name="Oval 327">
            <a:extLst>
              <a:ext uri="{FF2B5EF4-FFF2-40B4-BE49-F238E27FC236}">
                <a16:creationId xmlns:a16="http://schemas.microsoft.com/office/drawing/2014/main" id="{BE995932-DAF6-034D-1EB3-94D205778876}"/>
              </a:ext>
            </a:extLst>
          </p:cNvPr>
          <p:cNvSpPr/>
          <p:nvPr userDrawn="1"/>
        </p:nvSpPr>
        <p:spPr>
          <a:xfrm>
            <a:off x="11683064" y="5126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96584B4D-3F19-68D7-2E3D-CF2BAA155CA0}"/>
              </a:ext>
            </a:extLst>
          </p:cNvPr>
          <p:cNvSpPr/>
          <p:nvPr userDrawn="1"/>
        </p:nvSpPr>
        <p:spPr>
          <a:xfrm>
            <a:off x="11717670" y="5674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AB3BC241-FB50-5705-17D8-9998696D7A53}"/>
              </a:ext>
            </a:extLst>
          </p:cNvPr>
          <p:cNvSpPr/>
          <p:nvPr userDrawn="1"/>
        </p:nvSpPr>
        <p:spPr>
          <a:xfrm>
            <a:off x="11743050" y="62697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F840BF53-517E-AC83-C76A-43ABF08231DF}"/>
              </a:ext>
            </a:extLst>
          </p:cNvPr>
          <p:cNvSpPr/>
          <p:nvPr userDrawn="1"/>
        </p:nvSpPr>
        <p:spPr>
          <a:xfrm>
            <a:off x="11758545" y="68984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5B4E28FA-0FC2-8A87-1913-DF9603EAF149}"/>
              </a:ext>
            </a:extLst>
          </p:cNvPr>
          <p:cNvSpPr/>
          <p:nvPr userDrawn="1"/>
        </p:nvSpPr>
        <p:spPr>
          <a:xfrm>
            <a:off x="11763755" y="7543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88F57B5A-EB49-90BC-60E0-FA9DFF2D733F}"/>
              </a:ext>
            </a:extLst>
          </p:cNvPr>
          <p:cNvSpPr/>
          <p:nvPr userDrawn="1"/>
        </p:nvSpPr>
        <p:spPr>
          <a:xfrm>
            <a:off x="11311128" y="704088"/>
            <a:ext cx="146304" cy="14630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6352F08B-E10A-A4A6-089F-FF097D81D6FC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3F018E55-5BD0-E53B-D0A7-462CBC1AEFF1}"/>
              </a:ext>
            </a:extLst>
          </p:cNvPr>
          <p:cNvSpPr/>
          <p:nvPr userDrawn="1"/>
        </p:nvSpPr>
        <p:spPr>
          <a:xfrm>
            <a:off x="10980051" y="534004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B201FBFE-C881-3990-06DE-0B78FF758178}"/>
              </a:ext>
            </a:extLst>
          </p:cNvPr>
          <p:cNvSpPr/>
          <p:nvPr userDrawn="1"/>
        </p:nvSpPr>
        <p:spPr>
          <a:xfrm>
            <a:off x="10966583" y="53859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15AE45A8-ECC4-46AD-2B8E-AB0951493966}"/>
              </a:ext>
            </a:extLst>
          </p:cNvPr>
          <p:cNvSpPr/>
          <p:nvPr userDrawn="1"/>
        </p:nvSpPr>
        <p:spPr>
          <a:xfrm>
            <a:off x="10944677" y="542840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4CA7CCA8-81B3-0BB6-ACBC-4AB7F4579879}"/>
              </a:ext>
            </a:extLst>
          </p:cNvPr>
          <p:cNvSpPr/>
          <p:nvPr userDrawn="1"/>
        </p:nvSpPr>
        <p:spPr>
          <a:xfrm>
            <a:off x="10915125" y="546598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0" name="Oval 349">
            <a:extLst>
              <a:ext uri="{FF2B5EF4-FFF2-40B4-BE49-F238E27FC236}">
                <a16:creationId xmlns:a16="http://schemas.microsoft.com/office/drawing/2014/main" id="{D29C9452-F922-1E84-8DA9-D018114ACE6F}"/>
              </a:ext>
            </a:extLst>
          </p:cNvPr>
          <p:cNvSpPr/>
          <p:nvPr userDrawn="1"/>
        </p:nvSpPr>
        <p:spPr>
          <a:xfrm>
            <a:off x="10878996" y="549728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3EE71423-8989-9E9A-2CE2-8393DE287816}"/>
              </a:ext>
            </a:extLst>
          </p:cNvPr>
          <p:cNvSpPr/>
          <p:nvPr userDrawn="1"/>
        </p:nvSpPr>
        <p:spPr>
          <a:xfrm>
            <a:off x="10837596" y="552119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C5641002-6965-E377-193C-03513E5C6E6F}"/>
              </a:ext>
            </a:extLst>
          </p:cNvPr>
          <p:cNvSpPr/>
          <p:nvPr userDrawn="1"/>
        </p:nvSpPr>
        <p:spPr>
          <a:xfrm>
            <a:off x="10792419" y="553682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E4C6B286-8E5E-EFB0-7C04-2925B78D296F}"/>
              </a:ext>
            </a:extLst>
          </p:cNvPr>
          <p:cNvSpPr/>
          <p:nvPr userDrawn="1"/>
        </p:nvSpPr>
        <p:spPr>
          <a:xfrm>
            <a:off x="10745100" y="55436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2645EA20-46F1-90FB-2179-4B8A1A6265D0}"/>
              </a:ext>
            </a:extLst>
          </p:cNvPr>
          <p:cNvSpPr/>
          <p:nvPr userDrawn="1"/>
        </p:nvSpPr>
        <p:spPr>
          <a:xfrm>
            <a:off x="10697349" y="554135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1728E379-93B9-BDD2-6837-AC4EC7EAB5C5}"/>
              </a:ext>
            </a:extLst>
          </p:cNvPr>
          <p:cNvSpPr/>
          <p:nvPr userDrawn="1"/>
        </p:nvSpPr>
        <p:spPr>
          <a:xfrm>
            <a:off x="10650891" y="55300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D2E75991-CB54-DE58-1FFD-4EEB9477D7D0}"/>
              </a:ext>
            </a:extLst>
          </p:cNvPr>
          <p:cNvSpPr/>
          <p:nvPr userDrawn="1"/>
        </p:nvSpPr>
        <p:spPr>
          <a:xfrm>
            <a:off x="10607405" y="551022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85232555-14B3-0113-14CE-5B9EE82C2880}"/>
              </a:ext>
            </a:extLst>
          </p:cNvPr>
          <p:cNvSpPr/>
          <p:nvPr userDrawn="1"/>
        </p:nvSpPr>
        <p:spPr>
          <a:xfrm>
            <a:off x="10568464" y="548249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E0AB00AB-BC8D-447F-DE6C-429F18AF9438}"/>
              </a:ext>
            </a:extLst>
          </p:cNvPr>
          <p:cNvSpPr/>
          <p:nvPr userDrawn="1"/>
        </p:nvSpPr>
        <p:spPr>
          <a:xfrm>
            <a:off x="10535474" y="544789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4B69D9AC-5EDF-84CC-D264-E79A9DC665AE}"/>
              </a:ext>
            </a:extLst>
          </p:cNvPr>
          <p:cNvSpPr/>
          <p:nvPr userDrawn="1"/>
        </p:nvSpPr>
        <p:spPr>
          <a:xfrm>
            <a:off x="10509629" y="540768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F9885FF0-FFB9-87E2-EDEE-03A947EA9071}"/>
              </a:ext>
            </a:extLst>
          </p:cNvPr>
          <p:cNvSpPr/>
          <p:nvPr userDrawn="1"/>
        </p:nvSpPr>
        <p:spPr>
          <a:xfrm>
            <a:off x="10491861" y="536330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B25A128F-8E73-9F2A-92FB-7D9B4132F765}"/>
              </a:ext>
            </a:extLst>
          </p:cNvPr>
          <p:cNvSpPr/>
          <p:nvPr userDrawn="1"/>
        </p:nvSpPr>
        <p:spPr>
          <a:xfrm>
            <a:off x="10482814" y="531635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09E0FF57-D813-2AF7-AFCF-E2042DE7D2F1}"/>
              </a:ext>
            </a:extLst>
          </p:cNvPr>
          <p:cNvSpPr/>
          <p:nvPr userDrawn="1"/>
        </p:nvSpPr>
        <p:spPr>
          <a:xfrm>
            <a:off x="10482814" y="526855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3DBF3574-7E2C-AEF5-F53C-DD167880B00F}"/>
              </a:ext>
            </a:extLst>
          </p:cNvPr>
          <p:cNvSpPr/>
          <p:nvPr userDrawn="1"/>
        </p:nvSpPr>
        <p:spPr>
          <a:xfrm>
            <a:off x="10491861" y="522161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CA631615-4181-8C9A-DD5C-A8BF13410CAD}"/>
              </a:ext>
            </a:extLst>
          </p:cNvPr>
          <p:cNvSpPr/>
          <p:nvPr userDrawn="1"/>
        </p:nvSpPr>
        <p:spPr>
          <a:xfrm>
            <a:off x="10509629" y="51772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1A4BE6F8-381E-3C80-87F4-C9916691B502}"/>
              </a:ext>
            </a:extLst>
          </p:cNvPr>
          <p:cNvSpPr/>
          <p:nvPr userDrawn="1"/>
        </p:nvSpPr>
        <p:spPr>
          <a:xfrm>
            <a:off x="10535474" y="513701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F6208007-4557-4445-5601-9DC082804D2A}"/>
              </a:ext>
            </a:extLst>
          </p:cNvPr>
          <p:cNvSpPr/>
          <p:nvPr userDrawn="1"/>
        </p:nvSpPr>
        <p:spPr>
          <a:xfrm>
            <a:off x="10568464" y="51024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4" name="Oval 383">
            <a:extLst>
              <a:ext uri="{FF2B5EF4-FFF2-40B4-BE49-F238E27FC236}">
                <a16:creationId xmlns:a16="http://schemas.microsoft.com/office/drawing/2014/main" id="{594EAC40-CC7D-B085-A7B3-1F08B2D9D8A1}"/>
              </a:ext>
            </a:extLst>
          </p:cNvPr>
          <p:cNvSpPr/>
          <p:nvPr userDrawn="1"/>
        </p:nvSpPr>
        <p:spPr>
          <a:xfrm>
            <a:off x="10607405" y="50746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3DB888C8-DEA1-91B1-0635-F1DA9D360D6F}"/>
              </a:ext>
            </a:extLst>
          </p:cNvPr>
          <p:cNvSpPr/>
          <p:nvPr userDrawn="1"/>
        </p:nvSpPr>
        <p:spPr>
          <a:xfrm>
            <a:off x="10650891" y="505482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71ABBB78-6E3D-372F-7B3A-777A3CDC9F9E}"/>
              </a:ext>
            </a:extLst>
          </p:cNvPr>
          <p:cNvSpPr/>
          <p:nvPr userDrawn="1"/>
        </p:nvSpPr>
        <p:spPr>
          <a:xfrm>
            <a:off x="10697349" y="50435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D2CE405B-4950-07A7-42F6-9DC4B63FCA2D}"/>
              </a:ext>
            </a:extLst>
          </p:cNvPr>
          <p:cNvSpPr/>
          <p:nvPr userDrawn="1"/>
        </p:nvSpPr>
        <p:spPr>
          <a:xfrm>
            <a:off x="10745100" y="504128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95347B57-5256-E00D-3AF1-AFD48CA9BAFE}"/>
              </a:ext>
            </a:extLst>
          </p:cNvPr>
          <p:cNvSpPr/>
          <p:nvPr userDrawn="1"/>
        </p:nvSpPr>
        <p:spPr>
          <a:xfrm>
            <a:off x="10792419" y="504808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DD690B54-6A5D-2F09-8D0F-E2BC655859DE}"/>
              </a:ext>
            </a:extLst>
          </p:cNvPr>
          <p:cNvSpPr/>
          <p:nvPr userDrawn="1"/>
        </p:nvSpPr>
        <p:spPr>
          <a:xfrm>
            <a:off x="10837596" y="506371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18526670-2E02-56B6-E78D-67FA8131D30A}"/>
              </a:ext>
            </a:extLst>
          </p:cNvPr>
          <p:cNvSpPr/>
          <p:nvPr userDrawn="1"/>
        </p:nvSpPr>
        <p:spPr>
          <a:xfrm>
            <a:off x="10878996" y="508762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9AC81087-0EAC-8E6D-A64A-87069E39019D}"/>
              </a:ext>
            </a:extLst>
          </p:cNvPr>
          <p:cNvSpPr/>
          <p:nvPr userDrawn="1"/>
        </p:nvSpPr>
        <p:spPr>
          <a:xfrm>
            <a:off x="10915125" y="511892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B2FD5189-FEB6-4B90-69F8-EBBE5594621E}"/>
              </a:ext>
            </a:extLst>
          </p:cNvPr>
          <p:cNvSpPr/>
          <p:nvPr userDrawn="1"/>
        </p:nvSpPr>
        <p:spPr>
          <a:xfrm>
            <a:off x="10944677" y="515650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1E3A88DE-41B7-A621-1EA8-3C82B4D30521}"/>
              </a:ext>
            </a:extLst>
          </p:cNvPr>
          <p:cNvSpPr/>
          <p:nvPr userDrawn="1"/>
        </p:nvSpPr>
        <p:spPr>
          <a:xfrm>
            <a:off x="10966583" y="519899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55CE9D3D-9984-978E-FC84-522CADE0EC01}"/>
              </a:ext>
            </a:extLst>
          </p:cNvPr>
          <p:cNvSpPr/>
          <p:nvPr userDrawn="1"/>
        </p:nvSpPr>
        <p:spPr>
          <a:xfrm>
            <a:off x="10980051" y="524486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99BEBD38-1F89-47AB-CC41-051F093F898F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D6E2B9F6-44AA-4377-41F0-008687A52363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9B0209B2-056D-28DD-AE81-CC8DDB1FC848}"/>
              </a:ext>
            </a:extLst>
          </p:cNvPr>
          <p:cNvSpPr/>
          <p:nvPr userDrawn="1"/>
        </p:nvSpPr>
        <p:spPr>
          <a:xfrm>
            <a:off x="10911318" y="533622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409BECB3-C47E-0322-95F2-5BFE32415610}"/>
              </a:ext>
            </a:extLst>
          </p:cNvPr>
          <p:cNvSpPr/>
          <p:nvPr userDrawn="1"/>
        </p:nvSpPr>
        <p:spPr>
          <a:xfrm>
            <a:off x="10896940" y="53757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4" name="Oval 413">
            <a:extLst>
              <a:ext uri="{FF2B5EF4-FFF2-40B4-BE49-F238E27FC236}">
                <a16:creationId xmlns:a16="http://schemas.microsoft.com/office/drawing/2014/main" id="{507E8B85-F4AD-E1B2-DC1A-156E77555B88}"/>
              </a:ext>
            </a:extLst>
          </p:cNvPr>
          <p:cNvSpPr/>
          <p:nvPr userDrawn="1"/>
        </p:nvSpPr>
        <p:spPr>
          <a:xfrm>
            <a:off x="10873840" y="54108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1D9868C1-F2ED-35D9-B9C4-5FC664BEFAB8}"/>
              </a:ext>
            </a:extLst>
          </p:cNvPr>
          <p:cNvSpPr/>
          <p:nvPr userDrawn="1"/>
        </p:nvSpPr>
        <p:spPr>
          <a:xfrm>
            <a:off x="10843263" y="543969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3CBCFD8F-E6DC-CDAF-C665-6BC814F4113D}"/>
              </a:ext>
            </a:extLst>
          </p:cNvPr>
          <p:cNvSpPr/>
          <p:nvPr userDrawn="1"/>
        </p:nvSpPr>
        <p:spPr>
          <a:xfrm>
            <a:off x="10806858" y="54607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0" name="Oval 419">
            <a:extLst>
              <a:ext uri="{FF2B5EF4-FFF2-40B4-BE49-F238E27FC236}">
                <a16:creationId xmlns:a16="http://schemas.microsoft.com/office/drawing/2014/main" id="{474FBBE9-1F67-B65A-39C0-CF6191A9AE95}"/>
              </a:ext>
            </a:extLst>
          </p:cNvPr>
          <p:cNvSpPr/>
          <p:nvPr userDrawn="1"/>
        </p:nvSpPr>
        <p:spPr>
          <a:xfrm>
            <a:off x="10766586" y="547276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2" name="Oval 421">
            <a:extLst>
              <a:ext uri="{FF2B5EF4-FFF2-40B4-BE49-F238E27FC236}">
                <a16:creationId xmlns:a16="http://schemas.microsoft.com/office/drawing/2014/main" id="{58E8A57B-AED3-7C07-924E-56D5E0059BF6}"/>
              </a:ext>
            </a:extLst>
          </p:cNvPr>
          <p:cNvSpPr/>
          <p:nvPr userDrawn="1"/>
        </p:nvSpPr>
        <p:spPr>
          <a:xfrm>
            <a:off x="10724620" y="54752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4" name="Oval 423">
            <a:extLst>
              <a:ext uri="{FF2B5EF4-FFF2-40B4-BE49-F238E27FC236}">
                <a16:creationId xmlns:a16="http://schemas.microsoft.com/office/drawing/2014/main" id="{2C56FA41-53AF-87A9-B6FB-3D90F856BE27}"/>
              </a:ext>
            </a:extLst>
          </p:cNvPr>
          <p:cNvSpPr/>
          <p:nvPr userDrawn="1"/>
        </p:nvSpPr>
        <p:spPr>
          <a:xfrm>
            <a:off x="10683221" y="54679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9D33BE55-1C53-3716-663D-9DC70612584F}"/>
              </a:ext>
            </a:extLst>
          </p:cNvPr>
          <p:cNvSpPr/>
          <p:nvPr userDrawn="1"/>
        </p:nvSpPr>
        <p:spPr>
          <a:xfrm>
            <a:off x="10644621" y="545126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F00AE5AA-F41E-2100-1C8F-933CA241FCC3}"/>
              </a:ext>
            </a:extLst>
          </p:cNvPr>
          <p:cNvSpPr/>
          <p:nvPr userDrawn="1"/>
        </p:nvSpPr>
        <p:spPr>
          <a:xfrm>
            <a:off x="10610902" y="542615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147911C3-3FB3-2BB9-65FF-3EC34CF18E57}"/>
              </a:ext>
            </a:extLst>
          </p:cNvPr>
          <p:cNvSpPr/>
          <p:nvPr userDrawn="1"/>
        </p:nvSpPr>
        <p:spPr>
          <a:xfrm>
            <a:off x="10583881" y="539395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60544C64-8BC9-E3B8-3E06-3FDFE3FE2DC0}"/>
              </a:ext>
            </a:extLst>
          </p:cNvPr>
          <p:cNvSpPr/>
          <p:nvPr userDrawn="1"/>
        </p:nvSpPr>
        <p:spPr>
          <a:xfrm>
            <a:off x="10565014" y="535639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AA75840C-D090-BF8C-F42D-496684B7D196}"/>
              </a:ext>
            </a:extLst>
          </p:cNvPr>
          <p:cNvSpPr/>
          <p:nvPr userDrawn="1"/>
        </p:nvSpPr>
        <p:spPr>
          <a:xfrm>
            <a:off x="10555320" y="531548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6" name="Oval 435">
            <a:extLst>
              <a:ext uri="{FF2B5EF4-FFF2-40B4-BE49-F238E27FC236}">
                <a16:creationId xmlns:a16="http://schemas.microsoft.com/office/drawing/2014/main" id="{BE1C9B3A-7269-9DA4-56E5-512B8DC8E916}"/>
              </a:ext>
            </a:extLst>
          </p:cNvPr>
          <p:cNvSpPr/>
          <p:nvPr userDrawn="1"/>
        </p:nvSpPr>
        <p:spPr>
          <a:xfrm>
            <a:off x="10555320" y="527344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8" name="Oval 437">
            <a:extLst>
              <a:ext uri="{FF2B5EF4-FFF2-40B4-BE49-F238E27FC236}">
                <a16:creationId xmlns:a16="http://schemas.microsoft.com/office/drawing/2014/main" id="{78737478-CF2B-4C26-B59D-5416008F89FF}"/>
              </a:ext>
            </a:extLst>
          </p:cNvPr>
          <p:cNvSpPr/>
          <p:nvPr userDrawn="1"/>
        </p:nvSpPr>
        <p:spPr>
          <a:xfrm>
            <a:off x="10565014" y="52325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0" name="Oval 439">
            <a:extLst>
              <a:ext uri="{FF2B5EF4-FFF2-40B4-BE49-F238E27FC236}">
                <a16:creationId xmlns:a16="http://schemas.microsoft.com/office/drawing/2014/main" id="{88E0128E-DA6A-5153-89CE-298C4EC4E7C6}"/>
              </a:ext>
            </a:extLst>
          </p:cNvPr>
          <p:cNvSpPr/>
          <p:nvPr userDrawn="1"/>
        </p:nvSpPr>
        <p:spPr>
          <a:xfrm>
            <a:off x="10583881" y="519497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2" name="Oval 441">
            <a:extLst>
              <a:ext uri="{FF2B5EF4-FFF2-40B4-BE49-F238E27FC236}">
                <a16:creationId xmlns:a16="http://schemas.microsoft.com/office/drawing/2014/main" id="{EB0DB8F1-89CA-A8FF-D248-7CE3DF0397B7}"/>
              </a:ext>
            </a:extLst>
          </p:cNvPr>
          <p:cNvSpPr/>
          <p:nvPr userDrawn="1"/>
        </p:nvSpPr>
        <p:spPr>
          <a:xfrm>
            <a:off x="10610902" y="5162775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4" name="Oval 443">
            <a:extLst>
              <a:ext uri="{FF2B5EF4-FFF2-40B4-BE49-F238E27FC236}">
                <a16:creationId xmlns:a16="http://schemas.microsoft.com/office/drawing/2014/main" id="{39801693-9054-CDFA-4101-E526A43101C5}"/>
              </a:ext>
            </a:extLst>
          </p:cNvPr>
          <p:cNvSpPr/>
          <p:nvPr userDrawn="1"/>
        </p:nvSpPr>
        <p:spPr>
          <a:xfrm>
            <a:off x="10644621" y="513767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6" name="Oval 445">
            <a:extLst>
              <a:ext uri="{FF2B5EF4-FFF2-40B4-BE49-F238E27FC236}">
                <a16:creationId xmlns:a16="http://schemas.microsoft.com/office/drawing/2014/main" id="{7D1B3BBE-43E8-4ECF-0A39-694654CCE96A}"/>
              </a:ext>
            </a:extLst>
          </p:cNvPr>
          <p:cNvSpPr/>
          <p:nvPr userDrawn="1"/>
        </p:nvSpPr>
        <p:spPr>
          <a:xfrm>
            <a:off x="10683221" y="51210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8" name="Oval 447">
            <a:extLst>
              <a:ext uri="{FF2B5EF4-FFF2-40B4-BE49-F238E27FC236}">
                <a16:creationId xmlns:a16="http://schemas.microsoft.com/office/drawing/2014/main" id="{243ECC27-1D7F-E409-A5E5-69D933071FE2}"/>
              </a:ext>
            </a:extLst>
          </p:cNvPr>
          <p:cNvSpPr/>
          <p:nvPr userDrawn="1"/>
        </p:nvSpPr>
        <p:spPr>
          <a:xfrm>
            <a:off x="10724620" y="51137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0" name="Oval 449">
            <a:extLst>
              <a:ext uri="{FF2B5EF4-FFF2-40B4-BE49-F238E27FC236}">
                <a16:creationId xmlns:a16="http://schemas.microsoft.com/office/drawing/2014/main" id="{FC28A35E-B5A8-C9D9-4D72-A328B4A0D1B5}"/>
              </a:ext>
            </a:extLst>
          </p:cNvPr>
          <p:cNvSpPr/>
          <p:nvPr userDrawn="1"/>
        </p:nvSpPr>
        <p:spPr>
          <a:xfrm>
            <a:off x="10766586" y="511616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2" name="Oval 451">
            <a:extLst>
              <a:ext uri="{FF2B5EF4-FFF2-40B4-BE49-F238E27FC236}">
                <a16:creationId xmlns:a16="http://schemas.microsoft.com/office/drawing/2014/main" id="{6D3CBFD2-C9C5-142C-E757-707CCBA0F310}"/>
              </a:ext>
            </a:extLst>
          </p:cNvPr>
          <p:cNvSpPr/>
          <p:nvPr userDrawn="1"/>
        </p:nvSpPr>
        <p:spPr>
          <a:xfrm>
            <a:off x="10806858" y="51282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A35D4DC5-4C89-E37B-1F00-08BE3408520B}"/>
              </a:ext>
            </a:extLst>
          </p:cNvPr>
          <p:cNvSpPr/>
          <p:nvPr userDrawn="1"/>
        </p:nvSpPr>
        <p:spPr>
          <a:xfrm>
            <a:off x="10843263" y="514924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6" name="Oval 455">
            <a:extLst>
              <a:ext uri="{FF2B5EF4-FFF2-40B4-BE49-F238E27FC236}">
                <a16:creationId xmlns:a16="http://schemas.microsoft.com/office/drawing/2014/main" id="{28549DDE-A0DA-6A25-649C-5DA7D475A3D5}"/>
              </a:ext>
            </a:extLst>
          </p:cNvPr>
          <p:cNvSpPr/>
          <p:nvPr userDrawn="1"/>
        </p:nvSpPr>
        <p:spPr>
          <a:xfrm>
            <a:off x="10873840" y="517808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8" name="Oval 457">
            <a:extLst>
              <a:ext uri="{FF2B5EF4-FFF2-40B4-BE49-F238E27FC236}">
                <a16:creationId xmlns:a16="http://schemas.microsoft.com/office/drawing/2014/main" id="{1C14B2A3-32E3-F742-B988-0985AB93B596}"/>
              </a:ext>
            </a:extLst>
          </p:cNvPr>
          <p:cNvSpPr/>
          <p:nvPr userDrawn="1"/>
        </p:nvSpPr>
        <p:spPr>
          <a:xfrm>
            <a:off x="10896940" y="52132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0" name="Oval 459">
            <a:extLst>
              <a:ext uri="{FF2B5EF4-FFF2-40B4-BE49-F238E27FC236}">
                <a16:creationId xmlns:a16="http://schemas.microsoft.com/office/drawing/2014/main" id="{8902D38A-CF4F-55F7-0774-D4F4B2C3CE71}"/>
              </a:ext>
            </a:extLst>
          </p:cNvPr>
          <p:cNvSpPr/>
          <p:nvPr userDrawn="1"/>
        </p:nvSpPr>
        <p:spPr>
          <a:xfrm>
            <a:off x="10911318" y="525271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A739484E-9185-9DAE-06F2-EE8ADFAF0F91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A5E9D3CF-49DF-C77A-C139-7AE90CBAF4D2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6" name="Oval 465">
            <a:extLst>
              <a:ext uri="{FF2B5EF4-FFF2-40B4-BE49-F238E27FC236}">
                <a16:creationId xmlns:a16="http://schemas.microsoft.com/office/drawing/2014/main" id="{D6B1EABA-989B-097D-57C9-65E15E9E78EA}"/>
              </a:ext>
            </a:extLst>
          </p:cNvPr>
          <p:cNvSpPr/>
          <p:nvPr userDrawn="1"/>
        </p:nvSpPr>
        <p:spPr>
          <a:xfrm>
            <a:off x="10850485" y="533004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8" name="Oval 467">
            <a:extLst>
              <a:ext uri="{FF2B5EF4-FFF2-40B4-BE49-F238E27FC236}">
                <a16:creationId xmlns:a16="http://schemas.microsoft.com/office/drawing/2014/main" id="{95F41EDC-1FBD-6CF0-5E62-0E8237FD2DB8}"/>
              </a:ext>
            </a:extLst>
          </p:cNvPr>
          <p:cNvSpPr/>
          <p:nvPr userDrawn="1"/>
        </p:nvSpPr>
        <p:spPr>
          <a:xfrm>
            <a:off x="10834875" y="536246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0" name="Oval 469">
            <a:extLst>
              <a:ext uri="{FF2B5EF4-FFF2-40B4-BE49-F238E27FC236}">
                <a16:creationId xmlns:a16="http://schemas.microsoft.com/office/drawing/2014/main" id="{9ACB19C8-E262-D9D9-C811-3DA4E200C687}"/>
              </a:ext>
            </a:extLst>
          </p:cNvPr>
          <p:cNvSpPr/>
          <p:nvPr userDrawn="1"/>
        </p:nvSpPr>
        <p:spPr>
          <a:xfrm>
            <a:off x="10810403" y="5388835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A78B067A-7174-F770-3354-3286EA3FDA83}"/>
              </a:ext>
            </a:extLst>
          </p:cNvPr>
          <p:cNvSpPr/>
          <p:nvPr userDrawn="1"/>
        </p:nvSpPr>
        <p:spPr>
          <a:xfrm>
            <a:off x="10779244" y="540682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4" name="Oval 473">
            <a:extLst>
              <a:ext uri="{FF2B5EF4-FFF2-40B4-BE49-F238E27FC236}">
                <a16:creationId xmlns:a16="http://schemas.microsoft.com/office/drawing/2014/main" id="{D5E3FDA8-67A6-85B4-64D5-E8E4F9CBA181}"/>
              </a:ext>
            </a:extLst>
          </p:cNvPr>
          <p:cNvSpPr/>
          <p:nvPr userDrawn="1"/>
        </p:nvSpPr>
        <p:spPr>
          <a:xfrm>
            <a:off x="10744167" y="541483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6" name="Oval 475">
            <a:extLst>
              <a:ext uri="{FF2B5EF4-FFF2-40B4-BE49-F238E27FC236}">
                <a16:creationId xmlns:a16="http://schemas.microsoft.com/office/drawing/2014/main" id="{3ECB35B6-912D-94EF-4CFF-EE564FFE0370}"/>
              </a:ext>
            </a:extLst>
          </p:cNvPr>
          <p:cNvSpPr/>
          <p:nvPr userDrawn="1"/>
        </p:nvSpPr>
        <p:spPr>
          <a:xfrm>
            <a:off x="10708288" y="541214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8" name="Oval 477">
            <a:extLst>
              <a:ext uri="{FF2B5EF4-FFF2-40B4-BE49-F238E27FC236}">
                <a16:creationId xmlns:a16="http://schemas.microsoft.com/office/drawing/2014/main" id="{AD7BFFCD-31D5-68D2-8FBF-CEE712216730}"/>
              </a:ext>
            </a:extLst>
          </p:cNvPr>
          <p:cNvSpPr/>
          <p:nvPr userDrawn="1"/>
        </p:nvSpPr>
        <p:spPr>
          <a:xfrm>
            <a:off x="10674797" y="53989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0" name="Oval 479">
            <a:extLst>
              <a:ext uri="{FF2B5EF4-FFF2-40B4-BE49-F238E27FC236}">
                <a16:creationId xmlns:a16="http://schemas.microsoft.com/office/drawing/2014/main" id="{A6F10E73-E283-9705-7C13-2518B40DEB48}"/>
              </a:ext>
            </a:extLst>
          </p:cNvPr>
          <p:cNvSpPr/>
          <p:nvPr userDrawn="1"/>
        </p:nvSpPr>
        <p:spPr>
          <a:xfrm>
            <a:off x="10646667" y="537656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2" name="Oval 481">
            <a:extLst>
              <a:ext uri="{FF2B5EF4-FFF2-40B4-BE49-F238E27FC236}">
                <a16:creationId xmlns:a16="http://schemas.microsoft.com/office/drawing/2014/main" id="{4E34F9AD-20B2-24BC-A489-2EE70E98C98F}"/>
              </a:ext>
            </a:extLst>
          </p:cNvPr>
          <p:cNvSpPr/>
          <p:nvPr userDrawn="1"/>
        </p:nvSpPr>
        <p:spPr>
          <a:xfrm>
            <a:off x="10626399" y="53468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4" name="Oval 483">
            <a:extLst>
              <a:ext uri="{FF2B5EF4-FFF2-40B4-BE49-F238E27FC236}">
                <a16:creationId xmlns:a16="http://schemas.microsoft.com/office/drawing/2014/main" id="{67442E9E-6E0F-45C1-6A94-7A2DFE50134E}"/>
              </a:ext>
            </a:extLst>
          </p:cNvPr>
          <p:cNvSpPr/>
          <p:nvPr userDrawn="1"/>
        </p:nvSpPr>
        <p:spPr>
          <a:xfrm>
            <a:off x="10615794" y="5312456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6" name="Oval 485">
            <a:extLst>
              <a:ext uri="{FF2B5EF4-FFF2-40B4-BE49-F238E27FC236}">
                <a16:creationId xmlns:a16="http://schemas.microsoft.com/office/drawing/2014/main" id="{6A4D1056-AEF6-A8DB-EB68-D6C61AD2A7EE}"/>
              </a:ext>
            </a:extLst>
          </p:cNvPr>
          <p:cNvSpPr/>
          <p:nvPr userDrawn="1"/>
        </p:nvSpPr>
        <p:spPr>
          <a:xfrm>
            <a:off x="10615794" y="527647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8" name="Oval 487">
            <a:extLst>
              <a:ext uri="{FF2B5EF4-FFF2-40B4-BE49-F238E27FC236}">
                <a16:creationId xmlns:a16="http://schemas.microsoft.com/office/drawing/2014/main" id="{9245CBAC-40A5-95F4-6C70-E0D7B409F50B}"/>
              </a:ext>
            </a:extLst>
          </p:cNvPr>
          <p:cNvSpPr/>
          <p:nvPr userDrawn="1"/>
        </p:nvSpPr>
        <p:spPr>
          <a:xfrm>
            <a:off x="10626399" y="52420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0" name="Oval 489">
            <a:extLst>
              <a:ext uri="{FF2B5EF4-FFF2-40B4-BE49-F238E27FC236}">
                <a16:creationId xmlns:a16="http://schemas.microsoft.com/office/drawing/2014/main" id="{6DC0C2F8-C58C-687D-2355-772781E80095}"/>
              </a:ext>
            </a:extLst>
          </p:cNvPr>
          <p:cNvSpPr/>
          <p:nvPr userDrawn="1"/>
        </p:nvSpPr>
        <p:spPr>
          <a:xfrm>
            <a:off x="10646667" y="521237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5A8E3DD3-DE93-E200-C567-423C8350A364}"/>
              </a:ext>
            </a:extLst>
          </p:cNvPr>
          <p:cNvSpPr/>
          <p:nvPr userDrawn="1"/>
        </p:nvSpPr>
        <p:spPr>
          <a:xfrm>
            <a:off x="10674797" y="51899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CBA58AD6-48A7-4F4D-2D96-CF0F78491577}"/>
              </a:ext>
            </a:extLst>
          </p:cNvPr>
          <p:cNvSpPr/>
          <p:nvPr userDrawn="1"/>
        </p:nvSpPr>
        <p:spPr>
          <a:xfrm>
            <a:off x="10708288" y="517679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9EBEE491-6B41-A62A-9A39-04C7323ADF2B}"/>
              </a:ext>
            </a:extLst>
          </p:cNvPr>
          <p:cNvSpPr/>
          <p:nvPr userDrawn="1"/>
        </p:nvSpPr>
        <p:spPr>
          <a:xfrm>
            <a:off x="10744167" y="517410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8" name="Oval 497">
            <a:extLst>
              <a:ext uri="{FF2B5EF4-FFF2-40B4-BE49-F238E27FC236}">
                <a16:creationId xmlns:a16="http://schemas.microsoft.com/office/drawing/2014/main" id="{F64396BE-C1E5-10A2-3385-7CA7FB090BBD}"/>
              </a:ext>
            </a:extLst>
          </p:cNvPr>
          <p:cNvSpPr/>
          <p:nvPr userDrawn="1"/>
        </p:nvSpPr>
        <p:spPr>
          <a:xfrm>
            <a:off x="10779244" y="518211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0" name="Oval 499">
            <a:extLst>
              <a:ext uri="{FF2B5EF4-FFF2-40B4-BE49-F238E27FC236}">
                <a16:creationId xmlns:a16="http://schemas.microsoft.com/office/drawing/2014/main" id="{61E7DFE7-3BA6-1B3A-7BC7-65691E92DAEF}"/>
              </a:ext>
            </a:extLst>
          </p:cNvPr>
          <p:cNvSpPr/>
          <p:nvPr userDrawn="1"/>
        </p:nvSpPr>
        <p:spPr>
          <a:xfrm>
            <a:off x="10810403" y="5200099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59F7FE80-C622-D980-633A-2879E5517F35}"/>
              </a:ext>
            </a:extLst>
          </p:cNvPr>
          <p:cNvSpPr/>
          <p:nvPr userDrawn="1"/>
        </p:nvSpPr>
        <p:spPr>
          <a:xfrm>
            <a:off x="10834875" y="522647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4" name="Oval 503">
            <a:extLst>
              <a:ext uri="{FF2B5EF4-FFF2-40B4-BE49-F238E27FC236}">
                <a16:creationId xmlns:a16="http://schemas.microsoft.com/office/drawing/2014/main" id="{8EB0EB07-E3C0-F6F2-C77B-85F7DD777F35}"/>
              </a:ext>
            </a:extLst>
          </p:cNvPr>
          <p:cNvSpPr/>
          <p:nvPr userDrawn="1"/>
        </p:nvSpPr>
        <p:spPr>
          <a:xfrm>
            <a:off x="10850485" y="525889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6" name="Oval 505">
            <a:extLst>
              <a:ext uri="{FF2B5EF4-FFF2-40B4-BE49-F238E27FC236}">
                <a16:creationId xmlns:a16="http://schemas.microsoft.com/office/drawing/2014/main" id="{260C20E4-0922-F360-633F-E535A076CDE5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8" name="Oval 507">
            <a:extLst>
              <a:ext uri="{FF2B5EF4-FFF2-40B4-BE49-F238E27FC236}">
                <a16:creationId xmlns:a16="http://schemas.microsoft.com/office/drawing/2014/main" id="{5C8CED9B-65F8-1223-954B-3C4FC147F000}"/>
              </a:ext>
            </a:extLst>
          </p:cNvPr>
          <p:cNvSpPr/>
          <p:nvPr userDrawn="1"/>
        </p:nvSpPr>
        <p:spPr>
          <a:xfrm>
            <a:off x="10691896" y="5251216"/>
            <a:ext cx="104607" cy="10460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2991D78A-2A52-FC7D-EE77-9865514E6FA4}"/>
              </a:ext>
            </a:extLst>
          </p:cNvPr>
          <p:cNvSpPr/>
          <p:nvPr userDrawn="1"/>
        </p:nvSpPr>
        <p:spPr>
          <a:xfrm>
            <a:off x="8385048" y="37216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2F4B33DC-AE07-723B-9838-3530C6272BE3}"/>
              </a:ext>
            </a:extLst>
          </p:cNvPr>
          <p:cNvSpPr/>
          <p:nvPr userDrawn="1"/>
        </p:nvSpPr>
        <p:spPr>
          <a:xfrm>
            <a:off x="8472331" y="377529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4" name="Oval 513">
            <a:extLst>
              <a:ext uri="{FF2B5EF4-FFF2-40B4-BE49-F238E27FC236}">
                <a16:creationId xmlns:a16="http://schemas.microsoft.com/office/drawing/2014/main" id="{14124D22-1157-5FED-F1D4-ABD015F7A736}"/>
              </a:ext>
            </a:extLst>
          </p:cNvPr>
          <p:cNvSpPr/>
          <p:nvPr userDrawn="1"/>
        </p:nvSpPr>
        <p:spPr>
          <a:xfrm>
            <a:off x="8559615" y="38273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6" name="Oval 515">
            <a:extLst>
              <a:ext uri="{FF2B5EF4-FFF2-40B4-BE49-F238E27FC236}">
                <a16:creationId xmlns:a16="http://schemas.microsoft.com/office/drawing/2014/main" id="{CF84A55F-4228-8AEF-CE9F-FA0A4F6B2503}"/>
              </a:ext>
            </a:extLst>
          </p:cNvPr>
          <p:cNvSpPr/>
          <p:nvPr userDrawn="1"/>
        </p:nvSpPr>
        <p:spPr>
          <a:xfrm>
            <a:off x="8646898" y="38763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8" name="Oval 517">
            <a:extLst>
              <a:ext uri="{FF2B5EF4-FFF2-40B4-BE49-F238E27FC236}">
                <a16:creationId xmlns:a16="http://schemas.microsoft.com/office/drawing/2014/main" id="{41238F03-F869-95B9-7A56-19CA38C4A795}"/>
              </a:ext>
            </a:extLst>
          </p:cNvPr>
          <p:cNvSpPr/>
          <p:nvPr userDrawn="1"/>
        </p:nvSpPr>
        <p:spPr>
          <a:xfrm>
            <a:off x="8734182" y="39208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0" name="Oval 519">
            <a:extLst>
              <a:ext uri="{FF2B5EF4-FFF2-40B4-BE49-F238E27FC236}">
                <a16:creationId xmlns:a16="http://schemas.microsoft.com/office/drawing/2014/main" id="{99593689-B587-57A8-21CA-E62928713047}"/>
              </a:ext>
            </a:extLst>
          </p:cNvPr>
          <p:cNvSpPr/>
          <p:nvPr userDrawn="1"/>
        </p:nvSpPr>
        <p:spPr>
          <a:xfrm>
            <a:off x="8821466" y="395958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2" name="Oval 521">
            <a:extLst>
              <a:ext uri="{FF2B5EF4-FFF2-40B4-BE49-F238E27FC236}">
                <a16:creationId xmlns:a16="http://schemas.microsoft.com/office/drawing/2014/main" id="{9807C60F-7936-6C21-5AEE-8E86866CF28A}"/>
              </a:ext>
            </a:extLst>
          </p:cNvPr>
          <p:cNvSpPr/>
          <p:nvPr userDrawn="1"/>
        </p:nvSpPr>
        <p:spPr>
          <a:xfrm>
            <a:off x="8908749" y="399175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AEA26347-8683-0B53-8CE7-18C930703980}"/>
              </a:ext>
            </a:extLst>
          </p:cNvPr>
          <p:cNvSpPr/>
          <p:nvPr userDrawn="1"/>
        </p:nvSpPr>
        <p:spPr>
          <a:xfrm>
            <a:off x="8996033" y="401670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6" name="Oval 525">
            <a:extLst>
              <a:ext uri="{FF2B5EF4-FFF2-40B4-BE49-F238E27FC236}">
                <a16:creationId xmlns:a16="http://schemas.microsoft.com/office/drawing/2014/main" id="{ED37F2F0-7BD8-A563-3C4E-3AD67689CFD7}"/>
              </a:ext>
            </a:extLst>
          </p:cNvPr>
          <p:cNvSpPr/>
          <p:nvPr userDrawn="1"/>
        </p:nvSpPr>
        <p:spPr>
          <a:xfrm>
            <a:off x="9083317" y="40341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8" name="Oval 527">
            <a:extLst>
              <a:ext uri="{FF2B5EF4-FFF2-40B4-BE49-F238E27FC236}">
                <a16:creationId xmlns:a16="http://schemas.microsoft.com/office/drawing/2014/main" id="{4616C6EF-BF73-1F8F-8643-B8267E2C2168}"/>
              </a:ext>
            </a:extLst>
          </p:cNvPr>
          <p:cNvSpPr/>
          <p:nvPr userDrawn="1"/>
        </p:nvSpPr>
        <p:spPr>
          <a:xfrm>
            <a:off x="9170600" y="40441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0" name="Oval 529">
            <a:extLst>
              <a:ext uri="{FF2B5EF4-FFF2-40B4-BE49-F238E27FC236}">
                <a16:creationId xmlns:a16="http://schemas.microsoft.com/office/drawing/2014/main" id="{D98287AE-5AE9-6C57-06E5-583F436A276D}"/>
              </a:ext>
            </a:extLst>
          </p:cNvPr>
          <p:cNvSpPr/>
          <p:nvPr userDrawn="1"/>
        </p:nvSpPr>
        <p:spPr>
          <a:xfrm>
            <a:off x="9257884" y="40471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2" name="Oval 531">
            <a:extLst>
              <a:ext uri="{FF2B5EF4-FFF2-40B4-BE49-F238E27FC236}">
                <a16:creationId xmlns:a16="http://schemas.microsoft.com/office/drawing/2014/main" id="{19CCE066-47C3-9A36-847E-3C01C617BD57}"/>
              </a:ext>
            </a:extLst>
          </p:cNvPr>
          <p:cNvSpPr/>
          <p:nvPr userDrawn="1"/>
        </p:nvSpPr>
        <p:spPr>
          <a:xfrm>
            <a:off x="9345168" y="4043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4" name="Oval 533">
            <a:extLst>
              <a:ext uri="{FF2B5EF4-FFF2-40B4-BE49-F238E27FC236}">
                <a16:creationId xmlns:a16="http://schemas.microsoft.com/office/drawing/2014/main" id="{E8D8C32D-30ED-C644-88DF-3315B68BF18F}"/>
              </a:ext>
            </a:extLst>
          </p:cNvPr>
          <p:cNvSpPr/>
          <p:nvPr userDrawn="1"/>
        </p:nvSpPr>
        <p:spPr>
          <a:xfrm>
            <a:off x="9432451" y="40350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6" name="Oval 535">
            <a:extLst>
              <a:ext uri="{FF2B5EF4-FFF2-40B4-BE49-F238E27FC236}">
                <a16:creationId xmlns:a16="http://schemas.microsoft.com/office/drawing/2014/main" id="{0669034B-4841-CEE3-D9C9-FF7FDA4FF442}"/>
              </a:ext>
            </a:extLst>
          </p:cNvPr>
          <p:cNvSpPr/>
          <p:nvPr userDrawn="1"/>
        </p:nvSpPr>
        <p:spPr>
          <a:xfrm>
            <a:off x="9519735" y="40222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8" name="Oval 537">
            <a:extLst>
              <a:ext uri="{FF2B5EF4-FFF2-40B4-BE49-F238E27FC236}">
                <a16:creationId xmlns:a16="http://schemas.microsoft.com/office/drawing/2014/main" id="{A2E42962-0F2F-1C1D-8082-63082D7172CA}"/>
              </a:ext>
            </a:extLst>
          </p:cNvPr>
          <p:cNvSpPr/>
          <p:nvPr userDrawn="1"/>
        </p:nvSpPr>
        <p:spPr>
          <a:xfrm>
            <a:off x="9607018" y="400688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0" name="Oval 539">
            <a:extLst>
              <a:ext uri="{FF2B5EF4-FFF2-40B4-BE49-F238E27FC236}">
                <a16:creationId xmlns:a16="http://schemas.microsoft.com/office/drawing/2014/main" id="{D913440F-25EC-9A23-D607-A5D3383FC8F8}"/>
              </a:ext>
            </a:extLst>
          </p:cNvPr>
          <p:cNvSpPr/>
          <p:nvPr userDrawn="1"/>
        </p:nvSpPr>
        <p:spPr>
          <a:xfrm>
            <a:off x="9694302" y="39904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2" name="Oval 541">
            <a:extLst>
              <a:ext uri="{FF2B5EF4-FFF2-40B4-BE49-F238E27FC236}">
                <a16:creationId xmlns:a16="http://schemas.microsoft.com/office/drawing/2014/main" id="{2C390A89-EB8A-75C1-E8B4-C260C7C98093}"/>
              </a:ext>
            </a:extLst>
          </p:cNvPr>
          <p:cNvSpPr/>
          <p:nvPr userDrawn="1"/>
        </p:nvSpPr>
        <p:spPr>
          <a:xfrm>
            <a:off x="9781586" y="39744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4" name="Oval 543">
            <a:extLst>
              <a:ext uri="{FF2B5EF4-FFF2-40B4-BE49-F238E27FC236}">
                <a16:creationId xmlns:a16="http://schemas.microsoft.com/office/drawing/2014/main" id="{2B28E8BA-D499-187F-17C0-58E41720625F}"/>
              </a:ext>
            </a:extLst>
          </p:cNvPr>
          <p:cNvSpPr/>
          <p:nvPr userDrawn="1"/>
        </p:nvSpPr>
        <p:spPr>
          <a:xfrm>
            <a:off x="9868869" y="39606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6" name="Oval 545">
            <a:extLst>
              <a:ext uri="{FF2B5EF4-FFF2-40B4-BE49-F238E27FC236}">
                <a16:creationId xmlns:a16="http://schemas.microsoft.com/office/drawing/2014/main" id="{8DCFCB4A-061E-386F-A42D-2E0084377FC3}"/>
              </a:ext>
            </a:extLst>
          </p:cNvPr>
          <p:cNvSpPr/>
          <p:nvPr userDrawn="1"/>
        </p:nvSpPr>
        <p:spPr>
          <a:xfrm>
            <a:off x="9956153" y="39504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8" name="Oval 547">
            <a:extLst>
              <a:ext uri="{FF2B5EF4-FFF2-40B4-BE49-F238E27FC236}">
                <a16:creationId xmlns:a16="http://schemas.microsoft.com/office/drawing/2014/main" id="{DE8A1AFD-2743-CCB4-16EF-CD6C459C03ED}"/>
              </a:ext>
            </a:extLst>
          </p:cNvPr>
          <p:cNvSpPr/>
          <p:nvPr userDrawn="1"/>
        </p:nvSpPr>
        <p:spPr>
          <a:xfrm>
            <a:off x="10043437" y="394521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0" name="Oval 549">
            <a:extLst>
              <a:ext uri="{FF2B5EF4-FFF2-40B4-BE49-F238E27FC236}">
                <a16:creationId xmlns:a16="http://schemas.microsoft.com/office/drawing/2014/main" id="{955BD33C-83AF-DBE7-3D6B-928202D775EA}"/>
              </a:ext>
            </a:extLst>
          </p:cNvPr>
          <p:cNvSpPr/>
          <p:nvPr userDrawn="1"/>
        </p:nvSpPr>
        <p:spPr>
          <a:xfrm>
            <a:off x="10130720" y="394596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2" name="Oval 551">
            <a:extLst>
              <a:ext uri="{FF2B5EF4-FFF2-40B4-BE49-F238E27FC236}">
                <a16:creationId xmlns:a16="http://schemas.microsoft.com/office/drawing/2014/main" id="{EDFA3F53-45B8-7128-696F-BA673AB27C7D}"/>
              </a:ext>
            </a:extLst>
          </p:cNvPr>
          <p:cNvSpPr/>
          <p:nvPr userDrawn="1"/>
        </p:nvSpPr>
        <p:spPr>
          <a:xfrm>
            <a:off x="10218004" y="39535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3954139C-467D-39BA-893D-2DF628502002}"/>
              </a:ext>
            </a:extLst>
          </p:cNvPr>
          <p:cNvSpPr/>
          <p:nvPr userDrawn="1"/>
        </p:nvSpPr>
        <p:spPr>
          <a:xfrm>
            <a:off x="10305288" y="396849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6" name="Oval 555">
            <a:extLst>
              <a:ext uri="{FF2B5EF4-FFF2-40B4-BE49-F238E27FC236}">
                <a16:creationId xmlns:a16="http://schemas.microsoft.com/office/drawing/2014/main" id="{8958388F-E44B-AAE1-5E61-A6C234A1639C}"/>
              </a:ext>
            </a:extLst>
          </p:cNvPr>
          <p:cNvSpPr/>
          <p:nvPr userDrawn="1"/>
        </p:nvSpPr>
        <p:spPr>
          <a:xfrm>
            <a:off x="10392571" y="39909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8" name="Oval 557">
            <a:extLst>
              <a:ext uri="{FF2B5EF4-FFF2-40B4-BE49-F238E27FC236}">
                <a16:creationId xmlns:a16="http://schemas.microsoft.com/office/drawing/2014/main" id="{D60469A3-6320-C731-BA96-B3A870DFA5B6}"/>
              </a:ext>
            </a:extLst>
          </p:cNvPr>
          <p:cNvSpPr/>
          <p:nvPr userDrawn="1"/>
        </p:nvSpPr>
        <p:spPr>
          <a:xfrm>
            <a:off x="10479855" y="402077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0" name="Oval 559">
            <a:extLst>
              <a:ext uri="{FF2B5EF4-FFF2-40B4-BE49-F238E27FC236}">
                <a16:creationId xmlns:a16="http://schemas.microsoft.com/office/drawing/2014/main" id="{60C37D6A-A42B-17A8-C265-C11573DD90E3}"/>
              </a:ext>
            </a:extLst>
          </p:cNvPr>
          <p:cNvSpPr/>
          <p:nvPr userDrawn="1"/>
        </p:nvSpPr>
        <p:spPr>
          <a:xfrm>
            <a:off x="10567138" y="40574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2" name="Oval 561">
            <a:extLst>
              <a:ext uri="{FF2B5EF4-FFF2-40B4-BE49-F238E27FC236}">
                <a16:creationId xmlns:a16="http://schemas.microsoft.com/office/drawing/2014/main" id="{2DEE1067-EC3B-4A4F-C4D6-C8C2FEECB099}"/>
              </a:ext>
            </a:extLst>
          </p:cNvPr>
          <p:cNvSpPr/>
          <p:nvPr userDrawn="1"/>
        </p:nvSpPr>
        <p:spPr>
          <a:xfrm>
            <a:off x="10654422" y="41001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4" name="Oval 563">
            <a:extLst>
              <a:ext uri="{FF2B5EF4-FFF2-40B4-BE49-F238E27FC236}">
                <a16:creationId xmlns:a16="http://schemas.microsoft.com/office/drawing/2014/main" id="{EF461931-ADDC-CB61-14FD-309D4CF4011B}"/>
              </a:ext>
            </a:extLst>
          </p:cNvPr>
          <p:cNvSpPr/>
          <p:nvPr userDrawn="1"/>
        </p:nvSpPr>
        <p:spPr>
          <a:xfrm>
            <a:off x="10741706" y="414772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6" name="Oval 565">
            <a:extLst>
              <a:ext uri="{FF2B5EF4-FFF2-40B4-BE49-F238E27FC236}">
                <a16:creationId xmlns:a16="http://schemas.microsoft.com/office/drawing/2014/main" id="{1FCB81E2-C8AA-9415-4CA3-3350972E436A}"/>
              </a:ext>
            </a:extLst>
          </p:cNvPr>
          <p:cNvSpPr/>
          <p:nvPr userDrawn="1"/>
        </p:nvSpPr>
        <p:spPr>
          <a:xfrm>
            <a:off x="10828989" y="41989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8" name="Oval 567">
            <a:extLst>
              <a:ext uri="{FF2B5EF4-FFF2-40B4-BE49-F238E27FC236}">
                <a16:creationId xmlns:a16="http://schemas.microsoft.com/office/drawing/2014/main" id="{CA71BA93-24F4-BE29-9C05-49F756833FE0}"/>
              </a:ext>
            </a:extLst>
          </p:cNvPr>
          <p:cNvSpPr/>
          <p:nvPr userDrawn="1"/>
        </p:nvSpPr>
        <p:spPr>
          <a:xfrm>
            <a:off x="10916273" y="4252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0" name="Oval 569">
            <a:extLst>
              <a:ext uri="{FF2B5EF4-FFF2-40B4-BE49-F238E27FC236}">
                <a16:creationId xmlns:a16="http://schemas.microsoft.com/office/drawing/2014/main" id="{7FD1F2F2-D61F-BECB-3C9F-E9CE27CF6D71}"/>
              </a:ext>
            </a:extLst>
          </p:cNvPr>
          <p:cNvSpPr/>
          <p:nvPr userDrawn="1"/>
        </p:nvSpPr>
        <p:spPr>
          <a:xfrm>
            <a:off x="11003557" y="43061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B015688C-08F1-AA86-3976-FFDA7C7B3AD7}"/>
              </a:ext>
            </a:extLst>
          </p:cNvPr>
          <p:cNvSpPr/>
          <p:nvPr userDrawn="1"/>
        </p:nvSpPr>
        <p:spPr>
          <a:xfrm>
            <a:off x="11090840" y="43589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4" name="Oval 573">
            <a:extLst>
              <a:ext uri="{FF2B5EF4-FFF2-40B4-BE49-F238E27FC236}">
                <a16:creationId xmlns:a16="http://schemas.microsoft.com/office/drawing/2014/main" id="{92A920FF-867A-CB29-2C8C-C2221DE75BAC}"/>
              </a:ext>
            </a:extLst>
          </p:cNvPr>
          <p:cNvSpPr/>
          <p:nvPr userDrawn="1"/>
        </p:nvSpPr>
        <p:spPr>
          <a:xfrm>
            <a:off x="11178124" y="440910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6" name="Oval 575">
            <a:extLst>
              <a:ext uri="{FF2B5EF4-FFF2-40B4-BE49-F238E27FC236}">
                <a16:creationId xmlns:a16="http://schemas.microsoft.com/office/drawing/2014/main" id="{540A6F89-1C09-2908-1E9E-FFF3E7764CAA}"/>
              </a:ext>
            </a:extLst>
          </p:cNvPr>
          <p:cNvSpPr/>
          <p:nvPr userDrawn="1"/>
        </p:nvSpPr>
        <p:spPr>
          <a:xfrm>
            <a:off x="11265408" y="44552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D4F12F2E-99BC-3083-8571-C195053ED887}"/>
              </a:ext>
            </a:extLst>
          </p:cNvPr>
          <p:cNvSpPr/>
          <p:nvPr userDrawn="1"/>
        </p:nvSpPr>
        <p:spPr>
          <a:xfrm>
            <a:off x="11352691" y="44959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44DBD573-F550-F21C-3209-A3BF99D743FD}"/>
              </a:ext>
            </a:extLst>
          </p:cNvPr>
          <p:cNvSpPr/>
          <p:nvPr userDrawn="1"/>
        </p:nvSpPr>
        <p:spPr>
          <a:xfrm>
            <a:off x="11439975" y="45304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79069F70-0EE5-CC8B-2AE4-B6201DB7DB23}"/>
              </a:ext>
            </a:extLst>
          </p:cNvPr>
          <p:cNvSpPr/>
          <p:nvPr userDrawn="1"/>
        </p:nvSpPr>
        <p:spPr>
          <a:xfrm>
            <a:off x="11527258" y="45578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2FF44B69-B027-FC01-B8EF-00062CFFD4FC}"/>
              </a:ext>
            </a:extLst>
          </p:cNvPr>
          <p:cNvSpPr/>
          <p:nvPr userDrawn="1"/>
        </p:nvSpPr>
        <p:spPr>
          <a:xfrm>
            <a:off x="11614542" y="457781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6" name="Oval 585">
            <a:extLst>
              <a:ext uri="{FF2B5EF4-FFF2-40B4-BE49-F238E27FC236}">
                <a16:creationId xmlns:a16="http://schemas.microsoft.com/office/drawing/2014/main" id="{ECD51169-3D86-98A0-6EFC-B1B1C3E85E03}"/>
              </a:ext>
            </a:extLst>
          </p:cNvPr>
          <p:cNvSpPr/>
          <p:nvPr userDrawn="1"/>
        </p:nvSpPr>
        <p:spPr>
          <a:xfrm>
            <a:off x="11701826" y="4590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8" name="Oval 587">
            <a:extLst>
              <a:ext uri="{FF2B5EF4-FFF2-40B4-BE49-F238E27FC236}">
                <a16:creationId xmlns:a16="http://schemas.microsoft.com/office/drawing/2014/main" id="{6B453D23-DEF6-979F-94F8-9A6567A8A8F0}"/>
              </a:ext>
            </a:extLst>
          </p:cNvPr>
          <p:cNvSpPr/>
          <p:nvPr userDrawn="1"/>
        </p:nvSpPr>
        <p:spPr>
          <a:xfrm>
            <a:off x="11789109" y="459550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0" name="Oval 589">
            <a:extLst>
              <a:ext uri="{FF2B5EF4-FFF2-40B4-BE49-F238E27FC236}">
                <a16:creationId xmlns:a16="http://schemas.microsoft.com/office/drawing/2014/main" id="{DB19C3AC-C3BB-D29C-49AA-E8695BFFBFB8}"/>
              </a:ext>
            </a:extLst>
          </p:cNvPr>
          <p:cNvSpPr/>
          <p:nvPr userDrawn="1"/>
        </p:nvSpPr>
        <p:spPr>
          <a:xfrm>
            <a:off x="11876393" y="459414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2" name="Oval 591">
            <a:extLst>
              <a:ext uri="{FF2B5EF4-FFF2-40B4-BE49-F238E27FC236}">
                <a16:creationId xmlns:a16="http://schemas.microsoft.com/office/drawing/2014/main" id="{817D2E64-FA5C-4462-6C4E-DCB4F4A8B857}"/>
              </a:ext>
            </a:extLst>
          </p:cNvPr>
          <p:cNvSpPr/>
          <p:nvPr userDrawn="1"/>
        </p:nvSpPr>
        <p:spPr>
          <a:xfrm>
            <a:off x="11963677" y="45870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4" name="Oval 593">
            <a:extLst>
              <a:ext uri="{FF2B5EF4-FFF2-40B4-BE49-F238E27FC236}">
                <a16:creationId xmlns:a16="http://schemas.microsoft.com/office/drawing/2014/main" id="{DEC8156C-8F8C-723B-3F1E-D8A1E1A7B06F}"/>
              </a:ext>
            </a:extLst>
          </p:cNvPr>
          <p:cNvSpPr/>
          <p:nvPr userDrawn="1"/>
        </p:nvSpPr>
        <p:spPr>
          <a:xfrm>
            <a:off x="12050960" y="457553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6" name="Oval 595">
            <a:extLst>
              <a:ext uri="{FF2B5EF4-FFF2-40B4-BE49-F238E27FC236}">
                <a16:creationId xmlns:a16="http://schemas.microsoft.com/office/drawing/2014/main" id="{8E03E39E-318A-7069-BD72-717FC20092CB}"/>
              </a:ext>
            </a:extLst>
          </p:cNvPr>
          <p:cNvSpPr/>
          <p:nvPr userDrawn="1"/>
        </p:nvSpPr>
        <p:spPr>
          <a:xfrm>
            <a:off x="12138244" y="456085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8" name="Oval 597">
            <a:extLst>
              <a:ext uri="{FF2B5EF4-FFF2-40B4-BE49-F238E27FC236}">
                <a16:creationId xmlns:a16="http://schemas.microsoft.com/office/drawing/2014/main" id="{0DD7D358-C2E6-A878-6869-2DD2713401EF}"/>
              </a:ext>
            </a:extLst>
          </p:cNvPr>
          <p:cNvSpPr/>
          <p:nvPr userDrawn="1"/>
        </p:nvSpPr>
        <p:spPr>
          <a:xfrm>
            <a:off x="12225528" y="45445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0" name="Oval 599">
            <a:extLst>
              <a:ext uri="{FF2B5EF4-FFF2-40B4-BE49-F238E27FC236}">
                <a16:creationId xmlns:a16="http://schemas.microsoft.com/office/drawing/2014/main" id="{CB66E1C9-EFDC-5FDB-D626-22834F72F940}"/>
              </a:ext>
            </a:extLst>
          </p:cNvPr>
          <p:cNvSpPr/>
          <p:nvPr userDrawn="1"/>
        </p:nvSpPr>
        <p:spPr>
          <a:xfrm>
            <a:off x="8385048" y="40719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2" name="Oval 601">
            <a:extLst>
              <a:ext uri="{FF2B5EF4-FFF2-40B4-BE49-F238E27FC236}">
                <a16:creationId xmlns:a16="http://schemas.microsoft.com/office/drawing/2014/main" id="{862773EA-E891-E1FF-834C-AC50FBD443F4}"/>
              </a:ext>
            </a:extLst>
          </p:cNvPr>
          <p:cNvSpPr/>
          <p:nvPr userDrawn="1"/>
        </p:nvSpPr>
        <p:spPr>
          <a:xfrm>
            <a:off x="8472331" y="409628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4" name="Oval 603">
            <a:extLst>
              <a:ext uri="{FF2B5EF4-FFF2-40B4-BE49-F238E27FC236}">
                <a16:creationId xmlns:a16="http://schemas.microsoft.com/office/drawing/2014/main" id="{1773F0F3-8270-4F39-3598-E92FCDE74FFB}"/>
              </a:ext>
            </a:extLst>
          </p:cNvPr>
          <p:cNvSpPr/>
          <p:nvPr userDrawn="1"/>
        </p:nvSpPr>
        <p:spPr>
          <a:xfrm>
            <a:off x="8559615" y="411479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6" name="Oval 605">
            <a:extLst>
              <a:ext uri="{FF2B5EF4-FFF2-40B4-BE49-F238E27FC236}">
                <a16:creationId xmlns:a16="http://schemas.microsoft.com/office/drawing/2014/main" id="{DE0E5A56-B841-1661-D25F-13460A48063A}"/>
              </a:ext>
            </a:extLst>
          </p:cNvPr>
          <p:cNvSpPr/>
          <p:nvPr userDrawn="1"/>
        </p:nvSpPr>
        <p:spPr>
          <a:xfrm>
            <a:off x="8646898" y="41274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8" name="Oval 607">
            <a:extLst>
              <a:ext uri="{FF2B5EF4-FFF2-40B4-BE49-F238E27FC236}">
                <a16:creationId xmlns:a16="http://schemas.microsoft.com/office/drawing/2014/main" id="{A2A28595-47EF-A93A-6706-9282917BBD8A}"/>
              </a:ext>
            </a:extLst>
          </p:cNvPr>
          <p:cNvSpPr/>
          <p:nvPr userDrawn="1"/>
        </p:nvSpPr>
        <p:spPr>
          <a:xfrm>
            <a:off x="8734182" y="413464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0" name="Oval 609">
            <a:extLst>
              <a:ext uri="{FF2B5EF4-FFF2-40B4-BE49-F238E27FC236}">
                <a16:creationId xmlns:a16="http://schemas.microsoft.com/office/drawing/2014/main" id="{E228B8DC-5C32-1CE0-C5E2-DDC1D629F3E4}"/>
              </a:ext>
            </a:extLst>
          </p:cNvPr>
          <p:cNvSpPr/>
          <p:nvPr userDrawn="1"/>
        </p:nvSpPr>
        <p:spPr>
          <a:xfrm>
            <a:off x="8821466" y="413679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2" name="Oval 611">
            <a:extLst>
              <a:ext uri="{FF2B5EF4-FFF2-40B4-BE49-F238E27FC236}">
                <a16:creationId xmlns:a16="http://schemas.microsoft.com/office/drawing/2014/main" id="{8C92075F-5D98-53BA-02EC-7300A8631CA3}"/>
              </a:ext>
            </a:extLst>
          </p:cNvPr>
          <p:cNvSpPr/>
          <p:nvPr userDrawn="1"/>
        </p:nvSpPr>
        <p:spPr>
          <a:xfrm>
            <a:off x="8908749" y="4134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4" name="Oval 613">
            <a:extLst>
              <a:ext uri="{FF2B5EF4-FFF2-40B4-BE49-F238E27FC236}">
                <a16:creationId xmlns:a16="http://schemas.microsoft.com/office/drawing/2014/main" id="{0D2C55C2-8C11-D611-D5C1-D503C9B2BC63}"/>
              </a:ext>
            </a:extLst>
          </p:cNvPr>
          <p:cNvSpPr/>
          <p:nvPr userDrawn="1"/>
        </p:nvSpPr>
        <p:spPr>
          <a:xfrm>
            <a:off x="8996033" y="41292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6" name="Oval 615">
            <a:extLst>
              <a:ext uri="{FF2B5EF4-FFF2-40B4-BE49-F238E27FC236}">
                <a16:creationId xmlns:a16="http://schemas.microsoft.com/office/drawing/2014/main" id="{794D68DA-B70A-44A7-4151-8A24894B0EE6}"/>
              </a:ext>
            </a:extLst>
          </p:cNvPr>
          <p:cNvSpPr/>
          <p:nvPr userDrawn="1"/>
        </p:nvSpPr>
        <p:spPr>
          <a:xfrm>
            <a:off x="9083317" y="412166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8" name="Oval 617">
            <a:extLst>
              <a:ext uri="{FF2B5EF4-FFF2-40B4-BE49-F238E27FC236}">
                <a16:creationId xmlns:a16="http://schemas.microsoft.com/office/drawing/2014/main" id="{FE99923A-3E2E-8C9E-77BC-E254CF59F25C}"/>
              </a:ext>
            </a:extLst>
          </p:cNvPr>
          <p:cNvSpPr/>
          <p:nvPr userDrawn="1"/>
        </p:nvSpPr>
        <p:spPr>
          <a:xfrm>
            <a:off x="9170600" y="41130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0" name="Oval 619">
            <a:extLst>
              <a:ext uri="{FF2B5EF4-FFF2-40B4-BE49-F238E27FC236}">
                <a16:creationId xmlns:a16="http://schemas.microsoft.com/office/drawing/2014/main" id="{D491A763-7FF9-60FA-D4CC-8A5C45D59FF2}"/>
              </a:ext>
            </a:extLst>
          </p:cNvPr>
          <p:cNvSpPr/>
          <p:nvPr userDrawn="1"/>
        </p:nvSpPr>
        <p:spPr>
          <a:xfrm>
            <a:off x="9257884" y="41047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2" name="Oval 621">
            <a:extLst>
              <a:ext uri="{FF2B5EF4-FFF2-40B4-BE49-F238E27FC236}">
                <a16:creationId xmlns:a16="http://schemas.microsoft.com/office/drawing/2014/main" id="{0B0EAB53-16FA-E4B3-0F1E-17E6622BAA51}"/>
              </a:ext>
            </a:extLst>
          </p:cNvPr>
          <p:cNvSpPr/>
          <p:nvPr userDrawn="1"/>
        </p:nvSpPr>
        <p:spPr>
          <a:xfrm>
            <a:off x="9345168" y="409782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4" name="Oval 623">
            <a:extLst>
              <a:ext uri="{FF2B5EF4-FFF2-40B4-BE49-F238E27FC236}">
                <a16:creationId xmlns:a16="http://schemas.microsoft.com/office/drawing/2014/main" id="{DD5B4DB1-99D0-80ED-07C9-F1539CF6FE44}"/>
              </a:ext>
            </a:extLst>
          </p:cNvPr>
          <p:cNvSpPr/>
          <p:nvPr userDrawn="1"/>
        </p:nvSpPr>
        <p:spPr>
          <a:xfrm>
            <a:off x="9432451" y="40936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6" name="Oval 625">
            <a:extLst>
              <a:ext uri="{FF2B5EF4-FFF2-40B4-BE49-F238E27FC236}">
                <a16:creationId xmlns:a16="http://schemas.microsoft.com/office/drawing/2014/main" id="{564CA838-1F82-AAD8-758D-3C6ADE8AAD86}"/>
              </a:ext>
            </a:extLst>
          </p:cNvPr>
          <p:cNvSpPr/>
          <p:nvPr userDrawn="1"/>
        </p:nvSpPr>
        <p:spPr>
          <a:xfrm>
            <a:off x="9519735" y="409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8" name="Oval 627">
            <a:extLst>
              <a:ext uri="{FF2B5EF4-FFF2-40B4-BE49-F238E27FC236}">
                <a16:creationId xmlns:a16="http://schemas.microsoft.com/office/drawing/2014/main" id="{E9F4966B-5D15-518F-3693-D8B6C08DFEF8}"/>
              </a:ext>
            </a:extLst>
          </p:cNvPr>
          <p:cNvSpPr/>
          <p:nvPr userDrawn="1"/>
        </p:nvSpPr>
        <p:spPr>
          <a:xfrm>
            <a:off x="9607018" y="40971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0" name="Oval 629">
            <a:extLst>
              <a:ext uri="{FF2B5EF4-FFF2-40B4-BE49-F238E27FC236}">
                <a16:creationId xmlns:a16="http://schemas.microsoft.com/office/drawing/2014/main" id="{17B8D39F-2C87-DC97-ADA7-90F98426BA20}"/>
              </a:ext>
            </a:extLst>
          </p:cNvPr>
          <p:cNvSpPr/>
          <p:nvPr userDrawn="1"/>
        </p:nvSpPr>
        <p:spPr>
          <a:xfrm>
            <a:off x="9694302" y="41065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2" name="Oval 631">
            <a:extLst>
              <a:ext uri="{FF2B5EF4-FFF2-40B4-BE49-F238E27FC236}">
                <a16:creationId xmlns:a16="http://schemas.microsoft.com/office/drawing/2014/main" id="{3B1AB227-DB05-6898-373A-2C469598C702}"/>
              </a:ext>
            </a:extLst>
          </p:cNvPr>
          <p:cNvSpPr/>
          <p:nvPr userDrawn="1"/>
        </p:nvSpPr>
        <p:spPr>
          <a:xfrm>
            <a:off x="9781586" y="412150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4" name="Oval 633">
            <a:extLst>
              <a:ext uri="{FF2B5EF4-FFF2-40B4-BE49-F238E27FC236}">
                <a16:creationId xmlns:a16="http://schemas.microsoft.com/office/drawing/2014/main" id="{49EC5F43-18F5-1488-44DC-2426F709D9C6}"/>
              </a:ext>
            </a:extLst>
          </p:cNvPr>
          <p:cNvSpPr/>
          <p:nvPr userDrawn="1"/>
        </p:nvSpPr>
        <p:spPr>
          <a:xfrm>
            <a:off x="9868869" y="414235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6" name="Oval 635">
            <a:extLst>
              <a:ext uri="{FF2B5EF4-FFF2-40B4-BE49-F238E27FC236}">
                <a16:creationId xmlns:a16="http://schemas.microsoft.com/office/drawing/2014/main" id="{E9FEE96D-EC6C-A807-3A8A-4EAB58DBF1F3}"/>
              </a:ext>
            </a:extLst>
          </p:cNvPr>
          <p:cNvSpPr/>
          <p:nvPr userDrawn="1"/>
        </p:nvSpPr>
        <p:spPr>
          <a:xfrm>
            <a:off x="9956153" y="416895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8" name="Oval 637">
            <a:extLst>
              <a:ext uri="{FF2B5EF4-FFF2-40B4-BE49-F238E27FC236}">
                <a16:creationId xmlns:a16="http://schemas.microsoft.com/office/drawing/2014/main" id="{41DB3B6B-B91B-B78F-E4D3-02EA0E1FD88C}"/>
              </a:ext>
            </a:extLst>
          </p:cNvPr>
          <p:cNvSpPr/>
          <p:nvPr userDrawn="1"/>
        </p:nvSpPr>
        <p:spPr>
          <a:xfrm>
            <a:off x="10043437" y="42009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0" name="Oval 639">
            <a:extLst>
              <a:ext uri="{FF2B5EF4-FFF2-40B4-BE49-F238E27FC236}">
                <a16:creationId xmlns:a16="http://schemas.microsoft.com/office/drawing/2014/main" id="{9B145CDA-F32C-1C0A-E50D-552CDA1C4D56}"/>
              </a:ext>
            </a:extLst>
          </p:cNvPr>
          <p:cNvSpPr/>
          <p:nvPr userDrawn="1"/>
        </p:nvSpPr>
        <p:spPr>
          <a:xfrm>
            <a:off x="10130720" y="42377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2" name="Oval 641">
            <a:extLst>
              <a:ext uri="{FF2B5EF4-FFF2-40B4-BE49-F238E27FC236}">
                <a16:creationId xmlns:a16="http://schemas.microsoft.com/office/drawing/2014/main" id="{2E054AD9-F44B-646A-691E-6A5EB7720EB6}"/>
              </a:ext>
            </a:extLst>
          </p:cNvPr>
          <p:cNvSpPr/>
          <p:nvPr userDrawn="1"/>
        </p:nvSpPr>
        <p:spPr>
          <a:xfrm>
            <a:off x="10218004" y="427844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4" name="Oval 643">
            <a:extLst>
              <a:ext uri="{FF2B5EF4-FFF2-40B4-BE49-F238E27FC236}">
                <a16:creationId xmlns:a16="http://schemas.microsoft.com/office/drawing/2014/main" id="{8D33A6A2-6C91-F2E3-584E-99143BB96E36}"/>
              </a:ext>
            </a:extLst>
          </p:cNvPr>
          <p:cNvSpPr/>
          <p:nvPr userDrawn="1"/>
        </p:nvSpPr>
        <p:spPr>
          <a:xfrm>
            <a:off x="10305288" y="432212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6" name="Oval 645">
            <a:extLst>
              <a:ext uri="{FF2B5EF4-FFF2-40B4-BE49-F238E27FC236}">
                <a16:creationId xmlns:a16="http://schemas.microsoft.com/office/drawing/2014/main" id="{E2D7D9F3-6A83-8747-5101-890E24A12887}"/>
              </a:ext>
            </a:extLst>
          </p:cNvPr>
          <p:cNvSpPr/>
          <p:nvPr userDrawn="1"/>
        </p:nvSpPr>
        <p:spPr>
          <a:xfrm>
            <a:off x="10392571" y="436761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8" name="Oval 647">
            <a:extLst>
              <a:ext uri="{FF2B5EF4-FFF2-40B4-BE49-F238E27FC236}">
                <a16:creationId xmlns:a16="http://schemas.microsoft.com/office/drawing/2014/main" id="{C9B4559A-217A-EC3A-8AFD-11204E8A3E8A}"/>
              </a:ext>
            </a:extLst>
          </p:cNvPr>
          <p:cNvSpPr/>
          <p:nvPr userDrawn="1"/>
        </p:nvSpPr>
        <p:spPr>
          <a:xfrm>
            <a:off x="10479855" y="4413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0" name="Oval 649">
            <a:extLst>
              <a:ext uri="{FF2B5EF4-FFF2-40B4-BE49-F238E27FC236}">
                <a16:creationId xmlns:a16="http://schemas.microsoft.com/office/drawing/2014/main" id="{B6C42A83-757E-9371-D55D-E0C0603738AA}"/>
              </a:ext>
            </a:extLst>
          </p:cNvPr>
          <p:cNvSpPr/>
          <p:nvPr userDrawn="1"/>
        </p:nvSpPr>
        <p:spPr>
          <a:xfrm>
            <a:off x="10567138" y="44590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2" name="Oval 651">
            <a:extLst>
              <a:ext uri="{FF2B5EF4-FFF2-40B4-BE49-F238E27FC236}">
                <a16:creationId xmlns:a16="http://schemas.microsoft.com/office/drawing/2014/main" id="{CFC2F86C-CE47-8DBE-9646-A61BD5C91A72}"/>
              </a:ext>
            </a:extLst>
          </p:cNvPr>
          <p:cNvSpPr/>
          <p:nvPr userDrawn="1"/>
        </p:nvSpPr>
        <p:spPr>
          <a:xfrm>
            <a:off x="10654422" y="450260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4" name="Oval 653">
            <a:extLst>
              <a:ext uri="{FF2B5EF4-FFF2-40B4-BE49-F238E27FC236}">
                <a16:creationId xmlns:a16="http://schemas.microsoft.com/office/drawing/2014/main" id="{15183C7E-292C-BA31-8D9F-BDCE3480556C}"/>
              </a:ext>
            </a:extLst>
          </p:cNvPr>
          <p:cNvSpPr/>
          <p:nvPr userDrawn="1"/>
        </p:nvSpPr>
        <p:spPr>
          <a:xfrm>
            <a:off x="10741706" y="454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6" name="Oval 655">
            <a:extLst>
              <a:ext uri="{FF2B5EF4-FFF2-40B4-BE49-F238E27FC236}">
                <a16:creationId xmlns:a16="http://schemas.microsoft.com/office/drawing/2014/main" id="{B0BC8F3C-A42D-198E-ABDF-E3D0D3B5F37E}"/>
              </a:ext>
            </a:extLst>
          </p:cNvPr>
          <p:cNvSpPr/>
          <p:nvPr userDrawn="1"/>
        </p:nvSpPr>
        <p:spPr>
          <a:xfrm>
            <a:off x="10828989" y="457958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8" name="Oval 657">
            <a:extLst>
              <a:ext uri="{FF2B5EF4-FFF2-40B4-BE49-F238E27FC236}">
                <a16:creationId xmlns:a16="http://schemas.microsoft.com/office/drawing/2014/main" id="{7BEB8B4F-0BA9-6DAA-53CE-55E815D38F03}"/>
              </a:ext>
            </a:extLst>
          </p:cNvPr>
          <p:cNvSpPr/>
          <p:nvPr userDrawn="1"/>
        </p:nvSpPr>
        <p:spPr>
          <a:xfrm>
            <a:off x="10916273" y="461123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0" name="Oval 659">
            <a:extLst>
              <a:ext uri="{FF2B5EF4-FFF2-40B4-BE49-F238E27FC236}">
                <a16:creationId xmlns:a16="http://schemas.microsoft.com/office/drawing/2014/main" id="{DB3CD948-D389-C410-A4D8-83CD3377837E}"/>
              </a:ext>
            </a:extLst>
          </p:cNvPr>
          <p:cNvSpPr/>
          <p:nvPr userDrawn="1"/>
        </p:nvSpPr>
        <p:spPr>
          <a:xfrm>
            <a:off x="11003557" y="46374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2" name="Oval 661">
            <a:extLst>
              <a:ext uri="{FF2B5EF4-FFF2-40B4-BE49-F238E27FC236}">
                <a16:creationId xmlns:a16="http://schemas.microsoft.com/office/drawing/2014/main" id="{CD2184C9-34D1-D50E-B91F-2E21B018A72A}"/>
              </a:ext>
            </a:extLst>
          </p:cNvPr>
          <p:cNvSpPr/>
          <p:nvPr userDrawn="1"/>
        </p:nvSpPr>
        <p:spPr>
          <a:xfrm>
            <a:off x="11090840" y="46579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4" name="Oval 663">
            <a:extLst>
              <a:ext uri="{FF2B5EF4-FFF2-40B4-BE49-F238E27FC236}">
                <a16:creationId xmlns:a16="http://schemas.microsoft.com/office/drawing/2014/main" id="{8E7B16B9-75A6-28B9-3F72-6A0DA2C53590}"/>
              </a:ext>
            </a:extLst>
          </p:cNvPr>
          <p:cNvSpPr/>
          <p:nvPr userDrawn="1"/>
        </p:nvSpPr>
        <p:spPr>
          <a:xfrm>
            <a:off x="11178124" y="46725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6" name="Oval 665">
            <a:extLst>
              <a:ext uri="{FF2B5EF4-FFF2-40B4-BE49-F238E27FC236}">
                <a16:creationId xmlns:a16="http://schemas.microsoft.com/office/drawing/2014/main" id="{4F6A6B5D-57F6-38E3-D5E1-5B8CF026E9CE}"/>
              </a:ext>
            </a:extLst>
          </p:cNvPr>
          <p:cNvSpPr/>
          <p:nvPr userDrawn="1"/>
        </p:nvSpPr>
        <p:spPr>
          <a:xfrm>
            <a:off x="11265408" y="468149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8" name="Oval 667">
            <a:extLst>
              <a:ext uri="{FF2B5EF4-FFF2-40B4-BE49-F238E27FC236}">
                <a16:creationId xmlns:a16="http://schemas.microsoft.com/office/drawing/2014/main" id="{1A3EC260-47B3-ABEB-7380-0B416A78699A}"/>
              </a:ext>
            </a:extLst>
          </p:cNvPr>
          <p:cNvSpPr/>
          <p:nvPr userDrawn="1"/>
        </p:nvSpPr>
        <p:spPr>
          <a:xfrm>
            <a:off x="11352691" y="46852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0" name="Oval 669">
            <a:extLst>
              <a:ext uri="{FF2B5EF4-FFF2-40B4-BE49-F238E27FC236}">
                <a16:creationId xmlns:a16="http://schemas.microsoft.com/office/drawing/2014/main" id="{4CFFE1BF-0A50-A9B2-587E-E61E37ECDB6F}"/>
              </a:ext>
            </a:extLst>
          </p:cNvPr>
          <p:cNvSpPr/>
          <p:nvPr userDrawn="1"/>
        </p:nvSpPr>
        <p:spPr>
          <a:xfrm>
            <a:off x="11439975" y="468444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2" name="Oval 671">
            <a:extLst>
              <a:ext uri="{FF2B5EF4-FFF2-40B4-BE49-F238E27FC236}">
                <a16:creationId xmlns:a16="http://schemas.microsoft.com/office/drawing/2014/main" id="{2D4FB0AC-D1D3-8F30-EE4A-B8B63F4FFBC7}"/>
              </a:ext>
            </a:extLst>
          </p:cNvPr>
          <p:cNvSpPr/>
          <p:nvPr userDrawn="1"/>
        </p:nvSpPr>
        <p:spPr>
          <a:xfrm>
            <a:off x="11527258" y="468002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4" name="Oval 673">
            <a:extLst>
              <a:ext uri="{FF2B5EF4-FFF2-40B4-BE49-F238E27FC236}">
                <a16:creationId xmlns:a16="http://schemas.microsoft.com/office/drawing/2014/main" id="{8DE41AE8-B0D9-CDC8-C3B3-E9D4CC720CC3}"/>
              </a:ext>
            </a:extLst>
          </p:cNvPr>
          <p:cNvSpPr/>
          <p:nvPr userDrawn="1"/>
        </p:nvSpPr>
        <p:spPr>
          <a:xfrm>
            <a:off x="11614542" y="46730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6" name="Oval 675">
            <a:extLst>
              <a:ext uri="{FF2B5EF4-FFF2-40B4-BE49-F238E27FC236}">
                <a16:creationId xmlns:a16="http://schemas.microsoft.com/office/drawing/2014/main" id="{01ECD243-7C98-7261-433C-51BAB8997B8E}"/>
              </a:ext>
            </a:extLst>
          </p:cNvPr>
          <p:cNvSpPr/>
          <p:nvPr userDrawn="1"/>
        </p:nvSpPr>
        <p:spPr>
          <a:xfrm>
            <a:off x="11701826" y="466460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8" name="Oval 677">
            <a:extLst>
              <a:ext uri="{FF2B5EF4-FFF2-40B4-BE49-F238E27FC236}">
                <a16:creationId xmlns:a16="http://schemas.microsoft.com/office/drawing/2014/main" id="{F582B4E7-264B-EB5C-4545-324DE8EEE80A}"/>
              </a:ext>
            </a:extLst>
          </p:cNvPr>
          <p:cNvSpPr/>
          <p:nvPr userDrawn="1"/>
        </p:nvSpPr>
        <p:spPr>
          <a:xfrm>
            <a:off x="11789109" y="465602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0" name="Oval 679">
            <a:extLst>
              <a:ext uri="{FF2B5EF4-FFF2-40B4-BE49-F238E27FC236}">
                <a16:creationId xmlns:a16="http://schemas.microsoft.com/office/drawing/2014/main" id="{6D9E0108-1CD4-C6FD-A152-EDFC579BE879}"/>
              </a:ext>
            </a:extLst>
          </p:cNvPr>
          <p:cNvSpPr/>
          <p:nvPr userDrawn="1"/>
        </p:nvSpPr>
        <p:spPr>
          <a:xfrm>
            <a:off x="11876393" y="464852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2" name="Oval 681">
            <a:extLst>
              <a:ext uri="{FF2B5EF4-FFF2-40B4-BE49-F238E27FC236}">
                <a16:creationId xmlns:a16="http://schemas.microsoft.com/office/drawing/2014/main" id="{510F3186-31CC-6BA3-9C34-F08DC9FBDB03}"/>
              </a:ext>
            </a:extLst>
          </p:cNvPr>
          <p:cNvSpPr/>
          <p:nvPr userDrawn="1"/>
        </p:nvSpPr>
        <p:spPr>
          <a:xfrm>
            <a:off x="11963677" y="464329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4" name="Oval 683">
            <a:extLst>
              <a:ext uri="{FF2B5EF4-FFF2-40B4-BE49-F238E27FC236}">
                <a16:creationId xmlns:a16="http://schemas.microsoft.com/office/drawing/2014/main" id="{13E2AF1A-2653-C81C-FE71-75DEADC7B12A}"/>
              </a:ext>
            </a:extLst>
          </p:cNvPr>
          <p:cNvSpPr/>
          <p:nvPr userDrawn="1"/>
        </p:nvSpPr>
        <p:spPr>
          <a:xfrm>
            <a:off x="12050960" y="46414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6" name="Oval 685">
            <a:extLst>
              <a:ext uri="{FF2B5EF4-FFF2-40B4-BE49-F238E27FC236}">
                <a16:creationId xmlns:a16="http://schemas.microsoft.com/office/drawing/2014/main" id="{72650951-91B2-4B12-F629-EA619D7FAF36}"/>
              </a:ext>
            </a:extLst>
          </p:cNvPr>
          <p:cNvSpPr/>
          <p:nvPr userDrawn="1"/>
        </p:nvSpPr>
        <p:spPr>
          <a:xfrm>
            <a:off x="12138244" y="46439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8" name="Oval 687">
            <a:extLst>
              <a:ext uri="{FF2B5EF4-FFF2-40B4-BE49-F238E27FC236}">
                <a16:creationId xmlns:a16="http://schemas.microsoft.com/office/drawing/2014/main" id="{5348738D-4619-2B4C-06E6-D624B440648A}"/>
              </a:ext>
            </a:extLst>
          </p:cNvPr>
          <p:cNvSpPr/>
          <p:nvPr userDrawn="1"/>
        </p:nvSpPr>
        <p:spPr>
          <a:xfrm>
            <a:off x="12225528" y="465141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0" name="Oval 689">
            <a:extLst>
              <a:ext uri="{FF2B5EF4-FFF2-40B4-BE49-F238E27FC236}">
                <a16:creationId xmlns:a16="http://schemas.microsoft.com/office/drawing/2014/main" id="{D432E76F-31A9-C32B-C689-2BEED12F24B8}"/>
              </a:ext>
            </a:extLst>
          </p:cNvPr>
          <p:cNvSpPr/>
          <p:nvPr userDrawn="1"/>
        </p:nvSpPr>
        <p:spPr>
          <a:xfrm>
            <a:off x="8385048" y="420672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2" name="Oval 691">
            <a:extLst>
              <a:ext uri="{FF2B5EF4-FFF2-40B4-BE49-F238E27FC236}">
                <a16:creationId xmlns:a16="http://schemas.microsoft.com/office/drawing/2014/main" id="{961219A7-D4EB-90C7-F79E-705FD83AC14A}"/>
              </a:ext>
            </a:extLst>
          </p:cNvPr>
          <p:cNvSpPr/>
          <p:nvPr userDrawn="1"/>
        </p:nvSpPr>
        <p:spPr>
          <a:xfrm>
            <a:off x="8472331" y="420508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4" name="Oval 693">
            <a:extLst>
              <a:ext uri="{FF2B5EF4-FFF2-40B4-BE49-F238E27FC236}">
                <a16:creationId xmlns:a16="http://schemas.microsoft.com/office/drawing/2014/main" id="{163314B3-10DA-7DD1-0610-B8FF5DF7CCC5}"/>
              </a:ext>
            </a:extLst>
          </p:cNvPr>
          <p:cNvSpPr/>
          <p:nvPr userDrawn="1"/>
        </p:nvSpPr>
        <p:spPr>
          <a:xfrm>
            <a:off x="8559615" y="42014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6" name="Oval 695">
            <a:extLst>
              <a:ext uri="{FF2B5EF4-FFF2-40B4-BE49-F238E27FC236}">
                <a16:creationId xmlns:a16="http://schemas.microsoft.com/office/drawing/2014/main" id="{1F93450B-85EE-6B97-A16F-8DD9A408AA44}"/>
              </a:ext>
            </a:extLst>
          </p:cNvPr>
          <p:cNvSpPr/>
          <p:nvPr userDrawn="1"/>
        </p:nvSpPr>
        <p:spPr>
          <a:xfrm>
            <a:off x="8646898" y="419677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8" name="Oval 697">
            <a:extLst>
              <a:ext uri="{FF2B5EF4-FFF2-40B4-BE49-F238E27FC236}">
                <a16:creationId xmlns:a16="http://schemas.microsoft.com/office/drawing/2014/main" id="{5591B4B7-50B7-558C-1899-7F85E868F476}"/>
              </a:ext>
            </a:extLst>
          </p:cNvPr>
          <p:cNvSpPr/>
          <p:nvPr userDrawn="1"/>
        </p:nvSpPr>
        <p:spPr>
          <a:xfrm>
            <a:off x="8734182" y="419219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0" name="Oval 699">
            <a:extLst>
              <a:ext uri="{FF2B5EF4-FFF2-40B4-BE49-F238E27FC236}">
                <a16:creationId xmlns:a16="http://schemas.microsoft.com/office/drawing/2014/main" id="{0A2969EA-F7AC-C3D9-344E-0224E851CEB4}"/>
              </a:ext>
            </a:extLst>
          </p:cNvPr>
          <p:cNvSpPr/>
          <p:nvPr userDrawn="1"/>
        </p:nvSpPr>
        <p:spPr>
          <a:xfrm>
            <a:off x="8821466" y="418874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2" name="Oval 701">
            <a:extLst>
              <a:ext uri="{FF2B5EF4-FFF2-40B4-BE49-F238E27FC236}">
                <a16:creationId xmlns:a16="http://schemas.microsoft.com/office/drawing/2014/main" id="{6C183A15-896A-F850-2C41-C4C01FFFD068}"/>
              </a:ext>
            </a:extLst>
          </p:cNvPr>
          <p:cNvSpPr/>
          <p:nvPr userDrawn="1"/>
        </p:nvSpPr>
        <p:spPr>
          <a:xfrm>
            <a:off x="8908749" y="418744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4" name="Oval 703">
            <a:extLst>
              <a:ext uri="{FF2B5EF4-FFF2-40B4-BE49-F238E27FC236}">
                <a16:creationId xmlns:a16="http://schemas.microsoft.com/office/drawing/2014/main" id="{5C92E4DA-FDA1-C0AA-75DA-7AF5A44BCCAC}"/>
              </a:ext>
            </a:extLst>
          </p:cNvPr>
          <p:cNvSpPr/>
          <p:nvPr userDrawn="1"/>
        </p:nvSpPr>
        <p:spPr>
          <a:xfrm>
            <a:off x="8996033" y="41892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6" name="Oval 705">
            <a:extLst>
              <a:ext uri="{FF2B5EF4-FFF2-40B4-BE49-F238E27FC236}">
                <a16:creationId xmlns:a16="http://schemas.microsoft.com/office/drawing/2014/main" id="{75778ABB-3310-5C32-92D1-A8CCC5B19470}"/>
              </a:ext>
            </a:extLst>
          </p:cNvPr>
          <p:cNvSpPr/>
          <p:nvPr userDrawn="1"/>
        </p:nvSpPr>
        <p:spPr>
          <a:xfrm>
            <a:off x="9083317" y="419481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8" name="Oval 707">
            <a:extLst>
              <a:ext uri="{FF2B5EF4-FFF2-40B4-BE49-F238E27FC236}">
                <a16:creationId xmlns:a16="http://schemas.microsoft.com/office/drawing/2014/main" id="{0E59FCA8-F863-1C57-AEBB-642197B48ACD}"/>
              </a:ext>
            </a:extLst>
          </p:cNvPr>
          <p:cNvSpPr/>
          <p:nvPr userDrawn="1"/>
        </p:nvSpPr>
        <p:spPr>
          <a:xfrm>
            <a:off x="9170600" y="4204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0" name="Oval 709">
            <a:extLst>
              <a:ext uri="{FF2B5EF4-FFF2-40B4-BE49-F238E27FC236}">
                <a16:creationId xmlns:a16="http://schemas.microsoft.com/office/drawing/2014/main" id="{A15C4702-0741-0C39-9A6C-FE69CB8E9733}"/>
              </a:ext>
            </a:extLst>
          </p:cNvPr>
          <p:cNvSpPr/>
          <p:nvPr userDrawn="1"/>
        </p:nvSpPr>
        <p:spPr>
          <a:xfrm>
            <a:off x="9257884" y="42197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2" name="Oval 711">
            <a:extLst>
              <a:ext uri="{FF2B5EF4-FFF2-40B4-BE49-F238E27FC236}">
                <a16:creationId xmlns:a16="http://schemas.microsoft.com/office/drawing/2014/main" id="{A3CE1321-6BCD-E190-123F-DA54F26091E8}"/>
              </a:ext>
            </a:extLst>
          </p:cNvPr>
          <p:cNvSpPr/>
          <p:nvPr userDrawn="1"/>
        </p:nvSpPr>
        <p:spPr>
          <a:xfrm>
            <a:off x="9345168" y="423959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4" name="Oval 713">
            <a:extLst>
              <a:ext uri="{FF2B5EF4-FFF2-40B4-BE49-F238E27FC236}">
                <a16:creationId xmlns:a16="http://schemas.microsoft.com/office/drawing/2014/main" id="{3908FABF-1FEF-1631-2DED-80B1CFD730BF}"/>
              </a:ext>
            </a:extLst>
          </p:cNvPr>
          <p:cNvSpPr/>
          <p:nvPr userDrawn="1"/>
        </p:nvSpPr>
        <p:spPr>
          <a:xfrm>
            <a:off x="9432451" y="426442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6" name="Oval 715">
            <a:extLst>
              <a:ext uri="{FF2B5EF4-FFF2-40B4-BE49-F238E27FC236}">
                <a16:creationId xmlns:a16="http://schemas.microsoft.com/office/drawing/2014/main" id="{C5D7347D-DE24-9B07-95DA-8511D66D49FD}"/>
              </a:ext>
            </a:extLst>
          </p:cNvPr>
          <p:cNvSpPr/>
          <p:nvPr userDrawn="1"/>
        </p:nvSpPr>
        <p:spPr>
          <a:xfrm>
            <a:off x="9519735" y="429392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8" name="Oval 717">
            <a:extLst>
              <a:ext uri="{FF2B5EF4-FFF2-40B4-BE49-F238E27FC236}">
                <a16:creationId xmlns:a16="http://schemas.microsoft.com/office/drawing/2014/main" id="{6F0CA01A-FBBE-B5C3-F375-DF4FFA72A4BC}"/>
              </a:ext>
            </a:extLst>
          </p:cNvPr>
          <p:cNvSpPr/>
          <p:nvPr userDrawn="1"/>
        </p:nvSpPr>
        <p:spPr>
          <a:xfrm>
            <a:off x="9607018" y="432760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0" name="Oval 719">
            <a:extLst>
              <a:ext uri="{FF2B5EF4-FFF2-40B4-BE49-F238E27FC236}">
                <a16:creationId xmlns:a16="http://schemas.microsoft.com/office/drawing/2014/main" id="{7F58B1CB-90ED-1FA1-3358-F28399BBB4C4}"/>
              </a:ext>
            </a:extLst>
          </p:cNvPr>
          <p:cNvSpPr/>
          <p:nvPr userDrawn="1"/>
        </p:nvSpPr>
        <p:spPr>
          <a:xfrm>
            <a:off x="9694302" y="43647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2" name="Oval 721">
            <a:extLst>
              <a:ext uri="{FF2B5EF4-FFF2-40B4-BE49-F238E27FC236}">
                <a16:creationId xmlns:a16="http://schemas.microsoft.com/office/drawing/2014/main" id="{F4D7A81A-904D-2AA8-7480-6F6D328816B1}"/>
              </a:ext>
            </a:extLst>
          </p:cNvPr>
          <p:cNvSpPr/>
          <p:nvPr userDrawn="1"/>
        </p:nvSpPr>
        <p:spPr>
          <a:xfrm>
            <a:off x="9781586" y="440461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4" name="Oval 723">
            <a:extLst>
              <a:ext uri="{FF2B5EF4-FFF2-40B4-BE49-F238E27FC236}">
                <a16:creationId xmlns:a16="http://schemas.microsoft.com/office/drawing/2014/main" id="{DFF33260-5CE9-1BDF-D0C9-227D53AABD0A}"/>
              </a:ext>
            </a:extLst>
          </p:cNvPr>
          <p:cNvSpPr/>
          <p:nvPr userDrawn="1"/>
        </p:nvSpPr>
        <p:spPr>
          <a:xfrm>
            <a:off x="9868869" y="44461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6" name="Oval 725">
            <a:extLst>
              <a:ext uri="{FF2B5EF4-FFF2-40B4-BE49-F238E27FC236}">
                <a16:creationId xmlns:a16="http://schemas.microsoft.com/office/drawing/2014/main" id="{EED5AD6D-1B9A-A50E-84D6-32E11300F3DD}"/>
              </a:ext>
            </a:extLst>
          </p:cNvPr>
          <p:cNvSpPr/>
          <p:nvPr userDrawn="1"/>
        </p:nvSpPr>
        <p:spPr>
          <a:xfrm>
            <a:off x="9956153" y="44882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8" name="Oval 727">
            <a:extLst>
              <a:ext uri="{FF2B5EF4-FFF2-40B4-BE49-F238E27FC236}">
                <a16:creationId xmlns:a16="http://schemas.microsoft.com/office/drawing/2014/main" id="{F3B925A6-D356-5EEE-141F-82BB74AB8C4F}"/>
              </a:ext>
            </a:extLst>
          </p:cNvPr>
          <p:cNvSpPr/>
          <p:nvPr userDrawn="1"/>
        </p:nvSpPr>
        <p:spPr>
          <a:xfrm>
            <a:off x="10043437" y="453001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0" name="Oval 729">
            <a:extLst>
              <a:ext uri="{FF2B5EF4-FFF2-40B4-BE49-F238E27FC236}">
                <a16:creationId xmlns:a16="http://schemas.microsoft.com/office/drawing/2014/main" id="{981A21A1-C879-32DC-EB82-F122CC49323F}"/>
              </a:ext>
            </a:extLst>
          </p:cNvPr>
          <p:cNvSpPr/>
          <p:nvPr userDrawn="1"/>
        </p:nvSpPr>
        <p:spPr>
          <a:xfrm>
            <a:off x="10130720" y="45702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2" name="Oval 731">
            <a:extLst>
              <a:ext uri="{FF2B5EF4-FFF2-40B4-BE49-F238E27FC236}">
                <a16:creationId xmlns:a16="http://schemas.microsoft.com/office/drawing/2014/main" id="{D0015401-5DD1-DDC4-6554-0BC039114DE3}"/>
              </a:ext>
            </a:extLst>
          </p:cNvPr>
          <p:cNvSpPr/>
          <p:nvPr userDrawn="1"/>
        </p:nvSpPr>
        <p:spPr>
          <a:xfrm>
            <a:off x="10218004" y="460804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4" name="Oval 733">
            <a:extLst>
              <a:ext uri="{FF2B5EF4-FFF2-40B4-BE49-F238E27FC236}">
                <a16:creationId xmlns:a16="http://schemas.microsoft.com/office/drawing/2014/main" id="{95EBF4B5-D25A-6AFA-D848-7FB48576DC79}"/>
              </a:ext>
            </a:extLst>
          </p:cNvPr>
          <p:cNvSpPr/>
          <p:nvPr userDrawn="1"/>
        </p:nvSpPr>
        <p:spPr>
          <a:xfrm>
            <a:off x="10305288" y="464248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6" name="Oval 735">
            <a:extLst>
              <a:ext uri="{FF2B5EF4-FFF2-40B4-BE49-F238E27FC236}">
                <a16:creationId xmlns:a16="http://schemas.microsoft.com/office/drawing/2014/main" id="{186D5AAB-F00A-F320-F507-C0F0102D859D}"/>
              </a:ext>
            </a:extLst>
          </p:cNvPr>
          <p:cNvSpPr/>
          <p:nvPr userDrawn="1"/>
        </p:nvSpPr>
        <p:spPr>
          <a:xfrm>
            <a:off x="10392571" y="467286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8" name="Oval 737">
            <a:extLst>
              <a:ext uri="{FF2B5EF4-FFF2-40B4-BE49-F238E27FC236}">
                <a16:creationId xmlns:a16="http://schemas.microsoft.com/office/drawing/2014/main" id="{F2C97097-D78F-4FE2-2719-0FD7C6B29707}"/>
              </a:ext>
            </a:extLst>
          </p:cNvPr>
          <p:cNvSpPr/>
          <p:nvPr userDrawn="1"/>
        </p:nvSpPr>
        <p:spPr>
          <a:xfrm>
            <a:off x="10479855" y="46986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0" name="Oval 739">
            <a:extLst>
              <a:ext uri="{FF2B5EF4-FFF2-40B4-BE49-F238E27FC236}">
                <a16:creationId xmlns:a16="http://schemas.microsoft.com/office/drawing/2014/main" id="{2D677463-3533-C27C-034F-8CAEF464CDD7}"/>
              </a:ext>
            </a:extLst>
          </p:cNvPr>
          <p:cNvSpPr/>
          <p:nvPr userDrawn="1"/>
        </p:nvSpPr>
        <p:spPr>
          <a:xfrm>
            <a:off x="10567138" y="47195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2" name="Oval 741">
            <a:extLst>
              <a:ext uri="{FF2B5EF4-FFF2-40B4-BE49-F238E27FC236}">
                <a16:creationId xmlns:a16="http://schemas.microsoft.com/office/drawing/2014/main" id="{F5B4101A-E8E5-FE87-33B0-73FFFF29772D}"/>
              </a:ext>
            </a:extLst>
          </p:cNvPr>
          <p:cNvSpPr/>
          <p:nvPr userDrawn="1"/>
        </p:nvSpPr>
        <p:spPr>
          <a:xfrm>
            <a:off x="10654422" y="47354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4" name="Oval 743">
            <a:extLst>
              <a:ext uri="{FF2B5EF4-FFF2-40B4-BE49-F238E27FC236}">
                <a16:creationId xmlns:a16="http://schemas.microsoft.com/office/drawing/2014/main" id="{DD1D7FA5-523C-9F88-EA50-AD21209CD506}"/>
              </a:ext>
            </a:extLst>
          </p:cNvPr>
          <p:cNvSpPr/>
          <p:nvPr userDrawn="1"/>
        </p:nvSpPr>
        <p:spPr>
          <a:xfrm>
            <a:off x="10741706" y="474638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6" name="Oval 745">
            <a:extLst>
              <a:ext uri="{FF2B5EF4-FFF2-40B4-BE49-F238E27FC236}">
                <a16:creationId xmlns:a16="http://schemas.microsoft.com/office/drawing/2014/main" id="{485D3154-9B73-13F5-01BF-C97964E71FD3}"/>
              </a:ext>
            </a:extLst>
          </p:cNvPr>
          <p:cNvSpPr/>
          <p:nvPr userDrawn="1"/>
        </p:nvSpPr>
        <p:spPr>
          <a:xfrm>
            <a:off x="10828989" y="475282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8" name="Oval 747">
            <a:extLst>
              <a:ext uri="{FF2B5EF4-FFF2-40B4-BE49-F238E27FC236}">
                <a16:creationId xmlns:a16="http://schemas.microsoft.com/office/drawing/2014/main" id="{B56B64A9-CA4F-9969-EEE1-FB4B36049C5F}"/>
              </a:ext>
            </a:extLst>
          </p:cNvPr>
          <p:cNvSpPr/>
          <p:nvPr userDrawn="1"/>
        </p:nvSpPr>
        <p:spPr>
          <a:xfrm>
            <a:off x="10916273" y="47553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0" name="Oval 749">
            <a:extLst>
              <a:ext uri="{FF2B5EF4-FFF2-40B4-BE49-F238E27FC236}">
                <a16:creationId xmlns:a16="http://schemas.microsoft.com/office/drawing/2014/main" id="{B2923E61-E051-B302-C451-BFB7E49A7C9A}"/>
              </a:ext>
            </a:extLst>
          </p:cNvPr>
          <p:cNvSpPr/>
          <p:nvPr userDrawn="1"/>
        </p:nvSpPr>
        <p:spPr>
          <a:xfrm>
            <a:off x="11003557" y="475454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2" name="Oval 751">
            <a:extLst>
              <a:ext uri="{FF2B5EF4-FFF2-40B4-BE49-F238E27FC236}">
                <a16:creationId xmlns:a16="http://schemas.microsoft.com/office/drawing/2014/main" id="{4DE4229F-2801-73F6-E004-17FBF0E751F8}"/>
              </a:ext>
            </a:extLst>
          </p:cNvPr>
          <p:cNvSpPr/>
          <p:nvPr userDrawn="1"/>
        </p:nvSpPr>
        <p:spPr>
          <a:xfrm>
            <a:off x="11090840" y="475145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4" name="Oval 753">
            <a:extLst>
              <a:ext uri="{FF2B5EF4-FFF2-40B4-BE49-F238E27FC236}">
                <a16:creationId xmlns:a16="http://schemas.microsoft.com/office/drawing/2014/main" id="{F41BD760-AC24-5382-2638-55CC51F8FE44}"/>
              </a:ext>
            </a:extLst>
          </p:cNvPr>
          <p:cNvSpPr/>
          <p:nvPr userDrawn="1"/>
        </p:nvSpPr>
        <p:spPr>
          <a:xfrm>
            <a:off x="11178124" y="47470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6" name="Oval 755">
            <a:extLst>
              <a:ext uri="{FF2B5EF4-FFF2-40B4-BE49-F238E27FC236}">
                <a16:creationId xmlns:a16="http://schemas.microsoft.com/office/drawing/2014/main" id="{007F4BEA-8CE7-E63A-1639-33B8847466FC}"/>
              </a:ext>
            </a:extLst>
          </p:cNvPr>
          <p:cNvSpPr/>
          <p:nvPr userDrawn="1"/>
        </p:nvSpPr>
        <p:spPr>
          <a:xfrm>
            <a:off x="11265408" y="474228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8" name="Oval 757">
            <a:extLst>
              <a:ext uri="{FF2B5EF4-FFF2-40B4-BE49-F238E27FC236}">
                <a16:creationId xmlns:a16="http://schemas.microsoft.com/office/drawing/2014/main" id="{D5966E5B-CDF2-F651-7469-2699DC71E774}"/>
              </a:ext>
            </a:extLst>
          </p:cNvPr>
          <p:cNvSpPr/>
          <p:nvPr userDrawn="1"/>
        </p:nvSpPr>
        <p:spPr>
          <a:xfrm>
            <a:off x="11352691" y="473834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0" name="Oval 759">
            <a:extLst>
              <a:ext uri="{FF2B5EF4-FFF2-40B4-BE49-F238E27FC236}">
                <a16:creationId xmlns:a16="http://schemas.microsoft.com/office/drawing/2014/main" id="{EC422440-9B84-C78B-8418-87FA8913F288}"/>
              </a:ext>
            </a:extLst>
          </p:cNvPr>
          <p:cNvSpPr/>
          <p:nvPr userDrawn="1"/>
        </p:nvSpPr>
        <p:spPr>
          <a:xfrm>
            <a:off x="11439975" y="47362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2" name="Oval 761">
            <a:extLst>
              <a:ext uri="{FF2B5EF4-FFF2-40B4-BE49-F238E27FC236}">
                <a16:creationId xmlns:a16="http://schemas.microsoft.com/office/drawing/2014/main" id="{B324E4BA-2147-2F1D-BABF-6A58DD7989BC}"/>
              </a:ext>
            </a:extLst>
          </p:cNvPr>
          <p:cNvSpPr/>
          <p:nvPr userDrawn="1"/>
        </p:nvSpPr>
        <p:spPr>
          <a:xfrm>
            <a:off x="11527258" y="473687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4" name="Oval 763">
            <a:extLst>
              <a:ext uri="{FF2B5EF4-FFF2-40B4-BE49-F238E27FC236}">
                <a16:creationId xmlns:a16="http://schemas.microsoft.com/office/drawing/2014/main" id="{491DE365-3C5B-55EB-22FC-7D524F5715EC}"/>
              </a:ext>
            </a:extLst>
          </p:cNvPr>
          <p:cNvSpPr/>
          <p:nvPr userDrawn="1"/>
        </p:nvSpPr>
        <p:spPr>
          <a:xfrm>
            <a:off x="11614542" y="47411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6" name="Oval 765">
            <a:extLst>
              <a:ext uri="{FF2B5EF4-FFF2-40B4-BE49-F238E27FC236}">
                <a16:creationId xmlns:a16="http://schemas.microsoft.com/office/drawing/2014/main" id="{F1D29E51-0C45-667B-7407-C81ABD80867A}"/>
              </a:ext>
            </a:extLst>
          </p:cNvPr>
          <p:cNvSpPr/>
          <p:nvPr userDrawn="1"/>
        </p:nvSpPr>
        <p:spPr>
          <a:xfrm>
            <a:off x="11701826" y="47496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8" name="Oval 767">
            <a:extLst>
              <a:ext uri="{FF2B5EF4-FFF2-40B4-BE49-F238E27FC236}">
                <a16:creationId xmlns:a16="http://schemas.microsoft.com/office/drawing/2014/main" id="{C41D620D-B08D-C27E-505F-3D1A65C8F772}"/>
              </a:ext>
            </a:extLst>
          </p:cNvPr>
          <p:cNvSpPr/>
          <p:nvPr userDrawn="1"/>
        </p:nvSpPr>
        <p:spPr>
          <a:xfrm>
            <a:off x="11789109" y="4762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0" name="Oval 769">
            <a:extLst>
              <a:ext uri="{FF2B5EF4-FFF2-40B4-BE49-F238E27FC236}">
                <a16:creationId xmlns:a16="http://schemas.microsoft.com/office/drawing/2014/main" id="{DC9DEADF-C48F-3362-1943-A658E08EF2E7}"/>
              </a:ext>
            </a:extLst>
          </p:cNvPr>
          <p:cNvSpPr/>
          <p:nvPr userDrawn="1"/>
        </p:nvSpPr>
        <p:spPr>
          <a:xfrm>
            <a:off x="11876393" y="478105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2" name="Oval 771">
            <a:extLst>
              <a:ext uri="{FF2B5EF4-FFF2-40B4-BE49-F238E27FC236}">
                <a16:creationId xmlns:a16="http://schemas.microsoft.com/office/drawing/2014/main" id="{F4D405A5-5D0C-5A0D-925B-36E2F48B3CDC}"/>
              </a:ext>
            </a:extLst>
          </p:cNvPr>
          <p:cNvSpPr/>
          <p:nvPr userDrawn="1"/>
        </p:nvSpPr>
        <p:spPr>
          <a:xfrm>
            <a:off x="11963677" y="48042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4" name="Oval 773">
            <a:extLst>
              <a:ext uri="{FF2B5EF4-FFF2-40B4-BE49-F238E27FC236}">
                <a16:creationId xmlns:a16="http://schemas.microsoft.com/office/drawing/2014/main" id="{B60467CF-0A3C-6F90-6CBD-60A01214B455}"/>
              </a:ext>
            </a:extLst>
          </p:cNvPr>
          <p:cNvSpPr/>
          <p:nvPr userDrawn="1"/>
        </p:nvSpPr>
        <p:spPr>
          <a:xfrm>
            <a:off x="12050960" y="48322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6" name="Oval 775">
            <a:extLst>
              <a:ext uri="{FF2B5EF4-FFF2-40B4-BE49-F238E27FC236}">
                <a16:creationId xmlns:a16="http://schemas.microsoft.com/office/drawing/2014/main" id="{F0A89182-B749-2944-4E6F-52FB569E0312}"/>
              </a:ext>
            </a:extLst>
          </p:cNvPr>
          <p:cNvSpPr/>
          <p:nvPr userDrawn="1"/>
        </p:nvSpPr>
        <p:spPr>
          <a:xfrm>
            <a:off x="12138244" y="486459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8" name="Oval 777">
            <a:extLst>
              <a:ext uri="{FF2B5EF4-FFF2-40B4-BE49-F238E27FC236}">
                <a16:creationId xmlns:a16="http://schemas.microsoft.com/office/drawing/2014/main" id="{EBD3F81E-749D-3028-0779-24255B2E4265}"/>
              </a:ext>
            </a:extLst>
          </p:cNvPr>
          <p:cNvSpPr/>
          <p:nvPr userDrawn="1"/>
        </p:nvSpPr>
        <p:spPr>
          <a:xfrm>
            <a:off x="12225528" y="490069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0" name="Oval 779">
            <a:extLst>
              <a:ext uri="{FF2B5EF4-FFF2-40B4-BE49-F238E27FC236}">
                <a16:creationId xmlns:a16="http://schemas.microsoft.com/office/drawing/2014/main" id="{FD4937D9-46CE-7F95-0D95-B338B5EFAB10}"/>
              </a:ext>
            </a:extLst>
          </p:cNvPr>
          <p:cNvSpPr/>
          <p:nvPr userDrawn="1"/>
        </p:nvSpPr>
        <p:spPr>
          <a:xfrm>
            <a:off x="8385048" y="43079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2" name="Oval 781">
            <a:extLst>
              <a:ext uri="{FF2B5EF4-FFF2-40B4-BE49-F238E27FC236}">
                <a16:creationId xmlns:a16="http://schemas.microsoft.com/office/drawing/2014/main" id="{9609FCF0-14D5-31D4-412D-EA9FA618EECD}"/>
              </a:ext>
            </a:extLst>
          </p:cNvPr>
          <p:cNvSpPr/>
          <p:nvPr userDrawn="1"/>
        </p:nvSpPr>
        <p:spPr>
          <a:xfrm>
            <a:off x="8472331" y="431214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4" name="Oval 783">
            <a:extLst>
              <a:ext uri="{FF2B5EF4-FFF2-40B4-BE49-F238E27FC236}">
                <a16:creationId xmlns:a16="http://schemas.microsoft.com/office/drawing/2014/main" id="{317FCB19-A4CD-CAC2-3880-56802FA28740}"/>
              </a:ext>
            </a:extLst>
          </p:cNvPr>
          <p:cNvSpPr/>
          <p:nvPr userDrawn="1"/>
        </p:nvSpPr>
        <p:spPr>
          <a:xfrm>
            <a:off x="8559615" y="43194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6" name="Oval 785">
            <a:extLst>
              <a:ext uri="{FF2B5EF4-FFF2-40B4-BE49-F238E27FC236}">
                <a16:creationId xmlns:a16="http://schemas.microsoft.com/office/drawing/2014/main" id="{5B11A2A5-33FE-D619-2898-13F674E96A0C}"/>
              </a:ext>
            </a:extLst>
          </p:cNvPr>
          <p:cNvSpPr/>
          <p:nvPr userDrawn="1"/>
        </p:nvSpPr>
        <p:spPr>
          <a:xfrm>
            <a:off x="8646898" y="43304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8" name="Oval 787">
            <a:extLst>
              <a:ext uri="{FF2B5EF4-FFF2-40B4-BE49-F238E27FC236}">
                <a16:creationId xmlns:a16="http://schemas.microsoft.com/office/drawing/2014/main" id="{6B5ACAC4-3F43-E14E-5BE0-F8EA2F282BCD}"/>
              </a:ext>
            </a:extLst>
          </p:cNvPr>
          <p:cNvSpPr/>
          <p:nvPr userDrawn="1"/>
        </p:nvSpPr>
        <p:spPr>
          <a:xfrm>
            <a:off x="8734182" y="434539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0" name="Oval 789">
            <a:extLst>
              <a:ext uri="{FF2B5EF4-FFF2-40B4-BE49-F238E27FC236}">
                <a16:creationId xmlns:a16="http://schemas.microsoft.com/office/drawing/2014/main" id="{E76247C5-F1F7-3B41-C6D1-9EFBA776E351}"/>
              </a:ext>
            </a:extLst>
          </p:cNvPr>
          <p:cNvSpPr/>
          <p:nvPr userDrawn="1"/>
        </p:nvSpPr>
        <p:spPr>
          <a:xfrm>
            <a:off x="8821466" y="43645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2" name="Oval 791">
            <a:extLst>
              <a:ext uri="{FF2B5EF4-FFF2-40B4-BE49-F238E27FC236}">
                <a16:creationId xmlns:a16="http://schemas.microsoft.com/office/drawing/2014/main" id="{4D4C4B70-578B-7A6B-30F3-199EA115AFB9}"/>
              </a:ext>
            </a:extLst>
          </p:cNvPr>
          <p:cNvSpPr/>
          <p:nvPr userDrawn="1"/>
        </p:nvSpPr>
        <p:spPr>
          <a:xfrm>
            <a:off x="8908749" y="43877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4" name="Oval 793">
            <a:extLst>
              <a:ext uri="{FF2B5EF4-FFF2-40B4-BE49-F238E27FC236}">
                <a16:creationId xmlns:a16="http://schemas.microsoft.com/office/drawing/2014/main" id="{EB45DEE9-FDDE-1CB5-5A54-61864890830D}"/>
              </a:ext>
            </a:extLst>
          </p:cNvPr>
          <p:cNvSpPr/>
          <p:nvPr userDrawn="1"/>
        </p:nvSpPr>
        <p:spPr>
          <a:xfrm>
            <a:off x="8996033" y="44149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6" name="Oval 795">
            <a:extLst>
              <a:ext uri="{FF2B5EF4-FFF2-40B4-BE49-F238E27FC236}">
                <a16:creationId xmlns:a16="http://schemas.microsoft.com/office/drawing/2014/main" id="{81D73147-B6BB-2B8B-D968-49033C9F4DB2}"/>
              </a:ext>
            </a:extLst>
          </p:cNvPr>
          <p:cNvSpPr/>
          <p:nvPr userDrawn="1"/>
        </p:nvSpPr>
        <p:spPr>
          <a:xfrm>
            <a:off x="9083317" y="444574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8" name="Oval 797">
            <a:extLst>
              <a:ext uri="{FF2B5EF4-FFF2-40B4-BE49-F238E27FC236}">
                <a16:creationId xmlns:a16="http://schemas.microsoft.com/office/drawing/2014/main" id="{CB425B96-8C7E-5812-E122-865C5BFBAA48}"/>
              </a:ext>
            </a:extLst>
          </p:cNvPr>
          <p:cNvSpPr/>
          <p:nvPr userDrawn="1"/>
        </p:nvSpPr>
        <p:spPr>
          <a:xfrm>
            <a:off x="9170600" y="44794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0" name="Oval 799">
            <a:extLst>
              <a:ext uri="{FF2B5EF4-FFF2-40B4-BE49-F238E27FC236}">
                <a16:creationId xmlns:a16="http://schemas.microsoft.com/office/drawing/2014/main" id="{495C1425-5576-52C1-CB48-971CB0D2335A}"/>
              </a:ext>
            </a:extLst>
          </p:cNvPr>
          <p:cNvSpPr/>
          <p:nvPr userDrawn="1"/>
        </p:nvSpPr>
        <p:spPr>
          <a:xfrm>
            <a:off x="9257884" y="45155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2" name="Oval 801">
            <a:extLst>
              <a:ext uri="{FF2B5EF4-FFF2-40B4-BE49-F238E27FC236}">
                <a16:creationId xmlns:a16="http://schemas.microsoft.com/office/drawing/2014/main" id="{CB2FE15F-DD00-08BF-33EE-B41F03D2FADE}"/>
              </a:ext>
            </a:extLst>
          </p:cNvPr>
          <p:cNvSpPr/>
          <p:nvPr userDrawn="1"/>
        </p:nvSpPr>
        <p:spPr>
          <a:xfrm>
            <a:off x="9345168" y="455312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4" name="Oval 803">
            <a:extLst>
              <a:ext uri="{FF2B5EF4-FFF2-40B4-BE49-F238E27FC236}">
                <a16:creationId xmlns:a16="http://schemas.microsoft.com/office/drawing/2014/main" id="{986C7333-3B59-E5D5-1927-C85BF1B18BA4}"/>
              </a:ext>
            </a:extLst>
          </p:cNvPr>
          <p:cNvSpPr/>
          <p:nvPr userDrawn="1"/>
        </p:nvSpPr>
        <p:spPr>
          <a:xfrm>
            <a:off x="9432451" y="459135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6" name="Oval 805">
            <a:extLst>
              <a:ext uri="{FF2B5EF4-FFF2-40B4-BE49-F238E27FC236}">
                <a16:creationId xmlns:a16="http://schemas.microsoft.com/office/drawing/2014/main" id="{3689143F-1312-D22F-386F-31D5376DAFDF}"/>
              </a:ext>
            </a:extLst>
          </p:cNvPr>
          <p:cNvSpPr/>
          <p:nvPr userDrawn="1"/>
        </p:nvSpPr>
        <p:spPr>
          <a:xfrm>
            <a:off x="9519735" y="462934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8" name="Oval 807">
            <a:extLst>
              <a:ext uri="{FF2B5EF4-FFF2-40B4-BE49-F238E27FC236}">
                <a16:creationId xmlns:a16="http://schemas.microsoft.com/office/drawing/2014/main" id="{AEE40D16-A099-8BC8-87D7-D5245FE18330}"/>
              </a:ext>
            </a:extLst>
          </p:cNvPr>
          <p:cNvSpPr/>
          <p:nvPr userDrawn="1"/>
        </p:nvSpPr>
        <p:spPr>
          <a:xfrm>
            <a:off x="9607018" y="466621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0" name="Oval 809">
            <a:extLst>
              <a:ext uri="{FF2B5EF4-FFF2-40B4-BE49-F238E27FC236}">
                <a16:creationId xmlns:a16="http://schemas.microsoft.com/office/drawing/2014/main" id="{55672457-05D7-860C-F610-060DF21497F6}"/>
              </a:ext>
            </a:extLst>
          </p:cNvPr>
          <p:cNvSpPr/>
          <p:nvPr userDrawn="1"/>
        </p:nvSpPr>
        <p:spPr>
          <a:xfrm>
            <a:off x="9694302" y="470113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2" name="Oval 811">
            <a:extLst>
              <a:ext uri="{FF2B5EF4-FFF2-40B4-BE49-F238E27FC236}">
                <a16:creationId xmlns:a16="http://schemas.microsoft.com/office/drawing/2014/main" id="{56F4C4C2-93B2-4430-5A8E-7443DC0C5A14}"/>
              </a:ext>
            </a:extLst>
          </p:cNvPr>
          <p:cNvSpPr/>
          <p:nvPr userDrawn="1"/>
        </p:nvSpPr>
        <p:spPr>
          <a:xfrm>
            <a:off x="9781586" y="473335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4" name="Oval 813">
            <a:extLst>
              <a:ext uri="{FF2B5EF4-FFF2-40B4-BE49-F238E27FC236}">
                <a16:creationId xmlns:a16="http://schemas.microsoft.com/office/drawing/2014/main" id="{EEAFEF1C-BC61-5AC9-F5C1-F1F9981BFFEA}"/>
              </a:ext>
            </a:extLst>
          </p:cNvPr>
          <p:cNvSpPr/>
          <p:nvPr userDrawn="1"/>
        </p:nvSpPr>
        <p:spPr>
          <a:xfrm>
            <a:off x="9868869" y="47622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6" name="Oval 815">
            <a:extLst>
              <a:ext uri="{FF2B5EF4-FFF2-40B4-BE49-F238E27FC236}">
                <a16:creationId xmlns:a16="http://schemas.microsoft.com/office/drawing/2014/main" id="{CB644DB1-B33C-76B7-E777-7DFB7DDAD3C0}"/>
              </a:ext>
            </a:extLst>
          </p:cNvPr>
          <p:cNvSpPr/>
          <p:nvPr userDrawn="1"/>
        </p:nvSpPr>
        <p:spPr>
          <a:xfrm>
            <a:off x="9956153" y="47874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8" name="Oval 817">
            <a:extLst>
              <a:ext uri="{FF2B5EF4-FFF2-40B4-BE49-F238E27FC236}">
                <a16:creationId xmlns:a16="http://schemas.microsoft.com/office/drawing/2014/main" id="{8E63E1B9-BA09-7E48-9188-0CC77F64743B}"/>
              </a:ext>
            </a:extLst>
          </p:cNvPr>
          <p:cNvSpPr/>
          <p:nvPr userDrawn="1"/>
        </p:nvSpPr>
        <p:spPr>
          <a:xfrm>
            <a:off x="10043437" y="48084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0" name="Oval 819">
            <a:extLst>
              <a:ext uri="{FF2B5EF4-FFF2-40B4-BE49-F238E27FC236}">
                <a16:creationId xmlns:a16="http://schemas.microsoft.com/office/drawing/2014/main" id="{F34D03F6-B233-76B9-D498-55F838E85CF5}"/>
              </a:ext>
            </a:extLst>
          </p:cNvPr>
          <p:cNvSpPr/>
          <p:nvPr userDrawn="1"/>
        </p:nvSpPr>
        <p:spPr>
          <a:xfrm>
            <a:off x="10130720" y="482537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2" name="Oval 821">
            <a:extLst>
              <a:ext uri="{FF2B5EF4-FFF2-40B4-BE49-F238E27FC236}">
                <a16:creationId xmlns:a16="http://schemas.microsoft.com/office/drawing/2014/main" id="{1A335EED-9492-5D70-3FE7-88C9007D38C8}"/>
              </a:ext>
            </a:extLst>
          </p:cNvPr>
          <p:cNvSpPr/>
          <p:nvPr userDrawn="1"/>
        </p:nvSpPr>
        <p:spPr>
          <a:xfrm>
            <a:off x="10218004" y="48381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4" name="Oval 823">
            <a:extLst>
              <a:ext uri="{FF2B5EF4-FFF2-40B4-BE49-F238E27FC236}">
                <a16:creationId xmlns:a16="http://schemas.microsoft.com/office/drawing/2014/main" id="{EBDD3D01-B6B5-2BCF-68B8-A9E5BE071B6B}"/>
              </a:ext>
            </a:extLst>
          </p:cNvPr>
          <p:cNvSpPr/>
          <p:nvPr userDrawn="1"/>
        </p:nvSpPr>
        <p:spPr>
          <a:xfrm>
            <a:off x="10305288" y="484714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6" name="Oval 825">
            <a:extLst>
              <a:ext uri="{FF2B5EF4-FFF2-40B4-BE49-F238E27FC236}">
                <a16:creationId xmlns:a16="http://schemas.microsoft.com/office/drawing/2014/main" id="{66255D22-4125-AF4E-00B3-BA8A67E45197}"/>
              </a:ext>
            </a:extLst>
          </p:cNvPr>
          <p:cNvSpPr/>
          <p:nvPr userDrawn="1"/>
        </p:nvSpPr>
        <p:spPr>
          <a:xfrm>
            <a:off x="10392571" y="4852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8" name="Oval 827">
            <a:extLst>
              <a:ext uri="{FF2B5EF4-FFF2-40B4-BE49-F238E27FC236}">
                <a16:creationId xmlns:a16="http://schemas.microsoft.com/office/drawing/2014/main" id="{1095F0F0-D93F-00DE-4C4C-C8FEE0ED10C2}"/>
              </a:ext>
            </a:extLst>
          </p:cNvPr>
          <p:cNvSpPr/>
          <p:nvPr userDrawn="1"/>
        </p:nvSpPr>
        <p:spPr>
          <a:xfrm>
            <a:off x="10479855" y="48555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0" name="Oval 829">
            <a:extLst>
              <a:ext uri="{FF2B5EF4-FFF2-40B4-BE49-F238E27FC236}">
                <a16:creationId xmlns:a16="http://schemas.microsoft.com/office/drawing/2014/main" id="{0C1D02A9-FAAD-395F-9BCE-FDCFDA946A5A}"/>
              </a:ext>
            </a:extLst>
          </p:cNvPr>
          <p:cNvSpPr/>
          <p:nvPr userDrawn="1"/>
        </p:nvSpPr>
        <p:spPr>
          <a:xfrm>
            <a:off x="10567138" y="4856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2" name="Oval 831">
            <a:extLst>
              <a:ext uri="{FF2B5EF4-FFF2-40B4-BE49-F238E27FC236}">
                <a16:creationId xmlns:a16="http://schemas.microsoft.com/office/drawing/2014/main" id="{DC97E288-08DA-1319-3855-8354418D66B7}"/>
              </a:ext>
            </a:extLst>
          </p:cNvPr>
          <p:cNvSpPr/>
          <p:nvPr userDrawn="1"/>
        </p:nvSpPr>
        <p:spPr>
          <a:xfrm>
            <a:off x="10654422" y="48558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4" name="Oval 833">
            <a:extLst>
              <a:ext uri="{FF2B5EF4-FFF2-40B4-BE49-F238E27FC236}">
                <a16:creationId xmlns:a16="http://schemas.microsoft.com/office/drawing/2014/main" id="{AFAE0D6A-BC7E-4A64-4B60-2960C996C078}"/>
              </a:ext>
            </a:extLst>
          </p:cNvPr>
          <p:cNvSpPr/>
          <p:nvPr userDrawn="1"/>
        </p:nvSpPr>
        <p:spPr>
          <a:xfrm>
            <a:off x="10741706" y="485496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6" name="Oval 835">
            <a:extLst>
              <a:ext uri="{FF2B5EF4-FFF2-40B4-BE49-F238E27FC236}">
                <a16:creationId xmlns:a16="http://schemas.microsoft.com/office/drawing/2014/main" id="{F8FAB0F2-3556-E07D-26B3-B3B82F74D554}"/>
              </a:ext>
            </a:extLst>
          </p:cNvPr>
          <p:cNvSpPr/>
          <p:nvPr userDrawn="1"/>
        </p:nvSpPr>
        <p:spPr>
          <a:xfrm>
            <a:off x="10828989" y="48546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8" name="Oval 837">
            <a:extLst>
              <a:ext uri="{FF2B5EF4-FFF2-40B4-BE49-F238E27FC236}">
                <a16:creationId xmlns:a16="http://schemas.microsoft.com/office/drawing/2014/main" id="{6C3EAC04-79ED-0B6D-8C3D-B5372536D4D4}"/>
              </a:ext>
            </a:extLst>
          </p:cNvPr>
          <p:cNvSpPr/>
          <p:nvPr userDrawn="1"/>
        </p:nvSpPr>
        <p:spPr>
          <a:xfrm>
            <a:off x="10916273" y="48557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0" name="Oval 839">
            <a:extLst>
              <a:ext uri="{FF2B5EF4-FFF2-40B4-BE49-F238E27FC236}">
                <a16:creationId xmlns:a16="http://schemas.microsoft.com/office/drawing/2014/main" id="{6F841DB5-66F0-CCBF-BB3C-E91EA3EF74F6}"/>
              </a:ext>
            </a:extLst>
          </p:cNvPr>
          <p:cNvSpPr/>
          <p:nvPr userDrawn="1"/>
        </p:nvSpPr>
        <p:spPr>
          <a:xfrm>
            <a:off x="11003557" y="485906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2" name="Oval 841">
            <a:extLst>
              <a:ext uri="{FF2B5EF4-FFF2-40B4-BE49-F238E27FC236}">
                <a16:creationId xmlns:a16="http://schemas.microsoft.com/office/drawing/2014/main" id="{18352876-171A-512B-0148-31159A220191}"/>
              </a:ext>
            </a:extLst>
          </p:cNvPr>
          <p:cNvSpPr/>
          <p:nvPr userDrawn="1"/>
        </p:nvSpPr>
        <p:spPr>
          <a:xfrm>
            <a:off x="11090840" y="4865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4" name="Oval 843">
            <a:extLst>
              <a:ext uri="{FF2B5EF4-FFF2-40B4-BE49-F238E27FC236}">
                <a16:creationId xmlns:a16="http://schemas.microsoft.com/office/drawing/2014/main" id="{25266A96-2423-6AD0-FC29-87497FA8DCE5}"/>
              </a:ext>
            </a:extLst>
          </p:cNvPr>
          <p:cNvSpPr/>
          <p:nvPr userDrawn="1"/>
        </p:nvSpPr>
        <p:spPr>
          <a:xfrm>
            <a:off x="11178124" y="487499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6" name="Oval 845">
            <a:extLst>
              <a:ext uri="{FF2B5EF4-FFF2-40B4-BE49-F238E27FC236}">
                <a16:creationId xmlns:a16="http://schemas.microsoft.com/office/drawing/2014/main" id="{7395EDE8-674F-A414-9CFA-6CA205363E1C}"/>
              </a:ext>
            </a:extLst>
          </p:cNvPr>
          <p:cNvSpPr/>
          <p:nvPr userDrawn="1"/>
        </p:nvSpPr>
        <p:spPr>
          <a:xfrm>
            <a:off x="11265408" y="48885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8" name="Oval 847">
            <a:extLst>
              <a:ext uri="{FF2B5EF4-FFF2-40B4-BE49-F238E27FC236}">
                <a16:creationId xmlns:a16="http://schemas.microsoft.com/office/drawing/2014/main" id="{AC938D37-706B-446C-97A3-0E17BC7A3620}"/>
              </a:ext>
            </a:extLst>
          </p:cNvPr>
          <p:cNvSpPr/>
          <p:nvPr userDrawn="1"/>
        </p:nvSpPr>
        <p:spPr>
          <a:xfrm>
            <a:off x="11352691" y="49063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0" name="Oval 849">
            <a:extLst>
              <a:ext uri="{FF2B5EF4-FFF2-40B4-BE49-F238E27FC236}">
                <a16:creationId xmlns:a16="http://schemas.microsoft.com/office/drawing/2014/main" id="{07005E50-2FA6-56EB-5310-73A3B47963C7}"/>
              </a:ext>
            </a:extLst>
          </p:cNvPr>
          <p:cNvSpPr/>
          <p:nvPr userDrawn="1"/>
        </p:nvSpPr>
        <p:spPr>
          <a:xfrm>
            <a:off x="11439975" y="49282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2" name="Oval 851">
            <a:extLst>
              <a:ext uri="{FF2B5EF4-FFF2-40B4-BE49-F238E27FC236}">
                <a16:creationId xmlns:a16="http://schemas.microsoft.com/office/drawing/2014/main" id="{7CCD8377-6B50-F749-038A-7B2368A5FC5B}"/>
              </a:ext>
            </a:extLst>
          </p:cNvPr>
          <p:cNvSpPr/>
          <p:nvPr userDrawn="1"/>
        </p:nvSpPr>
        <p:spPr>
          <a:xfrm>
            <a:off x="11527258" y="495414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4" name="Oval 853">
            <a:extLst>
              <a:ext uri="{FF2B5EF4-FFF2-40B4-BE49-F238E27FC236}">
                <a16:creationId xmlns:a16="http://schemas.microsoft.com/office/drawing/2014/main" id="{DED99ABC-B696-41D9-594D-80B6F0DC39BA}"/>
              </a:ext>
            </a:extLst>
          </p:cNvPr>
          <p:cNvSpPr/>
          <p:nvPr userDrawn="1"/>
        </p:nvSpPr>
        <p:spPr>
          <a:xfrm>
            <a:off x="11614542" y="49837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6" name="Oval 855">
            <a:extLst>
              <a:ext uri="{FF2B5EF4-FFF2-40B4-BE49-F238E27FC236}">
                <a16:creationId xmlns:a16="http://schemas.microsoft.com/office/drawing/2014/main" id="{4E55D2E9-31C2-2697-126F-FD7314E6B584}"/>
              </a:ext>
            </a:extLst>
          </p:cNvPr>
          <p:cNvSpPr/>
          <p:nvPr userDrawn="1"/>
        </p:nvSpPr>
        <p:spPr>
          <a:xfrm>
            <a:off x="11701826" y="50165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8" name="Oval 857">
            <a:extLst>
              <a:ext uri="{FF2B5EF4-FFF2-40B4-BE49-F238E27FC236}">
                <a16:creationId xmlns:a16="http://schemas.microsoft.com/office/drawing/2014/main" id="{9D53C9D8-FDEA-0E0D-1916-F506A7401782}"/>
              </a:ext>
            </a:extLst>
          </p:cNvPr>
          <p:cNvSpPr/>
          <p:nvPr userDrawn="1"/>
        </p:nvSpPr>
        <p:spPr>
          <a:xfrm>
            <a:off x="11789109" y="50519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0" name="Oval 859">
            <a:extLst>
              <a:ext uri="{FF2B5EF4-FFF2-40B4-BE49-F238E27FC236}">
                <a16:creationId xmlns:a16="http://schemas.microsoft.com/office/drawing/2014/main" id="{01DD95BA-4114-0FF5-DDA9-97FFDC05EE08}"/>
              </a:ext>
            </a:extLst>
          </p:cNvPr>
          <p:cNvSpPr/>
          <p:nvPr userDrawn="1"/>
        </p:nvSpPr>
        <p:spPr>
          <a:xfrm>
            <a:off x="11876393" y="508912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2" name="Oval 861">
            <a:extLst>
              <a:ext uri="{FF2B5EF4-FFF2-40B4-BE49-F238E27FC236}">
                <a16:creationId xmlns:a16="http://schemas.microsoft.com/office/drawing/2014/main" id="{F109ACA2-967C-7AE0-8092-43EEC75D8F3F}"/>
              </a:ext>
            </a:extLst>
          </p:cNvPr>
          <p:cNvSpPr/>
          <p:nvPr userDrawn="1"/>
        </p:nvSpPr>
        <p:spPr>
          <a:xfrm>
            <a:off x="11963677" y="512723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4" name="Oval 863">
            <a:extLst>
              <a:ext uri="{FF2B5EF4-FFF2-40B4-BE49-F238E27FC236}">
                <a16:creationId xmlns:a16="http://schemas.microsoft.com/office/drawing/2014/main" id="{6DD3CDFA-4DEC-974F-D2D3-C80F89F8617A}"/>
              </a:ext>
            </a:extLst>
          </p:cNvPr>
          <p:cNvSpPr/>
          <p:nvPr userDrawn="1"/>
        </p:nvSpPr>
        <p:spPr>
          <a:xfrm>
            <a:off x="12050960" y="516539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6" name="Oval 865">
            <a:extLst>
              <a:ext uri="{FF2B5EF4-FFF2-40B4-BE49-F238E27FC236}">
                <a16:creationId xmlns:a16="http://schemas.microsoft.com/office/drawing/2014/main" id="{0CC3DE0A-8B05-7EC3-6728-D417D43813B3}"/>
              </a:ext>
            </a:extLst>
          </p:cNvPr>
          <p:cNvSpPr/>
          <p:nvPr userDrawn="1"/>
        </p:nvSpPr>
        <p:spPr>
          <a:xfrm>
            <a:off x="12138244" y="52027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8" name="Oval 867">
            <a:extLst>
              <a:ext uri="{FF2B5EF4-FFF2-40B4-BE49-F238E27FC236}">
                <a16:creationId xmlns:a16="http://schemas.microsoft.com/office/drawing/2014/main" id="{60ED1DCB-2FC5-A7AA-1E88-A177017DCE66}"/>
              </a:ext>
            </a:extLst>
          </p:cNvPr>
          <p:cNvSpPr/>
          <p:nvPr userDrawn="1"/>
        </p:nvSpPr>
        <p:spPr>
          <a:xfrm>
            <a:off x="12225528" y="52383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0" name="Oval 869">
            <a:extLst>
              <a:ext uri="{FF2B5EF4-FFF2-40B4-BE49-F238E27FC236}">
                <a16:creationId xmlns:a16="http://schemas.microsoft.com/office/drawing/2014/main" id="{3507CA63-B28E-9022-6656-B97A47F39F8F}"/>
              </a:ext>
            </a:extLst>
          </p:cNvPr>
          <p:cNvSpPr/>
          <p:nvPr userDrawn="1"/>
        </p:nvSpPr>
        <p:spPr>
          <a:xfrm>
            <a:off x="8549640" y="2423160"/>
            <a:ext cx="822960" cy="82296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2" name="Oval 871">
            <a:extLst>
              <a:ext uri="{FF2B5EF4-FFF2-40B4-BE49-F238E27FC236}">
                <a16:creationId xmlns:a16="http://schemas.microsoft.com/office/drawing/2014/main" id="{7B27C5A0-2D32-87D3-F228-001308C9FBCE}"/>
              </a:ext>
            </a:extLst>
          </p:cNvPr>
          <p:cNvSpPr/>
          <p:nvPr userDrawn="1"/>
        </p:nvSpPr>
        <p:spPr>
          <a:xfrm>
            <a:off x="8693658" y="2567178"/>
            <a:ext cx="534924" cy="534924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4" name="Oval 873">
            <a:extLst>
              <a:ext uri="{FF2B5EF4-FFF2-40B4-BE49-F238E27FC236}">
                <a16:creationId xmlns:a16="http://schemas.microsoft.com/office/drawing/2014/main" id="{FF2D8A8E-DF0A-C7BF-FD64-ED486926B1E2}"/>
              </a:ext>
            </a:extLst>
          </p:cNvPr>
          <p:cNvSpPr/>
          <p:nvPr userDrawn="1"/>
        </p:nvSpPr>
        <p:spPr>
          <a:xfrm>
            <a:off x="6812280" y="4343400"/>
            <a:ext cx="640080" cy="64008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6" name="Oval 875">
            <a:extLst>
              <a:ext uri="{FF2B5EF4-FFF2-40B4-BE49-F238E27FC236}">
                <a16:creationId xmlns:a16="http://schemas.microsoft.com/office/drawing/2014/main" id="{75539CFB-D5B0-E535-A0C1-6371E432BFE7}"/>
              </a:ext>
            </a:extLst>
          </p:cNvPr>
          <p:cNvSpPr/>
          <p:nvPr userDrawn="1"/>
        </p:nvSpPr>
        <p:spPr>
          <a:xfrm>
            <a:off x="6924294" y="4455414"/>
            <a:ext cx="416051" cy="41605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8" name="Oval 877">
            <a:extLst>
              <a:ext uri="{FF2B5EF4-FFF2-40B4-BE49-F238E27FC236}">
                <a16:creationId xmlns:a16="http://schemas.microsoft.com/office/drawing/2014/main" id="{EE6E0331-0580-76C1-9380-D06A5704B19C}"/>
              </a:ext>
            </a:extLst>
          </p:cNvPr>
          <p:cNvSpPr/>
          <p:nvPr userDrawn="1"/>
        </p:nvSpPr>
        <p:spPr>
          <a:xfrm>
            <a:off x="7242047" y="1389888"/>
            <a:ext cx="512064" cy="512064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0" name="Oval 879">
            <a:extLst>
              <a:ext uri="{FF2B5EF4-FFF2-40B4-BE49-F238E27FC236}">
                <a16:creationId xmlns:a16="http://schemas.microsoft.com/office/drawing/2014/main" id="{5404435D-AFB7-5F2D-00C2-BA36EAA478B3}"/>
              </a:ext>
            </a:extLst>
          </p:cNvPr>
          <p:cNvSpPr/>
          <p:nvPr userDrawn="1"/>
        </p:nvSpPr>
        <p:spPr>
          <a:xfrm>
            <a:off x="7331659" y="1479499"/>
            <a:ext cx="332841" cy="33284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8378FCD9-0AAA-07D2-A1D8-F5207E26BDA2}"/>
              </a:ext>
            </a:extLst>
          </p:cNvPr>
          <p:cNvSpPr/>
          <p:nvPr userDrawn="1"/>
        </p:nvSpPr>
        <p:spPr>
          <a:xfrm>
            <a:off x="539496" y="267004"/>
            <a:ext cx="749808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4" name="Oval 883">
            <a:extLst>
              <a:ext uri="{FF2B5EF4-FFF2-40B4-BE49-F238E27FC236}">
                <a16:creationId xmlns:a16="http://schemas.microsoft.com/office/drawing/2014/main" id="{47ED425E-B9D5-EDE0-F5E3-522A3E19821E}"/>
              </a:ext>
            </a:extLst>
          </p:cNvPr>
          <p:cNvSpPr/>
          <p:nvPr userDrawn="1"/>
        </p:nvSpPr>
        <p:spPr>
          <a:xfrm>
            <a:off x="484632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6" name="Oval 885">
            <a:extLst>
              <a:ext uri="{FF2B5EF4-FFF2-40B4-BE49-F238E27FC236}">
                <a16:creationId xmlns:a16="http://schemas.microsoft.com/office/drawing/2014/main" id="{41E9E5CD-C59B-60C3-6CC8-20AFD0A51BE7}"/>
              </a:ext>
            </a:extLst>
          </p:cNvPr>
          <p:cNvSpPr/>
          <p:nvPr userDrawn="1"/>
        </p:nvSpPr>
        <p:spPr>
          <a:xfrm>
            <a:off x="876909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3DA11C02-70A5-1F96-D718-D4B0B4F58C44}"/>
              </a:ext>
            </a:extLst>
          </p:cNvPr>
          <p:cNvSpPr/>
          <p:nvPr userDrawn="1"/>
        </p:nvSpPr>
        <p:spPr>
          <a:xfrm>
            <a:off x="539496" y="376732"/>
            <a:ext cx="59436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0" name="Oval 889">
            <a:extLst>
              <a:ext uri="{FF2B5EF4-FFF2-40B4-BE49-F238E27FC236}">
                <a16:creationId xmlns:a16="http://schemas.microsoft.com/office/drawing/2014/main" id="{64A063A2-C2CB-EB6D-621C-87917A05E742}"/>
              </a:ext>
            </a:extLst>
          </p:cNvPr>
          <p:cNvSpPr/>
          <p:nvPr userDrawn="1"/>
        </p:nvSpPr>
        <p:spPr>
          <a:xfrm>
            <a:off x="484632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2" name="Oval 891">
            <a:extLst>
              <a:ext uri="{FF2B5EF4-FFF2-40B4-BE49-F238E27FC236}">
                <a16:creationId xmlns:a16="http://schemas.microsoft.com/office/drawing/2014/main" id="{03E1E9B6-3F5A-BDF2-991B-511896DFAE25}"/>
              </a:ext>
            </a:extLst>
          </p:cNvPr>
          <p:cNvSpPr/>
          <p:nvPr userDrawn="1"/>
        </p:nvSpPr>
        <p:spPr>
          <a:xfrm>
            <a:off x="806958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4" name="Rectangle 893">
            <a:extLst>
              <a:ext uri="{FF2B5EF4-FFF2-40B4-BE49-F238E27FC236}">
                <a16:creationId xmlns:a16="http://schemas.microsoft.com/office/drawing/2014/main" id="{182E81A1-93D1-5BF0-F267-A3BB30C0DC20}"/>
              </a:ext>
            </a:extLst>
          </p:cNvPr>
          <p:cNvSpPr/>
          <p:nvPr userDrawn="1"/>
        </p:nvSpPr>
        <p:spPr>
          <a:xfrm>
            <a:off x="539496" y="486460"/>
            <a:ext cx="68580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6" name="Oval 895">
            <a:extLst>
              <a:ext uri="{FF2B5EF4-FFF2-40B4-BE49-F238E27FC236}">
                <a16:creationId xmlns:a16="http://schemas.microsoft.com/office/drawing/2014/main" id="{D2761944-FC1C-9E1B-C617-68552DBED5ED}"/>
              </a:ext>
            </a:extLst>
          </p:cNvPr>
          <p:cNvSpPr/>
          <p:nvPr userDrawn="1"/>
        </p:nvSpPr>
        <p:spPr>
          <a:xfrm>
            <a:off x="484632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8" name="Oval 897">
            <a:extLst>
              <a:ext uri="{FF2B5EF4-FFF2-40B4-BE49-F238E27FC236}">
                <a16:creationId xmlns:a16="http://schemas.microsoft.com/office/drawing/2014/main" id="{04C7FE85-FAE3-6368-C0D5-5BC34D2F9B88}"/>
              </a:ext>
            </a:extLst>
          </p:cNvPr>
          <p:cNvSpPr/>
          <p:nvPr userDrawn="1"/>
        </p:nvSpPr>
        <p:spPr>
          <a:xfrm>
            <a:off x="848106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0" name="Rectangle 899">
            <a:extLst>
              <a:ext uri="{FF2B5EF4-FFF2-40B4-BE49-F238E27FC236}">
                <a16:creationId xmlns:a16="http://schemas.microsoft.com/office/drawing/2014/main" id="{7EBBF3F4-BEAA-982B-1C8F-39DDC5A6773D}"/>
              </a:ext>
            </a:extLst>
          </p:cNvPr>
          <p:cNvSpPr/>
          <p:nvPr userDrawn="1"/>
        </p:nvSpPr>
        <p:spPr>
          <a:xfrm>
            <a:off x="539496" y="596188"/>
            <a:ext cx="50292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2" name="Oval 901">
            <a:extLst>
              <a:ext uri="{FF2B5EF4-FFF2-40B4-BE49-F238E27FC236}">
                <a16:creationId xmlns:a16="http://schemas.microsoft.com/office/drawing/2014/main" id="{EF019C77-2AC8-D625-3778-6C3BA2F06A24}"/>
              </a:ext>
            </a:extLst>
          </p:cNvPr>
          <p:cNvSpPr/>
          <p:nvPr userDrawn="1"/>
        </p:nvSpPr>
        <p:spPr>
          <a:xfrm>
            <a:off x="484632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4" name="Oval 903">
            <a:extLst>
              <a:ext uri="{FF2B5EF4-FFF2-40B4-BE49-F238E27FC236}">
                <a16:creationId xmlns:a16="http://schemas.microsoft.com/office/drawing/2014/main" id="{E228434E-90EC-3925-261F-587121C8C00E}"/>
              </a:ext>
            </a:extLst>
          </p:cNvPr>
          <p:cNvSpPr/>
          <p:nvPr userDrawn="1"/>
        </p:nvSpPr>
        <p:spPr>
          <a:xfrm>
            <a:off x="765810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6" name="Rectangle 905">
            <a:extLst>
              <a:ext uri="{FF2B5EF4-FFF2-40B4-BE49-F238E27FC236}">
                <a16:creationId xmlns:a16="http://schemas.microsoft.com/office/drawing/2014/main" id="{F761D4AC-3ED3-6BFA-0458-893747867A9E}"/>
              </a:ext>
            </a:extLst>
          </p:cNvPr>
          <p:cNvSpPr/>
          <p:nvPr userDrawn="1"/>
        </p:nvSpPr>
        <p:spPr>
          <a:xfrm>
            <a:off x="539496" y="705916"/>
            <a:ext cx="64008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8" name="Oval 907">
            <a:extLst>
              <a:ext uri="{FF2B5EF4-FFF2-40B4-BE49-F238E27FC236}">
                <a16:creationId xmlns:a16="http://schemas.microsoft.com/office/drawing/2014/main" id="{7ED3820B-194A-F352-93BD-F7A659A6A040}"/>
              </a:ext>
            </a:extLst>
          </p:cNvPr>
          <p:cNvSpPr/>
          <p:nvPr userDrawn="1"/>
        </p:nvSpPr>
        <p:spPr>
          <a:xfrm>
            <a:off x="4846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0" name="Oval 909">
            <a:extLst>
              <a:ext uri="{FF2B5EF4-FFF2-40B4-BE49-F238E27FC236}">
                <a16:creationId xmlns:a16="http://schemas.microsoft.com/office/drawing/2014/main" id="{B713F7A1-29C1-0FE1-2215-C2E923A341A3}"/>
              </a:ext>
            </a:extLst>
          </p:cNvPr>
          <p:cNvSpPr/>
          <p:nvPr userDrawn="1"/>
        </p:nvSpPr>
        <p:spPr>
          <a:xfrm>
            <a:off x="8275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2" name="Rectangle 911">
            <a:extLst>
              <a:ext uri="{FF2B5EF4-FFF2-40B4-BE49-F238E27FC236}">
                <a16:creationId xmlns:a16="http://schemas.microsoft.com/office/drawing/2014/main" id="{A99923AE-31FF-F1EE-675D-37FF400790B5}"/>
              </a:ext>
            </a:extLst>
          </p:cNvPr>
          <p:cNvSpPr/>
          <p:nvPr userDrawn="1"/>
        </p:nvSpPr>
        <p:spPr>
          <a:xfrm>
            <a:off x="1271016" y="256032"/>
            <a:ext cx="22860" cy="56692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4" name="TextBox 913">
            <a:extLst>
              <a:ext uri="{FF2B5EF4-FFF2-40B4-BE49-F238E27FC236}">
                <a16:creationId xmlns:a16="http://schemas.microsoft.com/office/drawing/2014/main" id="{30D03431-D957-1EB5-E107-DF4C32C78E3D}"/>
              </a:ext>
            </a:extLst>
          </p:cNvPr>
          <p:cNvSpPr txBox="1"/>
          <p:nvPr userDrawn="1"/>
        </p:nvSpPr>
        <p:spPr>
          <a:xfrm>
            <a:off x="1399031" y="237744"/>
            <a:ext cx="1234440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250" b="1">
                <a:solidFill>
                  <a:srgbClr val="FFFFFF"/>
                </a:solidFill>
                <a:latin typeface="Aptos Display"/>
              </a:defRPr>
            </a:pP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Australian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Internet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Governance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Forum</a:t>
            </a:r>
          </a:p>
        </p:txBody>
      </p:sp>
      <p:sp>
        <p:nvSpPr>
          <p:cNvPr id="916" name="Rounded Rectangle 456">
            <a:extLst>
              <a:ext uri="{FF2B5EF4-FFF2-40B4-BE49-F238E27FC236}">
                <a16:creationId xmlns:a16="http://schemas.microsoft.com/office/drawing/2014/main" id="{5584B13A-3638-6DDE-B6A1-A56424DEF377}"/>
              </a:ext>
            </a:extLst>
          </p:cNvPr>
          <p:cNvSpPr/>
          <p:nvPr userDrawn="1"/>
        </p:nvSpPr>
        <p:spPr>
          <a:xfrm>
            <a:off x="1399031" y="859536"/>
            <a:ext cx="777240" cy="164592"/>
          </a:xfrm>
          <a:prstGeom prst="round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8" name="TextBox 917">
            <a:extLst>
              <a:ext uri="{FF2B5EF4-FFF2-40B4-BE49-F238E27FC236}">
                <a16:creationId xmlns:a16="http://schemas.microsoft.com/office/drawing/2014/main" id="{A1493D69-6CD9-E953-26E7-D8B10DD0F4BB}"/>
              </a:ext>
            </a:extLst>
          </p:cNvPr>
          <p:cNvSpPr txBox="1"/>
          <p:nvPr userDrawn="1"/>
        </p:nvSpPr>
        <p:spPr>
          <a:xfrm>
            <a:off x="1444752" y="882396"/>
            <a:ext cx="685800" cy="100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650" b="1">
                <a:solidFill>
                  <a:srgbClr val="000000"/>
                </a:solidFill>
                <a:latin typeface="Aptos"/>
              </a:defRPr>
            </a:pPr>
            <a:r>
              <a:rPr lang="en-AU" noProof="0" dirty="0"/>
              <a:t>www.auIGF.au</a:t>
            </a:r>
          </a:p>
        </p:txBody>
      </p:sp>
      <p:sp>
        <p:nvSpPr>
          <p:cNvPr id="920" name="Rectangle 919">
            <a:extLst>
              <a:ext uri="{FF2B5EF4-FFF2-40B4-BE49-F238E27FC236}">
                <a16:creationId xmlns:a16="http://schemas.microsoft.com/office/drawing/2014/main" id="{F16DC08E-4E7D-AF01-FAA0-72DFB690A63F}"/>
              </a:ext>
            </a:extLst>
          </p:cNvPr>
          <p:cNvSpPr/>
          <p:nvPr userDrawn="1"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2" name="Rectangle 921">
            <a:extLst>
              <a:ext uri="{FF2B5EF4-FFF2-40B4-BE49-F238E27FC236}">
                <a16:creationId xmlns:a16="http://schemas.microsoft.com/office/drawing/2014/main" id="{B8E0FF3D-1C0B-664C-5E4F-AB894A73073C}"/>
              </a:ext>
            </a:extLst>
          </p:cNvPr>
          <p:cNvSpPr/>
          <p:nvPr userDrawn="1"/>
        </p:nvSpPr>
        <p:spPr>
          <a:xfrm>
            <a:off x="0" y="6183172"/>
            <a:ext cx="12191695" cy="1645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4" name="Oval 923">
            <a:extLst>
              <a:ext uri="{FF2B5EF4-FFF2-40B4-BE49-F238E27FC236}">
                <a16:creationId xmlns:a16="http://schemas.microsoft.com/office/drawing/2014/main" id="{4C357189-D0DF-E50C-E16C-28AAD1D5A99B}"/>
              </a:ext>
            </a:extLst>
          </p:cNvPr>
          <p:cNvSpPr/>
          <p:nvPr userDrawn="1"/>
        </p:nvSpPr>
        <p:spPr>
          <a:xfrm>
            <a:off x="22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6" name="Oval 925">
            <a:extLst>
              <a:ext uri="{FF2B5EF4-FFF2-40B4-BE49-F238E27FC236}">
                <a16:creationId xmlns:a16="http://schemas.microsoft.com/office/drawing/2014/main" id="{52A5E6F2-37FF-5E2B-00BF-EFD97D4EABF5}"/>
              </a:ext>
            </a:extLst>
          </p:cNvPr>
          <p:cNvSpPr/>
          <p:nvPr userDrawn="1"/>
        </p:nvSpPr>
        <p:spPr>
          <a:xfrm>
            <a:off x="71519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8" name="Oval 927">
            <a:extLst>
              <a:ext uri="{FF2B5EF4-FFF2-40B4-BE49-F238E27FC236}">
                <a16:creationId xmlns:a16="http://schemas.microsoft.com/office/drawing/2014/main" id="{82C3A198-B335-CDAD-C06E-D58CD004D3E5}"/>
              </a:ext>
            </a:extLst>
          </p:cNvPr>
          <p:cNvSpPr/>
          <p:nvPr userDrawn="1"/>
        </p:nvSpPr>
        <p:spPr>
          <a:xfrm>
            <a:off x="140752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0" name="Oval 929">
            <a:extLst>
              <a:ext uri="{FF2B5EF4-FFF2-40B4-BE49-F238E27FC236}">
                <a16:creationId xmlns:a16="http://schemas.microsoft.com/office/drawing/2014/main" id="{BF9B8160-D291-7A88-4A53-B06CC1F786F1}"/>
              </a:ext>
            </a:extLst>
          </p:cNvPr>
          <p:cNvSpPr/>
          <p:nvPr userDrawn="1"/>
        </p:nvSpPr>
        <p:spPr>
          <a:xfrm>
            <a:off x="2099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2" name="Oval 931">
            <a:extLst>
              <a:ext uri="{FF2B5EF4-FFF2-40B4-BE49-F238E27FC236}">
                <a16:creationId xmlns:a16="http://schemas.microsoft.com/office/drawing/2014/main" id="{984A081D-533B-584B-5BD2-808C2B21C7CE}"/>
              </a:ext>
            </a:extLst>
          </p:cNvPr>
          <p:cNvSpPr/>
          <p:nvPr userDrawn="1"/>
        </p:nvSpPr>
        <p:spPr>
          <a:xfrm>
            <a:off x="2792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4" name="Oval 933">
            <a:extLst>
              <a:ext uri="{FF2B5EF4-FFF2-40B4-BE49-F238E27FC236}">
                <a16:creationId xmlns:a16="http://schemas.microsoft.com/office/drawing/2014/main" id="{E4327D2C-D830-9A51-724F-D44B93AC6513}"/>
              </a:ext>
            </a:extLst>
          </p:cNvPr>
          <p:cNvSpPr/>
          <p:nvPr userDrawn="1"/>
        </p:nvSpPr>
        <p:spPr>
          <a:xfrm>
            <a:off x="348451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6" name="Oval 935">
            <a:extLst>
              <a:ext uri="{FF2B5EF4-FFF2-40B4-BE49-F238E27FC236}">
                <a16:creationId xmlns:a16="http://schemas.microsoft.com/office/drawing/2014/main" id="{E552D627-259B-053A-C764-1E4779A444FB}"/>
              </a:ext>
            </a:extLst>
          </p:cNvPr>
          <p:cNvSpPr/>
          <p:nvPr userDrawn="1"/>
        </p:nvSpPr>
        <p:spPr>
          <a:xfrm>
            <a:off x="417684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8" name="Oval 937">
            <a:extLst>
              <a:ext uri="{FF2B5EF4-FFF2-40B4-BE49-F238E27FC236}">
                <a16:creationId xmlns:a16="http://schemas.microsoft.com/office/drawing/2014/main" id="{C5138D5C-AA07-D0FC-8D32-73B270C0B4BB}"/>
              </a:ext>
            </a:extLst>
          </p:cNvPr>
          <p:cNvSpPr/>
          <p:nvPr userDrawn="1"/>
        </p:nvSpPr>
        <p:spPr>
          <a:xfrm>
            <a:off x="4869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0" name="Oval 939">
            <a:extLst>
              <a:ext uri="{FF2B5EF4-FFF2-40B4-BE49-F238E27FC236}">
                <a16:creationId xmlns:a16="http://schemas.microsoft.com/office/drawing/2014/main" id="{B74F14E4-56B0-9E0A-F259-B2F274B50466}"/>
              </a:ext>
            </a:extLst>
          </p:cNvPr>
          <p:cNvSpPr/>
          <p:nvPr userDrawn="1"/>
        </p:nvSpPr>
        <p:spPr>
          <a:xfrm>
            <a:off x="22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2" name="Oval 941">
            <a:extLst>
              <a:ext uri="{FF2B5EF4-FFF2-40B4-BE49-F238E27FC236}">
                <a16:creationId xmlns:a16="http://schemas.microsoft.com/office/drawing/2014/main" id="{E1B118E0-7BB7-F652-0497-481E5D398E7D}"/>
              </a:ext>
            </a:extLst>
          </p:cNvPr>
          <p:cNvSpPr/>
          <p:nvPr userDrawn="1"/>
        </p:nvSpPr>
        <p:spPr>
          <a:xfrm>
            <a:off x="71519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4" name="Oval 943">
            <a:extLst>
              <a:ext uri="{FF2B5EF4-FFF2-40B4-BE49-F238E27FC236}">
                <a16:creationId xmlns:a16="http://schemas.microsoft.com/office/drawing/2014/main" id="{504DCAD9-C58B-8581-A01C-2A34AB0BE317}"/>
              </a:ext>
            </a:extLst>
          </p:cNvPr>
          <p:cNvSpPr/>
          <p:nvPr userDrawn="1"/>
        </p:nvSpPr>
        <p:spPr>
          <a:xfrm>
            <a:off x="140752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6" name="Oval 945">
            <a:extLst>
              <a:ext uri="{FF2B5EF4-FFF2-40B4-BE49-F238E27FC236}">
                <a16:creationId xmlns:a16="http://schemas.microsoft.com/office/drawing/2014/main" id="{8A66DFE2-4B2C-52A7-4AD1-C28C4E187D78}"/>
              </a:ext>
            </a:extLst>
          </p:cNvPr>
          <p:cNvSpPr/>
          <p:nvPr userDrawn="1"/>
        </p:nvSpPr>
        <p:spPr>
          <a:xfrm>
            <a:off x="2099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8" name="Oval 947">
            <a:extLst>
              <a:ext uri="{FF2B5EF4-FFF2-40B4-BE49-F238E27FC236}">
                <a16:creationId xmlns:a16="http://schemas.microsoft.com/office/drawing/2014/main" id="{CC6DDDDF-475F-A3AE-14A6-AEA2C402B87E}"/>
              </a:ext>
            </a:extLst>
          </p:cNvPr>
          <p:cNvSpPr/>
          <p:nvPr userDrawn="1"/>
        </p:nvSpPr>
        <p:spPr>
          <a:xfrm>
            <a:off x="2792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0" name="Oval 949">
            <a:extLst>
              <a:ext uri="{FF2B5EF4-FFF2-40B4-BE49-F238E27FC236}">
                <a16:creationId xmlns:a16="http://schemas.microsoft.com/office/drawing/2014/main" id="{A82F3420-8E87-0A00-3274-201FF5976B29}"/>
              </a:ext>
            </a:extLst>
          </p:cNvPr>
          <p:cNvSpPr/>
          <p:nvPr userDrawn="1"/>
        </p:nvSpPr>
        <p:spPr>
          <a:xfrm>
            <a:off x="348451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2" name="Oval 951">
            <a:extLst>
              <a:ext uri="{FF2B5EF4-FFF2-40B4-BE49-F238E27FC236}">
                <a16:creationId xmlns:a16="http://schemas.microsoft.com/office/drawing/2014/main" id="{98E80A9B-D8E4-7AA4-A035-9B38DE926A19}"/>
              </a:ext>
            </a:extLst>
          </p:cNvPr>
          <p:cNvSpPr/>
          <p:nvPr userDrawn="1"/>
        </p:nvSpPr>
        <p:spPr>
          <a:xfrm>
            <a:off x="417684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4" name="Oval 953">
            <a:extLst>
              <a:ext uri="{FF2B5EF4-FFF2-40B4-BE49-F238E27FC236}">
                <a16:creationId xmlns:a16="http://schemas.microsoft.com/office/drawing/2014/main" id="{404640D5-48FD-3D0A-3E76-A342E600E3B4}"/>
              </a:ext>
            </a:extLst>
          </p:cNvPr>
          <p:cNvSpPr/>
          <p:nvPr userDrawn="1"/>
        </p:nvSpPr>
        <p:spPr>
          <a:xfrm>
            <a:off x="4869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6" name="Oval 955">
            <a:extLst>
              <a:ext uri="{FF2B5EF4-FFF2-40B4-BE49-F238E27FC236}">
                <a16:creationId xmlns:a16="http://schemas.microsoft.com/office/drawing/2014/main" id="{B12CD38D-8EA4-33DF-BDAF-30C550A19D33}"/>
              </a:ext>
            </a:extLst>
          </p:cNvPr>
          <p:cNvSpPr/>
          <p:nvPr userDrawn="1"/>
        </p:nvSpPr>
        <p:spPr>
          <a:xfrm>
            <a:off x="22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8" name="Oval 957">
            <a:extLst>
              <a:ext uri="{FF2B5EF4-FFF2-40B4-BE49-F238E27FC236}">
                <a16:creationId xmlns:a16="http://schemas.microsoft.com/office/drawing/2014/main" id="{9AA89AD0-CC7F-5297-D35C-6A7E617632DE}"/>
              </a:ext>
            </a:extLst>
          </p:cNvPr>
          <p:cNvSpPr/>
          <p:nvPr userDrawn="1"/>
        </p:nvSpPr>
        <p:spPr>
          <a:xfrm>
            <a:off x="71519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0" name="Oval 959">
            <a:extLst>
              <a:ext uri="{FF2B5EF4-FFF2-40B4-BE49-F238E27FC236}">
                <a16:creationId xmlns:a16="http://schemas.microsoft.com/office/drawing/2014/main" id="{CA1D457E-1741-BE6B-D602-BE7249199E2F}"/>
              </a:ext>
            </a:extLst>
          </p:cNvPr>
          <p:cNvSpPr/>
          <p:nvPr userDrawn="1"/>
        </p:nvSpPr>
        <p:spPr>
          <a:xfrm>
            <a:off x="140752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2" name="Oval 961">
            <a:extLst>
              <a:ext uri="{FF2B5EF4-FFF2-40B4-BE49-F238E27FC236}">
                <a16:creationId xmlns:a16="http://schemas.microsoft.com/office/drawing/2014/main" id="{998753E9-7B41-0527-34B8-8D9E2D655737}"/>
              </a:ext>
            </a:extLst>
          </p:cNvPr>
          <p:cNvSpPr/>
          <p:nvPr userDrawn="1"/>
        </p:nvSpPr>
        <p:spPr>
          <a:xfrm>
            <a:off x="2099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4" name="Oval 963">
            <a:extLst>
              <a:ext uri="{FF2B5EF4-FFF2-40B4-BE49-F238E27FC236}">
                <a16:creationId xmlns:a16="http://schemas.microsoft.com/office/drawing/2014/main" id="{C4E8D8DF-2D28-1653-3E5F-055693CE6762}"/>
              </a:ext>
            </a:extLst>
          </p:cNvPr>
          <p:cNvSpPr/>
          <p:nvPr userDrawn="1"/>
        </p:nvSpPr>
        <p:spPr>
          <a:xfrm>
            <a:off x="2792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6" name="Oval 965">
            <a:extLst>
              <a:ext uri="{FF2B5EF4-FFF2-40B4-BE49-F238E27FC236}">
                <a16:creationId xmlns:a16="http://schemas.microsoft.com/office/drawing/2014/main" id="{79027DDC-0944-CDBC-98EE-F40C90EDA595}"/>
              </a:ext>
            </a:extLst>
          </p:cNvPr>
          <p:cNvSpPr/>
          <p:nvPr userDrawn="1"/>
        </p:nvSpPr>
        <p:spPr>
          <a:xfrm>
            <a:off x="348451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8" name="Oval 967">
            <a:extLst>
              <a:ext uri="{FF2B5EF4-FFF2-40B4-BE49-F238E27FC236}">
                <a16:creationId xmlns:a16="http://schemas.microsoft.com/office/drawing/2014/main" id="{4D2795EA-4CA3-BD42-D867-9D19879B2E44}"/>
              </a:ext>
            </a:extLst>
          </p:cNvPr>
          <p:cNvSpPr/>
          <p:nvPr userDrawn="1"/>
        </p:nvSpPr>
        <p:spPr>
          <a:xfrm>
            <a:off x="417684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0" name="Oval 969">
            <a:extLst>
              <a:ext uri="{FF2B5EF4-FFF2-40B4-BE49-F238E27FC236}">
                <a16:creationId xmlns:a16="http://schemas.microsoft.com/office/drawing/2014/main" id="{53D17ED9-7467-01B2-D6A0-996B7ABD06AB}"/>
              </a:ext>
            </a:extLst>
          </p:cNvPr>
          <p:cNvSpPr/>
          <p:nvPr userDrawn="1"/>
        </p:nvSpPr>
        <p:spPr>
          <a:xfrm>
            <a:off x="4869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2" name="Oval 971">
            <a:extLst>
              <a:ext uri="{FF2B5EF4-FFF2-40B4-BE49-F238E27FC236}">
                <a16:creationId xmlns:a16="http://schemas.microsoft.com/office/drawing/2014/main" id="{B25C3961-05F7-383C-876E-0AB4A8095C4E}"/>
              </a:ext>
            </a:extLst>
          </p:cNvPr>
          <p:cNvSpPr/>
          <p:nvPr userDrawn="1"/>
        </p:nvSpPr>
        <p:spPr>
          <a:xfrm>
            <a:off x="22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4" name="Oval 973">
            <a:extLst>
              <a:ext uri="{FF2B5EF4-FFF2-40B4-BE49-F238E27FC236}">
                <a16:creationId xmlns:a16="http://schemas.microsoft.com/office/drawing/2014/main" id="{983F2F2E-0527-C2DC-54F5-BE4146571C14}"/>
              </a:ext>
            </a:extLst>
          </p:cNvPr>
          <p:cNvSpPr/>
          <p:nvPr userDrawn="1"/>
        </p:nvSpPr>
        <p:spPr>
          <a:xfrm>
            <a:off x="71519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6" name="Oval 975">
            <a:extLst>
              <a:ext uri="{FF2B5EF4-FFF2-40B4-BE49-F238E27FC236}">
                <a16:creationId xmlns:a16="http://schemas.microsoft.com/office/drawing/2014/main" id="{19393639-C372-DF9E-CC92-374079874C92}"/>
              </a:ext>
            </a:extLst>
          </p:cNvPr>
          <p:cNvSpPr/>
          <p:nvPr userDrawn="1"/>
        </p:nvSpPr>
        <p:spPr>
          <a:xfrm>
            <a:off x="140752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8" name="Oval 977">
            <a:extLst>
              <a:ext uri="{FF2B5EF4-FFF2-40B4-BE49-F238E27FC236}">
                <a16:creationId xmlns:a16="http://schemas.microsoft.com/office/drawing/2014/main" id="{EB9FE935-3FF3-C315-BCFF-4C98C06164A7}"/>
              </a:ext>
            </a:extLst>
          </p:cNvPr>
          <p:cNvSpPr/>
          <p:nvPr userDrawn="1"/>
        </p:nvSpPr>
        <p:spPr>
          <a:xfrm>
            <a:off x="2099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0" name="Oval 979">
            <a:extLst>
              <a:ext uri="{FF2B5EF4-FFF2-40B4-BE49-F238E27FC236}">
                <a16:creationId xmlns:a16="http://schemas.microsoft.com/office/drawing/2014/main" id="{FE4F3637-8C8A-7202-4EEB-BB999AE59470}"/>
              </a:ext>
            </a:extLst>
          </p:cNvPr>
          <p:cNvSpPr/>
          <p:nvPr userDrawn="1"/>
        </p:nvSpPr>
        <p:spPr>
          <a:xfrm>
            <a:off x="2792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2" name="Oval 981">
            <a:extLst>
              <a:ext uri="{FF2B5EF4-FFF2-40B4-BE49-F238E27FC236}">
                <a16:creationId xmlns:a16="http://schemas.microsoft.com/office/drawing/2014/main" id="{F95F0012-42BF-0F01-1B44-9F6644BDC3E7}"/>
              </a:ext>
            </a:extLst>
          </p:cNvPr>
          <p:cNvSpPr/>
          <p:nvPr userDrawn="1"/>
        </p:nvSpPr>
        <p:spPr>
          <a:xfrm>
            <a:off x="348451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4" name="Oval 983">
            <a:extLst>
              <a:ext uri="{FF2B5EF4-FFF2-40B4-BE49-F238E27FC236}">
                <a16:creationId xmlns:a16="http://schemas.microsoft.com/office/drawing/2014/main" id="{4B61F06F-69EB-B1C8-DEEE-29A155C16768}"/>
              </a:ext>
            </a:extLst>
          </p:cNvPr>
          <p:cNvSpPr/>
          <p:nvPr userDrawn="1"/>
        </p:nvSpPr>
        <p:spPr>
          <a:xfrm>
            <a:off x="417684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6" name="Oval 985">
            <a:extLst>
              <a:ext uri="{FF2B5EF4-FFF2-40B4-BE49-F238E27FC236}">
                <a16:creationId xmlns:a16="http://schemas.microsoft.com/office/drawing/2014/main" id="{693B1975-3E44-8A6F-2AC3-11BFC0C91A9B}"/>
              </a:ext>
            </a:extLst>
          </p:cNvPr>
          <p:cNvSpPr/>
          <p:nvPr userDrawn="1"/>
        </p:nvSpPr>
        <p:spPr>
          <a:xfrm>
            <a:off x="4869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8" name="Oval 987">
            <a:extLst>
              <a:ext uri="{FF2B5EF4-FFF2-40B4-BE49-F238E27FC236}">
                <a16:creationId xmlns:a16="http://schemas.microsoft.com/office/drawing/2014/main" id="{B66D22A2-890C-15E5-3714-820A53C40868}"/>
              </a:ext>
            </a:extLst>
          </p:cNvPr>
          <p:cNvSpPr/>
          <p:nvPr userDrawn="1"/>
        </p:nvSpPr>
        <p:spPr>
          <a:xfrm>
            <a:off x="22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0" name="Oval 989">
            <a:extLst>
              <a:ext uri="{FF2B5EF4-FFF2-40B4-BE49-F238E27FC236}">
                <a16:creationId xmlns:a16="http://schemas.microsoft.com/office/drawing/2014/main" id="{D75B7EC4-DE27-8D94-7353-11036110836F}"/>
              </a:ext>
            </a:extLst>
          </p:cNvPr>
          <p:cNvSpPr/>
          <p:nvPr userDrawn="1"/>
        </p:nvSpPr>
        <p:spPr>
          <a:xfrm>
            <a:off x="71519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2" name="Oval 991">
            <a:extLst>
              <a:ext uri="{FF2B5EF4-FFF2-40B4-BE49-F238E27FC236}">
                <a16:creationId xmlns:a16="http://schemas.microsoft.com/office/drawing/2014/main" id="{A11CEF06-4D7C-DB2D-6D21-E7E41482031B}"/>
              </a:ext>
            </a:extLst>
          </p:cNvPr>
          <p:cNvSpPr/>
          <p:nvPr userDrawn="1"/>
        </p:nvSpPr>
        <p:spPr>
          <a:xfrm>
            <a:off x="140752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4" name="Oval 993">
            <a:extLst>
              <a:ext uri="{FF2B5EF4-FFF2-40B4-BE49-F238E27FC236}">
                <a16:creationId xmlns:a16="http://schemas.microsoft.com/office/drawing/2014/main" id="{62001F5B-00E5-AC32-F5A0-A0376FAAAEE5}"/>
              </a:ext>
            </a:extLst>
          </p:cNvPr>
          <p:cNvSpPr/>
          <p:nvPr userDrawn="1"/>
        </p:nvSpPr>
        <p:spPr>
          <a:xfrm>
            <a:off x="2099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6" name="Oval 995">
            <a:extLst>
              <a:ext uri="{FF2B5EF4-FFF2-40B4-BE49-F238E27FC236}">
                <a16:creationId xmlns:a16="http://schemas.microsoft.com/office/drawing/2014/main" id="{B273D899-D3D9-3E0C-59C4-4D9C40CFB874}"/>
              </a:ext>
            </a:extLst>
          </p:cNvPr>
          <p:cNvSpPr/>
          <p:nvPr userDrawn="1"/>
        </p:nvSpPr>
        <p:spPr>
          <a:xfrm>
            <a:off x="2792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8" name="Oval 997">
            <a:extLst>
              <a:ext uri="{FF2B5EF4-FFF2-40B4-BE49-F238E27FC236}">
                <a16:creationId xmlns:a16="http://schemas.microsoft.com/office/drawing/2014/main" id="{A76805DD-041C-FBA8-C477-67E65F13FB41}"/>
              </a:ext>
            </a:extLst>
          </p:cNvPr>
          <p:cNvSpPr/>
          <p:nvPr userDrawn="1"/>
        </p:nvSpPr>
        <p:spPr>
          <a:xfrm>
            <a:off x="348451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0" name="Oval 999">
            <a:extLst>
              <a:ext uri="{FF2B5EF4-FFF2-40B4-BE49-F238E27FC236}">
                <a16:creationId xmlns:a16="http://schemas.microsoft.com/office/drawing/2014/main" id="{59EAAFDF-D12A-0FE1-7DC9-EE3C3DF6DDF4}"/>
              </a:ext>
            </a:extLst>
          </p:cNvPr>
          <p:cNvSpPr/>
          <p:nvPr userDrawn="1"/>
        </p:nvSpPr>
        <p:spPr>
          <a:xfrm>
            <a:off x="417684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2" name="Oval 1001">
            <a:extLst>
              <a:ext uri="{FF2B5EF4-FFF2-40B4-BE49-F238E27FC236}">
                <a16:creationId xmlns:a16="http://schemas.microsoft.com/office/drawing/2014/main" id="{BF1C63A0-1F67-7FD9-1D9B-7D15AA785E16}"/>
              </a:ext>
            </a:extLst>
          </p:cNvPr>
          <p:cNvSpPr/>
          <p:nvPr userDrawn="1"/>
        </p:nvSpPr>
        <p:spPr>
          <a:xfrm>
            <a:off x="4869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4" name="Oval 1003">
            <a:extLst>
              <a:ext uri="{FF2B5EF4-FFF2-40B4-BE49-F238E27FC236}">
                <a16:creationId xmlns:a16="http://schemas.microsoft.com/office/drawing/2014/main" id="{86CACBDF-CB08-C326-FE9C-3FB477D43FE5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6" name="Oval 1005">
            <a:extLst>
              <a:ext uri="{FF2B5EF4-FFF2-40B4-BE49-F238E27FC236}">
                <a16:creationId xmlns:a16="http://schemas.microsoft.com/office/drawing/2014/main" id="{4CC3D94B-7342-8343-181E-2122F9F593B7}"/>
              </a:ext>
            </a:extLst>
          </p:cNvPr>
          <p:cNvSpPr/>
          <p:nvPr userDrawn="1"/>
        </p:nvSpPr>
        <p:spPr>
          <a:xfrm>
            <a:off x="1066379" y="656368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8" name="Oval 1007">
            <a:extLst>
              <a:ext uri="{FF2B5EF4-FFF2-40B4-BE49-F238E27FC236}">
                <a16:creationId xmlns:a16="http://schemas.microsoft.com/office/drawing/2014/main" id="{6EE2BDE8-AB55-3319-75D6-91460885ECA1}"/>
              </a:ext>
            </a:extLst>
          </p:cNvPr>
          <p:cNvSpPr/>
          <p:nvPr userDrawn="1"/>
        </p:nvSpPr>
        <p:spPr>
          <a:xfrm>
            <a:off x="1053522" y="660746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0" name="Oval 1009">
            <a:extLst>
              <a:ext uri="{FF2B5EF4-FFF2-40B4-BE49-F238E27FC236}">
                <a16:creationId xmlns:a16="http://schemas.microsoft.com/office/drawing/2014/main" id="{89A085D3-9413-B180-7C86-E08AD63CD118}"/>
              </a:ext>
            </a:extLst>
          </p:cNvPr>
          <p:cNvSpPr/>
          <p:nvPr userDrawn="1"/>
        </p:nvSpPr>
        <p:spPr>
          <a:xfrm>
            <a:off x="1032612" y="664802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2" name="Oval 1011">
            <a:extLst>
              <a:ext uri="{FF2B5EF4-FFF2-40B4-BE49-F238E27FC236}">
                <a16:creationId xmlns:a16="http://schemas.microsoft.com/office/drawing/2014/main" id="{F38A1F02-5390-BD82-E8C0-EA355E9BE185}"/>
              </a:ext>
            </a:extLst>
          </p:cNvPr>
          <p:cNvSpPr/>
          <p:nvPr userDrawn="1"/>
        </p:nvSpPr>
        <p:spPr>
          <a:xfrm>
            <a:off x="1004404" y="668389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4" name="Oval 1013">
            <a:extLst>
              <a:ext uri="{FF2B5EF4-FFF2-40B4-BE49-F238E27FC236}">
                <a16:creationId xmlns:a16="http://schemas.microsoft.com/office/drawing/2014/main" id="{0BC3725D-175F-5F2F-296A-9375D370DF2D}"/>
              </a:ext>
            </a:extLst>
          </p:cNvPr>
          <p:cNvSpPr/>
          <p:nvPr userDrawn="1"/>
        </p:nvSpPr>
        <p:spPr>
          <a:xfrm>
            <a:off x="969917" y="67137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6" name="Oval 1015">
            <a:extLst>
              <a:ext uri="{FF2B5EF4-FFF2-40B4-BE49-F238E27FC236}">
                <a16:creationId xmlns:a16="http://schemas.microsoft.com/office/drawing/2014/main" id="{39DCF5F5-CB32-8E22-FF75-AEE5DEDA03B6}"/>
              </a:ext>
            </a:extLst>
          </p:cNvPr>
          <p:cNvSpPr/>
          <p:nvPr userDrawn="1"/>
        </p:nvSpPr>
        <p:spPr>
          <a:xfrm>
            <a:off x="930398" y="673659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8" name="Oval 1017">
            <a:extLst>
              <a:ext uri="{FF2B5EF4-FFF2-40B4-BE49-F238E27FC236}">
                <a16:creationId xmlns:a16="http://schemas.microsoft.com/office/drawing/2014/main" id="{E823611A-3E08-E8A4-072D-41FD9B56CF6E}"/>
              </a:ext>
            </a:extLst>
          </p:cNvPr>
          <p:cNvSpPr/>
          <p:nvPr userDrawn="1"/>
        </p:nvSpPr>
        <p:spPr>
          <a:xfrm>
            <a:off x="887275" y="675151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0" name="Oval 1019">
            <a:extLst>
              <a:ext uri="{FF2B5EF4-FFF2-40B4-BE49-F238E27FC236}">
                <a16:creationId xmlns:a16="http://schemas.microsoft.com/office/drawing/2014/main" id="{E93BBCC5-F568-4FBD-6A03-3DABA056DEB6}"/>
              </a:ext>
            </a:extLst>
          </p:cNvPr>
          <p:cNvSpPr/>
          <p:nvPr userDrawn="1"/>
        </p:nvSpPr>
        <p:spPr>
          <a:xfrm>
            <a:off x="842107" y="675801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2" name="Oval 1021">
            <a:extLst>
              <a:ext uri="{FF2B5EF4-FFF2-40B4-BE49-F238E27FC236}">
                <a16:creationId xmlns:a16="http://schemas.microsoft.com/office/drawing/2014/main" id="{7D98A512-D363-061E-E4A9-A00B1A354169}"/>
              </a:ext>
            </a:extLst>
          </p:cNvPr>
          <p:cNvSpPr/>
          <p:nvPr userDrawn="1"/>
        </p:nvSpPr>
        <p:spPr>
          <a:xfrm>
            <a:off x="796526" y="675584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4" name="Oval 1023">
            <a:extLst>
              <a:ext uri="{FF2B5EF4-FFF2-40B4-BE49-F238E27FC236}">
                <a16:creationId xmlns:a16="http://schemas.microsoft.com/office/drawing/2014/main" id="{6DF7A0DE-DB76-6DC4-1352-74DFDE79AEBA}"/>
              </a:ext>
            </a:extLst>
          </p:cNvPr>
          <p:cNvSpPr/>
          <p:nvPr userDrawn="1"/>
        </p:nvSpPr>
        <p:spPr>
          <a:xfrm>
            <a:off x="752180" y="674508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6" name="Oval 1025">
            <a:extLst>
              <a:ext uri="{FF2B5EF4-FFF2-40B4-BE49-F238E27FC236}">
                <a16:creationId xmlns:a16="http://schemas.microsoft.com/office/drawing/2014/main" id="{BA0FA4A2-CE69-8659-A445-A4F3CBB36539}"/>
              </a:ext>
            </a:extLst>
          </p:cNvPr>
          <p:cNvSpPr/>
          <p:nvPr userDrawn="1"/>
        </p:nvSpPr>
        <p:spPr>
          <a:xfrm>
            <a:off x="710671" y="67261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8" name="Oval 1027">
            <a:extLst>
              <a:ext uri="{FF2B5EF4-FFF2-40B4-BE49-F238E27FC236}">
                <a16:creationId xmlns:a16="http://schemas.microsoft.com/office/drawing/2014/main" id="{158FEF63-7C2C-AEC5-AFC5-90E0C9AE7760}"/>
              </a:ext>
            </a:extLst>
          </p:cNvPr>
          <p:cNvSpPr/>
          <p:nvPr userDrawn="1"/>
        </p:nvSpPr>
        <p:spPr>
          <a:xfrm>
            <a:off x="673500" y="669965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0" name="Oval 1029">
            <a:extLst>
              <a:ext uri="{FF2B5EF4-FFF2-40B4-BE49-F238E27FC236}">
                <a16:creationId xmlns:a16="http://schemas.microsoft.com/office/drawing/2014/main" id="{DBBCCD8D-805D-1C05-7BC1-A16E40FFFECE}"/>
              </a:ext>
            </a:extLst>
          </p:cNvPr>
          <p:cNvSpPr/>
          <p:nvPr userDrawn="1"/>
        </p:nvSpPr>
        <p:spPr>
          <a:xfrm>
            <a:off x="642010" y="666663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AF556EF0-70AF-2528-0178-E73F8B7A48E2}"/>
              </a:ext>
            </a:extLst>
          </p:cNvPr>
          <p:cNvSpPr/>
          <p:nvPr userDrawn="1"/>
        </p:nvSpPr>
        <p:spPr>
          <a:xfrm>
            <a:off x="617339" y="662824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4" name="Oval 1033">
            <a:extLst>
              <a:ext uri="{FF2B5EF4-FFF2-40B4-BE49-F238E27FC236}">
                <a16:creationId xmlns:a16="http://schemas.microsoft.com/office/drawing/2014/main" id="{450BC101-DF67-552A-5CD2-8E60FA35EE59}"/>
              </a:ext>
            </a:extLst>
          </p:cNvPr>
          <p:cNvSpPr/>
          <p:nvPr userDrawn="1"/>
        </p:nvSpPr>
        <p:spPr>
          <a:xfrm>
            <a:off x="600379" y="658587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6" name="Oval 1035">
            <a:extLst>
              <a:ext uri="{FF2B5EF4-FFF2-40B4-BE49-F238E27FC236}">
                <a16:creationId xmlns:a16="http://schemas.microsoft.com/office/drawing/2014/main" id="{AC8DC0D7-5FDD-4B18-E246-E39C19E449C1}"/>
              </a:ext>
            </a:extLst>
          </p:cNvPr>
          <p:cNvSpPr/>
          <p:nvPr userDrawn="1"/>
        </p:nvSpPr>
        <p:spPr>
          <a:xfrm>
            <a:off x="591743" y="654107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8" name="Oval 1037">
            <a:extLst>
              <a:ext uri="{FF2B5EF4-FFF2-40B4-BE49-F238E27FC236}">
                <a16:creationId xmlns:a16="http://schemas.microsoft.com/office/drawing/2014/main" id="{DBFD6335-D3B8-5E47-4403-8E4E1345C5B7}"/>
              </a:ext>
            </a:extLst>
          </p:cNvPr>
          <p:cNvSpPr/>
          <p:nvPr userDrawn="1"/>
        </p:nvSpPr>
        <p:spPr>
          <a:xfrm>
            <a:off x="591743" y="649543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0" name="Oval 1039">
            <a:extLst>
              <a:ext uri="{FF2B5EF4-FFF2-40B4-BE49-F238E27FC236}">
                <a16:creationId xmlns:a16="http://schemas.microsoft.com/office/drawing/2014/main" id="{4CA1D129-124C-2AF8-B308-718FCC3EBF72}"/>
              </a:ext>
            </a:extLst>
          </p:cNvPr>
          <p:cNvSpPr/>
          <p:nvPr userDrawn="1"/>
        </p:nvSpPr>
        <p:spPr>
          <a:xfrm>
            <a:off x="600379" y="645063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2" name="Oval 1041">
            <a:extLst>
              <a:ext uri="{FF2B5EF4-FFF2-40B4-BE49-F238E27FC236}">
                <a16:creationId xmlns:a16="http://schemas.microsoft.com/office/drawing/2014/main" id="{BEC98BC8-05A8-E259-863D-2A62C45C27C2}"/>
              </a:ext>
            </a:extLst>
          </p:cNvPr>
          <p:cNvSpPr/>
          <p:nvPr userDrawn="1"/>
        </p:nvSpPr>
        <p:spPr>
          <a:xfrm>
            <a:off x="617339" y="640826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C4546E12-B897-5241-B4A6-631B2823CA82}"/>
              </a:ext>
            </a:extLst>
          </p:cNvPr>
          <p:cNvSpPr/>
          <p:nvPr userDrawn="1"/>
        </p:nvSpPr>
        <p:spPr>
          <a:xfrm>
            <a:off x="642010" y="63698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6" name="Oval 1045">
            <a:extLst>
              <a:ext uri="{FF2B5EF4-FFF2-40B4-BE49-F238E27FC236}">
                <a16:creationId xmlns:a16="http://schemas.microsoft.com/office/drawing/2014/main" id="{51D33779-89CF-5EB3-DEE9-FFEA990A401A}"/>
              </a:ext>
            </a:extLst>
          </p:cNvPr>
          <p:cNvSpPr/>
          <p:nvPr userDrawn="1"/>
        </p:nvSpPr>
        <p:spPr>
          <a:xfrm>
            <a:off x="673500" y="633685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C07B4308-3960-A8DF-3ACD-DF46B53AC512}"/>
              </a:ext>
            </a:extLst>
          </p:cNvPr>
          <p:cNvSpPr/>
          <p:nvPr userDrawn="1"/>
        </p:nvSpPr>
        <p:spPr>
          <a:xfrm>
            <a:off x="710671" y="631038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0" name="Oval 1049">
            <a:extLst>
              <a:ext uri="{FF2B5EF4-FFF2-40B4-BE49-F238E27FC236}">
                <a16:creationId xmlns:a16="http://schemas.microsoft.com/office/drawing/2014/main" id="{4ED289A1-9BF2-5555-DDE9-8CB5A9B34D79}"/>
              </a:ext>
            </a:extLst>
          </p:cNvPr>
          <p:cNvSpPr/>
          <p:nvPr userDrawn="1"/>
        </p:nvSpPr>
        <p:spPr>
          <a:xfrm>
            <a:off x="752180" y="62914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2" name="Oval 1051">
            <a:extLst>
              <a:ext uri="{FF2B5EF4-FFF2-40B4-BE49-F238E27FC236}">
                <a16:creationId xmlns:a16="http://schemas.microsoft.com/office/drawing/2014/main" id="{BF8DF48B-892A-96C5-04E9-26843BE97C7B}"/>
              </a:ext>
            </a:extLst>
          </p:cNvPr>
          <p:cNvSpPr/>
          <p:nvPr userDrawn="1"/>
        </p:nvSpPr>
        <p:spPr>
          <a:xfrm>
            <a:off x="796526" y="628066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4" name="Oval 1053">
            <a:extLst>
              <a:ext uri="{FF2B5EF4-FFF2-40B4-BE49-F238E27FC236}">
                <a16:creationId xmlns:a16="http://schemas.microsoft.com/office/drawing/2014/main" id="{13720ECB-9D79-886A-1BEA-30774C8A1074}"/>
              </a:ext>
            </a:extLst>
          </p:cNvPr>
          <p:cNvSpPr/>
          <p:nvPr userDrawn="1"/>
        </p:nvSpPr>
        <p:spPr>
          <a:xfrm>
            <a:off x="842107" y="627849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6" name="Oval 1055">
            <a:extLst>
              <a:ext uri="{FF2B5EF4-FFF2-40B4-BE49-F238E27FC236}">
                <a16:creationId xmlns:a16="http://schemas.microsoft.com/office/drawing/2014/main" id="{6AA68722-FBB2-4BD3-B250-053D873CAB11}"/>
              </a:ext>
            </a:extLst>
          </p:cNvPr>
          <p:cNvSpPr/>
          <p:nvPr userDrawn="1"/>
        </p:nvSpPr>
        <p:spPr>
          <a:xfrm>
            <a:off x="887275" y="628499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8" name="Oval 1057">
            <a:extLst>
              <a:ext uri="{FF2B5EF4-FFF2-40B4-BE49-F238E27FC236}">
                <a16:creationId xmlns:a16="http://schemas.microsoft.com/office/drawing/2014/main" id="{3813069B-6B5E-3E47-3517-0C29E59315EF}"/>
              </a:ext>
            </a:extLst>
          </p:cNvPr>
          <p:cNvSpPr/>
          <p:nvPr userDrawn="1"/>
        </p:nvSpPr>
        <p:spPr>
          <a:xfrm>
            <a:off x="930398" y="62999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0" name="Oval 1059">
            <a:extLst>
              <a:ext uri="{FF2B5EF4-FFF2-40B4-BE49-F238E27FC236}">
                <a16:creationId xmlns:a16="http://schemas.microsoft.com/office/drawing/2014/main" id="{FD30FE51-0F7A-501E-515E-691846124CD4}"/>
              </a:ext>
            </a:extLst>
          </p:cNvPr>
          <p:cNvSpPr/>
          <p:nvPr userDrawn="1"/>
        </p:nvSpPr>
        <p:spPr>
          <a:xfrm>
            <a:off x="969917" y="632273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2" name="Oval 1061">
            <a:extLst>
              <a:ext uri="{FF2B5EF4-FFF2-40B4-BE49-F238E27FC236}">
                <a16:creationId xmlns:a16="http://schemas.microsoft.com/office/drawing/2014/main" id="{4994F05C-2F00-AAFA-8314-223BBF7C86E4}"/>
              </a:ext>
            </a:extLst>
          </p:cNvPr>
          <p:cNvSpPr/>
          <p:nvPr userDrawn="1"/>
        </p:nvSpPr>
        <p:spPr>
          <a:xfrm>
            <a:off x="1004404" y="63526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4" name="Oval 1063">
            <a:extLst>
              <a:ext uri="{FF2B5EF4-FFF2-40B4-BE49-F238E27FC236}">
                <a16:creationId xmlns:a16="http://schemas.microsoft.com/office/drawing/2014/main" id="{271BA5DD-90EA-F484-B786-840E9AC3A50C}"/>
              </a:ext>
            </a:extLst>
          </p:cNvPr>
          <p:cNvSpPr/>
          <p:nvPr userDrawn="1"/>
        </p:nvSpPr>
        <p:spPr>
          <a:xfrm>
            <a:off x="1032612" y="638848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6" name="Oval 1065">
            <a:extLst>
              <a:ext uri="{FF2B5EF4-FFF2-40B4-BE49-F238E27FC236}">
                <a16:creationId xmlns:a16="http://schemas.microsoft.com/office/drawing/2014/main" id="{66304BA1-7CE0-A29B-B04C-186A7814CA9E}"/>
              </a:ext>
            </a:extLst>
          </p:cNvPr>
          <p:cNvSpPr/>
          <p:nvPr userDrawn="1"/>
        </p:nvSpPr>
        <p:spPr>
          <a:xfrm>
            <a:off x="1053522" y="642904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8" name="Oval 1067">
            <a:extLst>
              <a:ext uri="{FF2B5EF4-FFF2-40B4-BE49-F238E27FC236}">
                <a16:creationId xmlns:a16="http://schemas.microsoft.com/office/drawing/2014/main" id="{55B9A035-71C8-20D0-455B-8ED329DEADB1}"/>
              </a:ext>
            </a:extLst>
          </p:cNvPr>
          <p:cNvSpPr/>
          <p:nvPr userDrawn="1"/>
        </p:nvSpPr>
        <p:spPr>
          <a:xfrm>
            <a:off x="1066379" y="647282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0" name="Oval 1069">
            <a:extLst>
              <a:ext uri="{FF2B5EF4-FFF2-40B4-BE49-F238E27FC236}">
                <a16:creationId xmlns:a16="http://schemas.microsoft.com/office/drawing/2014/main" id="{0CE581CE-B207-E80C-0095-0583814F14B7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2" name="Oval 1071">
            <a:extLst>
              <a:ext uri="{FF2B5EF4-FFF2-40B4-BE49-F238E27FC236}">
                <a16:creationId xmlns:a16="http://schemas.microsoft.com/office/drawing/2014/main" id="{033768AF-C543-B4E2-3C4F-48448F1F33A3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4" name="Oval 1073">
            <a:extLst>
              <a:ext uri="{FF2B5EF4-FFF2-40B4-BE49-F238E27FC236}">
                <a16:creationId xmlns:a16="http://schemas.microsoft.com/office/drawing/2014/main" id="{15C84D54-B410-755A-D8F0-867A3D9C3AFD}"/>
              </a:ext>
            </a:extLst>
          </p:cNvPr>
          <p:cNvSpPr/>
          <p:nvPr userDrawn="1"/>
        </p:nvSpPr>
        <p:spPr>
          <a:xfrm>
            <a:off x="1000770" y="656003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6" name="Oval 1075">
            <a:extLst>
              <a:ext uri="{FF2B5EF4-FFF2-40B4-BE49-F238E27FC236}">
                <a16:creationId xmlns:a16="http://schemas.microsoft.com/office/drawing/2014/main" id="{6D3C1312-9AEC-33C5-7AFB-23A9B42E7F71}"/>
              </a:ext>
            </a:extLst>
          </p:cNvPr>
          <p:cNvSpPr/>
          <p:nvPr userDrawn="1"/>
        </p:nvSpPr>
        <p:spPr>
          <a:xfrm>
            <a:off x="987045" y="659773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8" name="Oval 1077">
            <a:extLst>
              <a:ext uri="{FF2B5EF4-FFF2-40B4-BE49-F238E27FC236}">
                <a16:creationId xmlns:a16="http://schemas.microsoft.com/office/drawing/2014/main" id="{81B75AC7-4A75-7176-6FF2-65A90DEDDCA6}"/>
              </a:ext>
            </a:extLst>
          </p:cNvPr>
          <p:cNvSpPr/>
          <p:nvPr userDrawn="1"/>
        </p:nvSpPr>
        <p:spPr>
          <a:xfrm>
            <a:off x="964995" y="66312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0" name="Oval 1079">
            <a:extLst>
              <a:ext uri="{FF2B5EF4-FFF2-40B4-BE49-F238E27FC236}">
                <a16:creationId xmlns:a16="http://schemas.microsoft.com/office/drawing/2014/main" id="{2E0B8598-2AA8-ECAB-423C-B9DB4DE211D1}"/>
              </a:ext>
            </a:extLst>
          </p:cNvPr>
          <p:cNvSpPr/>
          <p:nvPr userDrawn="1"/>
        </p:nvSpPr>
        <p:spPr>
          <a:xfrm>
            <a:off x="935808" y="665879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2" name="Oval 1081">
            <a:extLst>
              <a:ext uri="{FF2B5EF4-FFF2-40B4-BE49-F238E27FC236}">
                <a16:creationId xmlns:a16="http://schemas.microsoft.com/office/drawing/2014/main" id="{4A20EEFF-8AE5-83A8-1024-B198EC373E0C}"/>
              </a:ext>
            </a:extLst>
          </p:cNvPr>
          <p:cNvSpPr/>
          <p:nvPr userDrawn="1"/>
        </p:nvSpPr>
        <p:spPr>
          <a:xfrm>
            <a:off x="901058" y="66788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4" name="Oval 1083">
            <a:extLst>
              <a:ext uri="{FF2B5EF4-FFF2-40B4-BE49-F238E27FC236}">
                <a16:creationId xmlns:a16="http://schemas.microsoft.com/office/drawing/2014/main" id="{F10938B4-4DCB-FE21-C7F7-7AC5ADCFE7A7}"/>
              </a:ext>
            </a:extLst>
          </p:cNvPr>
          <p:cNvSpPr/>
          <p:nvPr userDrawn="1"/>
        </p:nvSpPr>
        <p:spPr>
          <a:xfrm>
            <a:off x="862617" y="669037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6" name="Oval 1085">
            <a:extLst>
              <a:ext uri="{FF2B5EF4-FFF2-40B4-BE49-F238E27FC236}">
                <a16:creationId xmlns:a16="http://schemas.microsoft.com/office/drawing/2014/main" id="{886FCFA1-4B3D-C794-4A77-D76A2084AC70}"/>
              </a:ext>
            </a:extLst>
          </p:cNvPr>
          <p:cNvSpPr/>
          <p:nvPr userDrawn="1"/>
        </p:nvSpPr>
        <p:spPr>
          <a:xfrm>
            <a:off x="822558" y="669270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8" name="Oval 1087">
            <a:extLst>
              <a:ext uri="{FF2B5EF4-FFF2-40B4-BE49-F238E27FC236}">
                <a16:creationId xmlns:a16="http://schemas.microsoft.com/office/drawing/2014/main" id="{C9183A7C-B72B-1A8C-43E6-219184A4ED49}"/>
              </a:ext>
            </a:extLst>
          </p:cNvPr>
          <p:cNvSpPr/>
          <p:nvPr userDrawn="1"/>
        </p:nvSpPr>
        <p:spPr>
          <a:xfrm>
            <a:off x="783041" y="668573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0" name="Oval 1089">
            <a:extLst>
              <a:ext uri="{FF2B5EF4-FFF2-40B4-BE49-F238E27FC236}">
                <a16:creationId xmlns:a16="http://schemas.microsoft.com/office/drawing/2014/main" id="{4F2B0C1C-FF41-75F5-3F2D-FF8C085CA9D5}"/>
              </a:ext>
            </a:extLst>
          </p:cNvPr>
          <p:cNvSpPr/>
          <p:nvPr userDrawn="1"/>
        </p:nvSpPr>
        <p:spPr>
          <a:xfrm>
            <a:off x="746196" y="666984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2" name="Oval 1091">
            <a:extLst>
              <a:ext uri="{FF2B5EF4-FFF2-40B4-BE49-F238E27FC236}">
                <a16:creationId xmlns:a16="http://schemas.microsoft.com/office/drawing/2014/main" id="{F5C2DFCB-FB70-E41B-BE8B-C69390B9FA6A}"/>
              </a:ext>
            </a:extLst>
          </p:cNvPr>
          <p:cNvSpPr/>
          <p:nvPr userDrawn="1"/>
        </p:nvSpPr>
        <p:spPr>
          <a:xfrm>
            <a:off x="714009" y="664588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4" name="Oval 1093">
            <a:extLst>
              <a:ext uri="{FF2B5EF4-FFF2-40B4-BE49-F238E27FC236}">
                <a16:creationId xmlns:a16="http://schemas.microsoft.com/office/drawing/2014/main" id="{E21D1276-EC01-2839-97EF-44AEF8AB4FB9}"/>
              </a:ext>
            </a:extLst>
          </p:cNvPr>
          <p:cNvSpPr/>
          <p:nvPr userDrawn="1"/>
        </p:nvSpPr>
        <p:spPr>
          <a:xfrm>
            <a:off x="688216" y="661514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6" name="Oval 1095">
            <a:extLst>
              <a:ext uri="{FF2B5EF4-FFF2-40B4-BE49-F238E27FC236}">
                <a16:creationId xmlns:a16="http://schemas.microsoft.com/office/drawing/2014/main" id="{6F2EB6F2-D676-DA28-EC7C-5A7F76F7D16D}"/>
              </a:ext>
            </a:extLst>
          </p:cNvPr>
          <p:cNvSpPr/>
          <p:nvPr userDrawn="1"/>
        </p:nvSpPr>
        <p:spPr>
          <a:xfrm>
            <a:off x="670207" y="657928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8" name="Oval 1097">
            <a:extLst>
              <a:ext uri="{FF2B5EF4-FFF2-40B4-BE49-F238E27FC236}">
                <a16:creationId xmlns:a16="http://schemas.microsoft.com/office/drawing/2014/main" id="{5236D0D6-FB92-1735-BDA3-775F88895E22}"/>
              </a:ext>
            </a:extLst>
          </p:cNvPr>
          <p:cNvSpPr/>
          <p:nvPr userDrawn="1"/>
        </p:nvSpPr>
        <p:spPr>
          <a:xfrm>
            <a:off x="660953" y="654023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0" name="Oval 1099">
            <a:extLst>
              <a:ext uri="{FF2B5EF4-FFF2-40B4-BE49-F238E27FC236}">
                <a16:creationId xmlns:a16="http://schemas.microsoft.com/office/drawing/2014/main" id="{A282A231-62D6-36DC-AEF7-40BD3F07E8CF}"/>
              </a:ext>
            </a:extLst>
          </p:cNvPr>
          <p:cNvSpPr/>
          <p:nvPr userDrawn="1"/>
        </p:nvSpPr>
        <p:spPr>
          <a:xfrm>
            <a:off x="660953" y="650011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2" name="Oval 1101">
            <a:extLst>
              <a:ext uri="{FF2B5EF4-FFF2-40B4-BE49-F238E27FC236}">
                <a16:creationId xmlns:a16="http://schemas.microsoft.com/office/drawing/2014/main" id="{9D32A4B8-F93D-5287-C7E0-BA5A6E97C2D8}"/>
              </a:ext>
            </a:extLst>
          </p:cNvPr>
          <p:cNvSpPr/>
          <p:nvPr userDrawn="1"/>
        </p:nvSpPr>
        <p:spPr>
          <a:xfrm>
            <a:off x="670207" y="646106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4" name="Oval 1103">
            <a:extLst>
              <a:ext uri="{FF2B5EF4-FFF2-40B4-BE49-F238E27FC236}">
                <a16:creationId xmlns:a16="http://schemas.microsoft.com/office/drawing/2014/main" id="{0E070F13-A65A-8753-487B-922660B7AD03}"/>
              </a:ext>
            </a:extLst>
          </p:cNvPr>
          <p:cNvSpPr/>
          <p:nvPr userDrawn="1"/>
        </p:nvSpPr>
        <p:spPr>
          <a:xfrm>
            <a:off x="688216" y="64252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6" name="Oval 1105">
            <a:extLst>
              <a:ext uri="{FF2B5EF4-FFF2-40B4-BE49-F238E27FC236}">
                <a16:creationId xmlns:a16="http://schemas.microsoft.com/office/drawing/2014/main" id="{98DA9973-9D36-BF39-EDEB-EAAB55083018}"/>
              </a:ext>
            </a:extLst>
          </p:cNvPr>
          <p:cNvSpPr/>
          <p:nvPr userDrawn="1"/>
        </p:nvSpPr>
        <p:spPr>
          <a:xfrm>
            <a:off x="714009" y="639446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8" name="Oval 1107">
            <a:extLst>
              <a:ext uri="{FF2B5EF4-FFF2-40B4-BE49-F238E27FC236}">
                <a16:creationId xmlns:a16="http://schemas.microsoft.com/office/drawing/2014/main" id="{126DF838-E9C5-4D67-A0DF-06E7EFF96EF9}"/>
              </a:ext>
            </a:extLst>
          </p:cNvPr>
          <p:cNvSpPr/>
          <p:nvPr userDrawn="1"/>
        </p:nvSpPr>
        <p:spPr>
          <a:xfrm>
            <a:off x="746196" y="63705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0" name="Oval 1109">
            <a:extLst>
              <a:ext uri="{FF2B5EF4-FFF2-40B4-BE49-F238E27FC236}">
                <a16:creationId xmlns:a16="http://schemas.microsoft.com/office/drawing/2014/main" id="{15207A42-A63C-3C5D-3209-E16FF467AD95}"/>
              </a:ext>
            </a:extLst>
          </p:cNvPr>
          <p:cNvSpPr/>
          <p:nvPr userDrawn="1"/>
        </p:nvSpPr>
        <p:spPr>
          <a:xfrm>
            <a:off x="783041" y="635461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2" name="Oval 1111">
            <a:extLst>
              <a:ext uri="{FF2B5EF4-FFF2-40B4-BE49-F238E27FC236}">
                <a16:creationId xmlns:a16="http://schemas.microsoft.com/office/drawing/2014/main" id="{499A2DAE-2695-6D56-89D5-C01B82053D9F}"/>
              </a:ext>
            </a:extLst>
          </p:cNvPr>
          <p:cNvSpPr/>
          <p:nvPr userDrawn="1"/>
        </p:nvSpPr>
        <p:spPr>
          <a:xfrm>
            <a:off x="822558" y="6347645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4" name="Oval 1113">
            <a:extLst>
              <a:ext uri="{FF2B5EF4-FFF2-40B4-BE49-F238E27FC236}">
                <a16:creationId xmlns:a16="http://schemas.microsoft.com/office/drawing/2014/main" id="{F32DAB17-9451-D6B9-9A40-1F0652B5CFA7}"/>
              </a:ext>
            </a:extLst>
          </p:cNvPr>
          <p:cNvSpPr/>
          <p:nvPr userDrawn="1"/>
        </p:nvSpPr>
        <p:spPr>
          <a:xfrm>
            <a:off x="862617" y="634997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6" name="Oval 1115">
            <a:extLst>
              <a:ext uri="{FF2B5EF4-FFF2-40B4-BE49-F238E27FC236}">
                <a16:creationId xmlns:a16="http://schemas.microsoft.com/office/drawing/2014/main" id="{943CD2EA-8F1D-FC28-BF6B-4B947B8CC3AA}"/>
              </a:ext>
            </a:extLst>
          </p:cNvPr>
          <p:cNvSpPr/>
          <p:nvPr userDrawn="1"/>
        </p:nvSpPr>
        <p:spPr>
          <a:xfrm>
            <a:off x="901058" y="63614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8" name="Oval 1117">
            <a:extLst>
              <a:ext uri="{FF2B5EF4-FFF2-40B4-BE49-F238E27FC236}">
                <a16:creationId xmlns:a16="http://schemas.microsoft.com/office/drawing/2014/main" id="{426EB897-BA44-D833-16A4-02D8E0E82D71}"/>
              </a:ext>
            </a:extLst>
          </p:cNvPr>
          <p:cNvSpPr/>
          <p:nvPr userDrawn="1"/>
        </p:nvSpPr>
        <p:spPr>
          <a:xfrm>
            <a:off x="935808" y="638155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0" name="Oval 1119">
            <a:extLst>
              <a:ext uri="{FF2B5EF4-FFF2-40B4-BE49-F238E27FC236}">
                <a16:creationId xmlns:a16="http://schemas.microsoft.com/office/drawing/2014/main" id="{14E82E94-5F0F-730F-7772-31143F5628DB}"/>
              </a:ext>
            </a:extLst>
          </p:cNvPr>
          <p:cNvSpPr/>
          <p:nvPr userDrawn="1"/>
        </p:nvSpPr>
        <p:spPr>
          <a:xfrm>
            <a:off x="964995" y="64090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2" name="Oval 1121">
            <a:extLst>
              <a:ext uri="{FF2B5EF4-FFF2-40B4-BE49-F238E27FC236}">
                <a16:creationId xmlns:a16="http://schemas.microsoft.com/office/drawing/2014/main" id="{B4C8F83D-4E9D-52EB-6EC4-32764E6F51A1}"/>
              </a:ext>
            </a:extLst>
          </p:cNvPr>
          <p:cNvSpPr/>
          <p:nvPr userDrawn="1"/>
        </p:nvSpPr>
        <p:spPr>
          <a:xfrm>
            <a:off x="987045" y="644261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4" name="Oval 1123">
            <a:extLst>
              <a:ext uri="{FF2B5EF4-FFF2-40B4-BE49-F238E27FC236}">
                <a16:creationId xmlns:a16="http://schemas.microsoft.com/office/drawing/2014/main" id="{81596327-A138-0D2A-854D-FBE2FB983594}"/>
              </a:ext>
            </a:extLst>
          </p:cNvPr>
          <p:cNvSpPr/>
          <p:nvPr userDrawn="1"/>
        </p:nvSpPr>
        <p:spPr>
          <a:xfrm>
            <a:off x="1000770" y="648031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6" name="Oval 1125">
            <a:extLst>
              <a:ext uri="{FF2B5EF4-FFF2-40B4-BE49-F238E27FC236}">
                <a16:creationId xmlns:a16="http://schemas.microsoft.com/office/drawing/2014/main" id="{8A24D113-85A9-3F98-3D5F-F47BBC1DEAE1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8" name="Oval 1127">
            <a:extLst>
              <a:ext uri="{FF2B5EF4-FFF2-40B4-BE49-F238E27FC236}">
                <a16:creationId xmlns:a16="http://schemas.microsoft.com/office/drawing/2014/main" id="{6A1DA98B-1AA5-4204-313D-8B06B49101B4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0" name="Oval 1129">
            <a:extLst>
              <a:ext uri="{FF2B5EF4-FFF2-40B4-BE49-F238E27FC236}">
                <a16:creationId xmlns:a16="http://schemas.microsoft.com/office/drawing/2014/main" id="{4318CDAF-36BF-B17E-B67E-BB4C1EB921ED}"/>
              </a:ext>
            </a:extLst>
          </p:cNvPr>
          <p:cNvSpPr/>
          <p:nvPr userDrawn="1"/>
        </p:nvSpPr>
        <p:spPr>
          <a:xfrm>
            <a:off x="942702" y="655413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2" name="Oval 1131">
            <a:extLst>
              <a:ext uri="{FF2B5EF4-FFF2-40B4-BE49-F238E27FC236}">
                <a16:creationId xmlns:a16="http://schemas.microsoft.com/office/drawing/2014/main" id="{20887F61-7BE5-9ABE-9ED7-3BB1E6C866A0}"/>
              </a:ext>
            </a:extLst>
          </p:cNvPr>
          <p:cNvSpPr/>
          <p:nvPr userDrawn="1"/>
        </p:nvSpPr>
        <p:spPr>
          <a:xfrm>
            <a:off x="927801" y="658507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4" name="Oval 1133">
            <a:extLst>
              <a:ext uri="{FF2B5EF4-FFF2-40B4-BE49-F238E27FC236}">
                <a16:creationId xmlns:a16="http://schemas.microsoft.com/office/drawing/2014/main" id="{E2898FBB-6DE0-6E5D-10F4-A23C2403AD03}"/>
              </a:ext>
            </a:extLst>
          </p:cNvPr>
          <p:cNvSpPr/>
          <p:nvPr userDrawn="1"/>
        </p:nvSpPr>
        <p:spPr>
          <a:xfrm>
            <a:off x="904441" y="66102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6" name="Oval 1135">
            <a:extLst>
              <a:ext uri="{FF2B5EF4-FFF2-40B4-BE49-F238E27FC236}">
                <a16:creationId xmlns:a16="http://schemas.microsoft.com/office/drawing/2014/main" id="{49B359C8-D3C8-5034-3A2F-666F425A57FD}"/>
              </a:ext>
            </a:extLst>
          </p:cNvPr>
          <p:cNvSpPr/>
          <p:nvPr userDrawn="1"/>
        </p:nvSpPr>
        <p:spPr>
          <a:xfrm>
            <a:off x="874699" y="66274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8" name="Oval 1137">
            <a:extLst>
              <a:ext uri="{FF2B5EF4-FFF2-40B4-BE49-F238E27FC236}">
                <a16:creationId xmlns:a16="http://schemas.microsoft.com/office/drawing/2014/main" id="{90644A6E-A281-02D8-1ADC-568C9067C6AB}"/>
              </a:ext>
            </a:extLst>
          </p:cNvPr>
          <p:cNvSpPr/>
          <p:nvPr userDrawn="1"/>
        </p:nvSpPr>
        <p:spPr>
          <a:xfrm>
            <a:off x="841216" y="663506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0" name="Oval 1139">
            <a:extLst>
              <a:ext uri="{FF2B5EF4-FFF2-40B4-BE49-F238E27FC236}">
                <a16:creationId xmlns:a16="http://schemas.microsoft.com/office/drawing/2014/main" id="{8E4F2DDA-5DE1-B62C-1A6F-9213ED625B6B}"/>
              </a:ext>
            </a:extLst>
          </p:cNvPr>
          <p:cNvSpPr/>
          <p:nvPr userDrawn="1"/>
        </p:nvSpPr>
        <p:spPr>
          <a:xfrm>
            <a:off x="806969" y="663250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2" name="Oval 1141">
            <a:extLst>
              <a:ext uri="{FF2B5EF4-FFF2-40B4-BE49-F238E27FC236}">
                <a16:creationId xmlns:a16="http://schemas.microsoft.com/office/drawing/2014/main" id="{B0F6E85E-8625-40A5-BCD4-5F1B4F336456}"/>
              </a:ext>
            </a:extLst>
          </p:cNvPr>
          <p:cNvSpPr/>
          <p:nvPr userDrawn="1"/>
        </p:nvSpPr>
        <p:spPr>
          <a:xfrm>
            <a:off x="774999" y="66199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4" name="Oval 1143">
            <a:extLst>
              <a:ext uri="{FF2B5EF4-FFF2-40B4-BE49-F238E27FC236}">
                <a16:creationId xmlns:a16="http://schemas.microsoft.com/office/drawing/2014/main" id="{CE533919-CD71-9904-FD5D-DC46CEE8AABF}"/>
              </a:ext>
            </a:extLst>
          </p:cNvPr>
          <p:cNvSpPr/>
          <p:nvPr userDrawn="1"/>
        </p:nvSpPr>
        <p:spPr>
          <a:xfrm>
            <a:off x="748148" y="659854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6" name="Oval 1145">
            <a:extLst>
              <a:ext uri="{FF2B5EF4-FFF2-40B4-BE49-F238E27FC236}">
                <a16:creationId xmlns:a16="http://schemas.microsoft.com/office/drawing/2014/main" id="{2FF99F5F-6E2D-E2EB-9F31-0E8D8A38F374}"/>
              </a:ext>
            </a:extLst>
          </p:cNvPr>
          <p:cNvSpPr/>
          <p:nvPr userDrawn="1"/>
        </p:nvSpPr>
        <p:spPr>
          <a:xfrm>
            <a:off x="728802" y="657016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8" name="Oval 1147">
            <a:extLst>
              <a:ext uri="{FF2B5EF4-FFF2-40B4-BE49-F238E27FC236}">
                <a16:creationId xmlns:a16="http://schemas.microsoft.com/office/drawing/2014/main" id="{94AC97E7-D3BE-CE9D-0BF9-4E01D846982B}"/>
              </a:ext>
            </a:extLst>
          </p:cNvPr>
          <p:cNvSpPr/>
          <p:nvPr userDrawn="1"/>
        </p:nvSpPr>
        <p:spPr>
          <a:xfrm>
            <a:off x="718679" y="653734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0" name="Oval 1149">
            <a:extLst>
              <a:ext uri="{FF2B5EF4-FFF2-40B4-BE49-F238E27FC236}">
                <a16:creationId xmlns:a16="http://schemas.microsoft.com/office/drawing/2014/main" id="{405C9D1B-E6F2-F557-8F15-F839C5851284}"/>
              </a:ext>
            </a:extLst>
          </p:cNvPr>
          <p:cNvSpPr/>
          <p:nvPr userDrawn="1"/>
        </p:nvSpPr>
        <p:spPr>
          <a:xfrm>
            <a:off x="718679" y="650300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2" name="Oval 1151">
            <a:extLst>
              <a:ext uri="{FF2B5EF4-FFF2-40B4-BE49-F238E27FC236}">
                <a16:creationId xmlns:a16="http://schemas.microsoft.com/office/drawing/2014/main" id="{BBB2E14D-A103-F511-C75A-DB467DCB5B2A}"/>
              </a:ext>
            </a:extLst>
          </p:cNvPr>
          <p:cNvSpPr/>
          <p:nvPr userDrawn="1"/>
        </p:nvSpPr>
        <p:spPr>
          <a:xfrm>
            <a:off x="728802" y="6470185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4" name="Oval 1153">
            <a:extLst>
              <a:ext uri="{FF2B5EF4-FFF2-40B4-BE49-F238E27FC236}">
                <a16:creationId xmlns:a16="http://schemas.microsoft.com/office/drawing/2014/main" id="{CF5E9E7D-FAC1-989B-2144-C719A5ABFC74}"/>
              </a:ext>
            </a:extLst>
          </p:cNvPr>
          <p:cNvSpPr/>
          <p:nvPr userDrawn="1"/>
        </p:nvSpPr>
        <p:spPr>
          <a:xfrm>
            <a:off x="748148" y="644180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6" name="Oval 1155">
            <a:extLst>
              <a:ext uri="{FF2B5EF4-FFF2-40B4-BE49-F238E27FC236}">
                <a16:creationId xmlns:a16="http://schemas.microsoft.com/office/drawing/2014/main" id="{D5D71AB9-02E8-D303-FED3-B9333AAA2DBD}"/>
              </a:ext>
            </a:extLst>
          </p:cNvPr>
          <p:cNvSpPr/>
          <p:nvPr userDrawn="1"/>
        </p:nvSpPr>
        <p:spPr>
          <a:xfrm>
            <a:off x="774999" y="64203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8" name="Oval 1157">
            <a:extLst>
              <a:ext uri="{FF2B5EF4-FFF2-40B4-BE49-F238E27FC236}">
                <a16:creationId xmlns:a16="http://schemas.microsoft.com/office/drawing/2014/main" id="{0B1EF69D-4C06-01A8-D2DF-4721D03F1020}"/>
              </a:ext>
            </a:extLst>
          </p:cNvPr>
          <p:cNvSpPr/>
          <p:nvPr userDrawn="1"/>
        </p:nvSpPr>
        <p:spPr>
          <a:xfrm>
            <a:off x="806969" y="640784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0" name="Oval 1159">
            <a:extLst>
              <a:ext uri="{FF2B5EF4-FFF2-40B4-BE49-F238E27FC236}">
                <a16:creationId xmlns:a16="http://schemas.microsoft.com/office/drawing/2014/main" id="{B61221D4-38D4-A330-ABCB-B17DEA7D8A54}"/>
              </a:ext>
            </a:extLst>
          </p:cNvPr>
          <p:cNvSpPr/>
          <p:nvPr userDrawn="1"/>
        </p:nvSpPr>
        <p:spPr>
          <a:xfrm>
            <a:off x="841216" y="640528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2" name="Oval 1161">
            <a:extLst>
              <a:ext uri="{FF2B5EF4-FFF2-40B4-BE49-F238E27FC236}">
                <a16:creationId xmlns:a16="http://schemas.microsoft.com/office/drawing/2014/main" id="{23F1A597-9B00-580F-A710-E768FCD9470B}"/>
              </a:ext>
            </a:extLst>
          </p:cNvPr>
          <p:cNvSpPr/>
          <p:nvPr userDrawn="1"/>
        </p:nvSpPr>
        <p:spPr>
          <a:xfrm>
            <a:off x="874699" y="64129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4" name="Oval 1163">
            <a:extLst>
              <a:ext uri="{FF2B5EF4-FFF2-40B4-BE49-F238E27FC236}">
                <a16:creationId xmlns:a16="http://schemas.microsoft.com/office/drawing/2014/main" id="{851D9DDC-FEEB-FC68-710C-AE5474BEB088}"/>
              </a:ext>
            </a:extLst>
          </p:cNvPr>
          <p:cNvSpPr/>
          <p:nvPr userDrawn="1"/>
        </p:nvSpPr>
        <p:spPr>
          <a:xfrm>
            <a:off x="904441" y="64300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6" name="Oval 1165">
            <a:extLst>
              <a:ext uri="{FF2B5EF4-FFF2-40B4-BE49-F238E27FC236}">
                <a16:creationId xmlns:a16="http://schemas.microsoft.com/office/drawing/2014/main" id="{01AA7ADC-13BA-05D1-32DF-7401E1576B87}"/>
              </a:ext>
            </a:extLst>
          </p:cNvPr>
          <p:cNvSpPr/>
          <p:nvPr userDrawn="1"/>
        </p:nvSpPr>
        <p:spPr>
          <a:xfrm>
            <a:off x="927801" y="645527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8" name="Oval 1167">
            <a:extLst>
              <a:ext uri="{FF2B5EF4-FFF2-40B4-BE49-F238E27FC236}">
                <a16:creationId xmlns:a16="http://schemas.microsoft.com/office/drawing/2014/main" id="{C5D51ED9-1F3E-61F4-82F4-6CF4916DF68B}"/>
              </a:ext>
            </a:extLst>
          </p:cNvPr>
          <p:cNvSpPr/>
          <p:nvPr userDrawn="1"/>
        </p:nvSpPr>
        <p:spPr>
          <a:xfrm>
            <a:off x="942702" y="648621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0" name="Oval 1169">
            <a:extLst>
              <a:ext uri="{FF2B5EF4-FFF2-40B4-BE49-F238E27FC236}">
                <a16:creationId xmlns:a16="http://schemas.microsoft.com/office/drawing/2014/main" id="{96E4F8F2-47DB-B97F-4622-50D4007FDCD0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2" name="Oval 1171">
            <a:extLst>
              <a:ext uri="{FF2B5EF4-FFF2-40B4-BE49-F238E27FC236}">
                <a16:creationId xmlns:a16="http://schemas.microsoft.com/office/drawing/2014/main" id="{18AD0D49-8EC6-E85C-B69F-DE573E676B85}"/>
              </a:ext>
            </a:extLst>
          </p:cNvPr>
          <p:cNvSpPr/>
          <p:nvPr userDrawn="1"/>
        </p:nvSpPr>
        <p:spPr>
          <a:xfrm>
            <a:off x="791321" y="6478889"/>
            <a:ext cx="99852" cy="9985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4" name="Oval 1173">
            <a:extLst>
              <a:ext uri="{FF2B5EF4-FFF2-40B4-BE49-F238E27FC236}">
                <a16:creationId xmlns:a16="http://schemas.microsoft.com/office/drawing/2014/main" id="{20E5BB79-2DAD-907A-5CE0-9783A3606806}"/>
              </a:ext>
            </a:extLst>
          </p:cNvPr>
          <p:cNvSpPr/>
          <p:nvPr userDrawn="1"/>
        </p:nvSpPr>
        <p:spPr>
          <a:xfrm>
            <a:off x="1250442" y="630707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6" name="Oval 1175">
            <a:extLst>
              <a:ext uri="{FF2B5EF4-FFF2-40B4-BE49-F238E27FC236}">
                <a16:creationId xmlns:a16="http://schemas.microsoft.com/office/drawing/2014/main" id="{B65B8F63-1DD9-4FC0-DF61-A2B243B11AA3}"/>
              </a:ext>
            </a:extLst>
          </p:cNvPr>
          <p:cNvSpPr/>
          <p:nvPr userDrawn="1"/>
        </p:nvSpPr>
        <p:spPr>
          <a:xfrm>
            <a:off x="1250442" y="6380226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8" name="Oval 1177">
            <a:extLst>
              <a:ext uri="{FF2B5EF4-FFF2-40B4-BE49-F238E27FC236}">
                <a16:creationId xmlns:a16="http://schemas.microsoft.com/office/drawing/2014/main" id="{98A71786-5B24-A019-754B-4BAA78E7F1BA}"/>
              </a:ext>
            </a:extLst>
          </p:cNvPr>
          <p:cNvSpPr/>
          <p:nvPr userDrawn="1"/>
        </p:nvSpPr>
        <p:spPr>
          <a:xfrm>
            <a:off x="1250442" y="6453378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0" name="Oval 1179">
            <a:extLst>
              <a:ext uri="{FF2B5EF4-FFF2-40B4-BE49-F238E27FC236}">
                <a16:creationId xmlns:a16="http://schemas.microsoft.com/office/drawing/2014/main" id="{11616768-D2AA-B1AC-502E-E51B9C6D8A49}"/>
              </a:ext>
            </a:extLst>
          </p:cNvPr>
          <p:cNvSpPr/>
          <p:nvPr userDrawn="1"/>
        </p:nvSpPr>
        <p:spPr>
          <a:xfrm>
            <a:off x="1250442" y="6526530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2" name="Oval 1181">
            <a:extLst>
              <a:ext uri="{FF2B5EF4-FFF2-40B4-BE49-F238E27FC236}">
                <a16:creationId xmlns:a16="http://schemas.microsoft.com/office/drawing/2014/main" id="{A06500D4-90AE-D68C-ADFA-DEED83DA333E}"/>
              </a:ext>
            </a:extLst>
          </p:cNvPr>
          <p:cNvSpPr/>
          <p:nvPr userDrawn="1"/>
        </p:nvSpPr>
        <p:spPr>
          <a:xfrm>
            <a:off x="1250442" y="6599682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4" name="Oval 1183">
            <a:extLst>
              <a:ext uri="{FF2B5EF4-FFF2-40B4-BE49-F238E27FC236}">
                <a16:creationId xmlns:a16="http://schemas.microsoft.com/office/drawing/2014/main" id="{6D5CA274-EAD9-43B2-346A-858853421019}"/>
              </a:ext>
            </a:extLst>
          </p:cNvPr>
          <p:cNvSpPr/>
          <p:nvPr userDrawn="1"/>
        </p:nvSpPr>
        <p:spPr>
          <a:xfrm>
            <a:off x="1250442" y="667283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3602826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5050" y="273050"/>
            <a:ext cx="5111750" cy="1162050"/>
          </a:xfrm>
        </p:spPr>
        <p:txBody>
          <a:bodyPr anchor="ctr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60423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9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3843" y="474898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3843" y="56115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3843" y="531571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62972" y="6352285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25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3374" y="274638"/>
            <a:ext cx="6393426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86060" y="6356349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2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1994"/>
            <a:ext cx="6019800" cy="49241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3152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8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CAF88CE5-B97A-9E4B-E3DE-A579A1C5220F}"/>
              </a:ext>
            </a:extLst>
          </p:cNvPr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AD085-E8A6-8845-BD4E-CB4CCA059FC4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384FDB2-F3D0-8A52-9CED-6803A57D1F35}"/>
              </a:ext>
            </a:extLst>
          </p:cNvPr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3B0731-77CC-C705-380D-A6AFE837A4C0}"/>
              </a:ext>
            </a:extLst>
          </p:cNvPr>
          <p:cNvSpPr/>
          <p:nvPr userDrawn="1"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5BCFBC-D6B1-1D2F-508E-7842FA087A7A}"/>
              </a:ext>
            </a:extLst>
          </p:cNvPr>
          <p:cNvSpPr/>
          <p:nvPr userDrawn="1"/>
        </p:nvSpPr>
        <p:spPr>
          <a:xfrm>
            <a:off x="12170664" y="74066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64C181F-CBC2-DAEB-794E-5A5312E72CAB}"/>
              </a:ext>
            </a:extLst>
          </p:cNvPr>
          <p:cNvSpPr/>
          <p:nvPr userDrawn="1"/>
        </p:nvSpPr>
        <p:spPr>
          <a:xfrm>
            <a:off x="12167254" y="81549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F246AA4-AAC9-5B36-E895-B5BEE75284B3}"/>
              </a:ext>
            </a:extLst>
          </p:cNvPr>
          <p:cNvSpPr/>
          <p:nvPr userDrawn="1"/>
        </p:nvSpPr>
        <p:spPr>
          <a:xfrm>
            <a:off x="12157053" y="8897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3CF3EC6-6098-38E1-381A-0CE1D384BACC}"/>
              </a:ext>
            </a:extLst>
          </p:cNvPr>
          <p:cNvSpPr/>
          <p:nvPr userDrawn="1"/>
        </p:nvSpPr>
        <p:spPr>
          <a:xfrm>
            <a:off x="12140146" y="9626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E341A4-52BC-4E42-A456-F0951E8C602E}"/>
              </a:ext>
            </a:extLst>
          </p:cNvPr>
          <p:cNvSpPr/>
          <p:nvPr userDrawn="1"/>
        </p:nvSpPr>
        <p:spPr>
          <a:xfrm>
            <a:off x="12116672" y="103383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A1073AF-76F8-5AB6-4A1A-85A1E1B2D416}"/>
              </a:ext>
            </a:extLst>
          </p:cNvPr>
          <p:cNvSpPr/>
          <p:nvPr userDrawn="1"/>
        </p:nvSpPr>
        <p:spPr>
          <a:xfrm>
            <a:off x="12086827" y="110254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EC6F6EF-89AE-9DC7-94CD-9C027146294E}"/>
              </a:ext>
            </a:extLst>
          </p:cNvPr>
          <p:cNvSpPr/>
          <p:nvPr userDrawn="1"/>
        </p:nvSpPr>
        <p:spPr>
          <a:xfrm>
            <a:off x="12050856" y="116826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0166424-861F-77C9-64DB-772356BFA63D}"/>
              </a:ext>
            </a:extLst>
          </p:cNvPr>
          <p:cNvSpPr/>
          <p:nvPr userDrawn="1"/>
        </p:nvSpPr>
        <p:spPr>
          <a:xfrm>
            <a:off x="12009060" y="12304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F1DFDC1-14D1-82D2-FCC2-0C42D11AA88E}"/>
              </a:ext>
            </a:extLst>
          </p:cNvPr>
          <p:cNvSpPr/>
          <p:nvPr userDrawn="1"/>
        </p:nvSpPr>
        <p:spPr>
          <a:xfrm>
            <a:off x="11961783" y="128854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1866D7C-0AF7-B160-5A1A-B381047726C5}"/>
              </a:ext>
            </a:extLst>
          </p:cNvPr>
          <p:cNvSpPr/>
          <p:nvPr userDrawn="1"/>
        </p:nvSpPr>
        <p:spPr>
          <a:xfrm>
            <a:off x="11909417" y="13421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EB6CA4C-DAB6-C366-9DA0-D8ECBE605A7E}"/>
              </a:ext>
            </a:extLst>
          </p:cNvPr>
          <p:cNvSpPr/>
          <p:nvPr userDrawn="1"/>
        </p:nvSpPr>
        <p:spPr>
          <a:xfrm>
            <a:off x="11852398" y="139070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55F586E-0911-42F3-268B-7E98AD1B4EA6}"/>
              </a:ext>
            </a:extLst>
          </p:cNvPr>
          <p:cNvSpPr/>
          <p:nvPr userDrawn="1"/>
        </p:nvSpPr>
        <p:spPr>
          <a:xfrm>
            <a:off x="11791196" y="143390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586FCF4-6B4C-2373-AEA0-2B5271F85F33}"/>
              </a:ext>
            </a:extLst>
          </p:cNvPr>
          <p:cNvSpPr/>
          <p:nvPr userDrawn="1"/>
        </p:nvSpPr>
        <p:spPr>
          <a:xfrm>
            <a:off x="11726319" y="147135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8D620DA-F082-613B-F0E5-55AECB0DC4D5}"/>
              </a:ext>
            </a:extLst>
          </p:cNvPr>
          <p:cNvSpPr/>
          <p:nvPr userDrawn="1"/>
        </p:nvSpPr>
        <p:spPr>
          <a:xfrm>
            <a:off x="11658304" y="15027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94FCE1E-E249-5E00-E076-FE90113B3E77}"/>
              </a:ext>
            </a:extLst>
          </p:cNvPr>
          <p:cNvSpPr/>
          <p:nvPr userDrawn="1"/>
        </p:nvSpPr>
        <p:spPr>
          <a:xfrm>
            <a:off x="11587716" y="152784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DC587D9-83D2-D64B-A4C6-543D482AC0D6}"/>
              </a:ext>
            </a:extLst>
          </p:cNvPr>
          <p:cNvSpPr/>
          <p:nvPr userDrawn="1"/>
        </p:nvSpPr>
        <p:spPr>
          <a:xfrm>
            <a:off x="11515140" y="154641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3E6C2BB-546A-A15C-121A-48ECBB76D4B5}"/>
              </a:ext>
            </a:extLst>
          </p:cNvPr>
          <p:cNvSpPr/>
          <p:nvPr userDrawn="1"/>
        </p:nvSpPr>
        <p:spPr>
          <a:xfrm>
            <a:off x="11441175" y="15582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DA9362E-4DBF-6FC0-326E-803A0DAD58AA}"/>
              </a:ext>
            </a:extLst>
          </p:cNvPr>
          <p:cNvSpPr/>
          <p:nvPr userDrawn="1"/>
        </p:nvSpPr>
        <p:spPr>
          <a:xfrm>
            <a:off x="11366437" y="156341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D0EF925-D094-23AA-FF5C-20AE7B063117}"/>
              </a:ext>
            </a:extLst>
          </p:cNvPr>
          <p:cNvSpPr/>
          <p:nvPr userDrawn="1"/>
        </p:nvSpPr>
        <p:spPr>
          <a:xfrm>
            <a:off x="11291543" y="15617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40FD5D6-1630-7A37-D6D6-8339D854CE3A}"/>
              </a:ext>
            </a:extLst>
          </p:cNvPr>
          <p:cNvSpPr/>
          <p:nvPr userDrawn="1"/>
        </p:nvSpPr>
        <p:spPr>
          <a:xfrm>
            <a:off x="11217114" y="155319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4E2CC35-C510-30D1-6FFC-593E674570ED}"/>
              </a:ext>
            </a:extLst>
          </p:cNvPr>
          <p:cNvSpPr/>
          <p:nvPr userDrawn="1"/>
        </p:nvSpPr>
        <p:spPr>
          <a:xfrm>
            <a:off x="11143768" y="15379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7089363-97AD-8A42-C37E-FCB4F8BDDE4D}"/>
              </a:ext>
            </a:extLst>
          </p:cNvPr>
          <p:cNvSpPr/>
          <p:nvPr userDrawn="1"/>
        </p:nvSpPr>
        <p:spPr>
          <a:xfrm>
            <a:off x="11072111" y="15161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7EE48FE-2289-3814-E50A-A4D6C3A34DA3}"/>
              </a:ext>
            </a:extLst>
          </p:cNvPr>
          <p:cNvSpPr/>
          <p:nvPr userDrawn="1"/>
        </p:nvSpPr>
        <p:spPr>
          <a:xfrm>
            <a:off x="11002738" y="14878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E12335F-4F87-B8B2-96A7-99D6731C2C73}"/>
              </a:ext>
            </a:extLst>
          </p:cNvPr>
          <p:cNvSpPr/>
          <p:nvPr userDrawn="1"/>
        </p:nvSpPr>
        <p:spPr>
          <a:xfrm>
            <a:off x="10936224" y="14533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53BFE4E-1AD8-EB55-9699-468FCAC0E2AC}"/>
              </a:ext>
            </a:extLst>
          </p:cNvPr>
          <p:cNvSpPr/>
          <p:nvPr userDrawn="1"/>
        </p:nvSpPr>
        <p:spPr>
          <a:xfrm>
            <a:off x="10873119" y="14129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C160B35-4260-94AB-0D56-C4E05B34F558}"/>
              </a:ext>
            </a:extLst>
          </p:cNvPr>
          <p:cNvSpPr/>
          <p:nvPr userDrawn="1"/>
        </p:nvSpPr>
        <p:spPr>
          <a:xfrm>
            <a:off x="10813946" y="136705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D40B65-7D00-AF80-C8B4-9F11DEF996FA}"/>
              </a:ext>
            </a:extLst>
          </p:cNvPr>
          <p:cNvSpPr/>
          <p:nvPr userDrawn="1"/>
        </p:nvSpPr>
        <p:spPr>
          <a:xfrm>
            <a:off x="10759197" y="13159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BB5FC65-314D-7A80-0774-81F14833366A}"/>
              </a:ext>
            </a:extLst>
          </p:cNvPr>
          <p:cNvSpPr/>
          <p:nvPr userDrawn="1"/>
        </p:nvSpPr>
        <p:spPr>
          <a:xfrm>
            <a:off x="10709324" y="126002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5D8327D-352E-C163-0889-DA72BD7987D2}"/>
              </a:ext>
            </a:extLst>
          </p:cNvPr>
          <p:cNvSpPr/>
          <p:nvPr userDrawn="1"/>
        </p:nvSpPr>
        <p:spPr>
          <a:xfrm>
            <a:off x="10664741" y="119982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AEE4DC0-56FB-682B-119B-D1CFC1AB56CC}"/>
              </a:ext>
            </a:extLst>
          </p:cNvPr>
          <p:cNvSpPr/>
          <p:nvPr userDrawn="1"/>
        </p:nvSpPr>
        <p:spPr>
          <a:xfrm>
            <a:off x="10625817" y="113581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3E0D5F8-8474-7BB7-72AA-6821C33F80E7}"/>
              </a:ext>
            </a:extLst>
          </p:cNvPr>
          <p:cNvSpPr/>
          <p:nvPr userDrawn="1"/>
        </p:nvSpPr>
        <p:spPr>
          <a:xfrm>
            <a:off x="10592875" y="10685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61C60B3-EFF4-6592-9EEA-FC5991F48B7D}"/>
              </a:ext>
            </a:extLst>
          </p:cNvPr>
          <p:cNvSpPr/>
          <p:nvPr userDrawn="1"/>
        </p:nvSpPr>
        <p:spPr>
          <a:xfrm>
            <a:off x="10566188" y="99853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7AD8A0F-5FC6-01CB-1957-E9BA8EC3EE92}"/>
              </a:ext>
            </a:extLst>
          </p:cNvPr>
          <p:cNvSpPr/>
          <p:nvPr userDrawn="1"/>
        </p:nvSpPr>
        <p:spPr>
          <a:xfrm>
            <a:off x="10545977" y="92639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92BB119-8C6D-5F66-7E8F-0306B2826079}"/>
              </a:ext>
            </a:extLst>
          </p:cNvPr>
          <p:cNvSpPr/>
          <p:nvPr userDrawn="1"/>
        </p:nvSpPr>
        <p:spPr>
          <a:xfrm>
            <a:off x="10532409" y="85272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EEF707A7-F0F8-DE3E-4F70-D0A5FCF11EAD}"/>
              </a:ext>
            </a:extLst>
          </p:cNvPr>
          <p:cNvSpPr/>
          <p:nvPr userDrawn="1"/>
        </p:nvSpPr>
        <p:spPr>
          <a:xfrm>
            <a:off x="10525596" y="77812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9E56707-C15E-6F64-05F6-B42AFA65A31C}"/>
              </a:ext>
            </a:extLst>
          </p:cNvPr>
          <p:cNvSpPr/>
          <p:nvPr userDrawn="1"/>
        </p:nvSpPr>
        <p:spPr>
          <a:xfrm>
            <a:off x="10525596" y="70320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6B5C8C2-9FF3-A0CA-73DB-45C170D44EDF}"/>
              </a:ext>
            </a:extLst>
          </p:cNvPr>
          <p:cNvSpPr/>
          <p:nvPr userDrawn="1"/>
        </p:nvSpPr>
        <p:spPr>
          <a:xfrm>
            <a:off x="10532409" y="6286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B646889-81C5-BD05-3812-27B220C1325C}"/>
              </a:ext>
            </a:extLst>
          </p:cNvPr>
          <p:cNvSpPr/>
          <p:nvPr userDrawn="1"/>
        </p:nvSpPr>
        <p:spPr>
          <a:xfrm>
            <a:off x="10545977" y="55492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2B8F1EA-5091-7731-7478-CDEAF4548F02}"/>
              </a:ext>
            </a:extLst>
          </p:cNvPr>
          <p:cNvSpPr/>
          <p:nvPr userDrawn="1"/>
        </p:nvSpPr>
        <p:spPr>
          <a:xfrm>
            <a:off x="10566188" y="48279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84CB1F1-7A98-BD14-FA73-30A71269CDAF}"/>
              </a:ext>
            </a:extLst>
          </p:cNvPr>
          <p:cNvSpPr/>
          <p:nvPr userDrawn="1"/>
        </p:nvSpPr>
        <p:spPr>
          <a:xfrm>
            <a:off x="10592875" y="41279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2BF6D65-5DD3-6899-21BC-07EED06F03EB}"/>
              </a:ext>
            </a:extLst>
          </p:cNvPr>
          <p:cNvSpPr/>
          <p:nvPr userDrawn="1"/>
        </p:nvSpPr>
        <p:spPr>
          <a:xfrm>
            <a:off x="10625817" y="34551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05BAB0E-15C5-BC64-26DE-819F52071E19}"/>
              </a:ext>
            </a:extLst>
          </p:cNvPr>
          <p:cNvSpPr/>
          <p:nvPr userDrawn="1"/>
        </p:nvSpPr>
        <p:spPr>
          <a:xfrm>
            <a:off x="10664741" y="28150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B7CCC5C-7B35-A211-9842-DEBE11989928}"/>
              </a:ext>
            </a:extLst>
          </p:cNvPr>
          <p:cNvSpPr/>
          <p:nvPr userDrawn="1"/>
        </p:nvSpPr>
        <p:spPr>
          <a:xfrm>
            <a:off x="10709324" y="22130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9B3A622-B01B-E7C9-4359-96BF6DB491B8}"/>
              </a:ext>
            </a:extLst>
          </p:cNvPr>
          <p:cNvSpPr/>
          <p:nvPr userDrawn="1"/>
        </p:nvSpPr>
        <p:spPr>
          <a:xfrm>
            <a:off x="10759197" y="165404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D51701C2-B671-02A5-676B-E05192E72AE9}"/>
              </a:ext>
            </a:extLst>
          </p:cNvPr>
          <p:cNvSpPr/>
          <p:nvPr userDrawn="1"/>
        </p:nvSpPr>
        <p:spPr>
          <a:xfrm>
            <a:off x="10813946" y="11427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09DC4D7-FD63-DFA0-2BE1-E5420873B28E}"/>
              </a:ext>
            </a:extLst>
          </p:cNvPr>
          <p:cNvSpPr/>
          <p:nvPr userDrawn="1"/>
        </p:nvSpPr>
        <p:spPr>
          <a:xfrm>
            <a:off x="10873119" y="6833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6BA993B-1E92-4ACA-2667-A8E4997659C7}"/>
              </a:ext>
            </a:extLst>
          </p:cNvPr>
          <p:cNvSpPr/>
          <p:nvPr userDrawn="1"/>
        </p:nvSpPr>
        <p:spPr>
          <a:xfrm>
            <a:off x="10936224" y="2795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77FA7E5-DD68-7A51-BFD4-55B3787DE4B2}"/>
              </a:ext>
            </a:extLst>
          </p:cNvPr>
          <p:cNvSpPr/>
          <p:nvPr userDrawn="1"/>
        </p:nvSpPr>
        <p:spPr>
          <a:xfrm>
            <a:off x="11002738" y="-650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91D083A-6453-AD70-8FF1-1E08796D23CA}"/>
              </a:ext>
            </a:extLst>
          </p:cNvPr>
          <p:cNvSpPr/>
          <p:nvPr userDrawn="1"/>
        </p:nvSpPr>
        <p:spPr>
          <a:xfrm>
            <a:off x="11072111" y="-34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75812BA-4922-D3A1-6E20-C358FF76986E}"/>
              </a:ext>
            </a:extLst>
          </p:cNvPr>
          <p:cNvSpPr/>
          <p:nvPr userDrawn="1"/>
        </p:nvSpPr>
        <p:spPr>
          <a:xfrm>
            <a:off x="11143768" y="-56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E6E586D3-C61A-B381-20C3-2F0B2C35AED6}"/>
              </a:ext>
            </a:extLst>
          </p:cNvPr>
          <p:cNvSpPr/>
          <p:nvPr userDrawn="1"/>
        </p:nvSpPr>
        <p:spPr>
          <a:xfrm>
            <a:off x="11217114" y="-7186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8806800-AE7A-D96A-D642-D2A1ED355A9D}"/>
              </a:ext>
            </a:extLst>
          </p:cNvPr>
          <p:cNvSpPr/>
          <p:nvPr userDrawn="1"/>
        </p:nvSpPr>
        <p:spPr>
          <a:xfrm>
            <a:off x="11291543" y="-8037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BB44096-F380-3232-7981-BE7992D43DAD}"/>
              </a:ext>
            </a:extLst>
          </p:cNvPr>
          <p:cNvSpPr/>
          <p:nvPr userDrawn="1"/>
        </p:nvSpPr>
        <p:spPr>
          <a:xfrm>
            <a:off x="11366437" y="-8208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E1039AB-FCCD-99EB-3B1A-0712F2E2925B}"/>
              </a:ext>
            </a:extLst>
          </p:cNvPr>
          <p:cNvSpPr/>
          <p:nvPr userDrawn="1"/>
        </p:nvSpPr>
        <p:spPr>
          <a:xfrm>
            <a:off x="11441175" y="-76970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2E8D361A-8068-8E19-5809-AB7FDFEC6FF8}"/>
              </a:ext>
            </a:extLst>
          </p:cNvPr>
          <p:cNvSpPr/>
          <p:nvPr userDrawn="1"/>
        </p:nvSpPr>
        <p:spPr>
          <a:xfrm>
            <a:off x="11515140" y="-6508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F77DFDC-4973-E510-EEEA-EDC0265AFE99}"/>
              </a:ext>
            </a:extLst>
          </p:cNvPr>
          <p:cNvSpPr/>
          <p:nvPr userDrawn="1"/>
        </p:nvSpPr>
        <p:spPr>
          <a:xfrm>
            <a:off x="11587716" y="-4651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6C7FC15-1C37-D653-17E8-30C32D6960EB}"/>
              </a:ext>
            </a:extLst>
          </p:cNvPr>
          <p:cNvSpPr/>
          <p:nvPr userDrawn="1"/>
        </p:nvSpPr>
        <p:spPr>
          <a:xfrm>
            <a:off x="11658304" y="-2143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F4ED67BE-F22E-BE53-68D9-BD7D6734FC50}"/>
              </a:ext>
            </a:extLst>
          </p:cNvPr>
          <p:cNvSpPr/>
          <p:nvPr userDrawn="1"/>
        </p:nvSpPr>
        <p:spPr>
          <a:xfrm>
            <a:off x="11726319" y="996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DD229BA-A4DD-A0AE-8CDB-B8645FEC9E55}"/>
              </a:ext>
            </a:extLst>
          </p:cNvPr>
          <p:cNvSpPr/>
          <p:nvPr userDrawn="1"/>
        </p:nvSpPr>
        <p:spPr>
          <a:xfrm>
            <a:off x="11791196" y="4742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8FFE8DD-692F-A84E-894B-774473554021}"/>
              </a:ext>
            </a:extLst>
          </p:cNvPr>
          <p:cNvSpPr/>
          <p:nvPr userDrawn="1"/>
        </p:nvSpPr>
        <p:spPr>
          <a:xfrm>
            <a:off x="11852398" y="9062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7FE4B27-4CEA-A6FE-1A09-FA3F8629A2D9}"/>
              </a:ext>
            </a:extLst>
          </p:cNvPr>
          <p:cNvSpPr/>
          <p:nvPr userDrawn="1"/>
        </p:nvSpPr>
        <p:spPr>
          <a:xfrm>
            <a:off x="11909417" y="139215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1266F314-5B7B-F81D-DA69-2AFA6AB63468}"/>
              </a:ext>
            </a:extLst>
          </p:cNvPr>
          <p:cNvSpPr/>
          <p:nvPr userDrawn="1"/>
        </p:nvSpPr>
        <p:spPr>
          <a:xfrm>
            <a:off x="11961783" y="192786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4278CAF1-A643-3832-FC37-4761A10FD9FF}"/>
              </a:ext>
            </a:extLst>
          </p:cNvPr>
          <p:cNvSpPr/>
          <p:nvPr userDrawn="1"/>
        </p:nvSpPr>
        <p:spPr>
          <a:xfrm>
            <a:off x="12009060" y="25089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68990A2-9D82-2A23-4AEA-9890CDAAF596}"/>
              </a:ext>
            </a:extLst>
          </p:cNvPr>
          <p:cNvSpPr/>
          <p:nvPr userDrawn="1"/>
        </p:nvSpPr>
        <p:spPr>
          <a:xfrm>
            <a:off x="12050856" y="313067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53089C8B-C447-FFB3-C71C-67E6C27C9BAA}"/>
              </a:ext>
            </a:extLst>
          </p:cNvPr>
          <p:cNvSpPr/>
          <p:nvPr userDrawn="1"/>
        </p:nvSpPr>
        <p:spPr>
          <a:xfrm>
            <a:off x="12086827" y="378779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88AA695A-3FEE-3483-31F6-89CA1B0224B2}"/>
              </a:ext>
            </a:extLst>
          </p:cNvPr>
          <p:cNvSpPr/>
          <p:nvPr userDrawn="1"/>
        </p:nvSpPr>
        <p:spPr>
          <a:xfrm>
            <a:off x="12116672" y="447491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15AB1BCA-DEAA-AE45-5D7C-C46CD2CED8FC}"/>
              </a:ext>
            </a:extLst>
          </p:cNvPr>
          <p:cNvSpPr/>
          <p:nvPr userDrawn="1"/>
        </p:nvSpPr>
        <p:spPr>
          <a:xfrm>
            <a:off x="12140146" y="51863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3686AA36-5B75-0419-3941-C9951869CFC1}"/>
              </a:ext>
            </a:extLst>
          </p:cNvPr>
          <p:cNvSpPr/>
          <p:nvPr userDrawn="1"/>
        </p:nvSpPr>
        <p:spPr>
          <a:xfrm>
            <a:off x="12157053" y="591612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006439A1-E49B-33D6-6421-60CEE3F031C7}"/>
              </a:ext>
            </a:extLst>
          </p:cNvPr>
          <p:cNvSpPr/>
          <p:nvPr userDrawn="1"/>
        </p:nvSpPr>
        <p:spPr>
          <a:xfrm>
            <a:off x="12167254" y="665828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776A92C-505A-FD85-E066-B45BECD091F6}"/>
              </a:ext>
            </a:extLst>
          </p:cNvPr>
          <p:cNvSpPr/>
          <p:nvPr userDrawn="1"/>
        </p:nvSpPr>
        <p:spPr>
          <a:xfrm>
            <a:off x="12170664" y="740663"/>
            <a:ext cx="73152" cy="7315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58EB6866-5B73-9724-2BED-CF47B6F7B3FC}"/>
              </a:ext>
            </a:extLst>
          </p:cNvPr>
          <p:cNvSpPr/>
          <p:nvPr userDrawn="1"/>
        </p:nvSpPr>
        <p:spPr>
          <a:xfrm>
            <a:off x="11971782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0DD5E2D7-5F6F-7ECF-4A28-C4D98B8A2DCD}"/>
              </a:ext>
            </a:extLst>
          </p:cNvPr>
          <p:cNvSpPr/>
          <p:nvPr userDrawn="1"/>
        </p:nvSpPr>
        <p:spPr>
          <a:xfrm>
            <a:off x="11967639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9FB6FB50-7EAA-A8B6-121D-C21153EB1E64}"/>
              </a:ext>
            </a:extLst>
          </p:cNvPr>
          <p:cNvSpPr/>
          <p:nvPr userDrawn="1"/>
        </p:nvSpPr>
        <p:spPr>
          <a:xfrm>
            <a:off x="11955267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FB9B87A6-1E77-A490-FD62-A74BBA1A4DDB}"/>
              </a:ext>
            </a:extLst>
          </p:cNvPr>
          <p:cNvSpPr/>
          <p:nvPr userDrawn="1"/>
        </p:nvSpPr>
        <p:spPr>
          <a:xfrm>
            <a:off x="11934834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97372ABE-0F76-0F3C-B20B-35D1B637C1BE}"/>
              </a:ext>
            </a:extLst>
          </p:cNvPr>
          <p:cNvSpPr/>
          <p:nvPr userDrawn="1"/>
        </p:nvSpPr>
        <p:spPr>
          <a:xfrm>
            <a:off x="11906616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B83B5659-AA19-70CE-A616-25807C1BC0D9}"/>
              </a:ext>
            </a:extLst>
          </p:cNvPr>
          <p:cNvSpPr/>
          <p:nvPr userDrawn="1"/>
        </p:nvSpPr>
        <p:spPr>
          <a:xfrm>
            <a:off x="11870993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81E3E40-D9DE-6A75-ACEB-2164B9755AD4}"/>
              </a:ext>
            </a:extLst>
          </p:cNvPr>
          <p:cNvSpPr/>
          <p:nvPr userDrawn="1"/>
        </p:nvSpPr>
        <p:spPr>
          <a:xfrm>
            <a:off x="11828449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8500E082-CC32-AACF-017F-FCEA4C3768E8}"/>
              </a:ext>
            </a:extLst>
          </p:cNvPr>
          <p:cNvSpPr/>
          <p:nvPr userDrawn="1"/>
        </p:nvSpPr>
        <p:spPr>
          <a:xfrm>
            <a:off x="11779558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0AB8363-41EE-B166-AAAD-55033116DF1F}"/>
              </a:ext>
            </a:extLst>
          </p:cNvPr>
          <p:cNvSpPr/>
          <p:nvPr userDrawn="1"/>
        </p:nvSpPr>
        <p:spPr>
          <a:xfrm>
            <a:off x="11724982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350A107-61F3-43F0-2698-F3C654C06421}"/>
              </a:ext>
            </a:extLst>
          </p:cNvPr>
          <p:cNvSpPr/>
          <p:nvPr userDrawn="1"/>
        </p:nvSpPr>
        <p:spPr>
          <a:xfrm>
            <a:off x="11665458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78852C60-4B62-AC47-BC2B-DEDDA49F3DEC}"/>
              </a:ext>
            </a:extLst>
          </p:cNvPr>
          <p:cNvSpPr/>
          <p:nvPr userDrawn="1"/>
        </p:nvSpPr>
        <p:spPr>
          <a:xfrm>
            <a:off x="11601791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87B343CF-A943-2FAB-375B-B0A2D0BDF147}"/>
              </a:ext>
            </a:extLst>
          </p:cNvPr>
          <p:cNvSpPr/>
          <p:nvPr userDrawn="1"/>
        </p:nvSpPr>
        <p:spPr>
          <a:xfrm>
            <a:off x="11534843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79F1E2E-8815-C263-0D6B-5E01B4980B91}"/>
              </a:ext>
            </a:extLst>
          </p:cNvPr>
          <p:cNvSpPr/>
          <p:nvPr userDrawn="1"/>
        </p:nvSpPr>
        <p:spPr>
          <a:xfrm>
            <a:off x="11465519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EEB42784-A892-E486-41CB-8ACD89FA175A}"/>
              </a:ext>
            </a:extLst>
          </p:cNvPr>
          <p:cNvSpPr/>
          <p:nvPr userDrawn="1"/>
        </p:nvSpPr>
        <p:spPr>
          <a:xfrm>
            <a:off x="11394756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D88DE3DA-96FB-EDC9-80D7-5F3F7B716E49}"/>
              </a:ext>
            </a:extLst>
          </p:cNvPr>
          <p:cNvSpPr/>
          <p:nvPr userDrawn="1"/>
        </p:nvSpPr>
        <p:spPr>
          <a:xfrm>
            <a:off x="11323511" y="136370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18DFF328-791B-4C9D-33AE-9FF92D7F8D51}"/>
              </a:ext>
            </a:extLst>
          </p:cNvPr>
          <p:cNvSpPr/>
          <p:nvPr userDrawn="1"/>
        </p:nvSpPr>
        <p:spPr>
          <a:xfrm>
            <a:off x="11252748" y="135543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1879DF82-1A42-6714-2A92-7D1CA3D58DE5}"/>
              </a:ext>
            </a:extLst>
          </p:cNvPr>
          <p:cNvSpPr/>
          <p:nvPr userDrawn="1"/>
        </p:nvSpPr>
        <p:spPr>
          <a:xfrm>
            <a:off x="11183424" y="133900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757A5A6D-30BE-3E8F-1A46-DDDE3D7DE099}"/>
              </a:ext>
            </a:extLst>
          </p:cNvPr>
          <p:cNvSpPr/>
          <p:nvPr userDrawn="1"/>
        </p:nvSpPr>
        <p:spPr>
          <a:xfrm>
            <a:off x="11116476" y="131463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00FEC3E1-29A8-833A-63C4-8E4BA758F5DB}"/>
              </a:ext>
            </a:extLst>
          </p:cNvPr>
          <p:cNvSpPr/>
          <p:nvPr userDrawn="1"/>
        </p:nvSpPr>
        <p:spPr>
          <a:xfrm>
            <a:off x="11052810" y="128266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1313B07-F4F2-13C7-6678-4E0CD87464C6}"/>
              </a:ext>
            </a:extLst>
          </p:cNvPr>
          <p:cNvSpPr/>
          <p:nvPr userDrawn="1"/>
        </p:nvSpPr>
        <p:spPr>
          <a:xfrm>
            <a:off x="10993285" y="124351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045E786B-BF8C-94C6-D395-FBEC9789B3B4}"/>
              </a:ext>
            </a:extLst>
          </p:cNvPr>
          <p:cNvSpPr/>
          <p:nvPr userDrawn="1"/>
        </p:nvSpPr>
        <p:spPr>
          <a:xfrm>
            <a:off x="10938709" y="11977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9F3AD7C7-E3ED-289D-3569-D4635E758A39}"/>
              </a:ext>
            </a:extLst>
          </p:cNvPr>
          <p:cNvSpPr/>
          <p:nvPr userDrawn="1"/>
        </p:nvSpPr>
        <p:spPr>
          <a:xfrm>
            <a:off x="10889818" y="114589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FF92E4F-ACC5-1C4E-0B13-17237510F666}"/>
              </a:ext>
            </a:extLst>
          </p:cNvPr>
          <p:cNvSpPr/>
          <p:nvPr userDrawn="1"/>
        </p:nvSpPr>
        <p:spPr>
          <a:xfrm>
            <a:off x="10847274" y="10887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ED1E5665-745E-CA5D-B8FC-294277EC75A8}"/>
              </a:ext>
            </a:extLst>
          </p:cNvPr>
          <p:cNvSpPr/>
          <p:nvPr userDrawn="1"/>
        </p:nvSpPr>
        <p:spPr>
          <a:xfrm>
            <a:off x="10811651" y="102704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B89FA52D-FF91-EFA1-9A3D-441F0FCF057B}"/>
              </a:ext>
            </a:extLst>
          </p:cNvPr>
          <p:cNvSpPr/>
          <p:nvPr userDrawn="1"/>
        </p:nvSpPr>
        <p:spPr>
          <a:xfrm>
            <a:off x="10783433" y="96163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A1BB27EE-DF99-FC98-4246-F11DC5A82F16}"/>
              </a:ext>
            </a:extLst>
          </p:cNvPr>
          <p:cNvSpPr/>
          <p:nvPr userDrawn="1"/>
        </p:nvSpPr>
        <p:spPr>
          <a:xfrm>
            <a:off x="10763000" y="89338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0834423C-9190-029D-55C3-4303D101B490}"/>
              </a:ext>
            </a:extLst>
          </p:cNvPr>
          <p:cNvSpPr/>
          <p:nvPr userDrawn="1"/>
        </p:nvSpPr>
        <p:spPr>
          <a:xfrm>
            <a:off x="10750628" y="82321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ED60F486-D03D-E967-8445-4B4631EE798E}"/>
              </a:ext>
            </a:extLst>
          </p:cNvPr>
          <p:cNvSpPr/>
          <p:nvPr userDrawn="1"/>
        </p:nvSpPr>
        <p:spPr>
          <a:xfrm>
            <a:off x="10746486" y="75209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2748075B-75F3-4FD4-8CB7-1DC9707D8FA4}"/>
              </a:ext>
            </a:extLst>
          </p:cNvPr>
          <p:cNvSpPr/>
          <p:nvPr userDrawn="1"/>
        </p:nvSpPr>
        <p:spPr>
          <a:xfrm>
            <a:off x="10750628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A1857126-D092-F050-887B-DFDC3DB0AB62}"/>
              </a:ext>
            </a:extLst>
          </p:cNvPr>
          <p:cNvSpPr/>
          <p:nvPr userDrawn="1"/>
        </p:nvSpPr>
        <p:spPr>
          <a:xfrm>
            <a:off x="10763000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4D9D67C4-E847-737E-2E13-2168696F789D}"/>
              </a:ext>
            </a:extLst>
          </p:cNvPr>
          <p:cNvSpPr/>
          <p:nvPr userDrawn="1"/>
        </p:nvSpPr>
        <p:spPr>
          <a:xfrm>
            <a:off x="10783433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EB01F6E9-12F1-2CC6-1BEF-62B1B499FABF}"/>
              </a:ext>
            </a:extLst>
          </p:cNvPr>
          <p:cNvSpPr/>
          <p:nvPr userDrawn="1"/>
        </p:nvSpPr>
        <p:spPr>
          <a:xfrm>
            <a:off x="10811651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137A7D91-A86D-83AA-4E4B-55A9CA98F6B0}"/>
              </a:ext>
            </a:extLst>
          </p:cNvPr>
          <p:cNvSpPr/>
          <p:nvPr userDrawn="1"/>
        </p:nvSpPr>
        <p:spPr>
          <a:xfrm>
            <a:off x="10847274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EC57C79A-CD11-4AE4-8D34-2EE988DFF9A0}"/>
              </a:ext>
            </a:extLst>
          </p:cNvPr>
          <p:cNvSpPr/>
          <p:nvPr userDrawn="1"/>
        </p:nvSpPr>
        <p:spPr>
          <a:xfrm>
            <a:off x="10889818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788C9EE6-31A7-6772-3471-566E49203A8A}"/>
              </a:ext>
            </a:extLst>
          </p:cNvPr>
          <p:cNvSpPr/>
          <p:nvPr userDrawn="1"/>
        </p:nvSpPr>
        <p:spPr>
          <a:xfrm>
            <a:off x="10938709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AD5A523-3C85-BAC5-0C15-59CD28BA8E08}"/>
              </a:ext>
            </a:extLst>
          </p:cNvPr>
          <p:cNvSpPr/>
          <p:nvPr userDrawn="1"/>
        </p:nvSpPr>
        <p:spPr>
          <a:xfrm>
            <a:off x="10993285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074014B2-7BCB-C050-411D-37EA384AACFA}"/>
              </a:ext>
            </a:extLst>
          </p:cNvPr>
          <p:cNvSpPr/>
          <p:nvPr userDrawn="1"/>
        </p:nvSpPr>
        <p:spPr>
          <a:xfrm>
            <a:off x="11052809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A8F9764-D52B-3E92-45F3-DDCE0233667C}"/>
              </a:ext>
            </a:extLst>
          </p:cNvPr>
          <p:cNvSpPr/>
          <p:nvPr userDrawn="1"/>
        </p:nvSpPr>
        <p:spPr>
          <a:xfrm>
            <a:off x="11116476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F52D5BDD-ECD9-BDB3-9868-4B93EC7CA9CF}"/>
              </a:ext>
            </a:extLst>
          </p:cNvPr>
          <p:cNvSpPr/>
          <p:nvPr userDrawn="1"/>
        </p:nvSpPr>
        <p:spPr>
          <a:xfrm>
            <a:off x="11183424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5D7B6E5E-B2EC-CD9D-84AA-494FBAB85EC0}"/>
              </a:ext>
            </a:extLst>
          </p:cNvPr>
          <p:cNvSpPr/>
          <p:nvPr userDrawn="1"/>
        </p:nvSpPr>
        <p:spPr>
          <a:xfrm>
            <a:off x="11252748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B041F16E-3018-0B9B-B25D-D06373440F7D}"/>
              </a:ext>
            </a:extLst>
          </p:cNvPr>
          <p:cNvSpPr/>
          <p:nvPr userDrawn="1"/>
        </p:nvSpPr>
        <p:spPr>
          <a:xfrm>
            <a:off x="11323511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D251365E-AA08-D578-A59A-0C17ED8D97B3}"/>
              </a:ext>
            </a:extLst>
          </p:cNvPr>
          <p:cNvSpPr/>
          <p:nvPr userDrawn="1"/>
        </p:nvSpPr>
        <p:spPr>
          <a:xfrm>
            <a:off x="11394756" y="140482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F041A8FF-B829-2965-224B-685C68459225}"/>
              </a:ext>
            </a:extLst>
          </p:cNvPr>
          <p:cNvSpPr/>
          <p:nvPr userDrawn="1"/>
        </p:nvSpPr>
        <p:spPr>
          <a:xfrm>
            <a:off x="11465519" y="14875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57CE1E1E-A9FF-CFB1-DD4F-674D79BC6878}"/>
              </a:ext>
            </a:extLst>
          </p:cNvPr>
          <p:cNvSpPr/>
          <p:nvPr userDrawn="1"/>
        </p:nvSpPr>
        <p:spPr>
          <a:xfrm>
            <a:off x="11534843" y="16518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6F26B211-0D80-C515-922A-6E6BF6BAB4E7}"/>
              </a:ext>
            </a:extLst>
          </p:cNvPr>
          <p:cNvSpPr/>
          <p:nvPr userDrawn="1"/>
        </p:nvSpPr>
        <p:spPr>
          <a:xfrm>
            <a:off x="11601791" y="189550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54C90A0-5566-A471-04F1-070ED1D6EE9C}"/>
              </a:ext>
            </a:extLst>
          </p:cNvPr>
          <p:cNvSpPr/>
          <p:nvPr userDrawn="1"/>
        </p:nvSpPr>
        <p:spPr>
          <a:xfrm>
            <a:off x="11665458" y="221525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554E39E0-AAC8-AD01-2AD4-F4F3F9AA4537}"/>
              </a:ext>
            </a:extLst>
          </p:cNvPr>
          <p:cNvSpPr/>
          <p:nvPr userDrawn="1"/>
        </p:nvSpPr>
        <p:spPr>
          <a:xfrm>
            <a:off x="11724982" y="260674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F4775C9-DDD9-96A5-A778-B7D686F6FAC9}"/>
              </a:ext>
            </a:extLst>
          </p:cNvPr>
          <p:cNvSpPr/>
          <p:nvPr userDrawn="1"/>
        </p:nvSpPr>
        <p:spPr>
          <a:xfrm>
            <a:off x="11779558" y="3064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246FDF2F-ACDB-08A1-192E-DC2D04FF263E}"/>
              </a:ext>
            </a:extLst>
          </p:cNvPr>
          <p:cNvSpPr/>
          <p:nvPr userDrawn="1"/>
        </p:nvSpPr>
        <p:spPr>
          <a:xfrm>
            <a:off x="11828449" y="358291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E58648F-B023-2E94-5AEC-4BE1B5CC9E19}"/>
              </a:ext>
            </a:extLst>
          </p:cNvPr>
          <p:cNvSpPr/>
          <p:nvPr userDrawn="1"/>
        </p:nvSpPr>
        <p:spPr>
          <a:xfrm>
            <a:off x="11870993" y="4154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42611E59-1405-2ABF-396E-985A322B20AF}"/>
              </a:ext>
            </a:extLst>
          </p:cNvPr>
          <p:cNvSpPr/>
          <p:nvPr userDrawn="1"/>
        </p:nvSpPr>
        <p:spPr>
          <a:xfrm>
            <a:off x="11906616" y="477138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341A2B5A-2378-8081-FC58-2FB58ACB943B}"/>
              </a:ext>
            </a:extLst>
          </p:cNvPr>
          <p:cNvSpPr/>
          <p:nvPr userDrawn="1"/>
        </p:nvSpPr>
        <p:spPr>
          <a:xfrm>
            <a:off x="11934834" y="542556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3ABBF377-FC6C-B002-057D-034ED143E9DF}"/>
              </a:ext>
            </a:extLst>
          </p:cNvPr>
          <p:cNvSpPr/>
          <p:nvPr userDrawn="1"/>
        </p:nvSpPr>
        <p:spPr>
          <a:xfrm>
            <a:off x="11955267" y="610807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4AD31A4-1DB9-917B-A10B-6A4FCE2E6C7B}"/>
              </a:ext>
            </a:extLst>
          </p:cNvPr>
          <p:cNvSpPr/>
          <p:nvPr userDrawn="1"/>
        </p:nvSpPr>
        <p:spPr>
          <a:xfrm>
            <a:off x="11967639" y="680969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22577A7C-0575-EB6C-AAAE-5F707D2CE293}"/>
              </a:ext>
            </a:extLst>
          </p:cNvPr>
          <p:cNvSpPr/>
          <p:nvPr userDrawn="1"/>
        </p:nvSpPr>
        <p:spPr>
          <a:xfrm>
            <a:off x="11971782" y="752093"/>
            <a:ext cx="50292" cy="5029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52CAFA84-0D68-120B-20B7-46D425481314}"/>
              </a:ext>
            </a:extLst>
          </p:cNvPr>
          <p:cNvSpPr/>
          <p:nvPr userDrawn="1"/>
        </p:nvSpPr>
        <p:spPr>
          <a:xfrm>
            <a:off x="11763755" y="7543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7E0A50DE-D6F1-7FF6-1B88-FC7EB900A6FA}"/>
              </a:ext>
            </a:extLst>
          </p:cNvPr>
          <p:cNvSpPr/>
          <p:nvPr userDrawn="1"/>
        </p:nvSpPr>
        <p:spPr>
          <a:xfrm>
            <a:off x="11758545" y="81891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64BDE497-0379-2D6C-2284-B692FBBA4C41}"/>
              </a:ext>
            </a:extLst>
          </p:cNvPr>
          <p:cNvSpPr/>
          <p:nvPr userDrawn="1"/>
        </p:nvSpPr>
        <p:spPr>
          <a:xfrm>
            <a:off x="11743050" y="88178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8F238CED-ADB0-51AD-E535-40829A614457}"/>
              </a:ext>
            </a:extLst>
          </p:cNvPr>
          <p:cNvSpPr/>
          <p:nvPr userDrawn="1"/>
        </p:nvSpPr>
        <p:spPr>
          <a:xfrm>
            <a:off x="11717670" y="9413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05523A7D-176C-8324-D40F-193BC0259E69}"/>
              </a:ext>
            </a:extLst>
          </p:cNvPr>
          <p:cNvSpPr/>
          <p:nvPr userDrawn="1"/>
        </p:nvSpPr>
        <p:spPr>
          <a:xfrm>
            <a:off x="11683064" y="99608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4172163A-E15E-CA5A-2DEF-B08223EA1BCD}"/>
              </a:ext>
            </a:extLst>
          </p:cNvPr>
          <p:cNvSpPr/>
          <p:nvPr userDrawn="1"/>
        </p:nvSpPr>
        <p:spPr>
          <a:xfrm>
            <a:off x="11640127" y="10445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FBB1DC8E-6D85-882F-06D2-1ED25D3DA79C}"/>
              </a:ext>
            </a:extLst>
          </p:cNvPr>
          <p:cNvSpPr/>
          <p:nvPr userDrawn="1"/>
        </p:nvSpPr>
        <p:spPr>
          <a:xfrm>
            <a:off x="11589972" y="108549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9F30D6BA-65A7-2C50-D4D3-4115E8D1C3C8}"/>
              </a:ext>
            </a:extLst>
          </p:cNvPr>
          <p:cNvSpPr/>
          <p:nvPr userDrawn="1"/>
        </p:nvSpPr>
        <p:spPr>
          <a:xfrm>
            <a:off x="11533898" y="11178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8A52E815-0EAC-8854-0B8E-9EC0D6688A81}"/>
              </a:ext>
            </a:extLst>
          </p:cNvPr>
          <p:cNvSpPr/>
          <p:nvPr userDrawn="1"/>
        </p:nvSpPr>
        <p:spPr>
          <a:xfrm>
            <a:off x="11473356" y="11408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16C5F05B-E8D9-8375-10D5-C127DE7CA8D2}"/>
              </a:ext>
            </a:extLst>
          </p:cNvPr>
          <p:cNvSpPr/>
          <p:nvPr userDrawn="1"/>
        </p:nvSpPr>
        <p:spPr>
          <a:xfrm>
            <a:off x="11409916" y="11537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DB4FB747-0381-89D0-031A-5E5ACE46A2E1}"/>
              </a:ext>
            </a:extLst>
          </p:cNvPr>
          <p:cNvSpPr/>
          <p:nvPr userDrawn="1"/>
        </p:nvSpPr>
        <p:spPr>
          <a:xfrm>
            <a:off x="11345219" y="11563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C7BDF584-39A0-E325-6162-F9A701025113}"/>
              </a:ext>
            </a:extLst>
          </p:cNvPr>
          <p:cNvSpPr/>
          <p:nvPr userDrawn="1"/>
        </p:nvSpPr>
        <p:spPr>
          <a:xfrm>
            <a:off x="11280942" y="114858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28BBEFA9-36EE-0449-66BE-0B1A252A05F5}"/>
              </a:ext>
            </a:extLst>
          </p:cNvPr>
          <p:cNvSpPr/>
          <p:nvPr userDrawn="1"/>
        </p:nvSpPr>
        <p:spPr>
          <a:xfrm>
            <a:off x="11218749" y="11305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33A6C161-554C-4FD7-2B70-EF689895EC58}"/>
              </a:ext>
            </a:extLst>
          </p:cNvPr>
          <p:cNvSpPr/>
          <p:nvPr userDrawn="1"/>
        </p:nvSpPr>
        <p:spPr>
          <a:xfrm>
            <a:off x="11160251" y="110281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0707BF08-56BF-7E4C-FAD7-76F1058DD27B}"/>
              </a:ext>
            </a:extLst>
          </p:cNvPr>
          <p:cNvSpPr/>
          <p:nvPr userDrawn="1"/>
        </p:nvSpPr>
        <p:spPr>
          <a:xfrm>
            <a:off x="11106964" y="106603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AB8E4A27-E2DC-EEBD-5F60-BDC7B094EA53}"/>
              </a:ext>
            </a:extLst>
          </p:cNvPr>
          <p:cNvSpPr/>
          <p:nvPr userDrawn="1"/>
        </p:nvSpPr>
        <p:spPr>
          <a:xfrm>
            <a:off x="11060267" y="102117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37F5D96B-A08B-CE37-35D3-762F624669F8}"/>
              </a:ext>
            </a:extLst>
          </p:cNvPr>
          <p:cNvSpPr/>
          <p:nvPr userDrawn="1"/>
        </p:nvSpPr>
        <p:spPr>
          <a:xfrm>
            <a:off x="11021369" y="9694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6227E142-9493-AFD1-882A-EFD43040113F}"/>
              </a:ext>
            </a:extLst>
          </p:cNvPr>
          <p:cNvSpPr/>
          <p:nvPr userDrawn="1"/>
        </p:nvSpPr>
        <p:spPr>
          <a:xfrm>
            <a:off x="10991279" y="912082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7E7C0CD3-7C61-B13E-B90E-50A7E4AA9ED6}"/>
              </a:ext>
            </a:extLst>
          </p:cNvPr>
          <p:cNvSpPr/>
          <p:nvPr userDrawn="1"/>
        </p:nvSpPr>
        <p:spPr>
          <a:xfrm>
            <a:off x="10970775" y="85066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6C466A94-B625-EECA-68CA-BC39CE698377}"/>
              </a:ext>
            </a:extLst>
          </p:cNvPr>
          <p:cNvSpPr/>
          <p:nvPr userDrawn="1"/>
        </p:nvSpPr>
        <p:spPr>
          <a:xfrm>
            <a:off x="10960388" y="78675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332EF0B3-3199-19E0-C850-F4B7F5EF88F7}"/>
              </a:ext>
            </a:extLst>
          </p:cNvPr>
          <p:cNvSpPr/>
          <p:nvPr userDrawn="1"/>
        </p:nvSpPr>
        <p:spPr>
          <a:xfrm>
            <a:off x="10960388" y="7220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162675E5-C046-D7D8-10B2-DD76881283D1}"/>
              </a:ext>
            </a:extLst>
          </p:cNvPr>
          <p:cNvSpPr/>
          <p:nvPr userDrawn="1"/>
        </p:nvSpPr>
        <p:spPr>
          <a:xfrm>
            <a:off x="10970775" y="65809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D15B69D7-EEE2-8FC8-115D-ADE2DFF55BA2}"/>
              </a:ext>
            </a:extLst>
          </p:cNvPr>
          <p:cNvSpPr/>
          <p:nvPr userDrawn="1"/>
        </p:nvSpPr>
        <p:spPr>
          <a:xfrm>
            <a:off x="10991279" y="5966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F87E4A0A-4B48-8DB9-9E35-4C7DB69F1CAC}"/>
              </a:ext>
            </a:extLst>
          </p:cNvPr>
          <p:cNvSpPr/>
          <p:nvPr userDrawn="1"/>
        </p:nvSpPr>
        <p:spPr>
          <a:xfrm>
            <a:off x="11021369" y="53934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A977DEBA-7075-08CB-FF0D-21232D9F12A2}"/>
              </a:ext>
            </a:extLst>
          </p:cNvPr>
          <p:cNvSpPr/>
          <p:nvPr userDrawn="1"/>
        </p:nvSpPr>
        <p:spPr>
          <a:xfrm>
            <a:off x="11060267" y="487581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41CE7938-9734-7047-999E-9F0467BCA7D2}"/>
              </a:ext>
            </a:extLst>
          </p:cNvPr>
          <p:cNvSpPr/>
          <p:nvPr userDrawn="1"/>
        </p:nvSpPr>
        <p:spPr>
          <a:xfrm>
            <a:off x="11106964" y="4427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B2B2DDD9-71A1-C03F-A3D4-0D02DBA5FA6C}"/>
              </a:ext>
            </a:extLst>
          </p:cNvPr>
          <p:cNvSpPr/>
          <p:nvPr userDrawn="1"/>
        </p:nvSpPr>
        <p:spPr>
          <a:xfrm>
            <a:off x="11160251" y="405946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ED3358DC-BE73-8B43-D68D-AD7274AD444F}"/>
              </a:ext>
            </a:extLst>
          </p:cNvPr>
          <p:cNvSpPr/>
          <p:nvPr userDrawn="1"/>
        </p:nvSpPr>
        <p:spPr>
          <a:xfrm>
            <a:off x="11218749" y="3781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2B99B748-E800-C133-EC0F-FC1073942DC8}"/>
              </a:ext>
            </a:extLst>
          </p:cNvPr>
          <p:cNvSpPr/>
          <p:nvPr userDrawn="1"/>
        </p:nvSpPr>
        <p:spPr>
          <a:xfrm>
            <a:off x="11280942" y="36017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F675A7BE-7792-11E2-BF19-03EF543689AB}"/>
              </a:ext>
            </a:extLst>
          </p:cNvPr>
          <p:cNvSpPr/>
          <p:nvPr userDrawn="1"/>
        </p:nvSpPr>
        <p:spPr>
          <a:xfrm>
            <a:off x="11345219" y="35237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D4C0701F-3153-5041-9EB5-A6769B639EE6}"/>
              </a:ext>
            </a:extLst>
          </p:cNvPr>
          <p:cNvSpPr/>
          <p:nvPr userDrawn="1"/>
        </p:nvSpPr>
        <p:spPr>
          <a:xfrm>
            <a:off x="11409916" y="354977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1ACCD145-8667-9CAD-2D2A-505ED828ECA2}"/>
              </a:ext>
            </a:extLst>
          </p:cNvPr>
          <p:cNvSpPr/>
          <p:nvPr userDrawn="1"/>
        </p:nvSpPr>
        <p:spPr>
          <a:xfrm>
            <a:off x="11473356" y="367928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A4AC8B0D-44E6-8B04-A113-6DFB1155A0E3}"/>
              </a:ext>
            </a:extLst>
          </p:cNvPr>
          <p:cNvSpPr/>
          <p:nvPr userDrawn="1"/>
        </p:nvSpPr>
        <p:spPr>
          <a:xfrm>
            <a:off x="11533898" y="39088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A1B8642D-2A56-5B60-3624-789C028A6BA3}"/>
              </a:ext>
            </a:extLst>
          </p:cNvPr>
          <p:cNvSpPr/>
          <p:nvPr userDrawn="1"/>
        </p:nvSpPr>
        <p:spPr>
          <a:xfrm>
            <a:off x="11589972" y="42326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4C56E197-690A-2913-1909-8589DFB12C45}"/>
              </a:ext>
            </a:extLst>
          </p:cNvPr>
          <p:cNvSpPr/>
          <p:nvPr userDrawn="1"/>
        </p:nvSpPr>
        <p:spPr>
          <a:xfrm>
            <a:off x="11640127" y="464214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4E59DC87-1CA0-A3DE-D3C9-1BFEF291C62E}"/>
              </a:ext>
            </a:extLst>
          </p:cNvPr>
          <p:cNvSpPr/>
          <p:nvPr userDrawn="1"/>
        </p:nvSpPr>
        <p:spPr>
          <a:xfrm>
            <a:off x="11683064" y="5126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7B4B1E00-703C-16EF-CC68-0B77A43941F7}"/>
              </a:ext>
            </a:extLst>
          </p:cNvPr>
          <p:cNvSpPr/>
          <p:nvPr userDrawn="1"/>
        </p:nvSpPr>
        <p:spPr>
          <a:xfrm>
            <a:off x="11717670" y="567405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38A80504-D2C4-9CB1-60BC-915B3260419D}"/>
              </a:ext>
            </a:extLst>
          </p:cNvPr>
          <p:cNvSpPr/>
          <p:nvPr userDrawn="1"/>
        </p:nvSpPr>
        <p:spPr>
          <a:xfrm>
            <a:off x="11743050" y="626973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7F4F0098-3B51-4F38-893D-28D432524504}"/>
              </a:ext>
            </a:extLst>
          </p:cNvPr>
          <p:cNvSpPr/>
          <p:nvPr userDrawn="1"/>
        </p:nvSpPr>
        <p:spPr>
          <a:xfrm>
            <a:off x="11758545" y="689840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0E7027D7-91B8-042D-61DC-38D4F9A63FA1}"/>
              </a:ext>
            </a:extLst>
          </p:cNvPr>
          <p:cNvSpPr/>
          <p:nvPr userDrawn="1"/>
        </p:nvSpPr>
        <p:spPr>
          <a:xfrm>
            <a:off x="11763755" y="754379"/>
            <a:ext cx="45720" cy="45720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2EEEEAA7-576B-1C88-F80B-98FE85AA7945}"/>
              </a:ext>
            </a:extLst>
          </p:cNvPr>
          <p:cNvSpPr/>
          <p:nvPr userDrawn="1"/>
        </p:nvSpPr>
        <p:spPr>
          <a:xfrm>
            <a:off x="11311128" y="704088"/>
            <a:ext cx="146304" cy="14630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969A3E06-E681-3F1E-E175-6B510D23FBA2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92E9E18A-8F10-6179-B446-384B4125B908}"/>
              </a:ext>
            </a:extLst>
          </p:cNvPr>
          <p:cNvSpPr/>
          <p:nvPr userDrawn="1"/>
        </p:nvSpPr>
        <p:spPr>
          <a:xfrm>
            <a:off x="10980051" y="534004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804A2C13-2F16-F83C-0F51-EB687C5E12EB}"/>
              </a:ext>
            </a:extLst>
          </p:cNvPr>
          <p:cNvSpPr/>
          <p:nvPr userDrawn="1"/>
        </p:nvSpPr>
        <p:spPr>
          <a:xfrm>
            <a:off x="10966583" y="53859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FD7400FF-722F-3A72-B4CA-445CF178D442}"/>
              </a:ext>
            </a:extLst>
          </p:cNvPr>
          <p:cNvSpPr/>
          <p:nvPr userDrawn="1"/>
        </p:nvSpPr>
        <p:spPr>
          <a:xfrm>
            <a:off x="10944677" y="542840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E93D9F3A-39D6-5551-1582-4F91910B773C}"/>
              </a:ext>
            </a:extLst>
          </p:cNvPr>
          <p:cNvSpPr/>
          <p:nvPr userDrawn="1"/>
        </p:nvSpPr>
        <p:spPr>
          <a:xfrm>
            <a:off x="10915125" y="546598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9C0666DF-2AE1-C382-768B-B116D1492384}"/>
              </a:ext>
            </a:extLst>
          </p:cNvPr>
          <p:cNvSpPr/>
          <p:nvPr userDrawn="1"/>
        </p:nvSpPr>
        <p:spPr>
          <a:xfrm>
            <a:off x="10878996" y="549728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7ECEFF6E-E549-8275-8D78-A69E4E57EE82}"/>
              </a:ext>
            </a:extLst>
          </p:cNvPr>
          <p:cNvSpPr/>
          <p:nvPr userDrawn="1"/>
        </p:nvSpPr>
        <p:spPr>
          <a:xfrm>
            <a:off x="10837596" y="552119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896F8380-DE38-69A0-5506-14A9C2764EB2}"/>
              </a:ext>
            </a:extLst>
          </p:cNvPr>
          <p:cNvSpPr/>
          <p:nvPr userDrawn="1"/>
        </p:nvSpPr>
        <p:spPr>
          <a:xfrm>
            <a:off x="10792419" y="553682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79379EF1-F3E6-5A41-D214-FFD83F47374C}"/>
              </a:ext>
            </a:extLst>
          </p:cNvPr>
          <p:cNvSpPr/>
          <p:nvPr userDrawn="1"/>
        </p:nvSpPr>
        <p:spPr>
          <a:xfrm>
            <a:off x="10745100" y="55436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ABE09B11-FD7C-C1CB-9F2F-FC29783EA7AB}"/>
              </a:ext>
            </a:extLst>
          </p:cNvPr>
          <p:cNvSpPr/>
          <p:nvPr userDrawn="1"/>
        </p:nvSpPr>
        <p:spPr>
          <a:xfrm>
            <a:off x="10697349" y="554135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2FE1A88B-2554-3CBD-562A-38D203CDC602}"/>
              </a:ext>
            </a:extLst>
          </p:cNvPr>
          <p:cNvSpPr/>
          <p:nvPr userDrawn="1"/>
        </p:nvSpPr>
        <p:spPr>
          <a:xfrm>
            <a:off x="10650891" y="55300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DF0FC36B-DB80-A629-F0A8-D42D140A9F07}"/>
              </a:ext>
            </a:extLst>
          </p:cNvPr>
          <p:cNvSpPr/>
          <p:nvPr userDrawn="1"/>
        </p:nvSpPr>
        <p:spPr>
          <a:xfrm>
            <a:off x="10607405" y="551022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47C48AB8-9883-60F7-F3FC-7D19A2498A48}"/>
              </a:ext>
            </a:extLst>
          </p:cNvPr>
          <p:cNvSpPr/>
          <p:nvPr userDrawn="1"/>
        </p:nvSpPr>
        <p:spPr>
          <a:xfrm>
            <a:off x="10568464" y="548249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E4FC8238-666F-AC4C-9220-7045B0A68376}"/>
              </a:ext>
            </a:extLst>
          </p:cNvPr>
          <p:cNvSpPr/>
          <p:nvPr userDrawn="1"/>
        </p:nvSpPr>
        <p:spPr>
          <a:xfrm>
            <a:off x="10535474" y="544789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6A9E3F64-312B-0327-5E1A-A01FC9580862}"/>
              </a:ext>
            </a:extLst>
          </p:cNvPr>
          <p:cNvSpPr/>
          <p:nvPr userDrawn="1"/>
        </p:nvSpPr>
        <p:spPr>
          <a:xfrm>
            <a:off x="10509629" y="540768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3A284D18-16EB-1E56-1729-60804D36D923}"/>
              </a:ext>
            </a:extLst>
          </p:cNvPr>
          <p:cNvSpPr/>
          <p:nvPr userDrawn="1"/>
        </p:nvSpPr>
        <p:spPr>
          <a:xfrm>
            <a:off x="10491861" y="536330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8D06B143-9661-7204-7CC4-8E630476B0D8}"/>
              </a:ext>
            </a:extLst>
          </p:cNvPr>
          <p:cNvSpPr/>
          <p:nvPr userDrawn="1"/>
        </p:nvSpPr>
        <p:spPr>
          <a:xfrm>
            <a:off x="10482814" y="531635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3BADC3F5-067B-BB13-9C47-DFF32DE4BC5E}"/>
              </a:ext>
            </a:extLst>
          </p:cNvPr>
          <p:cNvSpPr/>
          <p:nvPr userDrawn="1"/>
        </p:nvSpPr>
        <p:spPr>
          <a:xfrm>
            <a:off x="10482814" y="526855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EF9F3292-D0D4-6F84-1564-1445F3258277}"/>
              </a:ext>
            </a:extLst>
          </p:cNvPr>
          <p:cNvSpPr/>
          <p:nvPr userDrawn="1"/>
        </p:nvSpPr>
        <p:spPr>
          <a:xfrm>
            <a:off x="10491861" y="5221611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3F149C6E-4602-2980-EDEF-7116C9984D0B}"/>
              </a:ext>
            </a:extLst>
          </p:cNvPr>
          <p:cNvSpPr/>
          <p:nvPr userDrawn="1"/>
        </p:nvSpPr>
        <p:spPr>
          <a:xfrm>
            <a:off x="10509629" y="517723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101E6D5F-8A65-D516-461C-18F1C31039FD}"/>
              </a:ext>
            </a:extLst>
          </p:cNvPr>
          <p:cNvSpPr/>
          <p:nvPr userDrawn="1"/>
        </p:nvSpPr>
        <p:spPr>
          <a:xfrm>
            <a:off x="10535474" y="5137013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06DF5025-1630-6964-F919-D1BF65AF7444}"/>
              </a:ext>
            </a:extLst>
          </p:cNvPr>
          <p:cNvSpPr/>
          <p:nvPr userDrawn="1"/>
        </p:nvSpPr>
        <p:spPr>
          <a:xfrm>
            <a:off x="10568464" y="510241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E0BF7712-BBD9-167C-EBAF-63B2A479CDE9}"/>
              </a:ext>
            </a:extLst>
          </p:cNvPr>
          <p:cNvSpPr/>
          <p:nvPr userDrawn="1"/>
        </p:nvSpPr>
        <p:spPr>
          <a:xfrm>
            <a:off x="10607405" y="507468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8130029D-6A52-6145-A85A-0C8150975893}"/>
              </a:ext>
            </a:extLst>
          </p:cNvPr>
          <p:cNvSpPr/>
          <p:nvPr userDrawn="1"/>
        </p:nvSpPr>
        <p:spPr>
          <a:xfrm>
            <a:off x="10650891" y="505482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A90C5D0C-CF26-6841-6751-A32EC2F42177}"/>
              </a:ext>
            </a:extLst>
          </p:cNvPr>
          <p:cNvSpPr/>
          <p:nvPr userDrawn="1"/>
        </p:nvSpPr>
        <p:spPr>
          <a:xfrm>
            <a:off x="10697349" y="50435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E4505703-C7E4-750A-C389-DF1FB15954EA}"/>
              </a:ext>
            </a:extLst>
          </p:cNvPr>
          <p:cNvSpPr/>
          <p:nvPr userDrawn="1"/>
        </p:nvSpPr>
        <p:spPr>
          <a:xfrm>
            <a:off x="10745100" y="5041280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7BF696A7-3F0E-2861-66DC-4AA9F12E36D0}"/>
              </a:ext>
            </a:extLst>
          </p:cNvPr>
          <p:cNvSpPr/>
          <p:nvPr userDrawn="1"/>
        </p:nvSpPr>
        <p:spPr>
          <a:xfrm>
            <a:off x="10792419" y="5048084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BC8F4FAB-CCD4-2FBA-4097-4DD31FE5849D}"/>
              </a:ext>
            </a:extLst>
          </p:cNvPr>
          <p:cNvSpPr/>
          <p:nvPr userDrawn="1"/>
        </p:nvSpPr>
        <p:spPr>
          <a:xfrm>
            <a:off x="10837596" y="5063719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19CBDF00-48B1-CA85-A66B-EF37382CBA53}"/>
              </a:ext>
            </a:extLst>
          </p:cNvPr>
          <p:cNvSpPr/>
          <p:nvPr userDrawn="1"/>
        </p:nvSpPr>
        <p:spPr>
          <a:xfrm>
            <a:off x="10878996" y="5087622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7FAF2084-A2BE-9A8A-5A34-1931D752912E}"/>
              </a:ext>
            </a:extLst>
          </p:cNvPr>
          <p:cNvSpPr/>
          <p:nvPr userDrawn="1"/>
        </p:nvSpPr>
        <p:spPr>
          <a:xfrm>
            <a:off x="10915125" y="5118928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73833175-3A11-F44C-9DDB-959879BC263E}"/>
              </a:ext>
            </a:extLst>
          </p:cNvPr>
          <p:cNvSpPr/>
          <p:nvPr userDrawn="1"/>
        </p:nvSpPr>
        <p:spPr>
          <a:xfrm>
            <a:off x="10944677" y="515650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5869F179-653E-0E4B-5E34-BB152F666215}"/>
              </a:ext>
            </a:extLst>
          </p:cNvPr>
          <p:cNvSpPr/>
          <p:nvPr userDrawn="1"/>
        </p:nvSpPr>
        <p:spPr>
          <a:xfrm>
            <a:off x="10966583" y="5198997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F724C678-45F3-29AD-E3FB-0AE366FC55B3}"/>
              </a:ext>
            </a:extLst>
          </p:cNvPr>
          <p:cNvSpPr/>
          <p:nvPr userDrawn="1"/>
        </p:nvSpPr>
        <p:spPr>
          <a:xfrm>
            <a:off x="10980051" y="5244866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42AE25F8-FA20-EBE8-0825-9B8C5620F9F1}"/>
              </a:ext>
            </a:extLst>
          </p:cNvPr>
          <p:cNvSpPr/>
          <p:nvPr userDrawn="1"/>
        </p:nvSpPr>
        <p:spPr>
          <a:xfrm>
            <a:off x="10984595" y="5292455"/>
            <a:ext cx="22128" cy="2212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B5C26F12-3EAA-253F-AD0F-208803ECAC46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2CD54DB1-3CD8-B1F2-9940-71064C3A4F23}"/>
              </a:ext>
            </a:extLst>
          </p:cNvPr>
          <p:cNvSpPr/>
          <p:nvPr userDrawn="1"/>
        </p:nvSpPr>
        <p:spPr>
          <a:xfrm>
            <a:off x="10911318" y="533622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74A64DDD-04C2-E82B-47A2-996C5298C245}"/>
              </a:ext>
            </a:extLst>
          </p:cNvPr>
          <p:cNvSpPr/>
          <p:nvPr userDrawn="1"/>
        </p:nvSpPr>
        <p:spPr>
          <a:xfrm>
            <a:off x="10896940" y="53757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50D4847C-63B0-50C6-8137-35C7E23EDD50}"/>
              </a:ext>
            </a:extLst>
          </p:cNvPr>
          <p:cNvSpPr/>
          <p:nvPr userDrawn="1"/>
        </p:nvSpPr>
        <p:spPr>
          <a:xfrm>
            <a:off x="10873840" y="54108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7D116685-6B53-C6BC-DF21-DD87760F523C}"/>
              </a:ext>
            </a:extLst>
          </p:cNvPr>
          <p:cNvSpPr/>
          <p:nvPr userDrawn="1"/>
        </p:nvSpPr>
        <p:spPr>
          <a:xfrm>
            <a:off x="10843263" y="543969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485FE53D-DDD0-7676-385D-DD8C54935546}"/>
              </a:ext>
            </a:extLst>
          </p:cNvPr>
          <p:cNvSpPr/>
          <p:nvPr userDrawn="1"/>
        </p:nvSpPr>
        <p:spPr>
          <a:xfrm>
            <a:off x="10806858" y="54607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05B52647-6167-F094-DF76-1D71B7024BFA}"/>
              </a:ext>
            </a:extLst>
          </p:cNvPr>
          <p:cNvSpPr/>
          <p:nvPr userDrawn="1"/>
        </p:nvSpPr>
        <p:spPr>
          <a:xfrm>
            <a:off x="10766586" y="547276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DF161197-EE60-550E-A766-B8B5E36AFE6F}"/>
              </a:ext>
            </a:extLst>
          </p:cNvPr>
          <p:cNvSpPr/>
          <p:nvPr userDrawn="1"/>
        </p:nvSpPr>
        <p:spPr>
          <a:xfrm>
            <a:off x="10724620" y="54752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CF70ACE1-10E9-27F2-054E-D5B86D1C77B9}"/>
              </a:ext>
            </a:extLst>
          </p:cNvPr>
          <p:cNvSpPr/>
          <p:nvPr userDrawn="1"/>
        </p:nvSpPr>
        <p:spPr>
          <a:xfrm>
            <a:off x="10683221" y="546791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BB4F7542-DD6F-8691-97B5-DEC14CFE505A}"/>
              </a:ext>
            </a:extLst>
          </p:cNvPr>
          <p:cNvSpPr/>
          <p:nvPr userDrawn="1"/>
        </p:nvSpPr>
        <p:spPr>
          <a:xfrm>
            <a:off x="10644621" y="545126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80F85A28-B4DA-EF88-63F4-2C407064B844}"/>
              </a:ext>
            </a:extLst>
          </p:cNvPr>
          <p:cNvSpPr/>
          <p:nvPr userDrawn="1"/>
        </p:nvSpPr>
        <p:spPr>
          <a:xfrm>
            <a:off x="10610902" y="542615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46BAF61D-83B1-3638-C4B7-C1BA3803D473}"/>
              </a:ext>
            </a:extLst>
          </p:cNvPr>
          <p:cNvSpPr/>
          <p:nvPr userDrawn="1"/>
        </p:nvSpPr>
        <p:spPr>
          <a:xfrm>
            <a:off x="10583881" y="539395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CB9C7805-BF4D-F31E-E940-7347CF39A1D9}"/>
              </a:ext>
            </a:extLst>
          </p:cNvPr>
          <p:cNvSpPr/>
          <p:nvPr userDrawn="1"/>
        </p:nvSpPr>
        <p:spPr>
          <a:xfrm>
            <a:off x="10565014" y="5356390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F7FD0306-DC66-4FDB-26A0-B06D30BD5A51}"/>
              </a:ext>
            </a:extLst>
          </p:cNvPr>
          <p:cNvSpPr/>
          <p:nvPr userDrawn="1"/>
        </p:nvSpPr>
        <p:spPr>
          <a:xfrm>
            <a:off x="10555320" y="531548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1E99BAF3-8354-6355-1101-74665F585C41}"/>
              </a:ext>
            </a:extLst>
          </p:cNvPr>
          <p:cNvSpPr/>
          <p:nvPr userDrawn="1"/>
        </p:nvSpPr>
        <p:spPr>
          <a:xfrm>
            <a:off x="10555320" y="527344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2C93C31D-891D-D5CE-102F-03F0D69DE9F0}"/>
              </a:ext>
            </a:extLst>
          </p:cNvPr>
          <p:cNvSpPr/>
          <p:nvPr userDrawn="1"/>
        </p:nvSpPr>
        <p:spPr>
          <a:xfrm>
            <a:off x="10565014" y="523254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64976629-E9BB-F714-F201-43AB81A881D1}"/>
              </a:ext>
            </a:extLst>
          </p:cNvPr>
          <p:cNvSpPr/>
          <p:nvPr userDrawn="1"/>
        </p:nvSpPr>
        <p:spPr>
          <a:xfrm>
            <a:off x="10583881" y="5194978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410281BF-5EED-BBA8-53AB-7C67E3BA0B69}"/>
              </a:ext>
            </a:extLst>
          </p:cNvPr>
          <p:cNvSpPr/>
          <p:nvPr userDrawn="1"/>
        </p:nvSpPr>
        <p:spPr>
          <a:xfrm>
            <a:off x="10610902" y="5162775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6D9417F9-FF23-685A-FEFA-2DD33FB40422}"/>
              </a:ext>
            </a:extLst>
          </p:cNvPr>
          <p:cNvSpPr/>
          <p:nvPr userDrawn="1"/>
        </p:nvSpPr>
        <p:spPr>
          <a:xfrm>
            <a:off x="10644621" y="513767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29" name="Oval 228">
            <a:extLst>
              <a:ext uri="{FF2B5EF4-FFF2-40B4-BE49-F238E27FC236}">
                <a16:creationId xmlns:a16="http://schemas.microsoft.com/office/drawing/2014/main" id="{4F2C9995-205B-EB9E-3BC1-6A8C869711D4}"/>
              </a:ext>
            </a:extLst>
          </p:cNvPr>
          <p:cNvSpPr/>
          <p:nvPr userDrawn="1"/>
        </p:nvSpPr>
        <p:spPr>
          <a:xfrm>
            <a:off x="10683221" y="51210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25402378-B62C-21A5-EC57-972BD13EBF8E}"/>
              </a:ext>
            </a:extLst>
          </p:cNvPr>
          <p:cNvSpPr/>
          <p:nvPr userDrawn="1"/>
        </p:nvSpPr>
        <p:spPr>
          <a:xfrm>
            <a:off x="10724620" y="511372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87B1623C-B690-22F8-06E2-509C5F93A868}"/>
              </a:ext>
            </a:extLst>
          </p:cNvPr>
          <p:cNvSpPr/>
          <p:nvPr userDrawn="1"/>
        </p:nvSpPr>
        <p:spPr>
          <a:xfrm>
            <a:off x="10766586" y="5116166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id="{C43E70C6-5A91-0522-5741-13CCF1CE80F4}"/>
              </a:ext>
            </a:extLst>
          </p:cNvPr>
          <p:cNvSpPr/>
          <p:nvPr userDrawn="1"/>
        </p:nvSpPr>
        <p:spPr>
          <a:xfrm>
            <a:off x="10806858" y="5128223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C8FA9928-4366-8E1C-796E-9619E271C6F4}"/>
              </a:ext>
            </a:extLst>
          </p:cNvPr>
          <p:cNvSpPr/>
          <p:nvPr userDrawn="1"/>
        </p:nvSpPr>
        <p:spPr>
          <a:xfrm>
            <a:off x="10843263" y="5149242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4" name="Oval 233">
            <a:extLst>
              <a:ext uri="{FF2B5EF4-FFF2-40B4-BE49-F238E27FC236}">
                <a16:creationId xmlns:a16="http://schemas.microsoft.com/office/drawing/2014/main" id="{1235EB68-A0F1-1E90-5D91-018CAF4EADE2}"/>
              </a:ext>
            </a:extLst>
          </p:cNvPr>
          <p:cNvSpPr/>
          <p:nvPr userDrawn="1"/>
        </p:nvSpPr>
        <p:spPr>
          <a:xfrm>
            <a:off x="10873840" y="5178089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5" name="Oval 234">
            <a:extLst>
              <a:ext uri="{FF2B5EF4-FFF2-40B4-BE49-F238E27FC236}">
                <a16:creationId xmlns:a16="http://schemas.microsoft.com/office/drawing/2014/main" id="{CCF38E99-E24F-C01E-D874-57A24E3E9BBE}"/>
              </a:ext>
            </a:extLst>
          </p:cNvPr>
          <p:cNvSpPr/>
          <p:nvPr userDrawn="1"/>
        </p:nvSpPr>
        <p:spPr>
          <a:xfrm>
            <a:off x="10896940" y="5213211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909679F5-FE91-18B6-685E-C3A8CCD9DD71}"/>
              </a:ext>
            </a:extLst>
          </p:cNvPr>
          <p:cNvSpPr/>
          <p:nvPr userDrawn="1"/>
        </p:nvSpPr>
        <p:spPr>
          <a:xfrm>
            <a:off x="10911318" y="5252714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7" name="Oval 236">
            <a:extLst>
              <a:ext uri="{FF2B5EF4-FFF2-40B4-BE49-F238E27FC236}">
                <a16:creationId xmlns:a16="http://schemas.microsoft.com/office/drawing/2014/main" id="{22FEFD43-B3F9-FAAE-6A47-35AF65FD637D}"/>
              </a:ext>
            </a:extLst>
          </p:cNvPr>
          <p:cNvSpPr/>
          <p:nvPr userDrawn="1"/>
        </p:nvSpPr>
        <p:spPr>
          <a:xfrm>
            <a:off x="10916198" y="5294467"/>
            <a:ext cx="18105" cy="18105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F93C447E-FE63-5E82-D992-AE8BD4B9ED1E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39" name="Oval 238">
            <a:extLst>
              <a:ext uri="{FF2B5EF4-FFF2-40B4-BE49-F238E27FC236}">
                <a16:creationId xmlns:a16="http://schemas.microsoft.com/office/drawing/2014/main" id="{19B7E85B-ACA0-682D-A3D3-AA6F5AAA5F3E}"/>
              </a:ext>
            </a:extLst>
          </p:cNvPr>
          <p:cNvSpPr/>
          <p:nvPr userDrawn="1"/>
        </p:nvSpPr>
        <p:spPr>
          <a:xfrm>
            <a:off x="10850485" y="533004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91CF9DDF-541D-71DF-11BE-73915798725B}"/>
              </a:ext>
            </a:extLst>
          </p:cNvPr>
          <p:cNvSpPr/>
          <p:nvPr userDrawn="1"/>
        </p:nvSpPr>
        <p:spPr>
          <a:xfrm>
            <a:off x="10834875" y="536246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E11BA3EA-FB30-481E-61CC-E842EB5E470E}"/>
              </a:ext>
            </a:extLst>
          </p:cNvPr>
          <p:cNvSpPr/>
          <p:nvPr userDrawn="1"/>
        </p:nvSpPr>
        <p:spPr>
          <a:xfrm>
            <a:off x="10810403" y="5388835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43E8C5EE-AFE6-D361-DB59-025BE3D6E86A}"/>
              </a:ext>
            </a:extLst>
          </p:cNvPr>
          <p:cNvSpPr/>
          <p:nvPr userDrawn="1"/>
        </p:nvSpPr>
        <p:spPr>
          <a:xfrm>
            <a:off x="10779244" y="540682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C274D2F6-709E-6EB3-C4B0-1F9E478A73BF}"/>
              </a:ext>
            </a:extLst>
          </p:cNvPr>
          <p:cNvSpPr/>
          <p:nvPr userDrawn="1"/>
        </p:nvSpPr>
        <p:spPr>
          <a:xfrm>
            <a:off x="10744167" y="541483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F98A1C8D-A26A-3EC1-A71A-EB674D672706}"/>
              </a:ext>
            </a:extLst>
          </p:cNvPr>
          <p:cNvSpPr/>
          <p:nvPr userDrawn="1"/>
        </p:nvSpPr>
        <p:spPr>
          <a:xfrm>
            <a:off x="10708288" y="541214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DC2765E6-B810-6311-AD7B-9F8D9AA3972B}"/>
              </a:ext>
            </a:extLst>
          </p:cNvPr>
          <p:cNvSpPr/>
          <p:nvPr userDrawn="1"/>
        </p:nvSpPr>
        <p:spPr>
          <a:xfrm>
            <a:off x="10674797" y="53989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E6273BC2-40B5-E83D-AA71-8D74EA1FB610}"/>
              </a:ext>
            </a:extLst>
          </p:cNvPr>
          <p:cNvSpPr/>
          <p:nvPr userDrawn="1"/>
        </p:nvSpPr>
        <p:spPr>
          <a:xfrm>
            <a:off x="10646667" y="537656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FA5F38DF-629A-00FD-88D1-D6E58E16D090}"/>
              </a:ext>
            </a:extLst>
          </p:cNvPr>
          <p:cNvSpPr/>
          <p:nvPr userDrawn="1"/>
        </p:nvSpPr>
        <p:spPr>
          <a:xfrm>
            <a:off x="10626399" y="53468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8" name="Oval 247">
            <a:extLst>
              <a:ext uri="{FF2B5EF4-FFF2-40B4-BE49-F238E27FC236}">
                <a16:creationId xmlns:a16="http://schemas.microsoft.com/office/drawing/2014/main" id="{D6B7CEB4-FD76-D1D1-0B8F-53F1D7CA9175}"/>
              </a:ext>
            </a:extLst>
          </p:cNvPr>
          <p:cNvSpPr/>
          <p:nvPr userDrawn="1"/>
        </p:nvSpPr>
        <p:spPr>
          <a:xfrm>
            <a:off x="10615794" y="5312456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49" name="Oval 248">
            <a:extLst>
              <a:ext uri="{FF2B5EF4-FFF2-40B4-BE49-F238E27FC236}">
                <a16:creationId xmlns:a16="http://schemas.microsoft.com/office/drawing/2014/main" id="{0D85003C-251A-5347-B7FD-B8E5102628C6}"/>
              </a:ext>
            </a:extLst>
          </p:cNvPr>
          <p:cNvSpPr/>
          <p:nvPr userDrawn="1"/>
        </p:nvSpPr>
        <p:spPr>
          <a:xfrm>
            <a:off x="10615794" y="527647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0" name="Oval 249">
            <a:extLst>
              <a:ext uri="{FF2B5EF4-FFF2-40B4-BE49-F238E27FC236}">
                <a16:creationId xmlns:a16="http://schemas.microsoft.com/office/drawing/2014/main" id="{D23B118D-8FC5-FF7C-F902-F75E92754029}"/>
              </a:ext>
            </a:extLst>
          </p:cNvPr>
          <p:cNvSpPr/>
          <p:nvPr userDrawn="1"/>
        </p:nvSpPr>
        <p:spPr>
          <a:xfrm>
            <a:off x="10626399" y="524209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6C0175D7-6870-7416-400D-E274838E3631}"/>
              </a:ext>
            </a:extLst>
          </p:cNvPr>
          <p:cNvSpPr/>
          <p:nvPr userDrawn="1"/>
        </p:nvSpPr>
        <p:spPr>
          <a:xfrm>
            <a:off x="10646667" y="521237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51CA3740-7C38-636B-93C9-0EB28D54FBDD}"/>
              </a:ext>
            </a:extLst>
          </p:cNvPr>
          <p:cNvSpPr/>
          <p:nvPr userDrawn="1"/>
        </p:nvSpPr>
        <p:spPr>
          <a:xfrm>
            <a:off x="10674797" y="518993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7E7B6078-3CC6-1038-0558-CC8525CECEDA}"/>
              </a:ext>
            </a:extLst>
          </p:cNvPr>
          <p:cNvSpPr/>
          <p:nvPr userDrawn="1"/>
        </p:nvSpPr>
        <p:spPr>
          <a:xfrm>
            <a:off x="10708288" y="5176792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54FBB160-85D2-007F-DE41-337821282E2A}"/>
              </a:ext>
            </a:extLst>
          </p:cNvPr>
          <p:cNvSpPr/>
          <p:nvPr userDrawn="1"/>
        </p:nvSpPr>
        <p:spPr>
          <a:xfrm>
            <a:off x="10744167" y="517410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5F31F61C-5227-4ACC-714C-719717EC48C0}"/>
              </a:ext>
            </a:extLst>
          </p:cNvPr>
          <p:cNvSpPr/>
          <p:nvPr userDrawn="1"/>
        </p:nvSpPr>
        <p:spPr>
          <a:xfrm>
            <a:off x="10779244" y="518211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857C490F-37B6-B759-2F26-D6739534A90E}"/>
              </a:ext>
            </a:extLst>
          </p:cNvPr>
          <p:cNvSpPr/>
          <p:nvPr userDrawn="1"/>
        </p:nvSpPr>
        <p:spPr>
          <a:xfrm>
            <a:off x="10810403" y="5200099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7" name="Oval 256">
            <a:extLst>
              <a:ext uri="{FF2B5EF4-FFF2-40B4-BE49-F238E27FC236}">
                <a16:creationId xmlns:a16="http://schemas.microsoft.com/office/drawing/2014/main" id="{09C95830-8A28-BF73-0067-1585EFF94B30}"/>
              </a:ext>
            </a:extLst>
          </p:cNvPr>
          <p:cNvSpPr/>
          <p:nvPr userDrawn="1"/>
        </p:nvSpPr>
        <p:spPr>
          <a:xfrm>
            <a:off x="10834875" y="5226474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8" name="Oval 257">
            <a:extLst>
              <a:ext uri="{FF2B5EF4-FFF2-40B4-BE49-F238E27FC236}">
                <a16:creationId xmlns:a16="http://schemas.microsoft.com/office/drawing/2014/main" id="{EE67EFE5-F302-9442-A828-AC78C0A58FA9}"/>
              </a:ext>
            </a:extLst>
          </p:cNvPr>
          <p:cNvSpPr/>
          <p:nvPr userDrawn="1"/>
        </p:nvSpPr>
        <p:spPr>
          <a:xfrm>
            <a:off x="10850485" y="5258890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59" name="Oval 258">
            <a:extLst>
              <a:ext uri="{FF2B5EF4-FFF2-40B4-BE49-F238E27FC236}">
                <a16:creationId xmlns:a16="http://schemas.microsoft.com/office/drawing/2014/main" id="{958CE409-D862-897C-4A96-D9AA1C4C6098}"/>
              </a:ext>
            </a:extLst>
          </p:cNvPr>
          <p:cNvSpPr/>
          <p:nvPr userDrawn="1"/>
        </p:nvSpPr>
        <p:spPr>
          <a:xfrm>
            <a:off x="10855848" y="5294467"/>
            <a:ext cx="18105" cy="18105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6F9040DB-2499-61C4-019F-7B9621EFD1FC}"/>
              </a:ext>
            </a:extLst>
          </p:cNvPr>
          <p:cNvSpPr/>
          <p:nvPr userDrawn="1"/>
        </p:nvSpPr>
        <p:spPr>
          <a:xfrm>
            <a:off x="10691896" y="5251216"/>
            <a:ext cx="104607" cy="104607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1" name="Oval 260">
            <a:extLst>
              <a:ext uri="{FF2B5EF4-FFF2-40B4-BE49-F238E27FC236}">
                <a16:creationId xmlns:a16="http://schemas.microsoft.com/office/drawing/2014/main" id="{85E42ECA-3D80-EB7A-39C0-8FD72A78E8DC}"/>
              </a:ext>
            </a:extLst>
          </p:cNvPr>
          <p:cNvSpPr/>
          <p:nvPr userDrawn="1"/>
        </p:nvSpPr>
        <p:spPr>
          <a:xfrm>
            <a:off x="8385048" y="37216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2" name="Oval 261">
            <a:extLst>
              <a:ext uri="{FF2B5EF4-FFF2-40B4-BE49-F238E27FC236}">
                <a16:creationId xmlns:a16="http://schemas.microsoft.com/office/drawing/2014/main" id="{2389212D-3D58-C5C1-5E49-4DE910A88153}"/>
              </a:ext>
            </a:extLst>
          </p:cNvPr>
          <p:cNvSpPr/>
          <p:nvPr userDrawn="1"/>
        </p:nvSpPr>
        <p:spPr>
          <a:xfrm>
            <a:off x="8472331" y="377529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3" name="Oval 262">
            <a:extLst>
              <a:ext uri="{FF2B5EF4-FFF2-40B4-BE49-F238E27FC236}">
                <a16:creationId xmlns:a16="http://schemas.microsoft.com/office/drawing/2014/main" id="{E78A5A99-9DE9-F810-F3B8-5A48C7CC2C1F}"/>
              </a:ext>
            </a:extLst>
          </p:cNvPr>
          <p:cNvSpPr/>
          <p:nvPr userDrawn="1"/>
        </p:nvSpPr>
        <p:spPr>
          <a:xfrm>
            <a:off x="8559615" y="38273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4" name="Oval 263">
            <a:extLst>
              <a:ext uri="{FF2B5EF4-FFF2-40B4-BE49-F238E27FC236}">
                <a16:creationId xmlns:a16="http://schemas.microsoft.com/office/drawing/2014/main" id="{964D938B-4BB5-F8FA-1F6E-0FA7D4C39AA5}"/>
              </a:ext>
            </a:extLst>
          </p:cNvPr>
          <p:cNvSpPr/>
          <p:nvPr userDrawn="1"/>
        </p:nvSpPr>
        <p:spPr>
          <a:xfrm>
            <a:off x="8646898" y="38763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A5E025BE-9DF8-65F6-14A4-0681124C6C66}"/>
              </a:ext>
            </a:extLst>
          </p:cNvPr>
          <p:cNvSpPr/>
          <p:nvPr userDrawn="1"/>
        </p:nvSpPr>
        <p:spPr>
          <a:xfrm>
            <a:off x="8734182" y="39208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991485CF-3F03-1C9E-25E2-B84F96EBFD01}"/>
              </a:ext>
            </a:extLst>
          </p:cNvPr>
          <p:cNvSpPr/>
          <p:nvPr userDrawn="1"/>
        </p:nvSpPr>
        <p:spPr>
          <a:xfrm>
            <a:off x="8821466" y="395958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65823C6B-A0F5-F616-C4F3-32F71F0A7633}"/>
              </a:ext>
            </a:extLst>
          </p:cNvPr>
          <p:cNvSpPr/>
          <p:nvPr userDrawn="1"/>
        </p:nvSpPr>
        <p:spPr>
          <a:xfrm>
            <a:off x="8908749" y="399175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DE0229B4-CF6A-59FD-CAFB-5B652F2B16A7}"/>
              </a:ext>
            </a:extLst>
          </p:cNvPr>
          <p:cNvSpPr/>
          <p:nvPr userDrawn="1"/>
        </p:nvSpPr>
        <p:spPr>
          <a:xfrm>
            <a:off x="8996033" y="401670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11FCAA80-BC69-C15C-C51F-27BD4E131782}"/>
              </a:ext>
            </a:extLst>
          </p:cNvPr>
          <p:cNvSpPr/>
          <p:nvPr userDrawn="1"/>
        </p:nvSpPr>
        <p:spPr>
          <a:xfrm>
            <a:off x="9083317" y="40341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E03DA68E-2C67-7C03-9EE7-7DDB9A9669EF}"/>
              </a:ext>
            </a:extLst>
          </p:cNvPr>
          <p:cNvSpPr/>
          <p:nvPr userDrawn="1"/>
        </p:nvSpPr>
        <p:spPr>
          <a:xfrm>
            <a:off x="9170600" y="40441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41C00657-291F-5131-57DE-314CE91B0B55}"/>
              </a:ext>
            </a:extLst>
          </p:cNvPr>
          <p:cNvSpPr/>
          <p:nvPr userDrawn="1"/>
        </p:nvSpPr>
        <p:spPr>
          <a:xfrm>
            <a:off x="9257884" y="40471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C01E66AB-DDFC-F713-AD38-3AE242C8263B}"/>
              </a:ext>
            </a:extLst>
          </p:cNvPr>
          <p:cNvSpPr/>
          <p:nvPr userDrawn="1"/>
        </p:nvSpPr>
        <p:spPr>
          <a:xfrm>
            <a:off x="9345168" y="4043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796A8DD3-2177-BA82-EEFB-F0728825148C}"/>
              </a:ext>
            </a:extLst>
          </p:cNvPr>
          <p:cNvSpPr/>
          <p:nvPr userDrawn="1"/>
        </p:nvSpPr>
        <p:spPr>
          <a:xfrm>
            <a:off x="9432451" y="40350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4" name="Oval 273">
            <a:extLst>
              <a:ext uri="{FF2B5EF4-FFF2-40B4-BE49-F238E27FC236}">
                <a16:creationId xmlns:a16="http://schemas.microsoft.com/office/drawing/2014/main" id="{29289B7E-468B-AA2B-FE79-6C4997457C02}"/>
              </a:ext>
            </a:extLst>
          </p:cNvPr>
          <p:cNvSpPr/>
          <p:nvPr userDrawn="1"/>
        </p:nvSpPr>
        <p:spPr>
          <a:xfrm>
            <a:off x="9519735" y="40222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7EFC4F20-A3AC-C0B6-1A13-B2979AA42F61}"/>
              </a:ext>
            </a:extLst>
          </p:cNvPr>
          <p:cNvSpPr/>
          <p:nvPr userDrawn="1"/>
        </p:nvSpPr>
        <p:spPr>
          <a:xfrm>
            <a:off x="9607018" y="400688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D616AB4D-CA46-A235-CFE0-4601EDE0D2F8}"/>
              </a:ext>
            </a:extLst>
          </p:cNvPr>
          <p:cNvSpPr/>
          <p:nvPr userDrawn="1"/>
        </p:nvSpPr>
        <p:spPr>
          <a:xfrm>
            <a:off x="9694302" y="39904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5D605F70-14AF-A70A-246F-E775FE859A19}"/>
              </a:ext>
            </a:extLst>
          </p:cNvPr>
          <p:cNvSpPr/>
          <p:nvPr userDrawn="1"/>
        </p:nvSpPr>
        <p:spPr>
          <a:xfrm>
            <a:off x="9781586" y="39744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8" name="Oval 277">
            <a:extLst>
              <a:ext uri="{FF2B5EF4-FFF2-40B4-BE49-F238E27FC236}">
                <a16:creationId xmlns:a16="http://schemas.microsoft.com/office/drawing/2014/main" id="{36B80A76-DD3D-61C4-F7CC-E970B2CD544E}"/>
              </a:ext>
            </a:extLst>
          </p:cNvPr>
          <p:cNvSpPr/>
          <p:nvPr userDrawn="1"/>
        </p:nvSpPr>
        <p:spPr>
          <a:xfrm>
            <a:off x="9868869" y="396068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04720E52-80B0-101A-5401-02E958A4BABD}"/>
              </a:ext>
            </a:extLst>
          </p:cNvPr>
          <p:cNvSpPr/>
          <p:nvPr userDrawn="1"/>
        </p:nvSpPr>
        <p:spPr>
          <a:xfrm>
            <a:off x="9956153" y="39504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0" name="Oval 279">
            <a:extLst>
              <a:ext uri="{FF2B5EF4-FFF2-40B4-BE49-F238E27FC236}">
                <a16:creationId xmlns:a16="http://schemas.microsoft.com/office/drawing/2014/main" id="{9497F1BD-B090-C8F4-63D5-DBDDC9E1DB35}"/>
              </a:ext>
            </a:extLst>
          </p:cNvPr>
          <p:cNvSpPr/>
          <p:nvPr userDrawn="1"/>
        </p:nvSpPr>
        <p:spPr>
          <a:xfrm>
            <a:off x="10043437" y="394521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DE80004C-360B-D8AA-689D-BC29D5168ECC}"/>
              </a:ext>
            </a:extLst>
          </p:cNvPr>
          <p:cNvSpPr/>
          <p:nvPr userDrawn="1"/>
        </p:nvSpPr>
        <p:spPr>
          <a:xfrm>
            <a:off x="10130720" y="394596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2" name="Oval 281">
            <a:extLst>
              <a:ext uri="{FF2B5EF4-FFF2-40B4-BE49-F238E27FC236}">
                <a16:creationId xmlns:a16="http://schemas.microsoft.com/office/drawing/2014/main" id="{3091FE02-8338-915E-7C7E-F63A7A82E7AB}"/>
              </a:ext>
            </a:extLst>
          </p:cNvPr>
          <p:cNvSpPr/>
          <p:nvPr userDrawn="1"/>
        </p:nvSpPr>
        <p:spPr>
          <a:xfrm>
            <a:off x="10218004" y="395355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EE6C8E7F-E160-EA13-F2E3-E75CF92E270A}"/>
              </a:ext>
            </a:extLst>
          </p:cNvPr>
          <p:cNvSpPr/>
          <p:nvPr userDrawn="1"/>
        </p:nvSpPr>
        <p:spPr>
          <a:xfrm>
            <a:off x="10305288" y="396849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70415F14-0434-AF4E-16F6-BC09A8F36FAB}"/>
              </a:ext>
            </a:extLst>
          </p:cNvPr>
          <p:cNvSpPr/>
          <p:nvPr userDrawn="1"/>
        </p:nvSpPr>
        <p:spPr>
          <a:xfrm>
            <a:off x="10392571" y="39909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BCC4757D-C13C-4425-C3B3-2CC7FAF311AB}"/>
              </a:ext>
            </a:extLst>
          </p:cNvPr>
          <p:cNvSpPr/>
          <p:nvPr userDrawn="1"/>
        </p:nvSpPr>
        <p:spPr>
          <a:xfrm>
            <a:off x="10479855" y="402077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5C41D470-268C-9300-A0F5-052C721197C2}"/>
              </a:ext>
            </a:extLst>
          </p:cNvPr>
          <p:cNvSpPr/>
          <p:nvPr userDrawn="1"/>
        </p:nvSpPr>
        <p:spPr>
          <a:xfrm>
            <a:off x="10567138" y="405743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E92D6CE1-7AC1-D866-719A-B3DB34E5682D}"/>
              </a:ext>
            </a:extLst>
          </p:cNvPr>
          <p:cNvSpPr/>
          <p:nvPr userDrawn="1"/>
        </p:nvSpPr>
        <p:spPr>
          <a:xfrm>
            <a:off x="10654422" y="41001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6DB36EFC-9B3C-A52A-FCFA-4BB391A9DF71}"/>
              </a:ext>
            </a:extLst>
          </p:cNvPr>
          <p:cNvSpPr/>
          <p:nvPr userDrawn="1"/>
        </p:nvSpPr>
        <p:spPr>
          <a:xfrm>
            <a:off x="10741706" y="414772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62180906-23BE-DB03-E0D2-E03F5D894E60}"/>
              </a:ext>
            </a:extLst>
          </p:cNvPr>
          <p:cNvSpPr/>
          <p:nvPr userDrawn="1"/>
        </p:nvSpPr>
        <p:spPr>
          <a:xfrm>
            <a:off x="10828989" y="41989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E2F7AD09-A6C3-5230-ACD6-49B5E1872038}"/>
              </a:ext>
            </a:extLst>
          </p:cNvPr>
          <p:cNvSpPr/>
          <p:nvPr userDrawn="1"/>
        </p:nvSpPr>
        <p:spPr>
          <a:xfrm>
            <a:off x="10916273" y="4252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60B50C58-C499-270B-DD13-F90327379D60}"/>
              </a:ext>
            </a:extLst>
          </p:cNvPr>
          <p:cNvSpPr/>
          <p:nvPr userDrawn="1"/>
        </p:nvSpPr>
        <p:spPr>
          <a:xfrm>
            <a:off x="11003557" y="43061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787B35FC-5546-4A73-A444-F7149A69A094}"/>
              </a:ext>
            </a:extLst>
          </p:cNvPr>
          <p:cNvSpPr/>
          <p:nvPr userDrawn="1"/>
        </p:nvSpPr>
        <p:spPr>
          <a:xfrm>
            <a:off x="11090840" y="43589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7649D4A6-9B08-0CCD-BDA3-8B670F32A86E}"/>
              </a:ext>
            </a:extLst>
          </p:cNvPr>
          <p:cNvSpPr/>
          <p:nvPr userDrawn="1"/>
        </p:nvSpPr>
        <p:spPr>
          <a:xfrm>
            <a:off x="11178124" y="440910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4" name="Oval 293">
            <a:extLst>
              <a:ext uri="{FF2B5EF4-FFF2-40B4-BE49-F238E27FC236}">
                <a16:creationId xmlns:a16="http://schemas.microsoft.com/office/drawing/2014/main" id="{D76EE8CB-17DF-63B7-421A-789895E77336}"/>
              </a:ext>
            </a:extLst>
          </p:cNvPr>
          <p:cNvSpPr/>
          <p:nvPr userDrawn="1"/>
        </p:nvSpPr>
        <p:spPr>
          <a:xfrm>
            <a:off x="11265408" y="445521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34C294B9-60EC-B4CE-9115-72B9E77DD10A}"/>
              </a:ext>
            </a:extLst>
          </p:cNvPr>
          <p:cNvSpPr/>
          <p:nvPr userDrawn="1"/>
        </p:nvSpPr>
        <p:spPr>
          <a:xfrm>
            <a:off x="11352691" y="44959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6" name="Oval 295">
            <a:extLst>
              <a:ext uri="{FF2B5EF4-FFF2-40B4-BE49-F238E27FC236}">
                <a16:creationId xmlns:a16="http://schemas.microsoft.com/office/drawing/2014/main" id="{B80BFF45-6EF7-47E6-D728-93AB0DA6FD56}"/>
              </a:ext>
            </a:extLst>
          </p:cNvPr>
          <p:cNvSpPr/>
          <p:nvPr userDrawn="1"/>
        </p:nvSpPr>
        <p:spPr>
          <a:xfrm>
            <a:off x="11439975" y="45304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7" name="Oval 296">
            <a:extLst>
              <a:ext uri="{FF2B5EF4-FFF2-40B4-BE49-F238E27FC236}">
                <a16:creationId xmlns:a16="http://schemas.microsoft.com/office/drawing/2014/main" id="{12432F09-DF50-4174-9944-B52CF38CCECD}"/>
              </a:ext>
            </a:extLst>
          </p:cNvPr>
          <p:cNvSpPr/>
          <p:nvPr userDrawn="1"/>
        </p:nvSpPr>
        <p:spPr>
          <a:xfrm>
            <a:off x="11527258" y="455785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8" name="Oval 297">
            <a:extLst>
              <a:ext uri="{FF2B5EF4-FFF2-40B4-BE49-F238E27FC236}">
                <a16:creationId xmlns:a16="http://schemas.microsoft.com/office/drawing/2014/main" id="{BFD5165F-0BAF-974C-E8F9-085ABA994871}"/>
              </a:ext>
            </a:extLst>
          </p:cNvPr>
          <p:cNvSpPr/>
          <p:nvPr userDrawn="1"/>
        </p:nvSpPr>
        <p:spPr>
          <a:xfrm>
            <a:off x="11614542" y="457781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6BD1C6B6-FF6A-408E-8EF9-E65BFA324F5B}"/>
              </a:ext>
            </a:extLst>
          </p:cNvPr>
          <p:cNvSpPr/>
          <p:nvPr userDrawn="1"/>
        </p:nvSpPr>
        <p:spPr>
          <a:xfrm>
            <a:off x="11701826" y="459027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09F65060-B9AC-02FB-31B9-0128358554B7}"/>
              </a:ext>
            </a:extLst>
          </p:cNvPr>
          <p:cNvSpPr/>
          <p:nvPr userDrawn="1"/>
        </p:nvSpPr>
        <p:spPr>
          <a:xfrm>
            <a:off x="11789109" y="459550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2ABDAC30-A3D4-D789-9C39-BEE43A2F34FB}"/>
              </a:ext>
            </a:extLst>
          </p:cNvPr>
          <p:cNvSpPr/>
          <p:nvPr userDrawn="1"/>
        </p:nvSpPr>
        <p:spPr>
          <a:xfrm>
            <a:off x="11876393" y="459414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F58B4D33-9862-2C55-C00C-735BAE7AAD10}"/>
              </a:ext>
            </a:extLst>
          </p:cNvPr>
          <p:cNvSpPr/>
          <p:nvPr userDrawn="1"/>
        </p:nvSpPr>
        <p:spPr>
          <a:xfrm>
            <a:off x="11963677" y="45870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63D960FA-B815-201E-C882-7EC97A1A3689}"/>
              </a:ext>
            </a:extLst>
          </p:cNvPr>
          <p:cNvSpPr/>
          <p:nvPr userDrawn="1"/>
        </p:nvSpPr>
        <p:spPr>
          <a:xfrm>
            <a:off x="12050960" y="457553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4" name="Oval 303">
            <a:extLst>
              <a:ext uri="{FF2B5EF4-FFF2-40B4-BE49-F238E27FC236}">
                <a16:creationId xmlns:a16="http://schemas.microsoft.com/office/drawing/2014/main" id="{58DA6992-66EE-840F-284D-6FDA3EBC760D}"/>
              </a:ext>
            </a:extLst>
          </p:cNvPr>
          <p:cNvSpPr/>
          <p:nvPr userDrawn="1"/>
        </p:nvSpPr>
        <p:spPr>
          <a:xfrm>
            <a:off x="12138244" y="456085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12289E52-2B9F-0551-8321-F7227A9790EA}"/>
              </a:ext>
            </a:extLst>
          </p:cNvPr>
          <p:cNvSpPr/>
          <p:nvPr userDrawn="1"/>
        </p:nvSpPr>
        <p:spPr>
          <a:xfrm>
            <a:off x="12225528" y="45445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6" name="Oval 305">
            <a:extLst>
              <a:ext uri="{FF2B5EF4-FFF2-40B4-BE49-F238E27FC236}">
                <a16:creationId xmlns:a16="http://schemas.microsoft.com/office/drawing/2014/main" id="{8CB89E6D-D022-2F51-22B9-BD557258C2BA}"/>
              </a:ext>
            </a:extLst>
          </p:cNvPr>
          <p:cNvSpPr/>
          <p:nvPr userDrawn="1"/>
        </p:nvSpPr>
        <p:spPr>
          <a:xfrm>
            <a:off x="8385048" y="40719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BFABFB8D-9440-893A-629C-CFAE3897E0B1}"/>
              </a:ext>
            </a:extLst>
          </p:cNvPr>
          <p:cNvSpPr/>
          <p:nvPr userDrawn="1"/>
        </p:nvSpPr>
        <p:spPr>
          <a:xfrm>
            <a:off x="8472331" y="409628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8" name="Oval 307">
            <a:extLst>
              <a:ext uri="{FF2B5EF4-FFF2-40B4-BE49-F238E27FC236}">
                <a16:creationId xmlns:a16="http://schemas.microsoft.com/office/drawing/2014/main" id="{FF24C1EC-55A2-CCD9-6FD2-35079935F139}"/>
              </a:ext>
            </a:extLst>
          </p:cNvPr>
          <p:cNvSpPr/>
          <p:nvPr userDrawn="1"/>
        </p:nvSpPr>
        <p:spPr>
          <a:xfrm>
            <a:off x="8559615" y="411479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09" name="Oval 308">
            <a:extLst>
              <a:ext uri="{FF2B5EF4-FFF2-40B4-BE49-F238E27FC236}">
                <a16:creationId xmlns:a16="http://schemas.microsoft.com/office/drawing/2014/main" id="{55521070-B314-3B18-0BBB-9C091CA69D02}"/>
              </a:ext>
            </a:extLst>
          </p:cNvPr>
          <p:cNvSpPr/>
          <p:nvPr userDrawn="1"/>
        </p:nvSpPr>
        <p:spPr>
          <a:xfrm>
            <a:off x="8646898" y="41274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0" name="Oval 309">
            <a:extLst>
              <a:ext uri="{FF2B5EF4-FFF2-40B4-BE49-F238E27FC236}">
                <a16:creationId xmlns:a16="http://schemas.microsoft.com/office/drawing/2014/main" id="{2E4A9B31-D2F3-8CBD-30F0-E0026840CD92}"/>
              </a:ext>
            </a:extLst>
          </p:cNvPr>
          <p:cNvSpPr/>
          <p:nvPr userDrawn="1"/>
        </p:nvSpPr>
        <p:spPr>
          <a:xfrm>
            <a:off x="8734182" y="413464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1" name="Oval 310">
            <a:extLst>
              <a:ext uri="{FF2B5EF4-FFF2-40B4-BE49-F238E27FC236}">
                <a16:creationId xmlns:a16="http://schemas.microsoft.com/office/drawing/2014/main" id="{266F7478-5A2A-7862-CCBC-B97E6281723E}"/>
              </a:ext>
            </a:extLst>
          </p:cNvPr>
          <p:cNvSpPr/>
          <p:nvPr userDrawn="1"/>
        </p:nvSpPr>
        <p:spPr>
          <a:xfrm>
            <a:off x="8821466" y="413679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F02FE71D-66AD-6AA4-08AA-35B06C28A577}"/>
              </a:ext>
            </a:extLst>
          </p:cNvPr>
          <p:cNvSpPr/>
          <p:nvPr userDrawn="1"/>
        </p:nvSpPr>
        <p:spPr>
          <a:xfrm>
            <a:off x="8908749" y="4134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2E7CA96C-533B-6E55-0496-1C1BF9CF2673}"/>
              </a:ext>
            </a:extLst>
          </p:cNvPr>
          <p:cNvSpPr/>
          <p:nvPr userDrawn="1"/>
        </p:nvSpPr>
        <p:spPr>
          <a:xfrm>
            <a:off x="8996033" y="41292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A486F627-2D9B-1CB4-44C7-6040EE07FCB6}"/>
              </a:ext>
            </a:extLst>
          </p:cNvPr>
          <p:cNvSpPr/>
          <p:nvPr userDrawn="1"/>
        </p:nvSpPr>
        <p:spPr>
          <a:xfrm>
            <a:off x="9083317" y="412166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5108C092-1E2B-C01B-0F18-69AB240F7866}"/>
              </a:ext>
            </a:extLst>
          </p:cNvPr>
          <p:cNvSpPr/>
          <p:nvPr userDrawn="1"/>
        </p:nvSpPr>
        <p:spPr>
          <a:xfrm>
            <a:off x="9170600" y="41130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0DFB7CD3-B379-6B3A-BC8A-A24448FF83B7}"/>
              </a:ext>
            </a:extLst>
          </p:cNvPr>
          <p:cNvSpPr/>
          <p:nvPr userDrawn="1"/>
        </p:nvSpPr>
        <p:spPr>
          <a:xfrm>
            <a:off x="9257884" y="41047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0DB9AB36-4879-184B-1F56-75E01CE659EF}"/>
              </a:ext>
            </a:extLst>
          </p:cNvPr>
          <p:cNvSpPr/>
          <p:nvPr userDrawn="1"/>
        </p:nvSpPr>
        <p:spPr>
          <a:xfrm>
            <a:off x="9345168" y="409782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DB9573BA-430A-2C49-6DE8-E7AFC73D430C}"/>
              </a:ext>
            </a:extLst>
          </p:cNvPr>
          <p:cNvSpPr/>
          <p:nvPr userDrawn="1"/>
        </p:nvSpPr>
        <p:spPr>
          <a:xfrm>
            <a:off x="9432451" y="40936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AA7020B3-57E2-C400-7F21-398445AD976D}"/>
              </a:ext>
            </a:extLst>
          </p:cNvPr>
          <p:cNvSpPr/>
          <p:nvPr userDrawn="1"/>
        </p:nvSpPr>
        <p:spPr>
          <a:xfrm>
            <a:off x="9519735" y="409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AC471730-7866-9B5A-CAAD-5F962F0609CC}"/>
              </a:ext>
            </a:extLst>
          </p:cNvPr>
          <p:cNvSpPr/>
          <p:nvPr userDrawn="1"/>
        </p:nvSpPr>
        <p:spPr>
          <a:xfrm>
            <a:off x="9607018" y="409717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4350F60A-72EC-5AB5-0ABE-7EB8D3DE4E87}"/>
              </a:ext>
            </a:extLst>
          </p:cNvPr>
          <p:cNvSpPr/>
          <p:nvPr userDrawn="1"/>
        </p:nvSpPr>
        <p:spPr>
          <a:xfrm>
            <a:off x="9694302" y="410650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2" name="Oval 321">
            <a:extLst>
              <a:ext uri="{FF2B5EF4-FFF2-40B4-BE49-F238E27FC236}">
                <a16:creationId xmlns:a16="http://schemas.microsoft.com/office/drawing/2014/main" id="{88D9737F-E09C-2883-D393-CE6D4133EAD2}"/>
              </a:ext>
            </a:extLst>
          </p:cNvPr>
          <p:cNvSpPr/>
          <p:nvPr userDrawn="1"/>
        </p:nvSpPr>
        <p:spPr>
          <a:xfrm>
            <a:off x="9781586" y="412150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699D1E39-83E1-CB46-9B91-B51762209942}"/>
              </a:ext>
            </a:extLst>
          </p:cNvPr>
          <p:cNvSpPr/>
          <p:nvPr userDrawn="1"/>
        </p:nvSpPr>
        <p:spPr>
          <a:xfrm>
            <a:off x="9868869" y="414235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4" name="Oval 323">
            <a:extLst>
              <a:ext uri="{FF2B5EF4-FFF2-40B4-BE49-F238E27FC236}">
                <a16:creationId xmlns:a16="http://schemas.microsoft.com/office/drawing/2014/main" id="{94A9100C-F321-3C66-8CC8-2E1402303A41}"/>
              </a:ext>
            </a:extLst>
          </p:cNvPr>
          <p:cNvSpPr/>
          <p:nvPr userDrawn="1"/>
        </p:nvSpPr>
        <p:spPr>
          <a:xfrm>
            <a:off x="9956153" y="416895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5" name="Oval 324">
            <a:extLst>
              <a:ext uri="{FF2B5EF4-FFF2-40B4-BE49-F238E27FC236}">
                <a16:creationId xmlns:a16="http://schemas.microsoft.com/office/drawing/2014/main" id="{7C69FFBA-FD98-D25B-758D-98E076F08D2C}"/>
              </a:ext>
            </a:extLst>
          </p:cNvPr>
          <p:cNvSpPr/>
          <p:nvPr userDrawn="1"/>
        </p:nvSpPr>
        <p:spPr>
          <a:xfrm>
            <a:off x="10043437" y="42009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6" name="Oval 325">
            <a:extLst>
              <a:ext uri="{FF2B5EF4-FFF2-40B4-BE49-F238E27FC236}">
                <a16:creationId xmlns:a16="http://schemas.microsoft.com/office/drawing/2014/main" id="{1E62EA40-325A-F1CE-FF5C-FCA11E6A647A}"/>
              </a:ext>
            </a:extLst>
          </p:cNvPr>
          <p:cNvSpPr/>
          <p:nvPr userDrawn="1"/>
        </p:nvSpPr>
        <p:spPr>
          <a:xfrm>
            <a:off x="10130720" y="42377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191DA1E7-60F5-974D-121A-8F026B4D8EA4}"/>
              </a:ext>
            </a:extLst>
          </p:cNvPr>
          <p:cNvSpPr/>
          <p:nvPr userDrawn="1"/>
        </p:nvSpPr>
        <p:spPr>
          <a:xfrm>
            <a:off x="10218004" y="427844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8" name="Oval 327">
            <a:extLst>
              <a:ext uri="{FF2B5EF4-FFF2-40B4-BE49-F238E27FC236}">
                <a16:creationId xmlns:a16="http://schemas.microsoft.com/office/drawing/2014/main" id="{CD6D7281-A062-53C2-26CC-DB40D8DBB625}"/>
              </a:ext>
            </a:extLst>
          </p:cNvPr>
          <p:cNvSpPr/>
          <p:nvPr userDrawn="1"/>
        </p:nvSpPr>
        <p:spPr>
          <a:xfrm>
            <a:off x="10305288" y="432212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B1A859E8-F7DB-1750-8D7C-05D105DFD5F5}"/>
              </a:ext>
            </a:extLst>
          </p:cNvPr>
          <p:cNvSpPr/>
          <p:nvPr userDrawn="1"/>
        </p:nvSpPr>
        <p:spPr>
          <a:xfrm>
            <a:off x="10392571" y="436761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0" name="Oval 329">
            <a:extLst>
              <a:ext uri="{FF2B5EF4-FFF2-40B4-BE49-F238E27FC236}">
                <a16:creationId xmlns:a16="http://schemas.microsoft.com/office/drawing/2014/main" id="{B03752B2-068C-A512-CDC2-F5B29AF401C3}"/>
              </a:ext>
            </a:extLst>
          </p:cNvPr>
          <p:cNvSpPr/>
          <p:nvPr userDrawn="1"/>
        </p:nvSpPr>
        <p:spPr>
          <a:xfrm>
            <a:off x="10479855" y="441368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9B83A289-ADD5-8A71-5635-E0968407E42A}"/>
              </a:ext>
            </a:extLst>
          </p:cNvPr>
          <p:cNvSpPr/>
          <p:nvPr userDrawn="1"/>
        </p:nvSpPr>
        <p:spPr>
          <a:xfrm>
            <a:off x="10567138" y="445909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2" name="Oval 331">
            <a:extLst>
              <a:ext uri="{FF2B5EF4-FFF2-40B4-BE49-F238E27FC236}">
                <a16:creationId xmlns:a16="http://schemas.microsoft.com/office/drawing/2014/main" id="{ED07B53A-93A8-3A45-A994-107352A235CF}"/>
              </a:ext>
            </a:extLst>
          </p:cNvPr>
          <p:cNvSpPr/>
          <p:nvPr userDrawn="1"/>
        </p:nvSpPr>
        <p:spPr>
          <a:xfrm>
            <a:off x="10654422" y="450260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1ECCA6F4-BC24-068A-AB18-6CD9E5481B0F}"/>
              </a:ext>
            </a:extLst>
          </p:cNvPr>
          <p:cNvSpPr/>
          <p:nvPr userDrawn="1"/>
        </p:nvSpPr>
        <p:spPr>
          <a:xfrm>
            <a:off x="10741706" y="45431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4" name="Oval 333">
            <a:extLst>
              <a:ext uri="{FF2B5EF4-FFF2-40B4-BE49-F238E27FC236}">
                <a16:creationId xmlns:a16="http://schemas.microsoft.com/office/drawing/2014/main" id="{E5EBEB56-A08F-1BC6-4657-43DC9C70DE0C}"/>
              </a:ext>
            </a:extLst>
          </p:cNvPr>
          <p:cNvSpPr/>
          <p:nvPr userDrawn="1"/>
        </p:nvSpPr>
        <p:spPr>
          <a:xfrm>
            <a:off x="10828989" y="4579583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4468BB7D-6F9B-EF56-E86E-14EC61915475}"/>
              </a:ext>
            </a:extLst>
          </p:cNvPr>
          <p:cNvSpPr/>
          <p:nvPr userDrawn="1"/>
        </p:nvSpPr>
        <p:spPr>
          <a:xfrm>
            <a:off x="10916273" y="461123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6" name="Oval 335">
            <a:extLst>
              <a:ext uri="{FF2B5EF4-FFF2-40B4-BE49-F238E27FC236}">
                <a16:creationId xmlns:a16="http://schemas.microsoft.com/office/drawing/2014/main" id="{C345A7CD-E4D4-42B5-D98A-144C35193B8A}"/>
              </a:ext>
            </a:extLst>
          </p:cNvPr>
          <p:cNvSpPr/>
          <p:nvPr userDrawn="1"/>
        </p:nvSpPr>
        <p:spPr>
          <a:xfrm>
            <a:off x="11003557" y="4637458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8BC53DCE-03EC-B00A-4707-960B0605BD75}"/>
              </a:ext>
            </a:extLst>
          </p:cNvPr>
          <p:cNvSpPr/>
          <p:nvPr userDrawn="1"/>
        </p:nvSpPr>
        <p:spPr>
          <a:xfrm>
            <a:off x="11090840" y="4657919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8" name="Oval 337">
            <a:extLst>
              <a:ext uri="{FF2B5EF4-FFF2-40B4-BE49-F238E27FC236}">
                <a16:creationId xmlns:a16="http://schemas.microsoft.com/office/drawing/2014/main" id="{08614AF3-C39E-BD9E-5D48-5605D023B86B}"/>
              </a:ext>
            </a:extLst>
          </p:cNvPr>
          <p:cNvSpPr/>
          <p:nvPr userDrawn="1"/>
        </p:nvSpPr>
        <p:spPr>
          <a:xfrm>
            <a:off x="11178124" y="46725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A3625B89-06F4-3238-0D79-3C6089E884F7}"/>
              </a:ext>
            </a:extLst>
          </p:cNvPr>
          <p:cNvSpPr/>
          <p:nvPr userDrawn="1"/>
        </p:nvSpPr>
        <p:spPr>
          <a:xfrm>
            <a:off x="11265408" y="468149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0" name="Oval 339">
            <a:extLst>
              <a:ext uri="{FF2B5EF4-FFF2-40B4-BE49-F238E27FC236}">
                <a16:creationId xmlns:a16="http://schemas.microsoft.com/office/drawing/2014/main" id="{C6E576C7-19F9-E1EC-22EA-B516367BFBD0}"/>
              </a:ext>
            </a:extLst>
          </p:cNvPr>
          <p:cNvSpPr/>
          <p:nvPr userDrawn="1"/>
        </p:nvSpPr>
        <p:spPr>
          <a:xfrm>
            <a:off x="11352691" y="4685234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E6D1E254-B494-D4F1-DE1F-C9E35EBB73D4}"/>
              </a:ext>
            </a:extLst>
          </p:cNvPr>
          <p:cNvSpPr/>
          <p:nvPr userDrawn="1"/>
        </p:nvSpPr>
        <p:spPr>
          <a:xfrm>
            <a:off x="11439975" y="468444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2" name="Oval 341">
            <a:extLst>
              <a:ext uri="{FF2B5EF4-FFF2-40B4-BE49-F238E27FC236}">
                <a16:creationId xmlns:a16="http://schemas.microsoft.com/office/drawing/2014/main" id="{9F28E974-B202-A80F-4CE8-7D190F68DDE6}"/>
              </a:ext>
            </a:extLst>
          </p:cNvPr>
          <p:cNvSpPr/>
          <p:nvPr userDrawn="1"/>
        </p:nvSpPr>
        <p:spPr>
          <a:xfrm>
            <a:off x="11527258" y="4680022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7433EC3B-FB91-08AE-A324-04EB93BBC9B0}"/>
              </a:ext>
            </a:extLst>
          </p:cNvPr>
          <p:cNvSpPr/>
          <p:nvPr userDrawn="1"/>
        </p:nvSpPr>
        <p:spPr>
          <a:xfrm>
            <a:off x="11614542" y="467301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4" name="Oval 343">
            <a:extLst>
              <a:ext uri="{FF2B5EF4-FFF2-40B4-BE49-F238E27FC236}">
                <a16:creationId xmlns:a16="http://schemas.microsoft.com/office/drawing/2014/main" id="{BFCF9E16-8CF1-CF82-BBBC-CBC273D30276}"/>
              </a:ext>
            </a:extLst>
          </p:cNvPr>
          <p:cNvSpPr/>
          <p:nvPr userDrawn="1"/>
        </p:nvSpPr>
        <p:spPr>
          <a:xfrm>
            <a:off x="11701826" y="466460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8C414EDE-DD99-DD55-7C8E-6617D29B6E93}"/>
              </a:ext>
            </a:extLst>
          </p:cNvPr>
          <p:cNvSpPr/>
          <p:nvPr userDrawn="1"/>
        </p:nvSpPr>
        <p:spPr>
          <a:xfrm>
            <a:off x="11789109" y="4656021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6" name="Oval 345">
            <a:extLst>
              <a:ext uri="{FF2B5EF4-FFF2-40B4-BE49-F238E27FC236}">
                <a16:creationId xmlns:a16="http://schemas.microsoft.com/office/drawing/2014/main" id="{2962F39C-7D39-7EE6-7182-3FAB14032954}"/>
              </a:ext>
            </a:extLst>
          </p:cNvPr>
          <p:cNvSpPr/>
          <p:nvPr userDrawn="1"/>
        </p:nvSpPr>
        <p:spPr>
          <a:xfrm>
            <a:off x="11876393" y="4648520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1DC9E8C7-1F86-EFE6-E591-6E6DED3750E7}"/>
              </a:ext>
            </a:extLst>
          </p:cNvPr>
          <p:cNvSpPr/>
          <p:nvPr userDrawn="1"/>
        </p:nvSpPr>
        <p:spPr>
          <a:xfrm>
            <a:off x="11963677" y="464329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8" name="Oval 347">
            <a:extLst>
              <a:ext uri="{FF2B5EF4-FFF2-40B4-BE49-F238E27FC236}">
                <a16:creationId xmlns:a16="http://schemas.microsoft.com/office/drawing/2014/main" id="{4247F403-1B8B-EDA3-0B89-0A5EA6D9E06F}"/>
              </a:ext>
            </a:extLst>
          </p:cNvPr>
          <p:cNvSpPr/>
          <p:nvPr userDrawn="1"/>
        </p:nvSpPr>
        <p:spPr>
          <a:xfrm>
            <a:off x="12050960" y="4641446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2611AE2F-8A9C-5E1A-27C3-BB7E10EB544E}"/>
              </a:ext>
            </a:extLst>
          </p:cNvPr>
          <p:cNvSpPr/>
          <p:nvPr userDrawn="1"/>
        </p:nvSpPr>
        <p:spPr>
          <a:xfrm>
            <a:off x="12138244" y="4643905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0" name="Oval 349">
            <a:extLst>
              <a:ext uri="{FF2B5EF4-FFF2-40B4-BE49-F238E27FC236}">
                <a16:creationId xmlns:a16="http://schemas.microsoft.com/office/drawing/2014/main" id="{448ADBE0-8FD8-0121-1164-D30C0A43564A}"/>
              </a:ext>
            </a:extLst>
          </p:cNvPr>
          <p:cNvSpPr/>
          <p:nvPr userDrawn="1"/>
        </p:nvSpPr>
        <p:spPr>
          <a:xfrm>
            <a:off x="12225528" y="4651417"/>
            <a:ext cx="54864" cy="5486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56D4CC1A-F849-0A34-9195-1482835E94A9}"/>
              </a:ext>
            </a:extLst>
          </p:cNvPr>
          <p:cNvSpPr/>
          <p:nvPr userDrawn="1"/>
        </p:nvSpPr>
        <p:spPr>
          <a:xfrm>
            <a:off x="8385048" y="420672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2" name="Oval 351">
            <a:extLst>
              <a:ext uri="{FF2B5EF4-FFF2-40B4-BE49-F238E27FC236}">
                <a16:creationId xmlns:a16="http://schemas.microsoft.com/office/drawing/2014/main" id="{BAA6A510-200A-98BB-B26D-D60EB6A197CE}"/>
              </a:ext>
            </a:extLst>
          </p:cNvPr>
          <p:cNvSpPr/>
          <p:nvPr userDrawn="1"/>
        </p:nvSpPr>
        <p:spPr>
          <a:xfrm>
            <a:off x="8472331" y="420508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2B705467-25E8-DBA1-0EFC-57E4CA7788EE}"/>
              </a:ext>
            </a:extLst>
          </p:cNvPr>
          <p:cNvSpPr/>
          <p:nvPr userDrawn="1"/>
        </p:nvSpPr>
        <p:spPr>
          <a:xfrm>
            <a:off x="8559615" y="42014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4" name="Oval 353">
            <a:extLst>
              <a:ext uri="{FF2B5EF4-FFF2-40B4-BE49-F238E27FC236}">
                <a16:creationId xmlns:a16="http://schemas.microsoft.com/office/drawing/2014/main" id="{C3DED58E-FE16-DE7C-E38D-E3D8B68DF928}"/>
              </a:ext>
            </a:extLst>
          </p:cNvPr>
          <p:cNvSpPr/>
          <p:nvPr userDrawn="1"/>
        </p:nvSpPr>
        <p:spPr>
          <a:xfrm>
            <a:off x="8646898" y="419677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9B1F1A82-B751-B18E-A0FC-97BDCC67C23B}"/>
              </a:ext>
            </a:extLst>
          </p:cNvPr>
          <p:cNvSpPr/>
          <p:nvPr userDrawn="1"/>
        </p:nvSpPr>
        <p:spPr>
          <a:xfrm>
            <a:off x="8734182" y="419219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6" name="Oval 355">
            <a:extLst>
              <a:ext uri="{FF2B5EF4-FFF2-40B4-BE49-F238E27FC236}">
                <a16:creationId xmlns:a16="http://schemas.microsoft.com/office/drawing/2014/main" id="{56BF6ED6-7467-4E93-A68E-CCC70316EA7B}"/>
              </a:ext>
            </a:extLst>
          </p:cNvPr>
          <p:cNvSpPr/>
          <p:nvPr userDrawn="1"/>
        </p:nvSpPr>
        <p:spPr>
          <a:xfrm>
            <a:off x="8821466" y="418874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7" name="Oval 356">
            <a:extLst>
              <a:ext uri="{FF2B5EF4-FFF2-40B4-BE49-F238E27FC236}">
                <a16:creationId xmlns:a16="http://schemas.microsoft.com/office/drawing/2014/main" id="{0FD8A5FE-C60C-FFB8-9B27-D6EEAE7643E4}"/>
              </a:ext>
            </a:extLst>
          </p:cNvPr>
          <p:cNvSpPr/>
          <p:nvPr userDrawn="1"/>
        </p:nvSpPr>
        <p:spPr>
          <a:xfrm>
            <a:off x="8908749" y="418744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8" name="Oval 357">
            <a:extLst>
              <a:ext uri="{FF2B5EF4-FFF2-40B4-BE49-F238E27FC236}">
                <a16:creationId xmlns:a16="http://schemas.microsoft.com/office/drawing/2014/main" id="{D56E887D-E491-5A48-6083-7299DF6999EF}"/>
              </a:ext>
            </a:extLst>
          </p:cNvPr>
          <p:cNvSpPr/>
          <p:nvPr userDrawn="1"/>
        </p:nvSpPr>
        <p:spPr>
          <a:xfrm>
            <a:off x="8996033" y="41892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4C7C9B08-BD59-DDB8-CBE1-3F6724933518}"/>
              </a:ext>
            </a:extLst>
          </p:cNvPr>
          <p:cNvSpPr/>
          <p:nvPr userDrawn="1"/>
        </p:nvSpPr>
        <p:spPr>
          <a:xfrm>
            <a:off x="9083317" y="419481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0" name="Oval 359">
            <a:extLst>
              <a:ext uri="{FF2B5EF4-FFF2-40B4-BE49-F238E27FC236}">
                <a16:creationId xmlns:a16="http://schemas.microsoft.com/office/drawing/2014/main" id="{240E4CD9-ED13-27F5-9A9B-D0880A81483F}"/>
              </a:ext>
            </a:extLst>
          </p:cNvPr>
          <p:cNvSpPr/>
          <p:nvPr userDrawn="1"/>
        </p:nvSpPr>
        <p:spPr>
          <a:xfrm>
            <a:off x="9170600" y="4204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52A0EFE7-4234-3D87-12EB-3DDA66BE32E3}"/>
              </a:ext>
            </a:extLst>
          </p:cNvPr>
          <p:cNvSpPr/>
          <p:nvPr userDrawn="1"/>
        </p:nvSpPr>
        <p:spPr>
          <a:xfrm>
            <a:off x="9257884" y="42197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2" name="Oval 361">
            <a:extLst>
              <a:ext uri="{FF2B5EF4-FFF2-40B4-BE49-F238E27FC236}">
                <a16:creationId xmlns:a16="http://schemas.microsoft.com/office/drawing/2014/main" id="{B8AC0828-86E7-AC1E-A145-D2A302CD0093}"/>
              </a:ext>
            </a:extLst>
          </p:cNvPr>
          <p:cNvSpPr/>
          <p:nvPr userDrawn="1"/>
        </p:nvSpPr>
        <p:spPr>
          <a:xfrm>
            <a:off x="9345168" y="423959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2586834E-0593-DEC1-9694-989E4EC82B68}"/>
              </a:ext>
            </a:extLst>
          </p:cNvPr>
          <p:cNvSpPr/>
          <p:nvPr userDrawn="1"/>
        </p:nvSpPr>
        <p:spPr>
          <a:xfrm>
            <a:off x="9432451" y="4264424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4" name="Oval 363">
            <a:extLst>
              <a:ext uri="{FF2B5EF4-FFF2-40B4-BE49-F238E27FC236}">
                <a16:creationId xmlns:a16="http://schemas.microsoft.com/office/drawing/2014/main" id="{A1271758-DBD9-3665-27B1-5FA01D2D86EA}"/>
              </a:ext>
            </a:extLst>
          </p:cNvPr>
          <p:cNvSpPr/>
          <p:nvPr userDrawn="1"/>
        </p:nvSpPr>
        <p:spPr>
          <a:xfrm>
            <a:off x="9519735" y="429392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EBE53F41-295D-99D6-75D0-E1F8CDF4F39F}"/>
              </a:ext>
            </a:extLst>
          </p:cNvPr>
          <p:cNvSpPr/>
          <p:nvPr userDrawn="1"/>
        </p:nvSpPr>
        <p:spPr>
          <a:xfrm>
            <a:off x="9607018" y="432760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6" name="Oval 365">
            <a:extLst>
              <a:ext uri="{FF2B5EF4-FFF2-40B4-BE49-F238E27FC236}">
                <a16:creationId xmlns:a16="http://schemas.microsoft.com/office/drawing/2014/main" id="{4A95D0A5-E023-668A-63DD-AB129FD5C54E}"/>
              </a:ext>
            </a:extLst>
          </p:cNvPr>
          <p:cNvSpPr/>
          <p:nvPr userDrawn="1"/>
        </p:nvSpPr>
        <p:spPr>
          <a:xfrm>
            <a:off x="9694302" y="43647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F7D528EF-0EDC-561E-43D5-520016572660}"/>
              </a:ext>
            </a:extLst>
          </p:cNvPr>
          <p:cNvSpPr/>
          <p:nvPr userDrawn="1"/>
        </p:nvSpPr>
        <p:spPr>
          <a:xfrm>
            <a:off x="9781586" y="440461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8" name="Oval 367">
            <a:extLst>
              <a:ext uri="{FF2B5EF4-FFF2-40B4-BE49-F238E27FC236}">
                <a16:creationId xmlns:a16="http://schemas.microsoft.com/office/drawing/2014/main" id="{0C218E0B-F510-8C69-FCE7-F45840637E97}"/>
              </a:ext>
            </a:extLst>
          </p:cNvPr>
          <p:cNvSpPr/>
          <p:nvPr userDrawn="1"/>
        </p:nvSpPr>
        <p:spPr>
          <a:xfrm>
            <a:off x="9868869" y="444613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9F93695F-6115-1190-7EC8-8F4CC66C1A3F}"/>
              </a:ext>
            </a:extLst>
          </p:cNvPr>
          <p:cNvSpPr/>
          <p:nvPr userDrawn="1"/>
        </p:nvSpPr>
        <p:spPr>
          <a:xfrm>
            <a:off x="9956153" y="448828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0" name="Oval 369">
            <a:extLst>
              <a:ext uri="{FF2B5EF4-FFF2-40B4-BE49-F238E27FC236}">
                <a16:creationId xmlns:a16="http://schemas.microsoft.com/office/drawing/2014/main" id="{2AD58171-8A53-1217-99AC-ED94FC2DC736}"/>
              </a:ext>
            </a:extLst>
          </p:cNvPr>
          <p:cNvSpPr/>
          <p:nvPr userDrawn="1"/>
        </p:nvSpPr>
        <p:spPr>
          <a:xfrm>
            <a:off x="10043437" y="453001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90F8AC19-6F90-B8D1-D730-E57DA9A2D167}"/>
              </a:ext>
            </a:extLst>
          </p:cNvPr>
          <p:cNvSpPr/>
          <p:nvPr userDrawn="1"/>
        </p:nvSpPr>
        <p:spPr>
          <a:xfrm>
            <a:off x="10130720" y="45702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2" name="Oval 371">
            <a:extLst>
              <a:ext uri="{FF2B5EF4-FFF2-40B4-BE49-F238E27FC236}">
                <a16:creationId xmlns:a16="http://schemas.microsoft.com/office/drawing/2014/main" id="{72C7326B-70D6-2E95-2EC3-F41CF21F0BAD}"/>
              </a:ext>
            </a:extLst>
          </p:cNvPr>
          <p:cNvSpPr/>
          <p:nvPr userDrawn="1"/>
        </p:nvSpPr>
        <p:spPr>
          <a:xfrm>
            <a:off x="10218004" y="460804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52533FEF-D02F-9E8A-44AE-BFC32EF23CAA}"/>
              </a:ext>
            </a:extLst>
          </p:cNvPr>
          <p:cNvSpPr/>
          <p:nvPr userDrawn="1"/>
        </p:nvSpPr>
        <p:spPr>
          <a:xfrm>
            <a:off x="10305288" y="464248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4" name="Oval 373">
            <a:extLst>
              <a:ext uri="{FF2B5EF4-FFF2-40B4-BE49-F238E27FC236}">
                <a16:creationId xmlns:a16="http://schemas.microsoft.com/office/drawing/2014/main" id="{E0DA05D5-1FF4-6E03-1C9A-0E71E3014F41}"/>
              </a:ext>
            </a:extLst>
          </p:cNvPr>
          <p:cNvSpPr/>
          <p:nvPr userDrawn="1"/>
        </p:nvSpPr>
        <p:spPr>
          <a:xfrm>
            <a:off x="10392571" y="4672868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F1159448-D688-336D-046F-EB1FC0E5DD97}"/>
              </a:ext>
            </a:extLst>
          </p:cNvPr>
          <p:cNvSpPr/>
          <p:nvPr userDrawn="1"/>
        </p:nvSpPr>
        <p:spPr>
          <a:xfrm>
            <a:off x="10479855" y="469866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6" name="Oval 375">
            <a:extLst>
              <a:ext uri="{FF2B5EF4-FFF2-40B4-BE49-F238E27FC236}">
                <a16:creationId xmlns:a16="http://schemas.microsoft.com/office/drawing/2014/main" id="{CDFA061B-7A32-588C-3D79-A0D0C42E6335}"/>
              </a:ext>
            </a:extLst>
          </p:cNvPr>
          <p:cNvSpPr/>
          <p:nvPr userDrawn="1"/>
        </p:nvSpPr>
        <p:spPr>
          <a:xfrm>
            <a:off x="10567138" y="47195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595E04CD-A761-2138-3949-F646A6FD8DF6}"/>
              </a:ext>
            </a:extLst>
          </p:cNvPr>
          <p:cNvSpPr/>
          <p:nvPr userDrawn="1"/>
        </p:nvSpPr>
        <p:spPr>
          <a:xfrm>
            <a:off x="10654422" y="47354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8" name="Oval 377">
            <a:extLst>
              <a:ext uri="{FF2B5EF4-FFF2-40B4-BE49-F238E27FC236}">
                <a16:creationId xmlns:a16="http://schemas.microsoft.com/office/drawing/2014/main" id="{030D58E1-C26C-62DD-5A8D-9BA3B940E93F}"/>
              </a:ext>
            </a:extLst>
          </p:cNvPr>
          <p:cNvSpPr/>
          <p:nvPr userDrawn="1"/>
        </p:nvSpPr>
        <p:spPr>
          <a:xfrm>
            <a:off x="10741706" y="474638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0847204D-54AD-1BE1-FD99-24DDB7E7F2DD}"/>
              </a:ext>
            </a:extLst>
          </p:cNvPr>
          <p:cNvSpPr/>
          <p:nvPr userDrawn="1"/>
        </p:nvSpPr>
        <p:spPr>
          <a:xfrm>
            <a:off x="10828989" y="475282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0" name="Oval 379">
            <a:extLst>
              <a:ext uri="{FF2B5EF4-FFF2-40B4-BE49-F238E27FC236}">
                <a16:creationId xmlns:a16="http://schemas.microsoft.com/office/drawing/2014/main" id="{C2896A7A-3FAF-8B19-06C7-25900075DDCF}"/>
              </a:ext>
            </a:extLst>
          </p:cNvPr>
          <p:cNvSpPr/>
          <p:nvPr userDrawn="1"/>
        </p:nvSpPr>
        <p:spPr>
          <a:xfrm>
            <a:off x="10916273" y="475530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A6FBDC3F-B6D1-A28F-BF91-AAAA4451CE41}"/>
              </a:ext>
            </a:extLst>
          </p:cNvPr>
          <p:cNvSpPr/>
          <p:nvPr userDrawn="1"/>
        </p:nvSpPr>
        <p:spPr>
          <a:xfrm>
            <a:off x="11003557" y="4754547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2" name="Oval 381">
            <a:extLst>
              <a:ext uri="{FF2B5EF4-FFF2-40B4-BE49-F238E27FC236}">
                <a16:creationId xmlns:a16="http://schemas.microsoft.com/office/drawing/2014/main" id="{DDF54CDA-8332-5445-50E8-15294D9C4FC9}"/>
              </a:ext>
            </a:extLst>
          </p:cNvPr>
          <p:cNvSpPr/>
          <p:nvPr userDrawn="1"/>
        </p:nvSpPr>
        <p:spPr>
          <a:xfrm>
            <a:off x="11090840" y="475145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7C905E8F-96A9-FA16-6440-0232123F1F19}"/>
              </a:ext>
            </a:extLst>
          </p:cNvPr>
          <p:cNvSpPr/>
          <p:nvPr userDrawn="1"/>
        </p:nvSpPr>
        <p:spPr>
          <a:xfrm>
            <a:off x="11178124" y="4747012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4" name="Oval 383">
            <a:extLst>
              <a:ext uri="{FF2B5EF4-FFF2-40B4-BE49-F238E27FC236}">
                <a16:creationId xmlns:a16="http://schemas.microsoft.com/office/drawing/2014/main" id="{76793AE2-A0BF-9AF5-F972-E5A96FE969A2}"/>
              </a:ext>
            </a:extLst>
          </p:cNvPr>
          <p:cNvSpPr/>
          <p:nvPr userDrawn="1"/>
        </p:nvSpPr>
        <p:spPr>
          <a:xfrm>
            <a:off x="11265408" y="474228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5" name="Oval 384">
            <a:extLst>
              <a:ext uri="{FF2B5EF4-FFF2-40B4-BE49-F238E27FC236}">
                <a16:creationId xmlns:a16="http://schemas.microsoft.com/office/drawing/2014/main" id="{813D4457-569F-508A-3E87-515DF55D31BA}"/>
              </a:ext>
            </a:extLst>
          </p:cNvPr>
          <p:cNvSpPr/>
          <p:nvPr userDrawn="1"/>
        </p:nvSpPr>
        <p:spPr>
          <a:xfrm>
            <a:off x="11352691" y="473834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6" name="Oval 385">
            <a:extLst>
              <a:ext uri="{FF2B5EF4-FFF2-40B4-BE49-F238E27FC236}">
                <a16:creationId xmlns:a16="http://schemas.microsoft.com/office/drawing/2014/main" id="{D60C1A52-3FC3-3FBC-75B0-A99031B911DC}"/>
              </a:ext>
            </a:extLst>
          </p:cNvPr>
          <p:cNvSpPr/>
          <p:nvPr userDrawn="1"/>
        </p:nvSpPr>
        <p:spPr>
          <a:xfrm>
            <a:off x="11439975" y="47362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7" name="Oval 386">
            <a:extLst>
              <a:ext uri="{FF2B5EF4-FFF2-40B4-BE49-F238E27FC236}">
                <a16:creationId xmlns:a16="http://schemas.microsoft.com/office/drawing/2014/main" id="{DB20F033-7043-46C6-3EF5-DB835115799B}"/>
              </a:ext>
            </a:extLst>
          </p:cNvPr>
          <p:cNvSpPr/>
          <p:nvPr userDrawn="1"/>
        </p:nvSpPr>
        <p:spPr>
          <a:xfrm>
            <a:off x="11527258" y="473687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8" name="Oval 387">
            <a:extLst>
              <a:ext uri="{FF2B5EF4-FFF2-40B4-BE49-F238E27FC236}">
                <a16:creationId xmlns:a16="http://schemas.microsoft.com/office/drawing/2014/main" id="{6D88E429-5D79-140F-1A22-7570375D4EE9}"/>
              </a:ext>
            </a:extLst>
          </p:cNvPr>
          <p:cNvSpPr/>
          <p:nvPr userDrawn="1"/>
        </p:nvSpPr>
        <p:spPr>
          <a:xfrm>
            <a:off x="11614542" y="474111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FB56872E-F15B-CDE9-FC82-818C546F15DC}"/>
              </a:ext>
            </a:extLst>
          </p:cNvPr>
          <p:cNvSpPr/>
          <p:nvPr userDrawn="1"/>
        </p:nvSpPr>
        <p:spPr>
          <a:xfrm>
            <a:off x="11701826" y="4749623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BC4DF3C4-267D-4309-AC93-4FF43B112A79}"/>
              </a:ext>
            </a:extLst>
          </p:cNvPr>
          <p:cNvSpPr/>
          <p:nvPr userDrawn="1"/>
        </p:nvSpPr>
        <p:spPr>
          <a:xfrm>
            <a:off x="11789109" y="47628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7EFC4787-6D00-1691-414D-D0A465314CB0}"/>
              </a:ext>
            </a:extLst>
          </p:cNvPr>
          <p:cNvSpPr/>
          <p:nvPr userDrawn="1"/>
        </p:nvSpPr>
        <p:spPr>
          <a:xfrm>
            <a:off x="11876393" y="4781051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2" name="Oval 391">
            <a:extLst>
              <a:ext uri="{FF2B5EF4-FFF2-40B4-BE49-F238E27FC236}">
                <a16:creationId xmlns:a16="http://schemas.microsoft.com/office/drawing/2014/main" id="{C4AD256A-D319-A46F-E1D9-B08C06EB7BD5}"/>
              </a:ext>
            </a:extLst>
          </p:cNvPr>
          <p:cNvSpPr/>
          <p:nvPr userDrawn="1"/>
        </p:nvSpPr>
        <p:spPr>
          <a:xfrm>
            <a:off x="11963677" y="480425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3" name="Oval 392">
            <a:extLst>
              <a:ext uri="{FF2B5EF4-FFF2-40B4-BE49-F238E27FC236}">
                <a16:creationId xmlns:a16="http://schemas.microsoft.com/office/drawing/2014/main" id="{A33336E6-7FC5-84E1-3444-9E6591B03AAC}"/>
              </a:ext>
            </a:extLst>
          </p:cNvPr>
          <p:cNvSpPr/>
          <p:nvPr userDrawn="1"/>
        </p:nvSpPr>
        <p:spPr>
          <a:xfrm>
            <a:off x="12050960" y="4832239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4" name="Oval 393">
            <a:extLst>
              <a:ext uri="{FF2B5EF4-FFF2-40B4-BE49-F238E27FC236}">
                <a16:creationId xmlns:a16="http://schemas.microsoft.com/office/drawing/2014/main" id="{C656691E-39F3-A60A-E31F-B9E5347C7D86}"/>
              </a:ext>
            </a:extLst>
          </p:cNvPr>
          <p:cNvSpPr/>
          <p:nvPr userDrawn="1"/>
        </p:nvSpPr>
        <p:spPr>
          <a:xfrm>
            <a:off x="12138244" y="4864596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2901D0BE-F6B2-0F88-26E6-B0A8975C75BE}"/>
              </a:ext>
            </a:extLst>
          </p:cNvPr>
          <p:cNvSpPr/>
          <p:nvPr userDrawn="1"/>
        </p:nvSpPr>
        <p:spPr>
          <a:xfrm>
            <a:off x="12225528" y="4900695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CC24269C-C014-C13D-374D-957E2F3AD9C6}"/>
              </a:ext>
            </a:extLst>
          </p:cNvPr>
          <p:cNvSpPr/>
          <p:nvPr userDrawn="1"/>
        </p:nvSpPr>
        <p:spPr>
          <a:xfrm>
            <a:off x="8385048" y="430794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DB635630-41C1-ADD0-8734-6191733F2052}"/>
              </a:ext>
            </a:extLst>
          </p:cNvPr>
          <p:cNvSpPr/>
          <p:nvPr userDrawn="1"/>
        </p:nvSpPr>
        <p:spPr>
          <a:xfrm>
            <a:off x="8472331" y="431214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D8112571-8ECC-0EDE-ECE7-2D8EA5145648}"/>
              </a:ext>
            </a:extLst>
          </p:cNvPr>
          <p:cNvSpPr/>
          <p:nvPr userDrawn="1"/>
        </p:nvSpPr>
        <p:spPr>
          <a:xfrm>
            <a:off x="8559615" y="431947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C4D4EAF3-9870-4AAB-6CAF-CB68B3F3F181}"/>
              </a:ext>
            </a:extLst>
          </p:cNvPr>
          <p:cNvSpPr/>
          <p:nvPr userDrawn="1"/>
        </p:nvSpPr>
        <p:spPr>
          <a:xfrm>
            <a:off x="8646898" y="43304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430D1E28-F050-6CDD-29BC-1E900448E2A8}"/>
              </a:ext>
            </a:extLst>
          </p:cNvPr>
          <p:cNvSpPr/>
          <p:nvPr userDrawn="1"/>
        </p:nvSpPr>
        <p:spPr>
          <a:xfrm>
            <a:off x="8734182" y="434539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B08D8593-05D7-D59F-9E58-341FE5353198}"/>
              </a:ext>
            </a:extLst>
          </p:cNvPr>
          <p:cNvSpPr/>
          <p:nvPr userDrawn="1"/>
        </p:nvSpPr>
        <p:spPr>
          <a:xfrm>
            <a:off x="8821466" y="43645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F73E645A-4AFB-9C4B-B596-3BD35DF2BCAE}"/>
              </a:ext>
            </a:extLst>
          </p:cNvPr>
          <p:cNvSpPr/>
          <p:nvPr userDrawn="1"/>
        </p:nvSpPr>
        <p:spPr>
          <a:xfrm>
            <a:off x="8908749" y="43877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54767EA7-918D-D84E-02D0-E9DF37C364C2}"/>
              </a:ext>
            </a:extLst>
          </p:cNvPr>
          <p:cNvSpPr/>
          <p:nvPr userDrawn="1"/>
        </p:nvSpPr>
        <p:spPr>
          <a:xfrm>
            <a:off x="8996033" y="44149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876EE312-3DC0-C2F4-AAA6-FD66C542D02A}"/>
              </a:ext>
            </a:extLst>
          </p:cNvPr>
          <p:cNvSpPr/>
          <p:nvPr userDrawn="1"/>
        </p:nvSpPr>
        <p:spPr>
          <a:xfrm>
            <a:off x="9083317" y="444574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5" name="Oval 404">
            <a:extLst>
              <a:ext uri="{FF2B5EF4-FFF2-40B4-BE49-F238E27FC236}">
                <a16:creationId xmlns:a16="http://schemas.microsoft.com/office/drawing/2014/main" id="{FC471D8F-5172-B7CE-8712-75CF77F716DB}"/>
              </a:ext>
            </a:extLst>
          </p:cNvPr>
          <p:cNvSpPr/>
          <p:nvPr userDrawn="1"/>
        </p:nvSpPr>
        <p:spPr>
          <a:xfrm>
            <a:off x="9170600" y="447949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E8B7037D-0A44-E9ED-985C-C18978FC8716}"/>
              </a:ext>
            </a:extLst>
          </p:cNvPr>
          <p:cNvSpPr/>
          <p:nvPr userDrawn="1"/>
        </p:nvSpPr>
        <p:spPr>
          <a:xfrm>
            <a:off x="9257884" y="451554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7" name="Oval 406">
            <a:extLst>
              <a:ext uri="{FF2B5EF4-FFF2-40B4-BE49-F238E27FC236}">
                <a16:creationId xmlns:a16="http://schemas.microsoft.com/office/drawing/2014/main" id="{52142710-47F1-233D-0363-3D83FA1D98F0}"/>
              </a:ext>
            </a:extLst>
          </p:cNvPr>
          <p:cNvSpPr/>
          <p:nvPr userDrawn="1"/>
        </p:nvSpPr>
        <p:spPr>
          <a:xfrm>
            <a:off x="9345168" y="455312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E915F4C7-DA79-F25E-F5AE-99BB8FB68E8D}"/>
              </a:ext>
            </a:extLst>
          </p:cNvPr>
          <p:cNvSpPr/>
          <p:nvPr userDrawn="1"/>
        </p:nvSpPr>
        <p:spPr>
          <a:xfrm>
            <a:off x="9432451" y="459135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09" name="Oval 408">
            <a:extLst>
              <a:ext uri="{FF2B5EF4-FFF2-40B4-BE49-F238E27FC236}">
                <a16:creationId xmlns:a16="http://schemas.microsoft.com/office/drawing/2014/main" id="{C8A1E783-01A9-C181-D5AC-9E9F481EC816}"/>
              </a:ext>
            </a:extLst>
          </p:cNvPr>
          <p:cNvSpPr/>
          <p:nvPr userDrawn="1"/>
        </p:nvSpPr>
        <p:spPr>
          <a:xfrm>
            <a:off x="9519735" y="462934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8EC8B1C8-AC0D-BB91-1320-24ABF7A11045}"/>
              </a:ext>
            </a:extLst>
          </p:cNvPr>
          <p:cNvSpPr/>
          <p:nvPr userDrawn="1"/>
        </p:nvSpPr>
        <p:spPr>
          <a:xfrm>
            <a:off x="9607018" y="466621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1" name="Oval 410">
            <a:extLst>
              <a:ext uri="{FF2B5EF4-FFF2-40B4-BE49-F238E27FC236}">
                <a16:creationId xmlns:a16="http://schemas.microsoft.com/office/drawing/2014/main" id="{D7AE6D4E-67E6-F9D2-6D20-8575E7FE91BC}"/>
              </a:ext>
            </a:extLst>
          </p:cNvPr>
          <p:cNvSpPr/>
          <p:nvPr userDrawn="1"/>
        </p:nvSpPr>
        <p:spPr>
          <a:xfrm>
            <a:off x="9694302" y="470113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2" name="Oval 411">
            <a:extLst>
              <a:ext uri="{FF2B5EF4-FFF2-40B4-BE49-F238E27FC236}">
                <a16:creationId xmlns:a16="http://schemas.microsoft.com/office/drawing/2014/main" id="{09DC7633-3DCA-615B-796E-64E67F0C5D05}"/>
              </a:ext>
            </a:extLst>
          </p:cNvPr>
          <p:cNvSpPr/>
          <p:nvPr userDrawn="1"/>
        </p:nvSpPr>
        <p:spPr>
          <a:xfrm>
            <a:off x="9781586" y="473335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3" name="Oval 412">
            <a:extLst>
              <a:ext uri="{FF2B5EF4-FFF2-40B4-BE49-F238E27FC236}">
                <a16:creationId xmlns:a16="http://schemas.microsoft.com/office/drawing/2014/main" id="{3B27CB22-78F6-7E9E-CBCE-DFB8E10D8D64}"/>
              </a:ext>
            </a:extLst>
          </p:cNvPr>
          <p:cNvSpPr/>
          <p:nvPr userDrawn="1"/>
        </p:nvSpPr>
        <p:spPr>
          <a:xfrm>
            <a:off x="9868869" y="47622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4" name="Oval 413">
            <a:extLst>
              <a:ext uri="{FF2B5EF4-FFF2-40B4-BE49-F238E27FC236}">
                <a16:creationId xmlns:a16="http://schemas.microsoft.com/office/drawing/2014/main" id="{2094DFF2-A30B-D217-84D4-E422BC1DDBA6}"/>
              </a:ext>
            </a:extLst>
          </p:cNvPr>
          <p:cNvSpPr/>
          <p:nvPr userDrawn="1"/>
        </p:nvSpPr>
        <p:spPr>
          <a:xfrm>
            <a:off x="9956153" y="478741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5" name="Oval 414">
            <a:extLst>
              <a:ext uri="{FF2B5EF4-FFF2-40B4-BE49-F238E27FC236}">
                <a16:creationId xmlns:a16="http://schemas.microsoft.com/office/drawing/2014/main" id="{EF43CA81-39A4-DBE1-D8B2-FC593EF736CE}"/>
              </a:ext>
            </a:extLst>
          </p:cNvPr>
          <p:cNvSpPr/>
          <p:nvPr userDrawn="1"/>
        </p:nvSpPr>
        <p:spPr>
          <a:xfrm>
            <a:off x="10043437" y="480848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6" name="Oval 415">
            <a:extLst>
              <a:ext uri="{FF2B5EF4-FFF2-40B4-BE49-F238E27FC236}">
                <a16:creationId xmlns:a16="http://schemas.microsoft.com/office/drawing/2014/main" id="{E1D2CFEB-4FEB-9F02-4547-1F942C8DA5B6}"/>
              </a:ext>
            </a:extLst>
          </p:cNvPr>
          <p:cNvSpPr/>
          <p:nvPr userDrawn="1"/>
        </p:nvSpPr>
        <p:spPr>
          <a:xfrm>
            <a:off x="10130720" y="482537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7" name="Oval 416">
            <a:extLst>
              <a:ext uri="{FF2B5EF4-FFF2-40B4-BE49-F238E27FC236}">
                <a16:creationId xmlns:a16="http://schemas.microsoft.com/office/drawing/2014/main" id="{4B57AE27-1275-F623-4855-049F6156011C}"/>
              </a:ext>
            </a:extLst>
          </p:cNvPr>
          <p:cNvSpPr/>
          <p:nvPr userDrawn="1"/>
        </p:nvSpPr>
        <p:spPr>
          <a:xfrm>
            <a:off x="10218004" y="483817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8" name="Oval 417">
            <a:extLst>
              <a:ext uri="{FF2B5EF4-FFF2-40B4-BE49-F238E27FC236}">
                <a16:creationId xmlns:a16="http://schemas.microsoft.com/office/drawing/2014/main" id="{3BE89CCB-10B7-5433-36D3-87ABF763A760}"/>
              </a:ext>
            </a:extLst>
          </p:cNvPr>
          <p:cNvSpPr/>
          <p:nvPr userDrawn="1"/>
        </p:nvSpPr>
        <p:spPr>
          <a:xfrm>
            <a:off x="10305288" y="484714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19" name="Oval 418">
            <a:extLst>
              <a:ext uri="{FF2B5EF4-FFF2-40B4-BE49-F238E27FC236}">
                <a16:creationId xmlns:a16="http://schemas.microsoft.com/office/drawing/2014/main" id="{70E382BE-E347-3DC2-37AD-9B9547959F32}"/>
              </a:ext>
            </a:extLst>
          </p:cNvPr>
          <p:cNvSpPr/>
          <p:nvPr userDrawn="1"/>
        </p:nvSpPr>
        <p:spPr>
          <a:xfrm>
            <a:off x="10392571" y="485273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0" name="Oval 419">
            <a:extLst>
              <a:ext uri="{FF2B5EF4-FFF2-40B4-BE49-F238E27FC236}">
                <a16:creationId xmlns:a16="http://schemas.microsoft.com/office/drawing/2014/main" id="{16BCC320-F67E-6007-2853-A2EC1CA2F57F}"/>
              </a:ext>
            </a:extLst>
          </p:cNvPr>
          <p:cNvSpPr/>
          <p:nvPr userDrawn="1"/>
        </p:nvSpPr>
        <p:spPr>
          <a:xfrm>
            <a:off x="10479855" y="485553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1" name="Oval 420">
            <a:extLst>
              <a:ext uri="{FF2B5EF4-FFF2-40B4-BE49-F238E27FC236}">
                <a16:creationId xmlns:a16="http://schemas.microsoft.com/office/drawing/2014/main" id="{1ABB4088-4B8C-6484-F2B8-7B0C74D6FD08}"/>
              </a:ext>
            </a:extLst>
          </p:cNvPr>
          <p:cNvSpPr/>
          <p:nvPr userDrawn="1"/>
        </p:nvSpPr>
        <p:spPr>
          <a:xfrm>
            <a:off x="10567138" y="4856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2" name="Oval 421">
            <a:extLst>
              <a:ext uri="{FF2B5EF4-FFF2-40B4-BE49-F238E27FC236}">
                <a16:creationId xmlns:a16="http://schemas.microsoft.com/office/drawing/2014/main" id="{52ECD225-9A92-BD22-E1E6-967320F1D7B0}"/>
              </a:ext>
            </a:extLst>
          </p:cNvPr>
          <p:cNvSpPr/>
          <p:nvPr userDrawn="1"/>
        </p:nvSpPr>
        <p:spPr>
          <a:xfrm>
            <a:off x="10654422" y="4855807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3" name="Oval 422">
            <a:extLst>
              <a:ext uri="{FF2B5EF4-FFF2-40B4-BE49-F238E27FC236}">
                <a16:creationId xmlns:a16="http://schemas.microsoft.com/office/drawing/2014/main" id="{969D56DD-FA80-CEBE-3C7A-1BD34F7C9F93}"/>
              </a:ext>
            </a:extLst>
          </p:cNvPr>
          <p:cNvSpPr/>
          <p:nvPr userDrawn="1"/>
        </p:nvSpPr>
        <p:spPr>
          <a:xfrm>
            <a:off x="10741706" y="485496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4" name="Oval 423">
            <a:extLst>
              <a:ext uri="{FF2B5EF4-FFF2-40B4-BE49-F238E27FC236}">
                <a16:creationId xmlns:a16="http://schemas.microsoft.com/office/drawing/2014/main" id="{73AC4198-B672-00D1-0727-41A250F70B55}"/>
              </a:ext>
            </a:extLst>
          </p:cNvPr>
          <p:cNvSpPr/>
          <p:nvPr userDrawn="1"/>
        </p:nvSpPr>
        <p:spPr>
          <a:xfrm>
            <a:off x="10828989" y="485466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2CE82C0C-2714-D265-E6F9-59AA48A28C88}"/>
              </a:ext>
            </a:extLst>
          </p:cNvPr>
          <p:cNvSpPr/>
          <p:nvPr userDrawn="1"/>
        </p:nvSpPr>
        <p:spPr>
          <a:xfrm>
            <a:off x="10916273" y="48557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6" name="Oval 425">
            <a:extLst>
              <a:ext uri="{FF2B5EF4-FFF2-40B4-BE49-F238E27FC236}">
                <a16:creationId xmlns:a16="http://schemas.microsoft.com/office/drawing/2014/main" id="{F5FE9C39-BA51-D137-8CCD-1F86457B3887}"/>
              </a:ext>
            </a:extLst>
          </p:cNvPr>
          <p:cNvSpPr/>
          <p:nvPr userDrawn="1"/>
        </p:nvSpPr>
        <p:spPr>
          <a:xfrm>
            <a:off x="11003557" y="485906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26E178C3-3E11-403F-31E0-0B9EB98187FF}"/>
              </a:ext>
            </a:extLst>
          </p:cNvPr>
          <p:cNvSpPr/>
          <p:nvPr userDrawn="1"/>
        </p:nvSpPr>
        <p:spPr>
          <a:xfrm>
            <a:off x="11090840" y="486529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3D9868E4-9159-6A43-180F-70650466D5EE}"/>
              </a:ext>
            </a:extLst>
          </p:cNvPr>
          <p:cNvSpPr/>
          <p:nvPr userDrawn="1"/>
        </p:nvSpPr>
        <p:spPr>
          <a:xfrm>
            <a:off x="11178124" y="4874994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AB8CB83A-E556-7963-E675-ED9529EC36E8}"/>
              </a:ext>
            </a:extLst>
          </p:cNvPr>
          <p:cNvSpPr/>
          <p:nvPr userDrawn="1"/>
        </p:nvSpPr>
        <p:spPr>
          <a:xfrm>
            <a:off x="11265408" y="4888593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8EE11882-625B-A79A-0A16-CEFD46EF9445}"/>
              </a:ext>
            </a:extLst>
          </p:cNvPr>
          <p:cNvSpPr/>
          <p:nvPr userDrawn="1"/>
        </p:nvSpPr>
        <p:spPr>
          <a:xfrm>
            <a:off x="11352691" y="49063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1" name="Oval 430">
            <a:extLst>
              <a:ext uri="{FF2B5EF4-FFF2-40B4-BE49-F238E27FC236}">
                <a16:creationId xmlns:a16="http://schemas.microsoft.com/office/drawing/2014/main" id="{5EF756CA-7179-AABD-8109-B991E57F5184}"/>
              </a:ext>
            </a:extLst>
          </p:cNvPr>
          <p:cNvSpPr/>
          <p:nvPr userDrawn="1"/>
        </p:nvSpPr>
        <p:spPr>
          <a:xfrm>
            <a:off x="11439975" y="492822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29A041E7-CF38-AF8E-5DCC-4A75F31F29B7}"/>
              </a:ext>
            </a:extLst>
          </p:cNvPr>
          <p:cNvSpPr/>
          <p:nvPr userDrawn="1"/>
        </p:nvSpPr>
        <p:spPr>
          <a:xfrm>
            <a:off x="11527258" y="4954146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3" name="Oval 432">
            <a:extLst>
              <a:ext uri="{FF2B5EF4-FFF2-40B4-BE49-F238E27FC236}">
                <a16:creationId xmlns:a16="http://schemas.microsoft.com/office/drawing/2014/main" id="{33D11A7F-F154-E8E6-6942-9188B181F472}"/>
              </a:ext>
            </a:extLst>
          </p:cNvPr>
          <p:cNvSpPr/>
          <p:nvPr userDrawn="1"/>
        </p:nvSpPr>
        <p:spPr>
          <a:xfrm>
            <a:off x="11614542" y="498376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4" name="Oval 433">
            <a:extLst>
              <a:ext uri="{FF2B5EF4-FFF2-40B4-BE49-F238E27FC236}">
                <a16:creationId xmlns:a16="http://schemas.microsoft.com/office/drawing/2014/main" id="{F4CF4A2F-AB0D-5BFC-8885-4B0D42B45F9D}"/>
              </a:ext>
            </a:extLst>
          </p:cNvPr>
          <p:cNvSpPr/>
          <p:nvPr userDrawn="1"/>
        </p:nvSpPr>
        <p:spPr>
          <a:xfrm>
            <a:off x="11701826" y="501658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5" name="Oval 434">
            <a:extLst>
              <a:ext uri="{FF2B5EF4-FFF2-40B4-BE49-F238E27FC236}">
                <a16:creationId xmlns:a16="http://schemas.microsoft.com/office/drawing/2014/main" id="{C381C3E5-9D9E-4100-8C9D-5D5C5172574C}"/>
              </a:ext>
            </a:extLst>
          </p:cNvPr>
          <p:cNvSpPr/>
          <p:nvPr userDrawn="1"/>
        </p:nvSpPr>
        <p:spPr>
          <a:xfrm>
            <a:off x="11789109" y="5051960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6" name="Oval 435">
            <a:extLst>
              <a:ext uri="{FF2B5EF4-FFF2-40B4-BE49-F238E27FC236}">
                <a16:creationId xmlns:a16="http://schemas.microsoft.com/office/drawing/2014/main" id="{78EA2C05-0F97-86EF-DE23-3652FB5B14C3}"/>
              </a:ext>
            </a:extLst>
          </p:cNvPr>
          <p:cNvSpPr/>
          <p:nvPr userDrawn="1"/>
        </p:nvSpPr>
        <p:spPr>
          <a:xfrm>
            <a:off x="11876393" y="5089122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7" name="Oval 436">
            <a:extLst>
              <a:ext uri="{FF2B5EF4-FFF2-40B4-BE49-F238E27FC236}">
                <a16:creationId xmlns:a16="http://schemas.microsoft.com/office/drawing/2014/main" id="{9AF01075-BEB2-9FBC-47D7-D00267BF0B1E}"/>
              </a:ext>
            </a:extLst>
          </p:cNvPr>
          <p:cNvSpPr/>
          <p:nvPr userDrawn="1"/>
        </p:nvSpPr>
        <p:spPr>
          <a:xfrm>
            <a:off x="11963677" y="5127231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8" name="Oval 437">
            <a:extLst>
              <a:ext uri="{FF2B5EF4-FFF2-40B4-BE49-F238E27FC236}">
                <a16:creationId xmlns:a16="http://schemas.microsoft.com/office/drawing/2014/main" id="{4A171B4A-1913-7191-5C4E-AC90C651AC03}"/>
              </a:ext>
            </a:extLst>
          </p:cNvPr>
          <p:cNvSpPr/>
          <p:nvPr userDrawn="1"/>
        </p:nvSpPr>
        <p:spPr>
          <a:xfrm>
            <a:off x="12050960" y="5165399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39" name="Oval 438">
            <a:extLst>
              <a:ext uri="{FF2B5EF4-FFF2-40B4-BE49-F238E27FC236}">
                <a16:creationId xmlns:a16="http://schemas.microsoft.com/office/drawing/2014/main" id="{7038CAD5-534C-5EDE-533D-A26780A2453E}"/>
              </a:ext>
            </a:extLst>
          </p:cNvPr>
          <p:cNvSpPr/>
          <p:nvPr userDrawn="1"/>
        </p:nvSpPr>
        <p:spPr>
          <a:xfrm>
            <a:off x="12138244" y="5202738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0" name="Oval 439">
            <a:extLst>
              <a:ext uri="{FF2B5EF4-FFF2-40B4-BE49-F238E27FC236}">
                <a16:creationId xmlns:a16="http://schemas.microsoft.com/office/drawing/2014/main" id="{12B2B499-7B80-7FCD-1F53-2DA39BF778ED}"/>
              </a:ext>
            </a:extLst>
          </p:cNvPr>
          <p:cNvSpPr/>
          <p:nvPr userDrawn="1"/>
        </p:nvSpPr>
        <p:spPr>
          <a:xfrm>
            <a:off x="12225528" y="5238395"/>
            <a:ext cx="54864" cy="54864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1" name="Oval 440">
            <a:extLst>
              <a:ext uri="{FF2B5EF4-FFF2-40B4-BE49-F238E27FC236}">
                <a16:creationId xmlns:a16="http://schemas.microsoft.com/office/drawing/2014/main" id="{D790ABF8-0BEA-EF08-B45F-7499AE1CA5E0}"/>
              </a:ext>
            </a:extLst>
          </p:cNvPr>
          <p:cNvSpPr/>
          <p:nvPr userDrawn="1"/>
        </p:nvSpPr>
        <p:spPr>
          <a:xfrm>
            <a:off x="8549640" y="2423160"/>
            <a:ext cx="822960" cy="82296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2" name="Oval 441">
            <a:extLst>
              <a:ext uri="{FF2B5EF4-FFF2-40B4-BE49-F238E27FC236}">
                <a16:creationId xmlns:a16="http://schemas.microsoft.com/office/drawing/2014/main" id="{5C916EE0-54E5-F73E-47B3-F141C0255478}"/>
              </a:ext>
            </a:extLst>
          </p:cNvPr>
          <p:cNvSpPr/>
          <p:nvPr userDrawn="1"/>
        </p:nvSpPr>
        <p:spPr>
          <a:xfrm>
            <a:off x="8693658" y="2567178"/>
            <a:ext cx="534924" cy="534924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3" name="Oval 442">
            <a:extLst>
              <a:ext uri="{FF2B5EF4-FFF2-40B4-BE49-F238E27FC236}">
                <a16:creationId xmlns:a16="http://schemas.microsoft.com/office/drawing/2014/main" id="{5BCE8500-D683-01AA-2608-1E247DF17120}"/>
              </a:ext>
            </a:extLst>
          </p:cNvPr>
          <p:cNvSpPr/>
          <p:nvPr userDrawn="1"/>
        </p:nvSpPr>
        <p:spPr>
          <a:xfrm>
            <a:off x="6812280" y="4343400"/>
            <a:ext cx="640080" cy="640080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4" name="Oval 443">
            <a:extLst>
              <a:ext uri="{FF2B5EF4-FFF2-40B4-BE49-F238E27FC236}">
                <a16:creationId xmlns:a16="http://schemas.microsoft.com/office/drawing/2014/main" id="{82A501DD-EE65-0FB3-63BF-8E2B832FBE98}"/>
              </a:ext>
            </a:extLst>
          </p:cNvPr>
          <p:cNvSpPr/>
          <p:nvPr userDrawn="1"/>
        </p:nvSpPr>
        <p:spPr>
          <a:xfrm>
            <a:off x="6924294" y="4455414"/>
            <a:ext cx="416051" cy="41605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5" name="Oval 444">
            <a:extLst>
              <a:ext uri="{FF2B5EF4-FFF2-40B4-BE49-F238E27FC236}">
                <a16:creationId xmlns:a16="http://schemas.microsoft.com/office/drawing/2014/main" id="{D9420E6B-13B1-5AC2-8D3B-BB3F64756619}"/>
              </a:ext>
            </a:extLst>
          </p:cNvPr>
          <p:cNvSpPr/>
          <p:nvPr userDrawn="1"/>
        </p:nvSpPr>
        <p:spPr>
          <a:xfrm>
            <a:off x="7242047" y="1389888"/>
            <a:ext cx="512064" cy="512064"/>
          </a:xfrm>
          <a:prstGeom prst="ellipse">
            <a:avLst/>
          </a:prstGeom>
          <a:noFill/>
          <a:ln w="889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6" name="Oval 445">
            <a:extLst>
              <a:ext uri="{FF2B5EF4-FFF2-40B4-BE49-F238E27FC236}">
                <a16:creationId xmlns:a16="http://schemas.microsoft.com/office/drawing/2014/main" id="{55E04D74-9E7C-764C-5D92-CE021D9F92D4}"/>
              </a:ext>
            </a:extLst>
          </p:cNvPr>
          <p:cNvSpPr/>
          <p:nvPr userDrawn="1"/>
        </p:nvSpPr>
        <p:spPr>
          <a:xfrm>
            <a:off x="7331659" y="1479499"/>
            <a:ext cx="332841" cy="332841"/>
          </a:xfrm>
          <a:prstGeom prst="ellipse">
            <a:avLst/>
          </a:prstGeom>
          <a:noFill/>
          <a:ln w="6350">
            <a:solidFill>
              <a:srgbClr val="2330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7" name="Rectangle 446">
            <a:extLst>
              <a:ext uri="{FF2B5EF4-FFF2-40B4-BE49-F238E27FC236}">
                <a16:creationId xmlns:a16="http://schemas.microsoft.com/office/drawing/2014/main" id="{E83C7EBB-95DE-E89E-7736-EF31E47CFDE7}"/>
              </a:ext>
            </a:extLst>
          </p:cNvPr>
          <p:cNvSpPr/>
          <p:nvPr userDrawn="1"/>
        </p:nvSpPr>
        <p:spPr>
          <a:xfrm>
            <a:off x="539496" y="267004"/>
            <a:ext cx="749808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8" name="Oval 447">
            <a:extLst>
              <a:ext uri="{FF2B5EF4-FFF2-40B4-BE49-F238E27FC236}">
                <a16:creationId xmlns:a16="http://schemas.microsoft.com/office/drawing/2014/main" id="{47618578-D8D9-9A81-8685-C4156E356FBA}"/>
              </a:ext>
            </a:extLst>
          </p:cNvPr>
          <p:cNvSpPr/>
          <p:nvPr userDrawn="1"/>
        </p:nvSpPr>
        <p:spPr>
          <a:xfrm>
            <a:off x="484632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49" name="Oval 448">
            <a:extLst>
              <a:ext uri="{FF2B5EF4-FFF2-40B4-BE49-F238E27FC236}">
                <a16:creationId xmlns:a16="http://schemas.microsoft.com/office/drawing/2014/main" id="{09D3B28B-D1CA-337F-C671-E60F55B82391}"/>
              </a:ext>
            </a:extLst>
          </p:cNvPr>
          <p:cNvSpPr/>
          <p:nvPr userDrawn="1"/>
        </p:nvSpPr>
        <p:spPr>
          <a:xfrm>
            <a:off x="876909" y="246888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FF1E199F-CFDD-8FCA-40C5-EE8F8DD12EC3}"/>
              </a:ext>
            </a:extLst>
          </p:cNvPr>
          <p:cNvSpPr/>
          <p:nvPr userDrawn="1"/>
        </p:nvSpPr>
        <p:spPr>
          <a:xfrm>
            <a:off x="539496" y="376732"/>
            <a:ext cx="59436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1" name="Oval 450">
            <a:extLst>
              <a:ext uri="{FF2B5EF4-FFF2-40B4-BE49-F238E27FC236}">
                <a16:creationId xmlns:a16="http://schemas.microsoft.com/office/drawing/2014/main" id="{A23748EA-31F8-69EA-C024-621B010CCC9D}"/>
              </a:ext>
            </a:extLst>
          </p:cNvPr>
          <p:cNvSpPr/>
          <p:nvPr userDrawn="1"/>
        </p:nvSpPr>
        <p:spPr>
          <a:xfrm>
            <a:off x="484632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2" name="Oval 451">
            <a:extLst>
              <a:ext uri="{FF2B5EF4-FFF2-40B4-BE49-F238E27FC236}">
                <a16:creationId xmlns:a16="http://schemas.microsoft.com/office/drawing/2014/main" id="{BFBB576A-8110-1D50-B1B3-4B9CC3D4E583}"/>
              </a:ext>
            </a:extLst>
          </p:cNvPr>
          <p:cNvSpPr/>
          <p:nvPr userDrawn="1"/>
        </p:nvSpPr>
        <p:spPr>
          <a:xfrm>
            <a:off x="806958" y="356616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ECB44708-F093-BD40-95C8-B8E50C0D8FE3}"/>
              </a:ext>
            </a:extLst>
          </p:cNvPr>
          <p:cNvSpPr/>
          <p:nvPr userDrawn="1"/>
        </p:nvSpPr>
        <p:spPr>
          <a:xfrm>
            <a:off x="539496" y="486460"/>
            <a:ext cx="68580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4" name="Oval 453">
            <a:extLst>
              <a:ext uri="{FF2B5EF4-FFF2-40B4-BE49-F238E27FC236}">
                <a16:creationId xmlns:a16="http://schemas.microsoft.com/office/drawing/2014/main" id="{9B531383-D917-39AE-BD4F-B27888CA3BE9}"/>
              </a:ext>
            </a:extLst>
          </p:cNvPr>
          <p:cNvSpPr/>
          <p:nvPr userDrawn="1"/>
        </p:nvSpPr>
        <p:spPr>
          <a:xfrm>
            <a:off x="484632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139951FC-EC0A-CF79-D7FB-E1367A6A7E2B}"/>
              </a:ext>
            </a:extLst>
          </p:cNvPr>
          <p:cNvSpPr/>
          <p:nvPr userDrawn="1"/>
        </p:nvSpPr>
        <p:spPr>
          <a:xfrm>
            <a:off x="848106" y="466344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1763B70C-E693-9A93-54D6-781EA6F8D547}"/>
              </a:ext>
            </a:extLst>
          </p:cNvPr>
          <p:cNvSpPr/>
          <p:nvPr userDrawn="1"/>
        </p:nvSpPr>
        <p:spPr>
          <a:xfrm>
            <a:off x="539496" y="596188"/>
            <a:ext cx="50292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0F48A54C-EEBE-F75B-EDE0-FB46BD62A825}"/>
              </a:ext>
            </a:extLst>
          </p:cNvPr>
          <p:cNvSpPr/>
          <p:nvPr userDrawn="1"/>
        </p:nvSpPr>
        <p:spPr>
          <a:xfrm>
            <a:off x="484632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8" name="Oval 457">
            <a:extLst>
              <a:ext uri="{FF2B5EF4-FFF2-40B4-BE49-F238E27FC236}">
                <a16:creationId xmlns:a16="http://schemas.microsoft.com/office/drawing/2014/main" id="{35291B7C-6764-FB60-1893-DB4D8B25CF1D}"/>
              </a:ext>
            </a:extLst>
          </p:cNvPr>
          <p:cNvSpPr/>
          <p:nvPr userDrawn="1"/>
        </p:nvSpPr>
        <p:spPr>
          <a:xfrm>
            <a:off x="765810" y="576072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59" name="Rectangle 458">
            <a:extLst>
              <a:ext uri="{FF2B5EF4-FFF2-40B4-BE49-F238E27FC236}">
                <a16:creationId xmlns:a16="http://schemas.microsoft.com/office/drawing/2014/main" id="{D7739A77-A907-32C9-7CD8-74E368DFAF7F}"/>
              </a:ext>
            </a:extLst>
          </p:cNvPr>
          <p:cNvSpPr/>
          <p:nvPr userDrawn="1"/>
        </p:nvSpPr>
        <p:spPr>
          <a:xfrm>
            <a:off x="539496" y="705916"/>
            <a:ext cx="640080" cy="3291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0" name="Oval 459">
            <a:extLst>
              <a:ext uri="{FF2B5EF4-FFF2-40B4-BE49-F238E27FC236}">
                <a16:creationId xmlns:a16="http://schemas.microsoft.com/office/drawing/2014/main" id="{B986A0E6-1905-CDAA-6221-8ECC6FC29878}"/>
              </a:ext>
            </a:extLst>
          </p:cNvPr>
          <p:cNvSpPr/>
          <p:nvPr userDrawn="1"/>
        </p:nvSpPr>
        <p:spPr>
          <a:xfrm>
            <a:off x="4846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1" name="Oval 460">
            <a:extLst>
              <a:ext uri="{FF2B5EF4-FFF2-40B4-BE49-F238E27FC236}">
                <a16:creationId xmlns:a16="http://schemas.microsoft.com/office/drawing/2014/main" id="{BE6A54CA-B1B3-0F03-D016-853F05681295}"/>
              </a:ext>
            </a:extLst>
          </p:cNvPr>
          <p:cNvSpPr/>
          <p:nvPr userDrawn="1"/>
        </p:nvSpPr>
        <p:spPr>
          <a:xfrm>
            <a:off x="827532" y="685800"/>
            <a:ext cx="73152" cy="73152"/>
          </a:xfrm>
          <a:prstGeom prst="ellipse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9C7AC915-37DC-874E-0B3D-26279252911C}"/>
              </a:ext>
            </a:extLst>
          </p:cNvPr>
          <p:cNvSpPr/>
          <p:nvPr userDrawn="1"/>
        </p:nvSpPr>
        <p:spPr>
          <a:xfrm>
            <a:off x="1271016" y="256032"/>
            <a:ext cx="22860" cy="566928"/>
          </a:xfrm>
          <a:prstGeom prst="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3" name="TextBox 462">
            <a:extLst>
              <a:ext uri="{FF2B5EF4-FFF2-40B4-BE49-F238E27FC236}">
                <a16:creationId xmlns:a16="http://schemas.microsoft.com/office/drawing/2014/main" id="{C7E7609D-1AE1-885D-DDE2-04DBFAEF9264}"/>
              </a:ext>
            </a:extLst>
          </p:cNvPr>
          <p:cNvSpPr txBox="1"/>
          <p:nvPr userDrawn="1"/>
        </p:nvSpPr>
        <p:spPr>
          <a:xfrm>
            <a:off x="1399031" y="237744"/>
            <a:ext cx="1234440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250" b="1">
                <a:solidFill>
                  <a:srgbClr val="FFFFFF"/>
                </a:solidFill>
                <a:latin typeface="Aptos Display"/>
              </a:defRPr>
            </a:pP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Australian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Internet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Governance</a:t>
            </a:r>
            <a:br>
              <a:rPr lang="en-AU" noProof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AU" noProof="0" dirty="0">
                <a:solidFill>
                  <a:schemeClr val="bg1">
                    <a:lumMod val="75000"/>
                  </a:schemeClr>
                </a:solidFill>
              </a:rPr>
              <a:t>Forum</a:t>
            </a:r>
          </a:p>
        </p:txBody>
      </p:sp>
      <p:sp>
        <p:nvSpPr>
          <p:cNvPr id="464" name="Rounded Rectangle 456">
            <a:extLst>
              <a:ext uri="{FF2B5EF4-FFF2-40B4-BE49-F238E27FC236}">
                <a16:creationId xmlns:a16="http://schemas.microsoft.com/office/drawing/2014/main" id="{795FE12E-320C-7B57-4765-1D4375163944}"/>
              </a:ext>
            </a:extLst>
          </p:cNvPr>
          <p:cNvSpPr/>
          <p:nvPr userDrawn="1"/>
        </p:nvSpPr>
        <p:spPr>
          <a:xfrm>
            <a:off x="1399031" y="859536"/>
            <a:ext cx="777240" cy="164592"/>
          </a:xfrm>
          <a:prstGeom prst="roundRect">
            <a:avLst/>
          </a:prstGeom>
          <a:solidFill>
            <a:srgbClr val="FCD6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81315436-3510-A0F5-C25F-22A7A80A661A}"/>
              </a:ext>
            </a:extLst>
          </p:cNvPr>
          <p:cNvSpPr txBox="1"/>
          <p:nvPr userDrawn="1"/>
        </p:nvSpPr>
        <p:spPr>
          <a:xfrm>
            <a:off x="1444752" y="882396"/>
            <a:ext cx="685800" cy="1000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650" b="1">
                <a:solidFill>
                  <a:srgbClr val="000000"/>
                </a:solidFill>
                <a:latin typeface="Aptos"/>
              </a:defRPr>
            </a:pPr>
            <a:r>
              <a:rPr lang="en-AU" noProof="0" dirty="0"/>
              <a:t>www.auIGF.au</a:t>
            </a:r>
          </a:p>
        </p:txBody>
      </p:sp>
      <p:sp>
        <p:nvSpPr>
          <p:cNvPr id="466" name="Rectangle 465">
            <a:extLst>
              <a:ext uri="{FF2B5EF4-FFF2-40B4-BE49-F238E27FC236}">
                <a16:creationId xmlns:a16="http://schemas.microsoft.com/office/drawing/2014/main" id="{9E5A1198-B399-8E2D-0CB3-428D9ABCE688}"/>
              </a:ext>
            </a:extLst>
          </p:cNvPr>
          <p:cNvSpPr/>
          <p:nvPr userDrawn="1"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7" name="Rectangle 466">
            <a:extLst>
              <a:ext uri="{FF2B5EF4-FFF2-40B4-BE49-F238E27FC236}">
                <a16:creationId xmlns:a16="http://schemas.microsoft.com/office/drawing/2014/main" id="{507A8C62-EA2A-687C-B42E-1200434E0ABD}"/>
              </a:ext>
            </a:extLst>
          </p:cNvPr>
          <p:cNvSpPr/>
          <p:nvPr userDrawn="1"/>
        </p:nvSpPr>
        <p:spPr>
          <a:xfrm>
            <a:off x="0" y="6183172"/>
            <a:ext cx="12191695" cy="1645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8" name="Oval 467">
            <a:extLst>
              <a:ext uri="{FF2B5EF4-FFF2-40B4-BE49-F238E27FC236}">
                <a16:creationId xmlns:a16="http://schemas.microsoft.com/office/drawing/2014/main" id="{3B065342-A505-4ADF-35A2-0F1B55CA61B5}"/>
              </a:ext>
            </a:extLst>
          </p:cNvPr>
          <p:cNvSpPr/>
          <p:nvPr userDrawn="1"/>
        </p:nvSpPr>
        <p:spPr>
          <a:xfrm>
            <a:off x="22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69" name="Oval 468">
            <a:extLst>
              <a:ext uri="{FF2B5EF4-FFF2-40B4-BE49-F238E27FC236}">
                <a16:creationId xmlns:a16="http://schemas.microsoft.com/office/drawing/2014/main" id="{822A8524-13F2-1D0F-5B62-3C9E326E63AA}"/>
              </a:ext>
            </a:extLst>
          </p:cNvPr>
          <p:cNvSpPr/>
          <p:nvPr userDrawn="1"/>
        </p:nvSpPr>
        <p:spPr>
          <a:xfrm>
            <a:off x="71519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0" name="Oval 469">
            <a:extLst>
              <a:ext uri="{FF2B5EF4-FFF2-40B4-BE49-F238E27FC236}">
                <a16:creationId xmlns:a16="http://schemas.microsoft.com/office/drawing/2014/main" id="{8AD574BE-7A1A-16FC-09AF-4320FEEE5FE9}"/>
              </a:ext>
            </a:extLst>
          </p:cNvPr>
          <p:cNvSpPr/>
          <p:nvPr userDrawn="1"/>
        </p:nvSpPr>
        <p:spPr>
          <a:xfrm>
            <a:off x="140752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1" name="Oval 470">
            <a:extLst>
              <a:ext uri="{FF2B5EF4-FFF2-40B4-BE49-F238E27FC236}">
                <a16:creationId xmlns:a16="http://schemas.microsoft.com/office/drawing/2014/main" id="{959CA3DD-9547-B4BA-BCA2-AF707AE0C452}"/>
              </a:ext>
            </a:extLst>
          </p:cNvPr>
          <p:cNvSpPr/>
          <p:nvPr userDrawn="1"/>
        </p:nvSpPr>
        <p:spPr>
          <a:xfrm>
            <a:off x="209985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D6D4CE7A-ABB7-AADE-ED47-32543C5B630D}"/>
              </a:ext>
            </a:extLst>
          </p:cNvPr>
          <p:cNvSpPr/>
          <p:nvPr userDrawn="1"/>
        </p:nvSpPr>
        <p:spPr>
          <a:xfrm>
            <a:off x="2792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0557F554-DA5B-4963-A590-37CA8C76BF30}"/>
              </a:ext>
            </a:extLst>
          </p:cNvPr>
          <p:cNvSpPr/>
          <p:nvPr userDrawn="1"/>
        </p:nvSpPr>
        <p:spPr>
          <a:xfrm>
            <a:off x="348451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4" name="Oval 473">
            <a:extLst>
              <a:ext uri="{FF2B5EF4-FFF2-40B4-BE49-F238E27FC236}">
                <a16:creationId xmlns:a16="http://schemas.microsoft.com/office/drawing/2014/main" id="{0CA181B6-0E40-8CBE-0C05-BA836275011C}"/>
              </a:ext>
            </a:extLst>
          </p:cNvPr>
          <p:cNvSpPr/>
          <p:nvPr userDrawn="1"/>
        </p:nvSpPr>
        <p:spPr>
          <a:xfrm>
            <a:off x="417684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5" name="Oval 474">
            <a:extLst>
              <a:ext uri="{FF2B5EF4-FFF2-40B4-BE49-F238E27FC236}">
                <a16:creationId xmlns:a16="http://schemas.microsoft.com/office/drawing/2014/main" id="{C832298C-23D5-332D-1433-7EFA1162AD31}"/>
              </a:ext>
            </a:extLst>
          </p:cNvPr>
          <p:cNvSpPr/>
          <p:nvPr userDrawn="1"/>
        </p:nvSpPr>
        <p:spPr>
          <a:xfrm>
            <a:off x="486918" y="6348222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6" name="Oval 475">
            <a:extLst>
              <a:ext uri="{FF2B5EF4-FFF2-40B4-BE49-F238E27FC236}">
                <a16:creationId xmlns:a16="http://schemas.microsoft.com/office/drawing/2014/main" id="{B15EA445-42F8-5975-7DEA-3B773AB2EE34}"/>
              </a:ext>
            </a:extLst>
          </p:cNvPr>
          <p:cNvSpPr/>
          <p:nvPr userDrawn="1"/>
        </p:nvSpPr>
        <p:spPr>
          <a:xfrm>
            <a:off x="22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7" name="Oval 476">
            <a:extLst>
              <a:ext uri="{FF2B5EF4-FFF2-40B4-BE49-F238E27FC236}">
                <a16:creationId xmlns:a16="http://schemas.microsoft.com/office/drawing/2014/main" id="{D51A1045-F7BE-4615-D80D-3D4C7614E8EF}"/>
              </a:ext>
            </a:extLst>
          </p:cNvPr>
          <p:cNvSpPr/>
          <p:nvPr userDrawn="1"/>
        </p:nvSpPr>
        <p:spPr>
          <a:xfrm>
            <a:off x="71519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8" name="Oval 477">
            <a:extLst>
              <a:ext uri="{FF2B5EF4-FFF2-40B4-BE49-F238E27FC236}">
                <a16:creationId xmlns:a16="http://schemas.microsoft.com/office/drawing/2014/main" id="{D7526E57-DAB0-A756-ED38-912FB59BA004}"/>
              </a:ext>
            </a:extLst>
          </p:cNvPr>
          <p:cNvSpPr/>
          <p:nvPr userDrawn="1"/>
        </p:nvSpPr>
        <p:spPr>
          <a:xfrm>
            <a:off x="140752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79" name="Oval 478">
            <a:extLst>
              <a:ext uri="{FF2B5EF4-FFF2-40B4-BE49-F238E27FC236}">
                <a16:creationId xmlns:a16="http://schemas.microsoft.com/office/drawing/2014/main" id="{F9509D91-264D-70CE-4A01-641AF2DB18B0}"/>
              </a:ext>
            </a:extLst>
          </p:cNvPr>
          <p:cNvSpPr/>
          <p:nvPr userDrawn="1"/>
        </p:nvSpPr>
        <p:spPr>
          <a:xfrm>
            <a:off x="209985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0" name="Oval 479">
            <a:extLst>
              <a:ext uri="{FF2B5EF4-FFF2-40B4-BE49-F238E27FC236}">
                <a16:creationId xmlns:a16="http://schemas.microsoft.com/office/drawing/2014/main" id="{DADD338B-E4AF-9D24-D4D1-2AC8740D7BED}"/>
              </a:ext>
            </a:extLst>
          </p:cNvPr>
          <p:cNvSpPr/>
          <p:nvPr userDrawn="1"/>
        </p:nvSpPr>
        <p:spPr>
          <a:xfrm>
            <a:off x="2792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1" name="Oval 480">
            <a:extLst>
              <a:ext uri="{FF2B5EF4-FFF2-40B4-BE49-F238E27FC236}">
                <a16:creationId xmlns:a16="http://schemas.microsoft.com/office/drawing/2014/main" id="{5B1F2BD1-191D-4726-0198-1A6CA593BDAF}"/>
              </a:ext>
            </a:extLst>
          </p:cNvPr>
          <p:cNvSpPr/>
          <p:nvPr userDrawn="1"/>
        </p:nvSpPr>
        <p:spPr>
          <a:xfrm>
            <a:off x="348451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2" name="Oval 481">
            <a:extLst>
              <a:ext uri="{FF2B5EF4-FFF2-40B4-BE49-F238E27FC236}">
                <a16:creationId xmlns:a16="http://schemas.microsoft.com/office/drawing/2014/main" id="{19545366-BB05-E2A8-1C11-FFC414177B7D}"/>
              </a:ext>
            </a:extLst>
          </p:cNvPr>
          <p:cNvSpPr/>
          <p:nvPr userDrawn="1"/>
        </p:nvSpPr>
        <p:spPr>
          <a:xfrm>
            <a:off x="417684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3" name="Oval 482">
            <a:extLst>
              <a:ext uri="{FF2B5EF4-FFF2-40B4-BE49-F238E27FC236}">
                <a16:creationId xmlns:a16="http://schemas.microsoft.com/office/drawing/2014/main" id="{D9F178C5-45DD-4382-FD2E-2569A017B05C}"/>
              </a:ext>
            </a:extLst>
          </p:cNvPr>
          <p:cNvSpPr/>
          <p:nvPr userDrawn="1"/>
        </p:nvSpPr>
        <p:spPr>
          <a:xfrm>
            <a:off x="486918" y="6430518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4" name="Oval 483">
            <a:extLst>
              <a:ext uri="{FF2B5EF4-FFF2-40B4-BE49-F238E27FC236}">
                <a16:creationId xmlns:a16="http://schemas.microsoft.com/office/drawing/2014/main" id="{5E8827AE-7062-C653-86F1-67053EC01E20}"/>
              </a:ext>
            </a:extLst>
          </p:cNvPr>
          <p:cNvSpPr/>
          <p:nvPr userDrawn="1"/>
        </p:nvSpPr>
        <p:spPr>
          <a:xfrm>
            <a:off x="22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5" name="Oval 484">
            <a:extLst>
              <a:ext uri="{FF2B5EF4-FFF2-40B4-BE49-F238E27FC236}">
                <a16:creationId xmlns:a16="http://schemas.microsoft.com/office/drawing/2014/main" id="{0FAE724B-1A4F-A7B0-0B48-3FA71BDE89B3}"/>
              </a:ext>
            </a:extLst>
          </p:cNvPr>
          <p:cNvSpPr/>
          <p:nvPr userDrawn="1"/>
        </p:nvSpPr>
        <p:spPr>
          <a:xfrm>
            <a:off x="71519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6" name="Oval 485">
            <a:extLst>
              <a:ext uri="{FF2B5EF4-FFF2-40B4-BE49-F238E27FC236}">
                <a16:creationId xmlns:a16="http://schemas.microsoft.com/office/drawing/2014/main" id="{5EC2743C-B426-E589-7BBE-91CEABF0C782}"/>
              </a:ext>
            </a:extLst>
          </p:cNvPr>
          <p:cNvSpPr/>
          <p:nvPr userDrawn="1"/>
        </p:nvSpPr>
        <p:spPr>
          <a:xfrm>
            <a:off x="140752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7" name="Oval 486">
            <a:extLst>
              <a:ext uri="{FF2B5EF4-FFF2-40B4-BE49-F238E27FC236}">
                <a16:creationId xmlns:a16="http://schemas.microsoft.com/office/drawing/2014/main" id="{AEBF5910-42A4-E11B-1B59-FBB4B9079DDA}"/>
              </a:ext>
            </a:extLst>
          </p:cNvPr>
          <p:cNvSpPr/>
          <p:nvPr userDrawn="1"/>
        </p:nvSpPr>
        <p:spPr>
          <a:xfrm>
            <a:off x="209985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8" name="Oval 487">
            <a:extLst>
              <a:ext uri="{FF2B5EF4-FFF2-40B4-BE49-F238E27FC236}">
                <a16:creationId xmlns:a16="http://schemas.microsoft.com/office/drawing/2014/main" id="{3D117B33-AB2A-B1ED-31D9-C55FAA51F34F}"/>
              </a:ext>
            </a:extLst>
          </p:cNvPr>
          <p:cNvSpPr/>
          <p:nvPr userDrawn="1"/>
        </p:nvSpPr>
        <p:spPr>
          <a:xfrm>
            <a:off x="2792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89" name="Oval 488">
            <a:extLst>
              <a:ext uri="{FF2B5EF4-FFF2-40B4-BE49-F238E27FC236}">
                <a16:creationId xmlns:a16="http://schemas.microsoft.com/office/drawing/2014/main" id="{7045ECB7-676B-545F-A52A-D7B9E7CA0888}"/>
              </a:ext>
            </a:extLst>
          </p:cNvPr>
          <p:cNvSpPr/>
          <p:nvPr userDrawn="1"/>
        </p:nvSpPr>
        <p:spPr>
          <a:xfrm>
            <a:off x="348451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0" name="Oval 489">
            <a:extLst>
              <a:ext uri="{FF2B5EF4-FFF2-40B4-BE49-F238E27FC236}">
                <a16:creationId xmlns:a16="http://schemas.microsoft.com/office/drawing/2014/main" id="{38A272C2-C9BF-601D-D812-8B2FFCE9EDA1}"/>
              </a:ext>
            </a:extLst>
          </p:cNvPr>
          <p:cNvSpPr/>
          <p:nvPr userDrawn="1"/>
        </p:nvSpPr>
        <p:spPr>
          <a:xfrm>
            <a:off x="417684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1" name="Oval 490">
            <a:extLst>
              <a:ext uri="{FF2B5EF4-FFF2-40B4-BE49-F238E27FC236}">
                <a16:creationId xmlns:a16="http://schemas.microsoft.com/office/drawing/2014/main" id="{787ECD56-E2FE-7E91-DD8D-179911C8CDF6}"/>
              </a:ext>
            </a:extLst>
          </p:cNvPr>
          <p:cNvSpPr/>
          <p:nvPr userDrawn="1"/>
        </p:nvSpPr>
        <p:spPr>
          <a:xfrm>
            <a:off x="486918" y="6512814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2" name="Oval 491">
            <a:extLst>
              <a:ext uri="{FF2B5EF4-FFF2-40B4-BE49-F238E27FC236}">
                <a16:creationId xmlns:a16="http://schemas.microsoft.com/office/drawing/2014/main" id="{2A29D902-145E-9710-9451-F7E0D550F624}"/>
              </a:ext>
            </a:extLst>
          </p:cNvPr>
          <p:cNvSpPr/>
          <p:nvPr userDrawn="1"/>
        </p:nvSpPr>
        <p:spPr>
          <a:xfrm>
            <a:off x="22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3" name="Oval 492">
            <a:extLst>
              <a:ext uri="{FF2B5EF4-FFF2-40B4-BE49-F238E27FC236}">
                <a16:creationId xmlns:a16="http://schemas.microsoft.com/office/drawing/2014/main" id="{59D1FA2F-67BC-C42D-5BE0-4959DD246F9C}"/>
              </a:ext>
            </a:extLst>
          </p:cNvPr>
          <p:cNvSpPr/>
          <p:nvPr userDrawn="1"/>
        </p:nvSpPr>
        <p:spPr>
          <a:xfrm>
            <a:off x="71519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4" name="Oval 493">
            <a:extLst>
              <a:ext uri="{FF2B5EF4-FFF2-40B4-BE49-F238E27FC236}">
                <a16:creationId xmlns:a16="http://schemas.microsoft.com/office/drawing/2014/main" id="{357BE407-8EAF-17DC-AC60-C6D39F7F0277}"/>
              </a:ext>
            </a:extLst>
          </p:cNvPr>
          <p:cNvSpPr/>
          <p:nvPr userDrawn="1"/>
        </p:nvSpPr>
        <p:spPr>
          <a:xfrm>
            <a:off x="140752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5" name="Oval 494">
            <a:extLst>
              <a:ext uri="{FF2B5EF4-FFF2-40B4-BE49-F238E27FC236}">
                <a16:creationId xmlns:a16="http://schemas.microsoft.com/office/drawing/2014/main" id="{AFD16928-10A4-9B27-A7B3-213D94AA3DE0}"/>
              </a:ext>
            </a:extLst>
          </p:cNvPr>
          <p:cNvSpPr/>
          <p:nvPr userDrawn="1"/>
        </p:nvSpPr>
        <p:spPr>
          <a:xfrm>
            <a:off x="209985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6" name="Oval 495">
            <a:extLst>
              <a:ext uri="{FF2B5EF4-FFF2-40B4-BE49-F238E27FC236}">
                <a16:creationId xmlns:a16="http://schemas.microsoft.com/office/drawing/2014/main" id="{46C5A6AD-6BEA-365C-A6BA-549DDC9BB548}"/>
              </a:ext>
            </a:extLst>
          </p:cNvPr>
          <p:cNvSpPr/>
          <p:nvPr userDrawn="1"/>
        </p:nvSpPr>
        <p:spPr>
          <a:xfrm>
            <a:off x="2792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7" name="Oval 496">
            <a:extLst>
              <a:ext uri="{FF2B5EF4-FFF2-40B4-BE49-F238E27FC236}">
                <a16:creationId xmlns:a16="http://schemas.microsoft.com/office/drawing/2014/main" id="{9CC4B41D-C47D-86A5-D48B-21F8995E098B}"/>
              </a:ext>
            </a:extLst>
          </p:cNvPr>
          <p:cNvSpPr/>
          <p:nvPr userDrawn="1"/>
        </p:nvSpPr>
        <p:spPr>
          <a:xfrm>
            <a:off x="348451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8" name="Oval 497">
            <a:extLst>
              <a:ext uri="{FF2B5EF4-FFF2-40B4-BE49-F238E27FC236}">
                <a16:creationId xmlns:a16="http://schemas.microsoft.com/office/drawing/2014/main" id="{BCF69CA9-EC97-2A93-1294-BB3F94ABDB92}"/>
              </a:ext>
            </a:extLst>
          </p:cNvPr>
          <p:cNvSpPr/>
          <p:nvPr userDrawn="1"/>
        </p:nvSpPr>
        <p:spPr>
          <a:xfrm>
            <a:off x="417684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499" name="Oval 498">
            <a:extLst>
              <a:ext uri="{FF2B5EF4-FFF2-40B4-BE49-F238E27FC236}">
                <a16:creationId xmlns:a16="http://schemas.microsoft.com/office/drawing/2014/main" id="{A8128FFB-3DAB-03AC-B87D-CE3BFAE88DB5}"/>
              </a:ext>
            </a:extLst>
          </p:cNvPr>
          <p:cNvSpPr/>
          <p:nvPr userDrawn="1"/>
        </p:nvSpPr>
        <p:spPr>
          <a:xfrm>
            <a:off x="486918" y="6595110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0" name="Oval 499">
            <a:extLst>
              <a:ext uri="{FF2B5EF4-FFF2-40B4-BE49-F238E27FC236}">
                <a16:creationId xmlns:a16="http://schemas.microsoft.com/office/drawing/2014/main" id="{EB3B0163-5E92-12D6-50B6-F028F1DDD02E}"/>
              </a:ext>
            </a:extLst>
          </p:cNvPr>
          <p:cNvSpPr/>
          <p:nvPr userDrawn="1"/>
        </p:nvSpPr>
        <p:spPr>
          <a:xfrm>
            <a:off x="22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1" name="Oval 500">
            <a:extLst>
              <a:ext uri="{FF2B5EF4-FFF2-40B4-BE49-F238E27FC236}">
                <a16:creationId xmlns:a16="http://schemas.microsoft.com/office/drawing/2014/main" id="{53E04550-4E14-5637-BC34-9D1AB0B943CC}"/>
              </a:ext>
            </a:extLst>
          </p:cNvPr>
          <p:cNvSpPr/>
          <p:nvPr userDrawn="1"/>
        </p:nvSpPr>
        <p:spPr>
          <a:xfrm>
            <a:off x="71519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BE5FA2A9-0577-40C5-7955-CF0DB5A168D1}"/>
              </a:ext>
            </a:extLst>
          </p:cNvPr>
          <p:cNvSpPr/>
          <p:nvPr userDrawn="1"/>
        </p:nvSpPr>
        <p:spPr>
          <a:xfrm>
            <a:off x="140752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3" name="Oval 502">
            <a:extLst>
              <a:ext uri="{FF2B5EF4-FFF2-40B4-BE49-F238E27FC236}">
                <a16:creationId xmlns:a16="http://schemas.microsoft.com/office/drawing/2014/main" id="{5B5FAC39-808D-2AF3-8CBD-DF2A9406108E}"/>
              </a:ext>
            </a:extLst>
          </p:cNvPr>
          <p:cNvSpPr/>
          <p:nvPr userDrawn="1"/>
        </p:nvSpPr>
        <p:spPr>
          <a:xfrm>
            <a:off x="209985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4" name="Oval 503">
            <a:extLst>
              <a:ext uri="{FF2B5EF4-FFF2-40B4-BE49-F238E27FC236}">
                <a16:creationId xmlns:a16="http://schemas.microsoft.com/office/drawing/2014/main" id="{C48AEA8E-8225-F183-DAC5-10EBF1AEACF7}"/>
              </a:ext>
            </a:extLst>
          </p:cNvPr>
          <p:cNvSpPr/>
          <p:nvPr userDrawn="1"/>
        </p:nvSpPr>
        <p:spPr>
          <a:xfrm>
            <a:off x="2792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5" name="Oval 504">
            <a:extLst>
              <a:ext uri="{FF2B5EF4-FFF2-40B4-BE49-F238E27FC236}">
                <a16:creationId xmlns:a16="http://schemas.microsoft.com/office/drawing/2014/main" id="{F47FD798-31C8-CDCE-2EC4-CBF5F9F3FE35}"/>
              </a:ext>
            </a:extLst>
          </p:cNvPr>
          <p:cNvSpPr/>
          <p:nvPr userDrawn="1"/>
        </p:nvSpPr>
        <p:spPr>
          <a:xfrm>
            <a:off x="348451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6" name="Oval 505">
            <a:extLst>
              <a:ext uri="{FF2B5EF4-FFF2-40B4-BE49-F238E27FC236}">
                <a16:creationId xmlns:a16="http://schemas.microsoft.com/office/drawing/2014/main" id="{3FDFCF8E-21BE-4749-1773-CAD2DAD6F38A}"/>
              </a:ext>
            </a:extLst>
          </p:cNvPr>
          <p:cNvSpPr/>
          <p:nvPr userDrawn="1"/>
        </p:nvSpPr>
        <p:spPr>
          <a:xfrm>
            <a:off x="417684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7" name="Oval 506">
            <a:extLst>
              <a:ext uri="{FF2B5EF4-FFF2-40B4-BE49-F238E27FC236}">
                <a16:creationId xmlns:a16="http://schemas.microsoft.com/office/drawing/2014/main" id="{7DFAC56F-4FBD-BE7E-509F-E99E81299091}"/>
              </a:ext>
            </a:extLst>
          </p:cNvPr>
          <p:cNvSpPr/>
          <p:nvPr userDrawn="1"/>
        </p:nvSpPr>
        <p:spPr>
          <a:xfrm>
            <a:off x="486918" y="6677406"/>
            <a:ext cx="32004" cy="32004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8" name="Oval 507">
            <a:extLst>
              <a:ext uri="{FF2B5EF4-FFF2-40B4-BE49-F238E27FC236}">
                <a16:creationId xmlns:a16="http://schemas.microsoft.com/office/drawing/2014/main" id="{31E84154-3B6B-197E-1D59-CFB846751E7C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09" name="Oval 508">
            <a:extLst>
              <a:ext uri="{FF2B5EF4-FFF2-40B4-BE49-F238E27FC236}">
                <a16:creationId xmlns:a16="http://schemas.microsoft.com/office/drawing/2014/main" id="{1AB262B7-8236-CED9-49ED-3F72A8F3F131}"/>
              </a:ext>
            </a:extLst>
          </p:cNvPr>
          <p:cNvSpPr/>
          <p:nvPr userDrawn="1"/>
        </p:nvSpPr>
        <p:spPr>
          <a:xfrm>
            <a:off x="1066379" y="656368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0" name="Oval 509">
            <a:extLst>
              <a:ext uri="{FF2B5EF4-FFF2-40B4-BE49-F238E27FC236}">
                <a16:creationId xmlns:a16="http://schemas.microsoft.com/office/drawing/2014/main" id="{4F13BABA-1746-0A14-48D7-D1295053685B}"/>
              </a:ext>
            </a:extLst>
          </p:cNvPr>
          <p:cNvSpPr/>
          <p:nvPr userDrawn="1"/>
        </p:nvSpPr>
        <p:spPr>
          <a:xfrm>
            <a:off x="1053522" y="660746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1" name="Oval 510">
            <a:extLst>
              <a:ext uri="{FF2B5EF4-FFF2-40B4-BE49-F238E27FC236}">
                <a16:creationId xmlns:a16="http://schemas.microsoft.com/office/drawing/2014/main" id="{1E0DE52B-F715-4272-C01B-34CA485DF5CA}"/>
              </a:ext>
            </a:extLst>
          </p:cNvPr>
          <p:cNvSpPr/>
          <p:nvPr userDrawn="1"/>
        </p:nvSpPr>
        <p:spPr>
          <a:xfrm>
            <a:off x="1032612" y="664802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5431C061-D882-4A41-AB04-19EB382CAFEC}"/>
              </a:ext>
            </a:extLst>
          </p:cNvPr>
          <p:cNvSpPr/>
          <p:nvPr userDrawn="1"/>
        </p:nvSpPr>
        <p:spPr>
          <a:xfrm>
            <a:off x="1004404" y="668389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3" name="Oval 512">
            <a:extLst>
              <a:ext uri="{FF2B5EF4-FFF2-40B4-BE49-F238E27FC236}">
                <a16:creationId xmlns:a16="http://schemas.microsoft.com/office/drawing/2014/main" id="{26AA680A-CF31-00D5-EB67-D8C34AEE1121}"/>
              </a:ext>
            </a:extLst>
          </p:cNvPr>
          <p:cNvSpPr/>
          <p:nvPr userDrawn="1"/>
        </p:nvSpPr>
        <p:spPr>
          <a:xfrm>
            <a:off x="969917" y="67137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4" name="Oval 513">
            <a:extLst>
              <a:ext uri="{FF2B5EF4-FFF2-40B4-BE49-F238E27FC236}">
                <a16:creationId xmlns:a16="http://schemas.microsoft.com/office/drawing/2014/main" id="{17B05224-6C54-60A0-7EB8-ED7853B8BDB5}"/>
              </a:ext>
            </a:extLst>
          </p:cNvPr>
          <p:cNvSpPr/>
          <p:nvPr userDrawn="1"/>
        </p:nvSpPr>
        <p:spPr>
          <a:xfrm>
            <a:off x="930398" y="673659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5" name="Oval 514">
            <a:extLst>
              <a:ext uri="{FF2B5EF4-FFF2-40B4-BE49-F238E27FC236}">
                <a16:creationId xmlns:a16="http://schemas.microsoft.com/office/drawing/2014/main" id="{407048CC-56C5-6A64-B5F6-4378C2F6C3C5}"/>
              </a:ext>
            </a:extLst>
          </p:cNvPr>
          <p:cNvSpPr/>
          <p:nvPr userDrawn="1"/>
        </p:nvSpPr>
        <p:spPr>
          <a:xfrm>
            <a:off x="887275" y="675151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6" name="Oval 515">
            <a:extLst>
              <a:ext uri="{FF2B5EF4-FFF2-40B4-BE49-F238E27FC236}">
                <a16:creationId xmlns:a16="http://schemas.microsoft.com/office/drawing/2014/main" id="{8028DB09-2269-0EAD-D269-1722628E8E68}"/>
              </a:ext>
            </a:extLst>
          </p:cNvPr>
          <p:cNvSpPr/>
          <p:nvPr userDrawn="1"/>
        </p:nvSpPr>
        <p:spPr>
          <a:xfrm>
            <a:off x="842107" y="675801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7" name="Oval 516">
            <a:extLst>
              <a:ext uri="{FF2B5EF4-FFF2-40B4-BE49-F238E27FC236}">
                <a16:creationId xmlns:a16="http://schemas.microsoft.com/office/drawing/2014/main" id="{9371921D-5213-24DE-2317-5ABB237B0A14}"/>
              </a:ext>
            </a:extLst>
          </p:cNvPr>
          <p:cNvSpPr/>
          <p:nvPr userDrawn="1"/>
        </p:nvSpPr>
        <p:spPr>
          <a:xfrm>
            <a:off x="796526" y="675584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8" name="Oval 517">
            <a:extLst>
              <a:ext uri="{FF2B5EF4-FFF2-40B4-BE49-F238E27FC236}">
                <a16:creationId xmlns:a16="http://schemas.microsoft.com/office/drawing/2014/main" id="{1DD5722E-373C-0C2D-E774-262BD680032D}"/>
              </a:ext>
            </a:extLst>
          </p:cNvPr>
          <p:cNvSpPr/>
          <p:nvPr userDrawn="1"/>
        </p:nvSpPr>
        <p:spPr>
          <a:xfrm>
            <a:off x="752180" y="6745083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19" name="Oval 518">
            <a:extLst>
              <a:ext uri="{FF2B5EF4-FFF2-40B4-BE49-F238E27FC236}">
                <a16:creationId xmlns:a16="http://schemas.microsoft.com/office/drawing/2014/main" id="{42D2A72D-13BD-1686-63B3-E41F994276C1}"/>
              </a:ext>
            </a:extLst>
          </p:cNvPr>
          <p:cNvSpPr/>
          <p:nvPr userDrawn="1"/>
        </p:nvSpPr>
        <p:spPr>
          <a:xfrm>
            <a:off x="710671" y="67261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0" name="Oval 519">
            <a:extLst>
              <a:ext uri="{FF2B5EF4-FFF2-40B4-BE49-F238E27FC236}">
                <a16:creationId xmlns:a16="http://schemas.microsoft.com/office/drawing/2014/main" id="{CFB2AB57-E696-D85B-8C0D-61B8BF55C660}"/>
              </a:ext>
            </a:extLst>
          </p:cNvPr>
          <p:cNvSpPr/>
          <p:nvPr userDrawn="1"/>
        </p:nvSpPr>
        <p:spPr>
          <a:xfrm>
            <a:off x="673500" y="669965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1" name="Oval 520">
            <a:extLst>
              <a:ext uri="{FF2B5EF4-FFF2-40B4-BE49-F238E27FC236}">
                <a16:creationId xmlns:a16="http://schemas.microsoft.com/office/drawing/2014/main" id="{E307C1BC-08A1-5DD7-AF8F-6E57D7D8592E}"/>
              </a:ext>
            </a:extLst>
          </p:cNvPr>
          <p:cNvSpPr/>
          <p:nvPr userDrawn="1"/>
        </p:nvSpPr>
        <p:spPr>
          <a:xfrm>
            <a:off x="642010" y="6666631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2" name="Oval 521">
            <a:extLst>
              <a:ext uri="{FF2B5EF4-FFF2-40B4-BE49-F238E27FC236}">
                <a16:creationId xmlns:a16="http://schemas.microsoft.com/office/drawing/2014/main" id="{0A6B3792-A80E-1B67-76DA-7CCF14354A23}"/>
              </a:ext>
            </a:extLst>
          </p:cNvPr>
          <p:cNvSpPr/>
          <p:nvPr userDrawn="1"/>
        </p:nvSpPr>
        <p:spPr>
          <a:xfrm>
            <a:off x="617339" y="662824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3" name="Oval 522">
            <a:extLst>
              <a:ext uri="{FF2B5EF4-FFF2-40B4-BE49-F238E27FC236}">
                <a16:creationId xmlns:a16="http://schemas.microsoft.com/office/drawing/2014/main" id="{E4856577-7902-5A5D-B49F-786475EEE761}"/>
              </a:ext>
            </a:extLst>
          </p:cNvPr>
          <p:cNvSpPr/>
          <p:nvPr userDrawn="1"/>
        </p:nvSpPr>
        <p:spPr>
          <a:xfrm>
            <a:off x="600379" y="658587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A5223F74-8EB5-BF27-44B7-6095979F8D7B}"/>
              </a:ext>
            </a:extLst>
          </p:cNvPr>
          <p:cNvSpPr/>
          <p:nvPr userDrawn="1"/>
        </p:nvSpPr>
        <p:spPr>
          <a:xfrm>
            <a:off x="591743" y="654107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5" name="Oval 524">
            <a:extLst>
              <a:ext uri="{FF2B5EF4-FFF2-40B4-BE49-F238E27FC236}">
                <a16:creationId xmlns:a16="http://schemas.microsoft.com/office/drawing/2014/main" id="{AEE36546-8B7B-DB7A-B8C5-00235FE9CB7F}"/>
              </a:ext>
            </a:extLst>
          </p:cNvPr>
          <p:cNvSpPr/>
          <p:nvPr userDrawn="1"/>
        </p:nvSpPr>
        <p:spPr>
          <a:xfrm>
            <a:off x="591743" y="649543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6" name="Oval 525">
            <a:extLst>
              <a:ext uri="{FF2B5EF4-FFF2-40B4-BE49-F238E27FC236}">
                <a16:creationId xmlns:a16="http://schemas.microsoft.com/office/drawing/2014/main" id="{4F82E202-E46F-73EC-24EE-9B41F970DC1E}"/>
              </a:ext>
            </a:extLst>
          </p:cNvPr>
          <p:cNvSpPr/>
          <p:nvPr userDrawn="1"/>
        </p:nvSpPr>
        <p:spPr>
          <a:xfrm>
            <a:off x="600379" y="645063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7" name="Oval 526">
            <a:extLst>
              <a:ext uri="{FF2B5EF4-FFF2-40B4-BE49-F238E27FC236}">
                <a16:creationId xmlns:a16="http://schemas.microsoft.com/office/drawing/2014/main" id="{227F5F14-A1E0-E28E-FFBA-B1549D0B5A3C}"/>
              </a:ext>
            </a:extLst>
          </p:cNvPr>
          <p:cNvSpPr/>
          <p:nvPr userDrawn="1"/>
        </p:nvSpPr>
        <p:spPr>
          <a:xfrm>
            <a:off x="617339" y="640826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8" name="Oval 527">
            <a:extLst>
              <a:ext uri="{FF2B5EF4-FFF2-40B4-BE49-F238E27FC236}">
                <a16:creationId xmlns:a16="http://schemas.microsoft.com/office/drawing/2014/main" id="{C6098CA4-628D-1E2A-CB76-17FC31234161}"/>
              </a:ext>
            </a:extLst>
          </p:cNvPr>
          <p:cNvSpPr/>
          <p:nvPr userDrawn="1"/>
        </p:nvSpPr>
        <p:spPr>
          <a:xfrm>
            <a:off x="642010" y="636987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29" name="Oval 528">
            <a:extLst>
              <a:ext uri="{FF2B5EF4-FFF2-40B4-BE49-F238E27FC236}">
                <a16:creationId xmlns:a16="http://schemas.microsoft.com/office/drawing/2014/main" id="{B5A77A43-5854-8C76-C822-8413DF287B0D}"/>
              </a:ext>
            </a:extLst>
          </p:cNvPr>
          <p:cNvSpPr/>
          <p:nvPr userDrawn="1"/>
        </p:nvSpPr>
        <p:spPr>
          <a:xfrm>
            <a:off x="673500" y="633685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0" name="Oval 529">
            <a:extLst>
              <a:ext uri="{FF2B5EF4-FFF2-40B4-BE49-F238E27FC236}">
                <a16:creationId xmlns:a16="http://schemas.microsoft.com/office/drawing/2014/main" id="{EA779DAA-B475-AF05-793F-F351F96A26E6}"/>
              </a:ext>
            </a:extLst>
          </p:cNvPr>
          <p:cNvSpPr/>
          <p:nvPr userDrawn="1"/>
        </p:nvSpPr>
        <p:spPr>
          <a:xfrm>
            <a:off x="710671" y="631038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1" name="Oval 530">
            <a:extLst>
              <a:ext uri="{FF2B5EF4-FFF2-40B4-BE49-F238E27FC236}">
                <a16:creationId xmlns:a16="http://schemas.microsoft.com/office/drawing/2014/main" id="{54826C3B-38F1-DC14-ABC2-766F08DD51E2}"/>
              </a:ext>
            </a:extLst>
          </p:cNvPr>
          <p:cNvSpPr/>
          <p:nvPr userDrawn="1"/>
        </p:nvSpPr>
        <p:spPr>
          <a:xfrm>
            <a:off x="752180" y="629142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2" name="Oval 531">
            <a:extLst>
              <a:ext uri="{FF2B5EF4-FFF2-40B4-BE49-F238E27FC236}">
                <a16:creationId xmlns:a16="http://schemas.microsoft.com/office/drawing/2014/main" id="{540C2893-149C-0688-BF00-BEF9EF16A331}"/>
              </a:ext>
            </a:extLst>
          </p:cNvPr>
          <p:cNvSpPr/>
          <p:nvPr userDrawn="1"/>
        </p:nvSpPr>
        <p:spPr>
          <a:xfrm>
            <a:off x="796526" y="6280667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3" name="Oval 532">
            <a:extLst>
              <a:ext uri="{FF2B5EF4-FFF2-40B4-BE49-F238E27FC236}">
                <a16:creationId xmlns:a16="http://schemas.microsoft.com/office/drawing/2014/main" id="{F2EF477A-99C8-52BC-26CD-2E6BB206BDF0}"/>
              </a:ext>
            </a:extLst>
          </p:cNvPr>
          <p:cNvSpPr/>
          <p:nvPr userDrawn="1"/>
        </p:nvSpPr>
        <p:spPr>
          <a:xfrm>
            <a:off x="842107" y="6278496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4" name="Oval 533">
            <a:extLst>
              <a:ext uri="{FF2B5EF4-FFF2-40B4-BE49-F238E27FC236}">
                <a16:creationId xmlns:a16="http://schemas.microsoft.com/office/drawing/2014/main" id="{D3916914-4932-482A-10CA-9BECB361B9CE}"/>
              </a:ext>
            </a:extLst>
          </p:cNvPr>
          <p:cNvSpPr/>
          <p:nvPr userDrawn="1"/>
        </p:nvSpPr>
        <p:spPr>
          <a:xfrm>
            <a:off x="887275" y="6284990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5" name="Oval 534">
            <a:extLst>
              <a:ext uri="{FF2B5EF4-FFF2-40B4-BE49-F238E27FC236}">
                <a16:creationId xmlns:a16="http://schemas.microsoft.com/office/drawing/2014/main" id="{BC9F811F-58EF-42B3-D38F-6E8391EE02EE}"/>
              </a:ext>
            </a:extLst>
          </p:cNvPr>
          <p:cNvSpPr/>
          <p:nvPr userDrawn="1"/>
        </p:nvSpPr>
        <p:spPr>
          <a:xfrm>
            <a:off x="930398" y="62999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6" name="Oval 535">
            <a:extLst>
              <a:ext uri="{FF2B5EF4-FFF2-40B4-BE49-F238E27FC236}">
                <a16:creationId xmlns:a16="http://schemas.microsoft.com/office/drawing/2014/main" id="{283761A0-1E86-7A47-9B86-F7FE7FB0EF30}"/>
              </a:ext>
            </a:extLst>
          </p:cNvPr>
          <p:cNvSpPr/>
          <p:nvPr userDrawn="1"/>
        </p:nvSpPr>
        <p:spPr>
          <a:xfrm>
            <a:off x="969917" y="6322732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7" name="Oval 536">
            <a:extLst>
              <a:ext uri="{FF2B5EF4-FFF2-40B4-BE49-F238E27FC236}">
                <a16:creationId xmlns:a16="http://schemas.microsoft.com/office/drawing/2014/main" id="{F35428A8-2C65-F92D-86E4-8DF169FC2A4E}"/>
              </a:ext>
            </a:extLst>
          </p:cNvPr>
          <p:cNvSpPr/>
          <p:nvPr userDrawn="1"/>
        </p:nvSpPr>
        <p:spPr>
          <a:xfrm>
            <a:off x="1004404" y="6352615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8" name="Oval 537">
            <a:extLst>
              <a:ext uri="{FF2B5EF4-FFF2-40B4-BE49-F238E27FC236}">
                <a16:creationId xmlns:a16="http://schemas.microsoft.com/office/drawing/2014/main" id="{9C35A527-C0BB-532C-3A0E-6545968877B8}"/>
              </a:ext>
            </a:extLst>
          </p:cNvPr>
          <p:cNvSpPr/>
          <p:nvPr userDrawn="1"/>
        </p:nvSpPr>
        <p:spPr>
          <a:xfrm>
            <a:off x="1032612" y="638848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39" name="Oval 538">
            <a:extLst>
              <a:ext uri="{FF2B5EF4-FFF2-40B4-BE49-F238E27FC236}">
                <a16:creationId xmlns:a16="http://schemas.microsoft.com/office/drawing/2014/main" id="{DEC1A796-3458-BEAF-20A9-EEB5C34615ED}"/>
              </a:ext>
            </a:extLst>
          </p:cNvPr>
          <p:cNvSpPr/>
          <p:nvPr userDrawn="1"/>
        </p:nvSpPr>
        <p:spPr>
          <a:xfrm>
            <a:off x="1053522" y="642904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0" name="Oval 539">
            <a:extLst>
              <a:ext uri="{FF2B5EF4-FFF2-40B4-BE49-F238E27FC236}">
                <a16:creationId xmlns:a16="http://schemas.microsoft.com/office/drawing/2014/main" id="{45448AA1-BA30-C8A5-0940-A9267DDABC81}"/>
              </a:ext>
            </a:extLst>
          </p:cNvPr>
          <p:cNvSpPr/>
          <p:nvPr userDrawn="1"/>
        </p:nvSpPr>
        <p:spPr>
          <a:xfrm>
            <a:off x="1066379" y="6472828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1" name="Oval 540">
            <a:extLst>
              <a:ext uri="{FF2B5EF4-FFF2-40B4-BE49-F238E27FC236}">
                <a16:creationId xmlns:a16="http://schemas.microsoft.com/office/drawing/2014/main" id="{5BCDB1EF-03F6-A59C-E16D-DA25DF9937DC}"/>
              </a:ext>
            </a:extLst>
          </p:cNvPr>
          <p:cNvSpPr/>
          <p:nvPr userDrawn="1"/>
        </p:nvSpPr>
        <p:spPr>
          <a:xfrm>
            <a:off x="1070716" y="6518254"/>
            <a:ext cx="21122" cy="2112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2" name="Oval 541">
            <a:extLst>
              <a:ext uri="{FF2B5EF4-FFF2-40B4-BE49-F238E27FC236}">
                <a16:creationId xmlns:a16="http://schemas.microsoft.com/office/drawing/2014/main" id="{2A3CBE93-121D-6547-C6DC-5CF156E25DC9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3" name="Oval 542">
            <a:extLst>
              <a:ext uri="{FF2B5EF4-FFF2-40B4-BE49-F238E27FC236}">
                <a16:creationId xmlns:a16="http://schemas.microsoft.com/office/drawing/2014/main" id="{5541006A-928A-6B77-E9F3-0C4E639A6EB2}"/>
              </a:ext>
            </a:extLst>
          </p:cNvPr>
          <p:cNvSpPr/>
          <p:nvPr userDrawn="1"/>
        </p:nvSpPr>
        <p:spPr>
          <a:xfrm>
            <a:off x="1000770" y="656003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4" name="Oval 543">
            <a:extLst>
              <a:ext uri="{FF2B5EF4-FFF2-40B4-BE49-F238E27FC236}">
                <a16:creationId xmlns:a16="http://schemas.microsoft.com/office/drawing/2014/main" id="{9A8D49F3-EF5F-B285-5C19-6EC8BE73FF10}"/>
              </a:ext>
            </a:extLst>
          </p:cNvPr>
          <p:cNvSpPr/>
          <p:nvPr userDrawn="1"/>
        </p:nvSpPr>
        <p:spPr>
          <a:xfrm>
            <a:off x="987045" y="659773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5" name="Oval 544">
            <a:extLst>
              <a:ext uri="{FF2B5EF4-FFF2-40B4-BE49-F238E27FC236}">
                <a16:creationId xmlns:a16="http://schemas.microsoft.com/office/drawing/2014/main" id="{D414AF27-DE12-8C0D-F1BD-625386D6EC12}"/>
              </a:ext>
            </a:extLst>
          </p:cNvPr>
          <p:cNvSpPr/>
          <p:nvPr userDrawn="1"/>
        </p:nvSpPr>
        <p:spPr>
          <a:xfrm>
            <a:off x="964995" y="66312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6" name="Oval 545">
            <a:extLst>
              <a:ext uri="{FF2B5EF4-FFF2-40B4-BE49-F238E27FC236}">
                <a16:creationId xmlns:a16="http://schemas.microsoft.com/office/drawing/2014/main" id="{30AB63C1-887A-04D6-2107-3118BAF3374E}"/>
              </a:ext>
            </a:extLst>
          </p:cNvPr>
          <p:cNvSpPr/>
          <p:nvPr userDrawn="1"/>
        </p:nvSpPr>
        <p:spPr>
          <a:xfrm>
            <a:off x="935808" y="665879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7" name="Oval 546">
            <a:extLst>
              <a:ext uri="{FF2B5EF4-FFF2-40B4-BE49-F238E27FC236}">
                <a16:creationId xmlns:a16="http://schemas.microsoft.com/office/drawing/2014/main" id="{FE5112CC-1716-BFD6-BFC0-A045A129AC1C}"/>
              </a:ext>
            </a:extLst>
          </p:cNvPr>
          <p:cNvSpPr/>
          <p:nvPr userDrawn="1"/>
        </p:nvSpPr>
        <p:spPr>
          <a:xfrm>
            <a:off x="901058" y="667886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8" name="Oval 547">
            <a:extLst>
              <a:ext uri="{FF2B5EF4-FFF2-40B4-BE49-F238E27FC236}">
                <a16:creationId xmlns:a16="http://schemas.microsoft.com/office/drawing/2014/main" id="{4E7CCF89-0945-3EDA-7776-FE28657CE7A4}"/>
              </a:ext>
            </a:extLst>
          </p:cNvPr>
          <p:cNvSpPr/>
          <p:nvPr userDrawn="1"/>
        </p:nvSpPr>
        <p:spPr>
          <a:xfrm>
            <a:off x="862617" y="669037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49" name="Oval 548">
            <a:extLst>
              <a:ext uri="{FF2B5EF4-FFF2-40B4-BE49-F238E27FC236}">
                <a16:creationId xmlns:a16="http://schemas.microsoft.com/office/drawing/2014/main" id="{54B55A9F-898D-1356-C4A4-3A8B70F3FD77}"/>
              </a:ext>
            </a:extLst>
          </p:cNvPr>
          <p:cNvSpPr/>
          <p:nvPr userDrawn="1"/>
        </p:nvSpPr>
        <p:spPr>
          <a:xfrm>
            <a:off x="822558" y="669270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0" name="Oval 549">
            <a:extLst>
              <a:ext uri="{FF2B5EF4-FFF2-40B4-BE49-F238E27FC236}">
                <a16:creationId xmlns:a16="http://schemas.microsoft.com/office/drawing/2014/main" id="{659266BE-B93F-ACE8-47B8-F988CED2A701}"/>
              </a:ext>
            </a:extLst>
          </p:cNvPr>
          <p:cNvSpPr/>
          <p:nvPr userDrawn="1"/>
        </p:nvSpPr>
        <p:spPr>
          <a:xfrm>
            <a:off x="783041" y="668573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1" name="Oval 550">
            <a:extLst>
              <a:ext uri="{FF2B5EF4-FFF2-40B4-BE49-F238E27FC236}">
                <a16:creationId xmlns:a16="http://schemas.microsoft.com/office/drawing/2014/main" id="{BEB3A6F7-2D6F-3625-3CCA-B127E48F9EFB}"/>
              </a:ext>
            </a:extLst>
          </p:cNvPr>
          <p:cNvSpPr/>
          <p:nvPr userDrawn="1"/>
        </p:nvSpPr>
        <p:spPr>
          <a:xfrm>
            <a:off x="746196" y="666984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2" name="Oval 551">
            <a:extLst>
              <a:ext uri="{FF2B5EF4-FFF2-40B4-BE49-F238E27FC236}">
                <a16:creationId xmlns:a16="http://schemas.microsoft.com/office/drawing/2014/main" id="{B2218821-31A7-5536-2746-256D72F6FEDF}"/>
              </a:ext>
            </a:extLst>
          </p:cNvPr>
          <p:cNvSpPr/>
          <p:nvPr userDrawn="1"/>
        </p:nvSpPr>
        <p:spPr>
          <a:xfrm>
            <a:off x="714009" y="664588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3" name="Oval 552">
            <a:extLst>
              <a:ext uri="{FF2B5EF4-FFF2-40B4-BE49-F238E27FC236}">
                <a16:creationId xmlns:a16="http://schemas.microsoft.com/office/drawing/2014/main" id="{9D57DB8A-C620-5DF0-A3BB-92A0254B6DA6}"/>
              </a:ext>
            </a:extLst>
          </p:cNvPr>
          <p:cNvSpPr/>
          <p:nvPr userDrawn="1"/>
        </p:nvSpPr>
        <p:spPr>
          <a:xfrm>
            <a:off x="688216" y="661514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4" name="Oval 553">
            <a:extLst>
              <a:ext uri="{FF2B5EF4-FFF2-40B4-BE49-F238E27FC236}">
                <a16:creationId xmlns:a16="http://schemas.microsoft.com/office/drawing/2014/main" id="{CA2FE274-2CB9-9D2C-6D27-48FEC66EB2F1}"/>
              </a:ext>
            </a:extLst>
          </p:cNvPr>
          <p:cNvSpPr/>
          <p:nvPr userDrawn="1"/>
        </p:nvSpPr>
        <p:spPr>
          <a:xfrm>
            <a:off x="670207" y="657928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5" name="Oval 554">
            <a:extLst>
              <a:ext uri="{FF2B5EF4-FFF2-40B4-BE49-F238E27FC236}">
                <a16:creationId xmlns:a16="http://schemas.microsoft.com/office/drawing/2014/main" id="{28DFD0EE-93CB-C21E-DBD2-61204AD8708B}"/>
              </a:ext>
            </a:extLst>
          </p:cNvPr>
          <p:cNvSpPr/>
          <p:nvPr userDrawn="1"/>
        </p:nvSpPr>
        <p:spPr>
          <a:xfrm>
            <a:off x="660953" y="654023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6" name="Oval 555">
            <a:extLst>
              <a:ext uri="{FF2B5EF4-FFF2-40B4-BE49-F238E27FC236}">
                <a16:creationId xmlns:a16="http://schemas.microsoft.com/office/drawing/2014/main" id="{82D79E36-CEB4-04AC-B0EA-AE14F3D1FC7C}"/>
              </a:ext>
            </a:extLst>
          </p:cNvPr>
          <p:cNvSpPr/>
          <p:nvPr userDrawn="1"/>
        </p:nvSpPr>
        <p:spPr>
          <a:xfrm>
            <a:off x="660953" y="6500111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7" name="Oval 556">
            <a:extLst>
              <a:ext uri="{FF2B5EF4-FFF2-40B4-BE49-F238E27FC236}">
                <a16:creationId xmlns:a16="http://schemas.microsoft.com/office/drawing/2014/main" id="{B6B54DD3-640B-5A6E-CBDA-EFF626385939}"/>
              </a:ext>
            </a:extLst>
          </p:cNvPr>
          <p:cNvSpPr/>
          <p:nvPr userDrawn="1"/>
        </p:nvSpPr>
        <p:spPr>
          <a:xfrm>
            <a:off x="670207" y="6461066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8" name="Oval 557">
            <a:extLst>
              <a:ext uri="{FF2B5EF4-FFF2-40B4-BE49-F238E27FC236}">
                <a16:creationId xmlns:a16="http://schemas.microsoft.com/office/drawing/2014/main" id="{B03CE5B9-0C9C-4C58-146C-54F7EAAE68D2}"/>
              </a:ext>
            </a:extLst>
          </p:cNvPr>
          <p:cNvSpPr/>
          <p:nvPr userDrawn="1"/>
        </p:nvSpPr>
        <p:spPr>
          <a:xfrm>
            <a:off x="688216" y="64252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59" name="Oval 558">
            <a:extLst>
              <a:ext uri="{FF2B5EF4-FFF2-40B4-BE49-F238E27FC236}">
                <a16:creationId xmlns:a16="http://schemas.microsoft.com/office/drawing/2014/main" id="{2B0CBB8F-A629-8B99-FDAE-28BCC6E50065}"/>
              </a:ext>
            </a:extLst>
          </p:cNvPr>
          <p:cNvSpPr/>
          <p:nvPr userDrawn="1"/>
        </p:nvSpPr>
        <p:spPr>
          <a:xfrm>
            <a:off x="714009" y="639446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0" name="Oval 559">
            <a:extLst>
              <a:ext uri="{FF2B5EF4-FFF2-40B4-BE49-F238E27FC236}">
                <a16:creationId xmlns:a16="http://schemas.microsoft.com/office/drawing/2014/main" id="{BB45CF8B-B8F9-AEB4-66DD-D65087F141BA}"/>
              </a:ext>
            </a:extLst>
          </p:cNvPr>
          <p:cNvSpPr/>
          <p:nvPr userDrawn="1"/>
        </p:nvSpPr>
        <p:spPr>
          <a:xfrm>
            <a:off x="746196" y="637050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1" name="Oval 560">
            <a:extLst>
              <a:ext uri="{FF2B5EF4-FFF2-40B4-BE49-F238E27FC236}">
                <a16:creationId xmlns:a16="http://schemas.microsoft.com/office/drawing/2014/main" id="{32F1A5BC-674A-5E66-04F0-D1A7F7DB4B03}"/>
              </a:ext>
            </a:extLst>
          </p:cNvPr>
          <p:cNvSpPr/>
          <p:nvPr userDrawn="1"/>
        </p:nvSpPr>
        <p:spPr>
          <a:xfrm>
            <a:off x="783041" y="6354613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2" name="Oval 561">
            <a:extLst>
              <a:ext uri="{FF2B5EF4-FFF2-40B4-BE49-F238E27FC236}">
                <a16:creationId xmlns:a16="http://schemas.microsoft.com/office/drawing/2014/main" id="{809338DA-AC95-7FDE-232D-F3DC985E80B8}"/>
              </a:ext>
            </a:extLst>
          </p:cNvPr>
          <p:cNvSpPr/>
          <p:nvPr userDrawn="1"/>
        </p:nvSpPr>
        <p:spPr>
          <a:xfrm>
            <a:off x="822558" y="6347645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3" name="Oval 562">
            <a:extLst>
              <a:ext uri="{FF2B5EF4-FFF2-40B4-BE49-F238E27FC236}">
                <a16:creationId xmlns:a16="http://schemas.microsoft.com/office/drawing/2014/main" id="{B65866DF-459E-CEBD-04AF-389F85A7D1DC}"/>
              </a:ext>
            </a:extLst>
          </p:cNvPr>
          <p:cNvSpPr/>
          <p:nvPr userDrawn="1"/>
        </p:nvSpPr>
        <p:spPr>
          <a:xfrm>
            <a:off x="862617" y="6349978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4" name="Oval 563">
            <a:extLst>
              <a:ext uri="{FF2B5EF4-FFF2-40B4-BE49-F238E27FC236}">
                <a16:creationId xmlns:a16="http://schemas.microsoft.com/office/drawing/2014/main" id="{408C1348-D134-8B5C-5AB0-2D5B476C5905}"/>
              </a:ext>
            </a:extLst>
          </p:cNvPr>
          <p:cNvSpPr/>
          <p:nvPr userDrawn="1"/>
        </p:nvSpPr>
        <p:spPr>
          <a:xfrm>
            <a:off x="901058" y="63614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5" name="Oval 564">
            <a:extLst>
              <a:ext uri="{FF2B5EF4-FFF2-40B4-BE49-F238E27FC236}">
                <a16:creationId xmlns:a16="http://schemas.microsoft.com/office/drawing/2014/main" id="{C2B58A38-C8E1-4E7C-015D-101998869B79}"/>
              </a:ext>
            </a:extLst>
          </p:cNvPr>
          <p:cNvSpPr/>
          <p:nvPr userDrawn="1"/>
        </p:nvSpPr>
        <p:spPr>
          <a:xfrm>
            <a:off x="935808" y="6381550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6" name="Oval 565">
            <a:extLst>
              <a:ext uri="{FF2B5EF4-FFF2-40B4-BE49-F238E27FC236}">
                <a16:creationId xmlns:a16="http://schemas.microsoft.com/office/drawing/2014/main" id="{902511F0-7943-53A0-C32C-33BA4E4FE488}"/>
              </a:ext>
            </a:extLst>
          </p:cNvPr>
          <p:cNvSpPr/>
          <p:nvPr userDrawn="1"/>
        </p:nvSpPr>
        <p:spPr>
          <a:xfrm>
            <a:off x="964995" y="6409087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7" name="Oval 566">
            <a:extLst>
              <a:ext uri="{FF2B5EF4-FFF2-40B4-BE49-F238E27FC236}">
                <a16:creationId xmlns:a16="http://schemas.microsoft.com/office/drawing/2014/main" id="{3E56A446-76B3-33EE-B968-59B452221E5D}"/>
              </a:ext>
            </a:extLst>
          </p:cNvPr>
          <p:cNvSpPr/>
          <p:nvPr userDrawn="1"/>
        </p:nvSpPr>
        <p:spPr>
          <a:xfrm>
            <a:off x="987045" y="6442612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8" name="Oval 567">
            <a:extLst>
              <a:ext uri="{FF2B5EF4-FFF2-40B4-BE49-F238E27FC236}">
                <a16:creationId xmlns:a16="http://schemas.microsoft.com/office/drawing/2014/main" id="{79EBDBF1-A4D3-5038-5878-FFD2AD61F499}"/>
              </a:ext>
            </a:extLst>
          </p:cNvPr>
          <p:cNvSpPr/>
          <p:nvPr userDrawn="1"/>
        </p:nvSpPr>
        <p:spPr>
          <a:xfrm>
            <a:off x="1000770" y="6480319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69" name="Oval 568">
            <a:extLst>
              <a:ext uri="{FF2B5EF4-FFF2-40B4-BE49-F238E27FC236}">
                <a16:creationId xmlns:a16="http://schemas.microsoft.com/office/drawing/2014/main" id="{20D2568B-C2C6-5452-8387-E3B99AB782B7}"/>
              </a:ext>
            </a:extLst>
          </p:cNvPr>
          <p:cNvSpPr/>
          <p:nvPr userDrawn="1"/>
        </p:nvSpPr>
        <p:spPr>
          <a:xfrm>
            <a:off x="1005428" y="6520174"/>
            <a:ext cx="17282" cy="17282"/>
          </a:xfrm>
          <a:prstGeom prst="ellipse">
            <a:avLst/>
          </a:prstGeom>
          <a:solidFill>
            <a:srgbClr val="647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0" name="Oval 569">
            <a:extLst>
              <a:ext uri="{FF2B5EF4-FFF2-40B4-BE49-F238E27FC236}">
                <a16:creationId xmlns:a16="http://schemas.microsoft.com/office/drawing/2014/main" id="{DAF5CF12-C115-0EBC-AB28-E2B9943B5DC6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1" name="Oval 570">
            <a:extLst>
              <a:ext uri="{FF2B5EF4-FFF2-40B4-BE49-F238E27FC236}">
                <a16:creationId xmlns:a16="http://schemas.microsoft.com/office/drawing/2014/main" id="{E435FA21-DFD0-66D0-9ECB-A45F6D13092C}"/>
              </a:ext>
            </a:extLst>
          </p:cNvPr>
          <p:cNvSpPr/>
          <p:nvPr userDrawn="1"/>
        </p:nvSpPr>
        <p:spPr>
          <a:xfrm>
            <a:off x="942702" y="655413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2" name="Oval 571">
            <a:extLst>
              <a:ext uri="{FF2B5EF4-FFF2-40B4-BE49-F238E27FC236}">
                <a16:creationId xmlns:a16="http://schemas.microsoft.com/office/drawing/2014/main" id="{2D3BD9BC-9FC7-A399-5616-8C52E4AC3C6D}"/>
              </a:ext>
            </a:extLst>
          </p:cNvPr>
          <p:cNvSpPr/>
          <p:nvPr userDrawn="1"/>
        </p:nvSpPr>
        <p:spPr>
          <a:xfrm>
            <a:off x="927801" y="658507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3" name="Oval 572">
            <a:extLst>
              <a:ext uri="{FF2B5EF4-FFF2-40B4-BE49-F238E27FC236}">
                <a16:creationId xmlns:a16="http://schemas.microsoft.com/office/drawing/2014/main" id="{4D21DB07-D8C4-698F-EE2E-0B3BDEC60816}"/>
              </a:ext>
            </a:extLst>
          </p:cNvPr>
          <p:cNvSpPr/>
          <p:nvPr userDrawn="1"/>
        </p:nvSpPr>
        <p:spPr>
          <a:xfrm>
            <a:off x="904441" y="66102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4" name="Oval 573">
            <a:extLst>
              <a:ext uri="{FF2B5EF4-FFF2-40B4-BE49-F238E27FC236}">
                <a16:creationId xmlns:a16="http://schemas.microsoft.com/office/drawing/2014/main" id="{FDD92A6D-639F-73AA-6E4C-CECB85EB3FCE}"/>
              </a:ext>
            </a:extLst>
          </p:cNvPr>
          <p:cNvSpPr/>
          <p:nvPr userDrawn="1"/>
        </p:nvSpPr>
        <p:spPr>
          <a:xfrm>
            <a:off x="874699" y="66274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5" name="Oval 574">
            <a:extLst>
              <a:ext uri="{FF2B5EF4-FFF2-40B4-BE49-F238E27FC236}">
                <a16:creationId xmlns:a16="http://schemas.microsoft.com/office/drawing/2014/main" id="{539922A3-0854-40B9-EFE7-8A20500246C0}"/>
              </a:ext>
            </a:extLst>
          </p:cNvPr>
          <p:cNvSpPr/>
          <p:nvPr userDrawn="1"/>
        </p:nvSpPr>
        <p:spPr>
          <a:xfrm>
            <a:off x="841216" y="6635067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6" name="Oval 575">
            <a:extLst>
              <a:ext uri="{FF2B5EF4-FFF2-40B4-BE49-F238E27FC236}">
                <a16:creationId xmlns:a16="http://schemas.microsoft.com/office/drawing/2014/main" id="{92E59786-45E0-058D-DE13-BA2202C9C800}"/>
              </a:ext>
            </a:extLst>
          </p:cNvPr>
          <p:cNvSpPr/>
          <p:nvPr userDrawn="1"/>
        </p:nvSpPr>
        <p:spPr>
          <a:xfrm>
            <a:off x="806969" y="663250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7" name="Oval 576">
            <a:extLst>
              <a:ext uri="{FF2B5EF4-FFF2-40B4-BE49-F238E27FC236}">
                <a16:creationId xmlns:a16="http://schemas.microsoft.com/office/drawing/2014/main" id="{A4FF65CD-BEC6-262A-5EC6-DFF747DDEC50}"/>
              </a:ext>
            </a:extLst>
          </p:cNvPr>
          <p:cNvSpPr/>
          <p:nvPr userDrawn="1"/>
        </p:nvSpPr>
        <p:spPr>
          <a:xfrm>
            <a:off x="774999" y="661995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EB12C2C8-97A8-3B23-FD50-6A20A16B6E99}"/>
              </a:ext>
            </a:extLst>
          </p:cNvPr>
          <p:cNvSpPr/>
          <p:nvPr userDrawn="1"/>
        </p:nvSpPr>
        <p:spPr>
          <a:xfrm>
            <a:off x="748148" y="6598540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79" name="Oval 578">
            <a:extLst>
              <a:ext uri="{FF2B5EF4-FFF2-40B4-BE49-F238E27FC236}">
                <a16:creationId xmlns:a16="http://schemas.microsoft.com/office/drawing/2014/main" id="{56CC61AA-EC5D-FC9A-51BA-3B63520960F1}"/>
              </a:ext>
            </a:extLst>
          </p:cNvPr>
          <p:cNvSpPr/>
          <p:nvPr userDrawn="1"/>
        </p:nvSpPr>
        <p:spPr>
          <a:xfrm>
            <a:off x="728802" y="657016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4F0E79FE-3B0D-95B8-4B84-3F5270C61056}"/>
              </a:ext>
            </a:extLst>
          </p:cNvPr>
          <p:cNvSpPr/>
          <p:nvPr userDrawn="1"/>
        </p:nvSpPr>
        <p:spPr>
          <a:xfrm>
            <a:off x="718679" y="653734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1" name="Oval 580">
            <a:extLst>
              <a:ext uri="{FF2B5EF4-FFF2-40B4-BE49-F238E27FC236}">
                <a16:creationId xmlns:a16="http://schemas.microsoft.com/office/drawing/2014/main" id="{DD310966-9F8C-6B16-2EE2-9E180AD71D5E}"/>
              </a:ext>
            </a:extLst>
          </p:cNvPr>
          <p:cNvSpPr/>
          <p:nvPr userDrawn="1"/>
        </p:nvSpPr>
        <p:spPr>
          <a:xfrm>
            <a:off x="718679" y="6503003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7E5336F5-8FCA-D76A-69DD-0EDE20AEB080}"/>
              </a:ext>
            </a:extLst>
          </p:cNvPr>
          <p:cNvSpPr/>
          <p:nvPr userDrawn="1"/>
        </p:nvSpPr>
        <p:spPr>
          <a:xfrm>
            <a:off x="728802" y="6470185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3" name="Oval 582">
            <a:extLst>
              <a:ext uri="{FF2B5EF4-FFF2-40B4-BE49-F238E27FC236}">
                <a16:creationId xmlns:a16="http://schemas.microsoft.com/office/drawing/2014/main" id="{92F8E59B-C129-CCB9-0436-171AC5CBD33C}"/>
              </a:ext>
            </a:extLst>
          </p:cNvPr>
          <p:cNvSpPr/>
          <p:nvPr userDrawn="1"/>
        </p:nvSpPr>
        <p:spPr>
          <a:xfrm>
            <a:off x="748148" y="644180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A571BE88-3D88-8267-1AD8-41B9E255D98C}"/>
              </a:ext>
            </a:extLst>
          </p:cNvPr>
          <p:cNvSpPr/>
          <p:nvPr userDrawn="1"/>
        </p:nvSpPr>
        <p:spPr>
          <a:xfrm>
            <a:off x="774999" y="64203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5" name="Oval 584">
            <a:extLst>
              <a:ext uri="{FF2B5EF4-FFF2-40B4-BE49-F238E27FC236}">
                <a16:creationId xmlns:a16="http://schemas.microsoft.com/office/drawing/2014/main" id="{CAE0F465-D754-63FE-C463-F3EFB68F95C6}"/>
              </a:ext>
            </a:extLst>
          </p:cNvPr>
          <p:cNvSpPr/>
          <p:nvPr userDrawn="1"/>
        </p:nvSpPr>
        <p:spPr>
          <a:xfrm>
            <a:off x="806969" y="6407849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6" name="Oval 585">
            <a:extLst>
              <a:ext uri="{FF2B5EF4-FFF2-40B4-BE49-F238E27FC236}">
                <a16:creationId xmlns:a16="http://schemas.microsoft.com/office/drawing/2014/main" id="{18E19484-F852-166B-A8B7-AB56AA61DCE5}"/>
              </a:ext>
            </a:extLst>
          </p:cNvPr>
          <p:cNvSpPr/>
          <p:nvPr userDrawn="1"/>
        </p:nvSpPr>
        <p:spPr>
          <a:xfrm>
            <a:off x="841216" y="640528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7" name="Oval 586">
            <a:extLst>
              <a:ext uri="{FF2B5EF4-FFF2-40B4-BE49-F238E27FC236}">
                <a16:creationId xmlns:a16="http://schemas.microsoft.com/office/drawing/2014/main" id="{DDEE2DAE-0FA6-782E-E649-7BB5417A7559}"/>
              </a:ext>
            </a:extLst>
          </p:cNvPr>
          <p:cNvSpPr/>
          <p:nvPr userDrawn="1"/>
        </p:nvSpPr>
        <p:spPr>
          <a:xfrm>
            <a:off x="874699" y="641292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8" name="Oval 587">
            <a:extLst>
              <a:ext uri="{FF2B5EF4-FFF2-40B4-BE49-F238E27FC236}">
                <a16:creationId xmlns:a16="http://schemas.microsoft.com/office/drawing/2014/main" id="{85CBD55F-F7FA-4A0A-53A2-3A2996000C36}"/>
              </a:ext>
            </a:extLst>
          </p:cNvPr>
          <p:cNvSpPr/>
          <p:nvPr userDrawn="1"/>
        </p:nvSpPr>
        <p:spPr>
          <a:xfrm>
            <a:off x="904441" y="6430096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89" name="Oval 588">
            <a:extLst>
              <a:ext uri="{FF2B5EF4-FFF2-40B4-BE49-F238E27FC236}">
                <a16:creationId xmlns:a16="http://schemas.microsoft.com/office/drawing/2014/main" id="{9DA2E9AB-7FB9-DBD4-D442-971FAAC204DC}"/>
              </a:ext>
            </a:extLst>
          </p:cNvPr>
          <p:cNvSpPr/>
          <p:nvPr userDrawn="1"/>
        </p:nvSpPr>
        <p:spPr>
          <a:xfrm>
            <a:off x="927801" y="6455272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0" name="Oval 589">
            <a:extLst>
              <a:ext uri="{FF2B5EF4-FFF2-40B4-BE49-F238E27FC236}">
                <a16:creationId xmlns:a16="http://schemas.microsoft.com/office/drawing/2014/main" id="{C523EF59-051F-7C3E-4089-5CFF5E015B3A}"/>
              </a:ext>
            </a:extLst>
          </p:cNvPr>
          <p:cNvSpPr/>
          <p:nvPr userDrawn="1"/>
        </p:nvSpPr>
        <p:spPr>
          <a:xfrm>
            <a:off x="942702" y="648621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1" name="Oval 590">
            <a:extLst>
              <a:ext uri="{FF2B5EF4-FFF2-40B4-BE49-F238E27FC236}">
                <a16:creationId xmlns:a16="http://schemas.microsoft.com/office/drawing/2014/main" id="{C2A8253C-96DB-3CD4-7FB4-EAE21D71EDAF}"/>
              </a:ext>
            </a:extLst>
          </p:cNvPr>
          <p:cNvSpPr/>
          <p:nvPr userDrawn="1"/>
        </p:nvSpPr>
        <p:spPr>
          <a:xfrm>
            <a:off x="947821" y="6520174"/>
            <a:ext cx="17282" cy="1728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2" name="Oval 591">
            <a:extLst>
              <a:ext uri="{FF2B5EF4-FFF2-40B4-BE49-F238E27FC236}">
                <a16:creationId xmlns:a16="http://schemas.microsoft.com/office/drawing/2014/main" id="{4A245ACB-FDEA-C2C1-AF54-5077CC886AC9}"/>
              </a:ext>
            </a:extLst>
          </p:cNvPr>
          <p:cNvSpPr/>
          <p:nvPr userDrawn="1"/>
        </p:nvSpPr>
        <p:spPr>
          <a:xfrm>
            <a:off x="791321" y="6478889"/>
            <a:ext cx="99852" cy="99852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3" name="Oval 592">
            <a:extLst>
              <a:ext uri="{FF2B5EF4-FFF2-40B4-BE49-F238E27FC236}">
                <a16:creationId xmlns:a16="http://schemas.microsoft.com/office/drawing/2014/main" id="{713CB224-E194-B476-352A-B43F835AD308}"/>
              </a:ext>
            </a:extLst>
          </p:cNvPr>
          <p:cNvSpPr/>
          <p:nvPr userDrawn="1"/>
        </p:nvSpPr>
        <p:spPr>
          <a:xfrm>
            <a:off x="1250442" y="630707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4" name="Oval 593">
            <a:extLst>
              <a:ext uri="{FF2B5EF4-FFF2-40B4-BE49-F238E27FC236}">
                <a16:creationId xmlns:a16="http://schemas.microsoft.com/office/drawing/2014/main" id="{04DAAAF0-CB95-D707-A7E9-5D738A92428A}"/>
              </a:ext>
            </a:extLst>
          </p:cNvPr>
          <p:cNvSpPr/>
          <p:nvPr userDrawn="1"/>
        </p:nvSpPr>
        <p:spPr>
          <a:xfrm>
            <a:off x="1250442" y="6380226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Oval 594">
            <a:extLst>
              <a:ext uri="{FF2B5EF4-FFF2-40B4-BE49-F238E27FC236}">
                <a16:creationId xmlns:a16="http://schemas.microsoft.com/office/drawing/2014/main" id="{D515D0E8-6A56-3BB1-5067-1C5469342ADA}"/>
              </a:ext>
            </a:extLst>
          </p:cNvPr>
          <p:cNvSpPr/>
          <p:nvPr userDrawn="1"/>
        </p:nvSpPr>
        <p:spPr>
          <a:xfrm>
            <a:off x="1250442" y="6453378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6" name="Oval 595">
            <a:extLst>
              <a:ext uri="{FF2B5EF4-FFF2-40B4-BE49-F238E27FC236}">
                <a16:creationId xmlns:a16="http://schemas.microsoft.com/office/drawing/2014/main" id="{4101AD12-1E53-F730-D1CD-395996A6B4FA}"/>
              </a:ext>
            </a:extLst>
          </p:cNvPr>
          <p:cNvSpPr/>
          <p:nvPr userDrawn="1"/>
        </p:nvSpPr>
        <p:spPr>
          <a:xfrm>
            <a:off x="1250442" y="6526530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7" name="Oval 596">
            <a:extLst>
              <a:ext uri="{FF2B5EF4-FFF2-40B4-BE49-F238E27FC236}">
                <a16:creationId xmlns:a16="http://schemas.microsoft.com/office/drawing/2014/main" id="{FCFA4873-44E9-DF31-FBE1-42F63E862F15}"/>
              </a:ext>
            </a:extLst>
          </p:cNvPr>
          <p:cNvSpPr/>
          <p:nvPr userDrawn="1"/>
        </p:nvSpPr>
        <p:spPr>
          <a:xfrm>
            <a:off x="1250442" y="6599682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8" name="Oval 597">
            <a:extLst>
              <a:ext uri="{FF2B5EF4-FFF2-40B4-BE49-F238E27FC236}">
                <a16:creationId xmlns:a16="http://schemas.microsoft.com/office/drawing/2014/main" id="{7CAB5165-8782-D721-0737-5E2FA970E0F6}"/>
              </a:ext>
            </a:extLst>
          </p:cNvPr>
          <p:cNvSpPr/>
          <p:nvPr userDrawn="1"/>
        </p:nvSpPr>
        <p:spPr>
          <a:xfrm>
            <a:off x="1250442" y="6672834"/>
            <a:ext cx="22860" cy="2286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9" name="TextBox 598">
            <a:extLst>
              <a:ext uri="{FF2B5EF4-FFF2-40B4-BE49-F238E27FC236}">
                <a16:creationId xmlns:a16="http://schemas.microsoft.com/office/drawing/2014/main" id="{0D8F5278-EF66-D23F-AEAD-3D2C5E62623A}"/>
              </a:ext>
            </a:extLst>
          </p:cNvPr>
          <p:cNvSpPr txBox="1"/>
          <p:nvPr userDrawn="1"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noProof="0" dirty="0"/>
              <a:t>Facilitated by auIGF First Nations Internet Governance and Policy Fellows and Allies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7772" y="274638"/>
            <a:ext cx="644902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35938" y="637860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06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1400" kern="1200">
          <a:solidFill>
            <a:schemeClr val="bg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mnesty.org.au/wp-content/uploads/2018/05/10-ways-to-be-a-genuine-ally-to-Indigenous-communities.pdf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extBox 592"/>
          <p:cNvSpPr txBox="1"/>
          <p:nvPr/>
        </p:nvSpPr>
        <p:spPr>
          <a:xfrm>
            <a:off x="360000" y="2226753"/>
            <a:ext cx="11776536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42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Extending Internet Governance Through First Nations Voices</a:t>
            </a:r>
          </a:p>
        </p:txBody>
      </p:sp>
      <p:sp>
        <p:nvSpPr>
          <p:cNvPr id="594" name="Rectangle 593"/>
          <p:cNvSpPr/>
          <p:nvPr/>
        </p:nvSpPr>
        <p:spPr>
          <a:xfrm>
            <a:off x="360000" y="2766753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>
              <a:solidFill>
                <a:srgbClr val="FCD746"/>
              </a:solidFill>
            </a:endParaRPr>
          </a:p>
        </p:txBody>
      </p:sp>
      <p:sp>
        <p:nvSpPr>
          <p:cNvPr id="595" name="TextBox 594"/>
          <p:cNvSpPr txBox="1"/>
          <p:nvPr/>
        </p:nvSpPr>
        <p:spPr>
          <a:xfrm>
            <a:off x="347472" y="4160520"/>
            <a:ext cx="621792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800" b="1">
                <a:solidFill>
                  <a:srgbClr val="FCD746"/>
                </a:solidFill>
                <a:latin typeface="Aptos Display"/>
              </a:defRPr>
            </a:pPr>
            <a:r>
              <a:rPr lang="en-AU" noProof="0" dirty="0">
                <a:solidFill>
                  <a:srgbClr val="FCD746"/>
                </a:solidFill>
              </a:rPr>
              <a:t>auIGF 2026 workshop concept</a:t>
            </a:r>
          </a:p>
        </p:txBody>
      </p:sp>
      <p:sp>
        <p:nvSpPr>
          <p:cNvPr id="596" name="Rectangle 595"/>
          <p:cNvSpPr/>
          <p:nvPr/>
        </p:nvSpPr>
        <p:spPr>
          <a:xfrm>
            <a:off x="347472" y="4709160"/>
            <a:ext cx="1005840" cy="22860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7" name="TextBox 596"/>
          <p:cNvSpPr txBox="1"/>
          <p:nvPr/>
        </p:nvSpPr>
        <p:spPr>
          <a:xfrm>
            <a:off x="347472" y="4919472"/>
            <a:ext cx="658368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noProof="0" dirty="0"/>
              <a:t>Toward a national Aboriginal and Torres Strait Islander internet representative group, a community listening roadshow, and policy pathways for economic sovereignty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2C4693-CC23-EF07-4E59-D2D098F3D55A}"/>
              </a:ext>
            </a:extLst>
          </p:cNvPr>
          <p:cNvSpPr txBox="1"/>
          <p:nvPr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noProof="0" dirty="0"/>
              <a:t>Facilitated by auIGF First Nations Internet Governance and Policy Fellows and Allies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TextBox 1332"/>
          <p:cNvSpPr txBox="1"/>
          <p:nvPr/>
        </p:nvSpPr>
        <p:spPr>
          <a:xfrm>
            <a:off x="360000" y="1080000"/>
            <a:ext cx="73152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38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Facilitators</a:t>
            </a:r>
          </a:p>
        </p:txBody>
      </p:sp>
      <p:sp>
        <p:nvSpPr>
          <p:cNvPr id="1334" name="Rectangle 1333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35" name="TextBox 1334"/>
          <p:cNvSpPr txBox="1"/>
          <p:nvPr/>
        </p:nvSpPr>
        <p:spPr>
          <a:xfrm>
            <a:off x="360000" y="1800000"/>
            <a:ext cx="6858000" cy="3847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500" b="1">
                <a:solidFill>
                  <a:srgbClr val="FCD746"/>
                </a:solidFill>
                <a:latin typeface="Aptos Display"/>
              </a:defRPr>
            </a:pPr>
            <a:r>
              <a:rPr lang="en-AU" noProof="0" dirty="0"/>
              <a:t>auIGF First Nations Fellows and Allies</a:t>
            </a:r>
          </a:p>
        </p:txBody>
      </p:sp>
      <p:grpSp>
        <p:nvGrpSpPr>
          <p:cNvPr id="1336" name="Group 1335">
            <a:extLst>
              <a:ext uri="{FF2B5EF4-FFF2-40B4-BE49-F238E27FC236}">
                <a16:creationId xmlns:a16="http://schemas.microsoft.com/office/drawing/2014/main" id="{355B62CC-8074-308E-D532-06D724CB2DD4}"/>
              </a:ext>
            </a:extLst>
          </p:cNvPr>
          <p:cNvGrpSpPr/>
          <p:nvPr/>
        </p:nvGrpSpPr>
        <p:grpSpPr>
          <a:xfrm>
            <a:off x="347472" y="3947728"/>
            <a:ext cx="4526280" cy="868680"/>
            <a:chOff x="347472" y="3967068"/>
            <a:chExt cx="4526280" cy="868680"/>
          </a:xfrm>
        </p:grpSpPr>
        <p:sp>
          <p:nvSpPr>
            <p:cNvPr id="1337" name="Rounded Rectangle 595"/>
            <p:cNvSpPr/>
            <p:nvPr/>
          </p:nvSpPr>
          <p:spPr>
            <a:xfrm>
              <a:off x="347472" y="3967068"/>
              <a:ext cx="4526280" cy="86868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8" name="Oval 1337"/>
            <p:cNvSpPr/>
            <p:nvPr/>
          </p:nvSpPr>
          <p:spPr>
            <a:xfrm>
              <a:off x="1068640" y="436082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9" name="Oval 1338"/>
            <p:cNvSpPr/>
            <p:nvPr/>
          </p:nvSpPr>
          <p:spPr>
            <a:xfrm>
              <a:off x="1063969" y="440676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0" name="Oval 1339"/>
            <p:cNvSpPr/>
            <p:nvPr/>
          </p:nvSpPr>
          <p:spPr>
            <a:xfrm>
              <a:off x="1050144" y="445083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1" name="Oval 1340"/>
            <p:cNvSpPr/>
            <p:nvPr/>
          </p:nvSpPr>
          <p:spPr>
            <a:xfrm>
              <a:off x="1027733" y="449120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2" name="Oval 1341"/>
            <p:cNvSpPr/>
            <p:nvPr/>
          </p:nvSpPr>
          <p:spPr>
            <a:xfrm>
              <a:off x="997652" y="452624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3" name="Oval 1342"/>
            <p:cNvSpPr/>
            <p:nvPr/>
          </p:nvSpPr>
          <p:spPr>
            <a:xfrm>
              <a:off x="961134" y="455451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4" name="Oval 1343"/>
            <p:cNvSpPr/>
            <p:nvPr/>
          </p:nvSpPr>
          <p:spPr>
            <a:xfrm>
              <a:off x="919673" y="457485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5" name="Oval 1344"/>
            <p:cNvSpPr/>
            <p:nvPr/>
          </p:nvSpPr>
          <p:spPr>
            <a:xfrm>
              <a:off x="874967" y="458642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6" name="Oval 1345"/>
            <p:cNvSpPr/>
            <p:nvPr/>
          </p:nvSpPr>
          <p:spPr>
            <a:xfrm>
              <a:off x="828846" y="458876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7" name="Oval 1346"/>
            <p:cNvSpPr/>
            <p:nvPr/>
          </p:nvSpPr>
          <p:spPr>
            <a:xfrm>
              <a:off x="783199" y="458177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8" name="Oval 1347"/>
            <p:cNvSpPr/>
            <p:nvPr/>
          </p:nvSpPr>
          <p:spPr>
            <a:xfrm>
              <a:off x="739893" y="456573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9" name="Oval 1348"/>
            <p:cNvSpPr/>
            <p:nvPr/>
          </p:nvSpPr>
          <p:spPr>
            <a:xfrm>
              <a:off x="700703" y="454130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0" name="Oval 1349"/>
            <p:cNvSpPr/>
            <p:nvPr/>
          </p:nvSpPr>
          <p:spPr>
            <a:xfrm>
              <a:off x="667232" y="450949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1" name="Oval 1350"/>
            <p:cNvSpPr/>
            <p:nvPr/>
          </p:nvSpPr>
          <p:spPr>
            <a:xfrm>
              <a:off x="640850" y="447158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2" name="Oval 1351"/>
            <p:cNvSpPr/>
            <p:nvPr/>
          </p:nvSpPr>
          <p:spPr>
            <a:xfrm>
              <a:off x="622639" y="442915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3" name="Oval 1352"/>
            <p:cNvSpPr/>
            <p:nvPr/>
          </p:nvSpPr>
          <p:spPr>
            <a:xfrm>
              <a:off x="613343" y="438391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4" name="Oval 1353"/>
            <p:cNvSpPr/>
            <p:nvPr/>
          </p:nvSpPr>
          <p:spPr>
            <a:xfrm>
              <a:off x="613343" y="433773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5" name="Oval 1354"/>
            <p:cNvSpPr/>
            <p:nvPr/>
          </p:nvSpPr>
          <p:spPr>
            <a:xfrm>
              <a:off x="622639" y="429250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6" name="Oval 1355"/>
            <p:cNvSpPr/>
            <p:nvPr/>
          </p:nvSpPr>
          <p:spPr>
            <a:xfrm>
              <a:off x="640850" y="425006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7" name="Oval 1356"/>
            <p:cNvSpPr/>
            <p:nvPr/>
          </p:nvSpPr>
          <p:spPr>
            <a:xfrm>
              <a:off x="667232" y="421216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8" name="Oval 1357"/>
            <p:cNvSpPr/>
            <p:nvPr/>
          </p:nvSpPr>
          <p:spPr>
            <a:xfrm>
              <a:off x="700703" y="418034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9" name="Oval 1358"/>
            <p:cNvSpPr/>
            <p:nvPr/>
          </p:nvSpPr>
          <p:spPr>
            <a:xfrm>
              <a:off x="739893" y="415591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0" name="Oval 1359"/>
            <p:cNvSpPr/>
            <p:nvPr/>
          </p:nvSpPr>
          <p:spPr>
            <a:xfrm>
              <a:off x="783199" y="413987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1" name="Oval 1360"/>
            <p:cNvSpPr/>
            <p:nvPr/>
          </p:nvSpPr>
          <p:spPr>
            <a:xfrm>
              <a:off x="828846" y="413288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2" name="Oval 1361"/>
            <p:cNvSpPr/>
            <p:nvPr/>
          </p:nvSpPr>
          <p:spPr>
            <a:xfrm>
              <a:off x="874967" y="413522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3" name="Oval 1362"/>
            <p:cNvSpPr/>
            <p:nvPr/>
          </p:nvSpPr>
          <p:spPr>
            <a:xfrm>
              <a:off x="919673" y="414679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4" name="Oval 1363"/>
            <p:cNvSpPr/>
            <p:nvPr/>
          </p:nvSpPr>
          <p:spPr>
            <a:xfrm>
              <a:off x="961134" y="416713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5" name="Oval 1364"/>
            <p:cNvSpPr/>
            <p:nvPr/>
          </p:nvSpPr>
          <p:spPr>
            <a:xfrm>
              <a:off x="997652" y="419540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6" name="Oval 1365"/>
            <p:cNvSpPr/>
            <p:nvPr/>
          </p:nvSpPr>
          <p:spPr>
            <a:xfrm>
              <a:off x="1027733" y="423044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7" name="Oval 1366"/>
            <p:cNvSpPr/>
            <p:nvPr/>
          </p:nvSpPr>
          <p:spPr>
            <a:xfrm>
              <a:off x="1050144" y="427082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8" name="Oval 1367"/>
            <p:cNvSpPr/>
            <p:nvPr/>
          </p:nvSpPr>
          <p:spPr>
            <a:xfrm>
              <a:off x="1063969" y="431488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9" name="Oval 1368"/>
            <p:cNvSpPr/>
            <p:nvPr/>
          </p:nvSpPr>
          <p:spPr>
            <a:xfrm>
              <a:off x="1068640" y="436082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0" name="Arc 1369"/>
            <p:cNvSpPr/>
            <p:nvPr/>
          </p:nvSpPr>
          <p:spPr>
            <a:xfrm>
              <a:off x="722010" y="4256694"/>
              <a:ext cx="249631" cy="228234"/>
            </a:xfrm>
            <a:prstGeom prst="arc">
              <a:avLst/>
            </a:prstGeom>
            <a:noFill/>
            <a:ln w="3810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1" name="Oval 1370"/>
            <p:cNvSpPr/>
            <p:nvPr/>
          </p:nvSpPr>
          <p:spPr>
            <a:xfrm>
              <a:off x="972354" y="4364392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2" name="Oval 1371"/>
            <p:cNvSpPr/>
            <p:nvPr/>
          </p:nvSpPr>
          <p:spPr>
            <a:xfrm>
              <a:off x="951974" y="4433801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3" name="Oval 1372"/>
            <p:cNvSpPr/>
            <p:nvPr/>
          </p:nvSpPr>
          <p:spPr>
            <a:xfrm>
              <a:off x="897304" y="4481173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4" name="Oval 1373"/>
            <p:cNvSpPr/>
            <p:nvPr/>
          </p:nvSpPr>
          <p:spPr>
            <a:xfrm>
              <a:off x="825702" y="4491467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5" name="Oval 1374"/>
            <p:cNvSpPr/>
            <p:nvPr/>
          </p:nvSpPr>
          <p:spPr>
            <a:xfrm>
              <a:off x="759900" y="4461417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6" name="Oval 1375"/>
            <p:cNvSpPr/>
            <p:nvPr/>
          </p:nvSpPr>
          <p:spPr>
            <a:xfrm>
              <a:off x="720791" y="4400562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7" name="Oval 1376"/>
            <p:cNvSpPr/>
            <p:nvPr/>
          </p:nvSpPr>
          <p:spPr>
            <a:xfrm>
              <a:off x="720791" y="4328223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8" name="Oval 1377"/>
            <p:cNvSpPr/>
            <p:nvPr/>
          </p:nvSpPr>
          <p:spPr>
            <a:xfrm>
              <a:off x="759900" y="4267368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9" name="Oval 1378"/>
            <p:cNvSpPr/>
            <p:nvPr/>
          </p:nvSpPr>
          <p:spPr>
            <a:xfrm>
              <a:off x="825702" y="4237317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0" name="Oval 1379"/>
            <p:cNvSpPr/>
            <p:nvPr/>
          </p:nvSpPr>
          <p:spPr>
            <a:xfrm>
              <a:off x="897304" y="4247612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1" name="Oval 1380"/>
            <p:cNvSpPr/>
            <p:nvPr/>
          </p:nvSpPr>
          <p:spPr>
            <a:xfrm>
              <a:off x="951974" y="4294984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2" name="Oval 1381"/>
            <p:cNvSpPr/>
            <p:nvPr/>
          </p:nvSpPr>
          <p:spPr>
            <a:xfrm>
              <a:off x="972354" y="4364392"/>
              <a:ext cx="12838" cy="1283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3" name="Oval 1382"/>
            <p:cNvSpPr/>
            <p:nvPr/>
          </p:nvSpPr>
          <p:spPr>
            <a:xfrm>
              <a:off x="1360170" y="4039341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4" name="Oval 1383"/>
            <p:cNvSpPr/>
            <p:nvPr/>
          </p:nvSpPr>
          <p:spPr>
            <a:xfrm>
              <a:off x="1360170" y="4112493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5" name="Oval 1384"/>
            <p:cNvSpPr/>
            <p:nvPr/>
          </p:nvSpPr>
          <p:spPr>
            <a:xfrm>
              <a:off x="1360170" y="4185645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6" name="Oval 1385"/>
            <p:cNvSpPr/>
            <p:nvPr/>
          </p:nvSpPr>
          <p:spPr>
            <a:xfrm>
              <a:off x="1360170" y="425879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7" name="Oval 1386"/>
            <p:cNvSpPr/>
            <p:nvPr/>
          </p:nvSpPr>
          <p:spPr>
            <a:xfrm>
              <a:off x="1360170" y="433195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8" name="Oval 1387"/>
            <p:cNvSpPr/>
            <p:nvPr/>
          </p:nvSpPr>
          <p:spPr>
            <a:xfrm>
              <a:off x="1360170" y="440510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89" name="Oval 1388"/>
            <p:cNvSpPr/>
            <p:nvPr/>
          </p:nvSpPr>
          <p:spPr>
            <a:xfrm>
              <a:off x="1360170" y="447825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90" name="Oval 1389"/>
            <p:cNvSpPr/>
            <p:nvPr/>
          </p:nvSpPr>
          <p:spPr>
            <a:xfrm>
              <a:off x="1360170" y="455140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91" name="Oval 1390"/>
            <p:cNvSpPr/>
            <p:nvPr/>
          </p:nvSpPr>
          <p:spPr>
            <a:xfrm>
              <a:off x="1360170" y="462455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92" name="TextBox 1391"/>
            <p:cNvSpPr txBox="1"/>
            <p:nvPr/>
          </p:nvSpPr>
          <p:spPr>
            <a:xfrm>
              <a:off x="1609343" y="4069059"/>
              <a:ext cx="3063240" cy="21945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David Wilson</a:t>
              </a:r>
            </a:p>
          </p:txBody>
        </p:sp>
        <p:sp>
          <p:nvSpPr>
            <p:cNvPr id="1393" name="TextBox 1392"/>
            <p:cNvSpPr txBox="1"/>
            <p:nvPr/>
          </p:nvSpPr>
          <p:spPr>
            <a:xfrm>
              <a:off x="1609343" y="4334236"/>
              <a:ext cx="3154680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Kaurna Aboriginal media practitioner, creative producer, community consultation and digital storytelling</a:t>
              </a:r>
            </a:p>
          </p:txBody>
        </p:sp>
      </p:grpSp>
      <p:grpSp>
        <p:nvGrpSpPr>
          <p:cNvPr id="1394" name="Group 1393">
            <a:extLst>
              <a:ext uri="{FF2B5EF4-FFF2-40B4-BE49-F238E27FC236}">
                <a16:creationId xmlns:a16="http://schemas.microsoft.com/office/drawing/2014/main" id="{6F1D4870-26EA-6A08-2F12-B8B44F20E7E4}"/>
              </a:ext>
            </a:extLst>
          </p:cNvPr>
          <p:cNvGrpSpPr/>
          <p:nvPr/>
        </p:nvGrpSpPr>
        <p:grpSpPr>
          <a:xfrm>
            <a:off x="5166360" y="2850448"/>
            <a:ext cx="4526280" cy="868680"/>
            <a:chOff x="5166360" y="2850448"/>
            <a:chExt cx="4526280" cy="868680"/>
          </a:xfrm>
        </p:grpSpPr>
        <p:sp>
          <p:nvSpPr>
            <p:cNvPr id="1395" name="Rounded Rectangle 652"/>
            <p:cNvSpPr/>
            <p:nvPr/>
          </p:nvSpPr>
          <p:spPr>
            <a:xfrm>
              <a:off x="5166360" y="2850448"/>
              <a:ext cx="4526280" cy="86868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96" name="Oval 1395"/>
            <p:cNvSpPr/>
            <p:nvPr/>
          </p:nvSpPr>
          <p:spPr>
            <a:xfrm>
              <a:off x="5887528" y="331454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97" name="Oval 1396"/>
            <p:cNvSpPr/>
            <p:nvPr/>
          </p:nvSpPr>
          <p:spPr>
            <a:xfrm>
              <a:off x="5882857" y="336048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98" name="Oval 1397"/>
            <p:cNvSpPr/>
            <p:nvPr/>
          </p:nvSpPr>
          <p:spPr>
            <a:xfrm>
              <a:off x="5869032" y="340454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99" name="Oval 1398"/>
            <p:cNvSpPr/>
            <p:nvPr/>
          </p:nvSpPr>
          <p:spPr>
            <a:xfrm>
              <a:off x="5846621" y="344492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0" name="Oval 1399"/>
            <p:cNvSpPr/>
            <p:nvPr/>
          </p:nvSpPr>
          <p:spPr>
            <a:xfrm>
              <a:off x="5816540" y="347996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1" name="Oval 1400"/>
            <p:cNvSpPr/>
            <p:nvPr/>
          </p:nvSpPr>
          <p:spPr>
            <a:xfrm>
              <a:off x="5780022" y="350823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2" name="Oval 1401"/>
            <p:cNvSpPr/>
            <p:nvPr/>
          </p:nvSpPr>
          <p:spPr>
            <a:xfrm>
              <a:off x="5738561" y="352856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3" name="Oval 1402"/>
            <p:cNvSpPr/>
            <p:nvPr/>
          </p:nvSpPr>
          <p:spPr>
            <a:xfrm>
              <a:off x="5693855" y="354014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4" name="Oval 1403"/>
            <p:cNvSpPr/>
            <p:nvPr/>
          </p:nvSpPr>
          <p:spPr>
            <a:xfrm>
              <a:off x="5647734" y="354248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5" name="Oval 1404"/>
            <p:cNvSpPr/>
            <p:nvPr/>
          </p:nvSpPr>
          <p:spPr>
            <a:xfrm>
              <a:off x="5602087" y="353549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6" name="Oval 1405"/>
            <p:cNvSpPr/>
            <p:nvPr/>
          </p:nvSpPr>
          <p:spPr>
            <a:xfrm>
              <a:off x="5558781" y="351945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7" name="Oval 1406"/>
            <p:cNvSpPr/>
            <p:nvPr/>
          </p:nvSpPr>
          <p:spPr>
            <a:xfrm>
              <a:off x="5519591" y="349502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8" name="Oval 1407"/>
            <p:cNvSpPr/>
            <p:nvPr/>
          </p:nvSpPr>
          <p:spPr>
            <a:xfrm>
              <a:off x="5486120" y="346320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09" name="Oval 1408"/>
            <p:cNvSpPr/>
            <p:nvPr/>
          </p:nvSpPr>
          <p:spPr>
            <a:xfrm>
              <a:off x="5459738" y="342530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0" name="Oval 1409"/>
            <p:cNvSpPr/>
            <p:nvPr/>
          </p:nvSpPr>
          <p:spPr>
            <a:xfrm>
              <a:off x="5441527" y="338286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1" name="Oval 1410"/>
            <p:cNvSpPr/>
            <p:nvPr/>
          </p:nvSpPr>
          <p:spPr>
            <a:xfrm>
              <a:off x="5432231" y="333763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2" name="Oval 1411"/>
            <p:cNvSpPr/>
            <p:nvPr/>
          </p:nvSpPr>
          <p:spPr>
            <a:xfrm>
              <a:off x="5432231" y="329145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3" name="Oval 1412"/>
            <p:cNvSpPr/>
            <p:nvPr/>
          </p:nvSpPr>
          <p:spPr>
            <a:xfrm>
              <a:off x="5441527" y="324621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4" name="Oval 1413"/>
            <p:cNvSpPr/>
            <p:nvPr/>
          </p:nvSpPr>
          <p:spPr>
            <a:xfrm>
              <a:off x="5459738" y="320378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5" name="Oval 1414"/>
            <p:cNvSpPr/>
            <p:nvPr/>
          </p:nvSpPr>
          <p:spPr>
            <a:xfrm>
              <a:off x="5486120" y="316587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6" name="Oval 1415"/>
            <p:cNvSpPr/>
            <p:nvPr/>
          </p:nvSpPr>
          <p:spPr>
            <a:xfrm>
              <a:off x="5519591" y="313406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7" name="Oval 1416"/>
            <p:cNvSpPr/>
            <p:nvPr/>
          </p:nvSpPr>
          <p:spPr>
            <a:xfrm>
              <a:off x="5558781" y="310963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8" name="Oval 1417"/>
            <p:cNvSpPr/>
            <p:nvPr/>
          </p:nvSpPr>
          <p:spPr>
            <a:xfrm>
              <a:off x="5602087" y="309359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19" name="Oval 1418"/>
            <p:cNvSpPr/>
            <p:nvPr/>
          </p:nvSpPr>
          <p:spPr>
            <a:xfrm>
              <a:off x="5647734" y="308660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0" name="Oval 1419"/>
            <p:cNvSpPr/>
            <p:nvPr/>
          </p:nvSpPr>
          <p:spPr>
            <a:xfrm>
              <a:off x="5693855" y="308894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1" name="Oval 1420"/>
            <p:cNvSpPr/>
            <p:nvPr/>
          </p:nvSpPr>
          <p:spPr>
            <a:xfrm>
              <a:off x="5738561" y="310051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2" name="Oval 1421"/>
            <p:cNvSpPr/>
            <p:nvPr/>
          </p:nvSpPr>
          <p:spPr>
            <a:xfrm>
              <a:off x="5780022" y="312085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3" name="Oval 1422"/>
            <p:cNvSpPr/>
            <p:nvPr/>
          </p:nvSpPr>
          <p:spPr>
            <a:xfrm>
              <a:off x="5816540" y="314912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4" name="Oval 1423"/>
            <p:cNvSpPr/>
            <p:nvPr/>
          </p:nvSpPr>
          <p:spPr>
            <a:xfrm>
              <a:off x="5846621" y="318415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5" name="Oval 1424"/>
            <p:cNvSpPr/>
            <p:nvPr/>
          </p:nvSpPr>
          <p:spPr>
            <a:xfrm>
              <a:off x="5869032" y="322453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6" name="Oval 1425"/>
            <p:cNvSpPr/>
            <p:nvPr/>
          </p:nvSpPr>
          <p:spPr>
            <a:xfrm>
              <a:off x="5882857" y="326859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27" name="Oval 1426"/>
            <p:cNvSpPr/>
            <p:nvPr/>
          </p:nvSpPr>
          <p:spPr>
            <a:xfrm>
              <a:off x="5887528" y="331454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428" name="Connector 685"/>
            <p:cNvCxnSpPr/>
            <p:nvPr/>
          </p:nvCxnSpPr>
          <p:spPr>
            <a:xfrm flipV="1">
              <a:off x="5669280" y="3181881"/>
              <a:ext cx="0" cy="285293"/>
            </a:xfrm>
            <a:prstGeom prst="line">
              <a:avLst/>
            </a:prstGeom>
            <a:ln w="1524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9" name="Connector 686"/>
            <p:cNvCxnSpPr/>
            <p:nvPr/>
          </p:nvCxnSpPr>
          <p:spPr>
            <a:xfrm flipH="1" flipV="1">
              <a:off x="5583692" y="3224675"/>
              <a:ext cx="85588" cy="42794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0" name="Oval 1429"/>
            <p:cNvSpPr/>
            <p:nvPr/>
          </p:nvSpPr>
          <p:spPr>
            <a:xfrm>
              <a:off x="5558729" y="3192580"/>
              <a:ext cx="49926" cy="3566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431" name="Connector 688"/>
            <p:cNvCxnSpPr/>
            <p:nvPr/>
          </p:nvCxnSpPr>
          <p:spPr>
            <a:xfrm flipV="1">
              <a:off x="5669280" y="3267469"/>
              <a:ext cx="85587" cy="42794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2" name="Oval 1431"/>
            <p:cNvSpPr/>
            <p:nvPr/>
          </p:nvSpPr>
          <p:spPr>
            <a:xfrm>
              <a:off x="5729904" y="3235374"/>
              <a:ext cx="49926" cy="3566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433" name="Connector 690"/>
            <p:cNvCxnSpPr/>
            <p:nvPr/>
          </p:nvCxnSpPr>
          <p:spPr>
            <a:xfrm flipH="1" flipV="1">
              <a:off x="5597956" y="3338792"/>
              <a:ext cx="71324" cy="42794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4" name="Oval 1433"/>
            <p:cNvSpPr/>
            <p:nvPr/>
          </p:nvSpPr>
          <p:spPr>
            <a:xfrm>
              <a:off x="5572993" y="3306697"/>
              <a:ext cx="49926" cy="3566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435" name="Connector 692"/>
            <p:cNvCxnSpPr/>
            <p:nvPr/>
          </p:nvCxnSpPr>
          <p:spPr>
            <a:xfrm flipV="1">
              <a:off x="5669280" y="3374454"/>
              <a:ext cx="78455" cy="42794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6" name="Oval 1435"/>
            <p:cNvSpPr/>
            <p:nvPr/>
          </p:nvSpPr>
          <p:spPr>
            <a:xfrm>
              <a:off x="5722772" y="3342358"/>
              <a:ext cx="49926" cy="3566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37" name="Oval 1436"/>
            <p:cNvSpPr/>
            <p:nvPr/>
          </p:nvSpPr>
          <p:spPr>
            <a:xfrm>
              <a:off x="6179058" y="2993057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38" name="Oval 1437"/>
            <p:cNvSpPr/>
            <p:nvPr/>
          </p:nvSpPr>
          <p:spPr>
            <a:xfrm>
              <a:off x="6179058" y="3066209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39" name="Oval 1438"/>
            <p:cNvSpPr/>
            <p:nvPr/>
          </p:nvSpPr>
          <p:spPr>
            <a:xfrm>
              <a:off x="6179058" y="3139361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40" name="Oval 1439"/>
            <p:cNvSpPr/>
            <p:nvPr/>
          </p:nvSpPr>
          <p:spPr>
            <a:xfrm>
              <a:off x="6179058" y="321251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41" name="Oval 1440"/>
            <p:cNvSpPr/>
            <p:nvPr/>
          </p:nvSpPr>
          <p:spPr>
            <a:xfrm>
              <a:off x="6179058" y="328566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42" name="Oval 1441"/>
            <p:cNvSpPr/>
            <p:nvPr/>
          </p:nvSpPr>
          <p:spPr>
            <a:xfrm>
              <a:off x="6179058" y="335881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43" name="Oval 1442"/>
            <p:cNvSpPr/>
            <p:nvPr/>
          </p:nvSpPr>
          <p:spPr>
            <a:xfrm>
              <a:off x="6179058" y="343197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44" name="Oval 1443"/>
            <p:cNvSpPr/>
            <p:nvPr/>
          </p:nvSpPr>
          <p:spPr>
            <a:xfrm>
              <a:off x="6179058" y="350512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45" name="Oval 1444"/>
            <p:cNvSpPr/>
            <p:nvPr/>
          </p:nvSpPr>
          <p:spPr>
            <a:xfrm>
              <a:off x="6179058" y="357827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446" name="TextBox 1445"/>
            <p:cNvSpPr txBox="1"/>
            <p:nvPr/>
          </p:nvSpPr>
          <p:spPr>
            <a:xfrm>
              <a:off x="6428232" y="2952439"/>
              <a:ext cx="3063240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Susan Joy Beetson</a:t>
              </a:r>
            </a:p>
          </p:txBody>
        </p:sp>
        <p:sp>
          <p:nvSpPr>
            <p:cNvPr id="1447" name="TextBox 1446"/>
            <p:cNvSpPr txBox="1"/>
            <p:nvPr/>
          </p:nvSpPr>
          <p:spPr>
            <a:xfrm>
              <a:off x="6428232" y="3217616"/>
              <a:ext cx="3154680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Ngemba Computer Science, Information Systems, and Indigenous data sovereignty and governance researcher, educator and community</a:t>
              </a:r>
            </a:p>
          </p:txBody>
        </p:sp>
      </p:grpSp>
      <p:grpSp>
        <p:nvGrpSpPr>
          <p:cNvPr id="1448" name="Group 1447">
            <a:extLst>
              <a:ext uri="{FF2B5EF4-FFF2-40B4-BE49-F238E27FC236}">
                <a16:creationId xmlns:a16="http://schemas.microsoft.com/office/drawing/2014/main" id="{689A370A-0D63-0724-0792-365089B18712}"/>
              </a:ext>
            </a:extLst>
          </p:cNvPr>
          <p:cNvGrpSpPr/>
          <p:nvPr/>
        </p:nvGrpSpPr>
        <p:grpSpPr>
          <a:xfrm>
            <a:off x="5166360" y="3947728"/>
            <a:ext cx="4526280" cy="868680"/>
            <a:chOff x="5166360" y="3947728"/>
            <a:chExt cx="4526280" cy="868680"/>
          </a:xfrm>
        </p:grpSpPr>
        <p:grpSp>
          <p:nvGrpSpPr>
            <p:cNvPr id="1449" name="Group 1448">
              <a:extLst>
                <a:ext uri="{FF2B5EF4-FFF2-40B4-BE49-F238E27FC236}">
                  <a16:creationId xmlns:a16="http://schemas.microsoft.com/office/drawing/2014/main" id="{378C11DC-F393-FC09-466B-723C7F70C63D}"/>
                </a:ext>
              </a:extLst>
            </p:cNvPr>
            <p:cNvGrpSpPr/>
            <p:nvPr/>
          </p:nvGrpSpPr>
          <p:grpSpPr>
            <a:xfrm>
              <a:off x="5432231" y="4090337"/>
              <a:ext cx="769687" cy="608077"/>
              <a:chOff x="5432231" y="4090337"/>
              <a:chExt cx="769687" cy="608077"/>
            </a:xfrm>
          </p:grpSpPr>
          <p:sp>
            <p:nvSpPr>
              <p:cNvPr id="1454" name="Oval 1453"/>
              <p:cNvSpPr/>
              <p:nvPr/>
            </p:nvSpPr>
            <p:spPr>
              <a:xfrm>
                <a:off x="5887528" y="4411822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55" name="Oval 1454"/>
              <p:cNvSpPr/>
              <p:nvPr/>
            </p:nvSpPr>
            <p:spPr>
              <a:xfrm>
                <a:off x="5882857" y="4457765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56" name="Oval 1455"/>
              <p:cNvSpPr/>
              <p:nvPr/>
            </p:nvSpPr>
            <p:spPr>
              <a:xfrm>
                <a:off x="5869032" y="4501828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57" name="Oval 1456"/>
              <p:cNvSpPr/>
              <p:nvPr/>
            </p:nvSpPr>
            <p:spPr>
              <a:xfrm>
                <a:off x="5846621" y="4542205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58" name="Oval 1457"/>
              <p:cNvSpPr/>
              <p:nvPr/>
            </p:nvSpPr>
            <p:spPr>
              <a:xfrm>
                <a:off x="5816540" y="4577245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59" name="Oval 1458"/>
              <p:cNvSpPr/>
              <p:nvPr/>
            </p:nvSpPr>
            <p:spPr>
              <a:xfrm>
                <a:off x="5780022" y="4605512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0" name="Oval 1459"/>
              <p:cNvSpPr/>
              <p:nvPr/>
            </p:nvSpPr>
            <p:spPr>
              <a:xfrm>
                <a:off x="5738561" y="4625849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1" name="Oval 1460"/>
              <p:cNvSpPr/>
              <p:nvPr/>
            </p:nvSpPr>
            <p:spPr>
              <a:xfrm>
                <a:off x="5693855" y="4637425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2" name="Oval 1461"/>
              <p:cNvSpPr/>
              <p:nvPr/>
            </p:nvSpPr>
            <p:spPr>
              <a:xfrm>
                <a:off x="5647734" y="4639764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3" name="Oval 1462"/>
              <p:cNvSpPr/>
              <p:nvPr/>
            </p:nvSpPr>
            <p:spPr>
              <a:xfrm>
                <a:off x="5602087" y="4632771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4" name="Oval 1463"/>
              <p:cNvSpPr/>
              <p:nvPr/>
            </p:nvSpPr>
            <p:spPr>
              <a:xfrm>
                <a:off x="5558781" y="4616732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5" name="Oval 1464"/>
              <p:cNvSpPr/>
              <p:nvPr/>
            </p:nvSpPr>
            <p:spPr>
              <a:xfrm>
                <a:off x="5519591" y="4592304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6" name="Oval 1465"/>
              <p:cNvSpPr/>
              <p:nvPr/>
            </p:nvSpPr>
            <p:spPr>
              <a:xfrm>
                <a:off x="5486120" y="4560488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7" name="Oval 1466"/>
              <p:cNvSpPr/>
              <p:nvPr/>
            </p:nvSpPr>
            <p:spPr>
              <a:xfrm>
                <a:off x="5459738" y="4522585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8" name="Oval 1467"/>
              <p:cNvSpPr/>
              <p:nvPr/>
            </p:nvSpPr>
            <p:spPr>
              <a:xfrm>
                <a:off x="5441527" y="4480147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69" name="Oval 1468"/>
              <p:cNvSpPr/>
              <p:nvPr/>
            </p:nvSpPr>
            <p:spPr>
              <a:xfrm>
                <a:off x="5432231" y="4434912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0" name="Oval 1469"/>
              <p:cNvSpPr/>
              <p:nvPr/>
            </p:nvSpPr>
            <p:spPr>
              <a:xfrm>
                <a:off x="5432231" y="4388732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1" name="Oval 1470"/>
              <p:cNvSpPr/>
              <p:nvPr/>
            </p:nvSpPr>
            <p:spPr>
              <a:xfrm>
                <a:off x="5441527" y="4343497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2" name="Oval 1471"/>
              <p:cNvSpPr/>
              <p:nvPr/>
            </p:nvSpPr>
            <p:spPr>
              <a:xfrm>
                <a:off x="5459738" y="4301060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3" name="Oval 1472"/>
              <p:cNvSpPr/>
              <p:nvPr/>
            </p:nvSpPr>
            <p:spPr>
              <a:xfrm>
                <a:off x="5486120" y="4263157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4" name="Oval 1473"/>
              <p:cNvSpPr/>
              <p:nvPr/>
            </p:nvSpPr>
            <p:spPr>
              <a:xfrm>
                <a:off x="5519591" y="4231340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5" name="Oval 1474"/>
              <p:cNvSpPr/>
              <p:nvPr/>
            </p:nvSpPr>
            <p:spPr>
              <a:xfrm>
                <a:off x="5558781" y="4206913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6" name="Oval 1475"/>
              <p:cNvSpPr/>
              <p:nvPr/>
            </p:nvSpPr>
            <p:spPr>
              <a:xfrm>
                <a:off x="5602087" y="4190874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7" name="Oval 1476"/>
              <p:cNvSpPr/>
              <p:nvPr/>
            </p:nvSpPr>
            <p:spPr>
              <a:xfrm>
                <a:off x="5647734" y="4183881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8" name="Oval 1477"/>
              <p:cNvSpPr/>
              <p:nvPr/>
            </p:nvSpPr>
            <p:spPr>
              <a:xfrm>
                <a:off x="5693855" y="4186220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79" name="Oval 1478"/>
              <p:cNvSpPr/>
              <p:nvPr/>
            </p:nvSpPr>
            <p:spPr>
              <a:xfrm>
                <a:off x="5738561" y="4197795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0" name="Oval 1479"/>
              <p:cNvSpPr/>
              <p:nvPr/>
            </p:nvSpPr>
            <p:spPr>
              <a:xfrm>
                <a:off x="5780022" y="4218133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1" name="Oval 1480"/>
              <p:cNvSpPr/>
              <p:nvPr/>
            </p:nvSpPr>
            <p:spPr>
              <a:xfrm>
                <a:off x="5816540" y="4246400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2" name="Oval 1481"/>
              <p:cNvSpPr/>
              <p:nvPr/>
            </p:nvSpPr>
            <p:spPr>
              <a:xfrm>
                <a:off x="5846621" y="4281439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3" name="Oval 1482"/>
              <p:cNvSpPr/>
              <p:nvPr/>
            </p:nvSpPr>
            <p:spPr>
              <a:xfrm>
                <a:off x="5869032" y="4321817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4" name="Oval 1483"/>
              <p:cNvSpPr/>
              <p:nvPr/>
            </p:nvSpPr>
            <p:spPr>
              <a:xfrm>
                <a:off x="5882857" y="4365879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5" name="Oval 1484"/>
              <p:cNvSpPr/>
              <p:nvPr/>
            </p:nvSpPr>
            <p:spPr>
              <a:xfrm>
                <a:off x="5887528" y="4411822"/>
                <a:ext cx="19970" cy="1997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6" name="Oval 1485"/>
              <p:cNvSpPr/>
              <p:nvPr/>
            </p:nvSpPr>
            <p:spPr>
              <a:xfrm>
                <a:off x="5630052" y="4296992"/>
                <a:ext cx="78455" cy="78455"/>
              </a:xfrm>
              <a:prstGeom prst="ellipse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7" name="Arc 1486"/>
              <p:cNvSpPr/>
              <p:nvPr/>
            </p:nvSpPr>
            <p:spPr>
              <a:xfrm>
                <a:off x="5597956" y="4364749"/>
                <a:ext cx="142646" cy="99852"/>
              </a:xfrm>
              <a:prstGeom prst="arc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8" name="Oval 1487"/>
              <p:cNvSpPr/>
              <p:nvPr/>
            </p:nvSpPr>
            <p:spPr>
              <a:xfrm>
                <a:off x="5515935" y="4475300"/>
                <a:ext cx="78455" cy="78455"/>
              </a:xfrm>
              <a:prstGeom prst="ellipse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89" name="Arc 1488"/>
              <p:cNvSpPr/>
              <p:nvPr/>
            </p:nvSpPr>
            <p:spPr>
              <a:xfrm>
                <a:off x="5483839" y="4543057"/>
                <a:ext cx="142646" cy="99852"/>
              </a:xfrm>
              <a:prstGeom prst="arc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90" name="Oval 1489"/>
              <p:cNvSpPr/>
              <p:nvPr/>
            </p:nvSpPr>
            <p:spPr>
              <a:xfrm>
                <a:off x="5744169" y="4475300"/>
                <a:ext cx="78455" cy="78455"/>
              </a:xfrm>
              <a:prstGeom prst="ellipse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91" name="Arc 1490"/>
              <p:cNvSpPr/>
              <p:nvPr/>
            </p:nvSpPr>
            <p:spPr>
              <a:xfrm>
                <a:off x="5712073" y="4543057"/>
                <a:ext cx="142646" cy="99852"/>
              </a:xfrm>
              <a:prstGeom prst="arc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92" name="Oval 1491"/>
              <p:cNvSpPr/>
              <p:nvPr/>
            </p:nvSpPr>
            <p:spPr>
              <a:xfrm>
                <a:off x="5630052" y="4407543"/>
                <a:ext cx="78455" cy="7845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cxnSp>
            <p:nvCxnSpPr>
              <p:cNvPr id="1493" name="Connector 874"/>
              <p:cNvCxnSpPr/>
              <p:nvPr/>
            </p:nvCxnSpPr>
            <p:spPr>
              <a:xfrm flipV="1">
                <a:off x="5669280" y="4336220"/>
                <a:ext cx="0" cy="106984"/>
              </a:xfrm>
              <a:prstGeom prst="line">
                <a:avLst/>
              </a:prstGeom>
              <a:ln w="1524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4" name="Connector 875"/>
              <p:cNvCxnSpPr/>
              <p:nvPr/>
            </p:nvCxnSpPr>
            <p:spPr>
              <a:xfrm flipH="1">
                <a:off x="5555162" y="4443204"/>
                <a:ext cx="114118" cy="71324"/>
              </a:xfrm>
              <a:prstGeom prst="line">
                <a:avLst/>
              </a:prstGeom>
              <a:ln w="1524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5" name="Connector 876"/>
              <p:cNvCxnSpPr/>
              <p:nvPr/>
            </p:nvCxnSpPr>
            <p:spPr>
              <a:xfrm>
                <a:off x="5669280" y="4443204"/>
                <a:ext cx="114117" cy="71324"/>
              </a:xfrm>
              <a:prstGeom prst="line">
                <a:avLst/>
              </a:prstGeom>
              <a:ln w="1524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96" name="Oval 1495"/>
              <p:cNvSpPr/>
              <p:nvPr/>
            </p:nvSpPr>
            <p:spPr>
              <a:xfrm>
                <a:off x="6179058" y="4090337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97" name="Oval 1496"/>
              <p:cNvSpPr/>
              <p:nvPr/>
            </p:nvSpPr>
            <p:spPr>
              <a:xfrm>
                <a:off x="6179058" y="4163490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98" name="Oval 1497"/>
              <p:cNvSpPr/>
              <p:nvPr/>
            </p:nvSpPr>
            <p:spPr>
              <a:xfrm>
                <a:off x="6179058" y="4236642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99" name="Oval 1498"/>
              <p:cNvSpPr/>
              <p:nvPr/>
            </p:nvSpPr>
            <p:spPr>
              <a:xfrm>
                <a:off x="6179058" y="4309794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500" name="Oval 1499"/>
              <p:cNvSpPr/>
              <p:nvPr/>
            </p:nvSpPr>
            <p:spPr>
              <a:xfrm>
                <a:off x="6179058" y="4382946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501" name="Oval 1500"/>
              <p:cNvSpPr/>
              <p:nvPr/>
            </p:nvSpPr>
            <p:spPr>
              <a:xfrm>
                <a:off x="6179058" y="4456098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502" name="Oval 1501"/>
              <p:cNvSpPr/>
              <p:nvPr/>
            </p:nvSpPr>
            <p:spPr>
              <a:xfrm>
                <a:off x="6179058" y="4529250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503" name="Oval 1502"/>
              <p:cNvSpPr/>
              <p:nvPr/>
            </p:nvSpPr>
            <p:spPr>
              <a:xfrm>
                <a:off x="6179058" y="4602402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504" name="Oval 1503"/>
              <p:cNvSpPr/>
              <p:nvPr/>
            </p:nvSpPr>
            <p:spPr>
              <a:xfrm>
                <a:off x="6179058" y="4675554"/>
                <a:ext cx="22860" cy="2286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</p:grpSp>
        <p:grpSp>
          <p:nvGrpSpPr>
            <p:cNvPr id="1450" name="Group 1449">
              <a:extLst>
                <a:ext uri="{FF2B5EF4-FFF2-40B4-BE49-F238E27FC236}">
                  <a16:creationId xmlns:a16="http://schemas.microsoft.com/office/drawing/2014/main" id="{C6D78F4C-04BD-8B54-1917-AC2296D9AF1F}"/>
                </a:ext>
              </a:extLst>
            </p:cNvPr>
            <p:cNvGrpSpPr/>
            <p:nvPr/>
          </p:nvGrpSpPr>
          <p:grpSpPr>
            <a:xfrm>
              <a:off x="5166360" y="3947728"/>
              <a:ext cx="4526280" cy="868680"/>
              <a:chOff x="5166360" y="3947728"/>
              <a:chExt cx="4526280" cy="868680"/>
            </a:xfrm>
          </p:grpSpPr>
          <p:sp>
            <p:nvSpPr>
              <p:cNvPr id="1451" name="Rounded Rectangle 834"/>
              <p:cNvSpPr/>
              <p:nvPr/>
            </p:nvSpPr>
            <p:spPr>
              <a:xfrm>
                <a:off x="5166360" y="3947728"/>
                <a:ext cx="4526280" cy="868680"/>
              </a:xfrm>
              <a:prstGeom prst="roundRect">
                <a:avLst/>
              </a:prstGeom>
              <a:noFill/>
              <a:ln w="13970">
                <a:solidFill>
                  <a:srgbClr val="FCD74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/>
              </a:p>
            </p:txBody>
          </p:sp>
          <p:sp>
            <p:nvSpPr>
              <p:cNvPr id="1452" name="TextBox 1451"/>
              <p:cNvSpPr txBox="1"/>
              <p:nvPr/>
            </p:nvSpPr>
            <p:spPr>
              <a:xfrm>
                <a:off x="6428232" y="4049720"/>
                <a:ext cx="3063240" cy="21945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l">
                  <a:defRPr sz="1600" b="1">
                    <a:solidFill>
                      <a:srgbClr val="E6E6E6"/>
                    </a:solidFill>
                    <a:latin typeface="Aptos Display"/>
                  </a:defRPr>
                </a:pPr>
                <a:r>
                  <a:rPr lang="en-AU" noProof="0"/>
                  <a:t>Astrid Innes</a:t>
                </a:r>
              </a:p>
            </p:txBody>
          </p:sp>
          <p:sp>
            <p:nvSpPr>
              <p:cNvPr id="1453" name="TextBox 1452"/>
              <p:cNvSpPr txBox="1"/>
              <p:nvPr/>
            </p:nvSpPr>
            <p:spPr>
              <a:xfrm>
                <a:off x="6428232" y="4314896"/>
                <a:ext cx="3154680" cy="4847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defRPr sz="1050" b="0">
                    <a:solidFill>
                      <a:srgbClr val="E6E6E6"/>
                    </a:solidFill>
                    <a:latin typeface="Aptos"/>
                  </a:defRPr>
                </a:pPr>
                <a:r>
                  <a:rPr lang="en-AU" noProof="0" err="1"/>
                  <a:t>Mineng</a:t>
                </a:r>
                <a:r>
                  <a:rPr lang="en-AU" noProof="0"/>
                  <a:t> </a:t>
                </a:r>
                <a:r>
                  <a:rPr lang="en-AU">
                    <a:ea typeface="+mn-lt"/>
                    <a:cs typeface="+mn-lt"/>
                  </a:rPr>
                  <a:t>Wirlomin </a:t>
                </a:r>
                <a:r>
                  <a:rPr lang="en-AU"/>
                  <a:t>Noongar</a:t>
                </a:r>
                <a:r>
                  <a:rPr lang="en-AU" noProof="0"/>
                  <a:t> woman, First Nations communications leader, community voice and accessible engagement</a:t>
                </a:r>
              </a:p>
            </p:txBody>
          </p:sp>
        </p:grpSp>
      </p:grpSp>
      <p:grpSp>
        <p:nvGrpSpPr>
          <p:cNvPr id="1505" name="Group 1504">
            <a:extLst>
              <a:ext uri="{FF2B5EF4-FFF2-40B4-BE49-F238E27FC236}">
                <a16:creationId xmlns:a16="http://schemas.microsoft.com/office/drawing/2014/main" id="{B2CB10BA-7AA3-4512-3756-53C76F27C620}"/>
              </a:ext>
            </a:extLst>
          </p:cNvPr>
          <p:cNvGrpSpPr/>
          <p:nvPr/>
        </p:nvGrpSpPr>
        <p:grpSpPr>
          <a:xfrm>
            <a:off x="347472" y="5027427"/>
            <a:ext cx="4526280" cy="868680"/>
            <a:chOff x="347472" y="5027427"/>
            <a:chExt cx="4526280" cy="868680"/>
          </a:xfrm>
        </p:grpSpPr>
        <p:sp>
          <p:nvSpPr>
            <p:cNvPr id="1506" name="Rounded Rectangle 888"/>
            <p:cNvSpPr/>
            <p:nvPr/>
          </p:nvSpPr>
          <p:spPr>
            <a:xfrm>
              <a:off x="347472" y="5027427"/>
              <a:ext cx="4526280" cy="86868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07" name="Oval 1506"/>
            <p:cNvSpPr/>
            <p:nvPr/>
          </p:nvSpPr>
          <p:spPr>
            <a:xfrm>
              <a:off x="1068640" y="542118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08" name="Oval 1507"/>
            <p:cNvSpPr/>
            <p:nvPr/>
          </p:nvSpPr>
          <p:spPr>
            <a:xfrm>
              <a:off x="1063969" y="546712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09" name="Oval 1508"/>
            <p:cNvSpPr/>
            <p:nvPr/>
          </p:nvSpPr>
          <p:spPr>
            <a:xfrm>
              <a:off x="1050144" y="551119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0" name="Oval 1509"/>
            <p:cNvSpPr/>
            <p:nvPr/>
          </p:nvSpPr>
          <p:spPr>
            <a:xfrm>
              <a:off x="1027733" y="555156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1" name="Oval 1510"/>
            <p:cNvSpPr/>
            <p:nvPr/>
          </p:nvSpPr>
          <p:spPr>
            <a:xfrm>
              <a:off x="997652" y="558660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2" name="Oval 1511"/>
            <p:cNvSpPr/>
            <p:nvPr/>
          </p:nvSpPr>
          <p:spPr>
            <a:xfrm>
              <a:off x="961134" y="561487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3" name="Oval 1512"/>
            <p:cNvSpPr/>
            <p:nvPr/>
          </p:nvSpPr>
          <p:spPr>
            <a:xfrm>
              <a:off x="919673" y="563521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4" name="Oval 1513"/>
            <p:cNvSpPr/>
            <p:nvPr/>
          </p:nvSpPr>
          <p:spPr>
            <a:xfrm>
              <a:off x="874967" y="564678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5" name="Oval 1514"/>
            <p:cNvSpPr/>
            <p:nvPr/>
          </p:nvSpPr>
          <p:spPr>
            <a:xfrm>
              <a:off x="828846" y="564912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6" name="Oval 1515"/>
            <p:cNvSpPr/>
            <p:nvPr/>
          </p:nvSpPr>
          <p:spPr>
            <a:xfrm>
              <a:off x="783199" y="564213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7" name="Oval 1516"/>
            <p:cNvSpPr/>
            <p:nvPr/>
          </p:nvSpPr>
          <p:spPr>
            <a:xfrm>
              <a:off x="739893" y="562609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8" name="Oval 1517"/>
            <p:cNvSpPr/>
            <p:nvPr/>
          </p:nvSpPr>
          <p:spPr>
            <a:xfrm>
              <a:off x="700703" y="560166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19" name="Oval 1518"/>
            <p:cNvSpPr/>
            <p:nvPr/>
          </p:nvSpPr>
          <p:spPr>
            <a:xfrm>
              <a:off x="667232" y="556985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0" name="Oval 1519"/>
            <p:cNvSpPr/>
            <p:nvPr/>
          </p:nvSpPr>
          <p:spPr>
            <a:xfrm>
              <a:off x="640850" y="553194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1" name="Oval 1520"/>
            <p:cNvSpPr/>
            <p:nvPr/>
          </p:nvSpPr>
          <p:spPr>
            <a:xfrm>
              <a:off x="622639" y="548951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2" name="Oval 1521"/>
            <p:cNvSpPr/>
            <p:nvPr/>
          </p:nvSpPr>
          <p:spPr>
            <a:xfrm>
              <a:off x="613343" y="544427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3" name="Oval 1522"/>
            <p:cNvSpPr/>
            <p:nvPr/>
          </p:nvSpPr>
          <p:spPr>
            <a:xfrm>
              <a:off x="613343" y="539809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4" name="Oval 1523"/>
            <p:cNvSpPr/>
            <p:nvPr/>
          </p:nvSpPr>
          <p:spPr>
            <a:xfrm>
              <a:off x="622639" y="535286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5" name="Oval 1524"/>
            <p:cNvSpPr/>
            <p:nvPr/>
          </p:nvSpPr>
          <p:spPr>
            <a:xfrm>
              <a:off x="640850" y="531042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6" name="Oval 1525"/>
            <p:cNvSpPr/>
            <p:nvPr/>
          </p:nvSpPr>
          <p:spPr>
            <a:xfrm>
              <a:off x="667232" y="527252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7" name="Oval 1526"/>
            <p:cNvSpPr/>
            <p:nvPr/>
          </p:nvSpPr>
          <p:spPr>
            <a:xfrm>
              <a:off x="700703" y="524070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8" name="Oval 1527"/>
            <p:cNvSpPr/>
            <p:nvPr/>
          </p:nvSpPr>
          <p:spPr>
            <a:xfrm>
              <a:off x="739893" y="521627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29" name="Oval 1528"/>
            <p:cNvSpPr/>
            <p:nvPr/>
          </p:nvSpPr>
          <p:spPr>
            <a:xfrm>
              <a:off x="783199" y="520023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0" name="Oval 1529"/>
            <p:cNvSpPr/>
            <p:nvPr/>
          </p:nvSpPr>
          <p:spPr>
            <a:xfrm>
              <a:off x="828846" y="519324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1" name="Oval 1530"/>
            <p:cNvSpPr/>
            <p:nvPr/>
          </p:nvSpPr>
          <p:spPr>
            <a:xfrm>
              <a:off x="874967" y="519558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2" name="Oval 1531"/>
            <p:cNvSpPr/>
            <p:nvPr/>
          </p:nvSpPr>
          <p:spPr>
            <a:xfrm>
              <a:off x="919673" y="520715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3" name="Oval 1532"/>
            <p:cNvSpPr/>
            <p:nvPr/>
          </p:nvSpPr>
          <p:spPr>
            <a:xfrm>
              <a:off x="961134" y="522749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4" name="Oval 1533"/>
            <p:cNvSpPr/>
            <p:nvPr/>
          </p:nvSpPr>
          <p:spPr>
            <a:xfrm>
              <a:off x="997652" y="525576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5" name="Oval 1534"/>
            <p:cNvSpPr/>
            <p:nvPr/>
          </p:nvSpPr>
          <p:spPr>
            <a:xfrm>
              <a:off x="1027733" y="529080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6" name="Oval 1535"/>
            <p:cNvSpPr/>
            <p:nvPr/>
          </p:nvSpPr>
          <p:spPr>
            <a:xfrm>
              <a:off x="1050144" y="533118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7" name="Oval 1536"/>
            <p:cNvSpPr/>
            <p:nvPr/>
          </p:nvSpPr>
          <p:spPr>
            <a:xfrm>
              <a:off x="1063969" y="537524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8" name="Oval 1537"/>
            <p:cNvSpPr/>
            <p:nvPr/>
          </p:nvSpPr>
          <p:spPr>
            <a:xfrm>
              <a:off x="1068640" y="542118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39" name="Oval 1538"/>
            <p:cNvSpPr/>
            <p:nvPr/>
          </p:nvSpPr>
          <p:spPr>
            <a:xfrm>
              <a:off x="1003808" y="542411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0" name="Oval 1539"/>
            <p:cNvSpPr/>
            <p:nvPr/>
          </p:nvSpPr>
          <p:spPr>
            <a:xfrm>
              <a:off x="1000908" y="545448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1" name="Oval 1540"/>
            <p:cNvSpPr/>
            <p:nvPr/>
          </p:nvSpPr>
          <p:spPr>
            <a:xfrm>
              <a:off x="992312" y="5483753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2" name="Oval 1541"/>
            <p:cNvSpPr/>
            <p:nvPr/>
          </p:nvSpPr>
          <p:spPr>
            <a:xfrm>
              <a:off x="978333" y="551087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3" name="Oval 1542"/>
            <p:cNvSpPr/>
            <p:nvPr/>
          </p:nvSpPr>
          <p:spPr>
            <a:xfrm>
              <a:off x="959473" y="553485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4" name="Oval 1543"/>
            <p:cNvSpPr/>
            <p:nvPr/>
          </p:nvSpPr>
          <p:spPr>
            <a:xfrm>
              <a:off x="936416" y="555483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5" name="Oval 1544"/>
            <p:cNvSpPr/>
            <p:nvPr/>
          </p:nvSpPr>
          <p:spPr>
            <a:xfrm>
              <a:off x="909995" y="557008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6" name="Oval 1545"/>
            <p:cNvSpPr/>
            <p:nvPr/>
          </p:nvSpPr>
          <p:spPr>
            <a:xfrm>
              <a:off x="881164" y="5580063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7" name="Oval 1546"/>
            <p:cNvSpPr/>
            <p:nvPr/>
          </p:nvSpPr>
          <p:spPr>
            <a:xfrm>
              <a:off x="850966" y="558440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8" name="Oval 1547"/>
            <p:cNvSpPr/>
            <p:nvPr/>
          </p:nvSpPr>
          <p:spPr>
            <a:xfrm>
              <a:off x="820492" y="5582953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49" name="Oval 1548"/>
            <p:cNvSpPr/>
            <p:nvPr/>
          </p:nvSpPr>
          <p:spPr>
            <a:xfrm>
              <a:off x="790844" y="557576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0" name="Oval 1549"/>
            <p:cNvSpPr/>
            <p:nvPr/>
          </p:nvSpPr>
          <p:spPr>
            <a:xfrm>
              <a:off x="763092" y="5563087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1" name="Oval 1550"/>
            <p:cNvSpPr/>
            <p:nvPr/>
          </p:nvSpPr>
          <p:spPr>
            <a:xfrm>
              <a:off x="738240" y="554539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2" name="Oval 1551"/>
            <p:cNvSpPr/>
            <p:nvPr/>
          </p:nvSpPr>
          <p:spPr>
            <a:xfrm>
              <a:off x="717187" y="552331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3" name="Oval 1552"/>
            <p:cNvSpPr/>
            <p:nvPr/>
          </p:nvSpPr>
          <p:spPr>
            <a:xfrm>
              <a:off x="700693" y="5497644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4" name="Oval 1553"/>
            <p:cNvSpPr/>
            <p:nvPr/>
          </p:nvSpPr>
          <p:spPr>
            <a:xfrm>
              <a:off x="689354" y="546932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5" name="Oval 1554"/>
            <p:cNvSpPr/>
            <p:nvPr/>
          </p:nvSpPr>
          <p:spPr>
            <a:xfrm>
              <a:off x="683580" y="5439364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6" name="Oval 1555"/>
            <p:cNvSpPr/>
            <p:nvPr/>
          </p:nvSpPr>
          <p:spPr>
            <a:xfrm>
              <a:off x="683580" y="540885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7" name="Oval 1556"/>
            <p:cNvSpPr/>
            <p:nvPr/>
          </p:nvSpPr>
          <p:spPr>
            <a:xfrm>
              <a:off x="689354" y="5378898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8" name="Oval 1557"/>
            <p:cNvSpPr/>
            <p:nvPr/>
          </p:nvSpPr>
          <p:spPr>
            <a:xfrm>
              <a:off x="700693" y="535057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59" name="Oval 1558"/>
            <p:cNvSpPr/>
            <p:nvPr/>
          </p:nvSpPr>
          <p:spPr>
            <a:xfrm>
              <a:off x="717187" y="532490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0" name="Oval 1559"/>
            <p:cNvSpPr/>
            <p:nvPr/>
          </p:nvSpPr>
          <p:spPr>
            <a:xfrm>
              <a:off x="738240" y="530282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1" name="Oval 1560"/>
            <p:cNvSpPr/>
            <p:nvPr/>
          </p:nvSpPr>
          <p:spPr>
            <a:xfrm>
              <a:off x="763092" y="5285132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2" name="Oval 1561"/>
            <p:cNvSpPr/>
            <p:nvPr/>
          </p:nvSpPr>
          <p:spPr>
            <a:xfrm>
              <a:off x="790844" y="5272458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3" name="Oval 1562"/>
            <p:cNvSpPr/>
            <p:nvPr/>
          </p:nvSpPr>
          <p:spPr>
            <a:xfrm>
              <a:off x="820492" y="5265266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4" name="Oval 1563"/>
            <p:cNvSpPr/>
            <p:nvPr/>
          </p:nvSpPr>
          <p:spPr>
            <a:xfrm>
              <a:off x="850966" y="5263814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5" name="Oval 1564"/>
            <p:cNvSpPr/>
            <p:nvPr/>
          </p:nvSpPr>
          <p:spPr>
            <a:xfrm>
              <a:off x="881164" y="5268156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6" name="Oval 1565"/>
            <p:cNvSpPr/>
            <p:nvPr/>
          </p:nvSpPr>
          <p:spPr>
            <a:xfrm>
              <a:off x="909995" y="5278134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7" name="Oval 1566"/>
            <p:cNvSpPr/>
            <p:nvPr/>
          </p:nvSpPr>
          <p:spPr>
            <a:xfrm>
              <a:off x="936416" y="529338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8" name="Oval 1567"/>
            <p:cNvSpPr/>
            <p:nvPr/>
          </p:nvSpPr>
          <p:spPr>
            <a:xfrm>
              <a:off x="959473" y="5313368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69" name="Oval 1568"/>
            <p:cNvSpPr/>
            <p:nvPr/>
          </p:nvSpPr>
          <p:spPr>
            <a:xfrm>
              <a:off x="978333" y="533734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0" name="Oval 1569"/>
            <p:cNvSpPr/>
            <p:nvPr/>
          </p:nvSpPr>
          <p:spPr>
            <a:xfrm>
              <a:off x="992312" y="5364466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1" name="Oval 1570"/>
            <p:cNvSpPr/>
            <p:nvPr/>
          </p:nvSpPr>
          <p:spPr>
            <a:xfrm>
              <a:off x="1000908" y="539373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2" name="Oval 1571"/>
            <p:cNvSpPr/>
            <p:nvPr/>
          </p:nvSpPr>
          <p:spPr>
            <a:xfrm>
              <a:off x="1003808" y="542411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3" name="Oval 1572"/>
            <p:cNvSpPr/>
            <p:nvPr/>
          </p:nvSpPr>
          <p:spPr>
            <a:xfrm>
              <a:off x="960158" y="542539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4" name="Oval 1573"/>
            <p:cNvSpPr/>
            <p:nvPr/>
          </p:nvSpPr>
          <p:spPr>
            <a:xfrm>
              <a:off x="957043" y="5452040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5" name="Oval 1574"/>
            <p:cNvSpPr/>
            <p:nvPr/>
          </p:nvSpPr>
          <p:spPr>
            <a:xfrm>
              <a:off x="947868" y="5477249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6" name="Oval 1575"/>
            <p:cNvSpPr/>
            <p:nvPr/>
          </p:nvSpPr>
          <p:spPr>
            <a:xfrm>
              <a:off x="933126" y="549966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7" name="Oval 1576"/>
            <p:cNvSpPr/>
            <p:nvPr/>
          </p:nvSpPr>
          <p:spPr>
            <a:xfrm>
              <a:off x="913612" y="551807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8" name="Oval 1577"/>
            <p:cNvSpPr/>
            <p:nvPr/>
          </p:nvSpPr>
          <p:spPr>
            <a:xfrm>
              <a:off x="890379" y="5531487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79" name="Oval 1578"/>
            <p:cNvSpPr/>
            <p:nvPr/>
          </p:nvSpPr>
          <p:spPr>
            <a:xfrm>
              <a:off x="864678" y="5539182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0" name="Oval 1579"/>
            <p:cNvSpPr/>
            <p:nvPr/>
          </p:nvSpPr>
          <p:spPr>
            <a:xfrm>
              <a:off x="837896" y="5540741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1" name="Oval 1580"/>
            <p:cNvSpPr/>
            <p:nvPr/>
          </p:nvSpPr>
          <p:spPr>
            <a:xfrm>
              <a:off x="811476" y="553608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2" name="Oval 1581"/>
            <p:cNvSpPr/>
            <p:nvPr/>
          </p:nvSpPr>
          <p:spPr>
            <a:xfrm>
              <a:off x="786843" y="5525457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3" name="Oval 1582"/>
            <p:cNvSpPr/>
            <p:nvPr/>
          </p:nvSpPr>
          <p:spPr>
            <a:xfrm>
              <a:off x="765324" y="5509437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4" name="Oval 1583"/>
            <p:cNvSpPr/>
            <p:nvPr/>
          </p:nvSpPr>
          <p:spPr>
            <a:xfrm>
              <a:off x="748079" y="5488886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5" name="Oval 1584"/>
            <p:cNvSpPr/>
            <p:nvPr/>
          </p:nvSpPr>
          <p:spPr>
            <a:xfrm>
              <a:off x="736039" y="5464912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6" name="Oval 1585"/>
            <p:cNvSpPr/>
            <p:nvPr/>
          </p:nvSpPr>
          <p:spPr>
            <a:xfrm>
              <a:off x="729852" y="5438807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7" name="Oval 1586"/>
            <p:cNvSpPr/>
            <p:nvPr/>
          </p:nvSpPr>
          <p:spPr>
            <a:xfrm>
              <a:off x="729852" y="5411980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8" name="Oval 1587"/>
            <p:cNvSpPr/>
            <p:nvPr/>
          </p:nvSpPr>
          <p:spPr>
            <a:xfrm>
              <a:off x="736039" y="5385875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89" name="Oval 1588"/>
            <p:cNvSpPr/>
            <p:nvPr/>
          </p:nvSpPr>
          <p:spPr>
            <a:xfrm>
              <a:off x="748079" y="5361901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0" name="Oval 1589"/>
            <p:cNvSpPr/>
            <p:nvPr/>
          </p:nvSpPr>
          <p:spPr>
            <a:xfrm>
              <a:off x="765324" y="5341350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1" name="Oval 1590"/>
            <p:cNvSpPr/>
            <p:nvPr/>
          </p:nvSpPr>
          <p:spPr>
            <a:xfrm>
              <a:off x="786843" y="5325330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2" name="Oval 1591"/>
            <p:cNvSpPr/>
            <p:nvPr/>
          </p:nvSpPr>
          <p:spPr>
            <a:xfrm>
              <a:off x="811476" y="531470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3" name="Oval 1592"/>
            <p:cNvSpPr/>
            <p:nvPr/>
          </p:nvSpPr>
          <p:spPr>
            <a:xfrm>
              <a:off x="837896" y="5310045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4" name="Oval 1593"/>
            <p:cNvSpPr/>
            <p:nvPr/>
          </p:nvSpPr>
          <p:spPr>
            <a:xfrm>
              <a:off x="864678" y="5311605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5" name="Oval 1594"/>
            <p:cNvSpPr/>
            <p:nvPr/>
          </p:nvSpPr>
          <p:spPr>
            <a:xfrm>
              <a:off x="890379" y="5319299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6" name="Oval 1595"/>
            <p:cNvSpPr/>
            <p:nvPr/>
          </p:nvSpPr>
          <p:spPr>
            <a:xfrm>
              <a:off x="913612" y="533271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7" name="Oval 1596"/>
            <p:cNvSpPr/>
            <p:nvPr/>
          </p:nvSpPr>
          <p:spPr>
            <a:xfrm>
              <a:off x="933126" y="535112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8" name="Oval 1597"/>
            <p:cNvSpPr/>
            <p:nvPr/>
          </p:nvSpPr>
          <p:spPr>
            <a:xfrm>
              <a:off x="947868" y="5373537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99" name="Oval 1598"/>
            <p:cNvSpPr/>
            <p:nvPr/>
          </p:nvSpPr>
          <p:spPr>
            <a:xfrm>
              <a:off x="957043" y="5398747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0" name="Oval 1599"/>
            <p:cNvSpPr/>
            <p:nvPr/>
          </p:nvSpPr>
          <p:spPr>
            <a:xfrm>
              <a:off x="960158" y="542539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1" name="Oval 1600"/>
            <p:cNvSpPr/>
            <p:nvPr/>
          </p:nvSpPr>
          <p:spPr>
            <a:xfrm>
              <a:off x="921643" y="5425393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2" name="Oval 1601"/>
            <p:cNvSpPr/>
            <p:nvPr/>
          </p:nvSpPr>
          <p:spPr>
            <a:xfrm>
              <a:off x="918221" y="5448098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3" name="Oval 1602"/>
            <p:cNvSpPr/>
            <p:nvPr/>
          </p:nvSpPr>
          <p:spPr>
            <a:xfrm>
              <a:off x="908259" y="5468785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4" name="Oval 1603"/>
            <p:cNvSpPr/>
            <p:nvPr/>
          </p:nvSpPr>
          <p:spPr>
            <a:xfrm>
              <a:off x="892641" y="5485617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5" name="Oval 1604"/>
            <p:cNvSpPr/>
            <p:nvPr/>
          </p:nvSpPr>
          <p:spPr>
            <a:xfrm>
              <a:off x="872756" y="5497098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6" name="Oval 1605"/>
            <p:cNvSpPr/>
            <p:nvPr/>
          </p:nvSpPr>
          <p:spPr>
            <a:xfrm>
              <a:off x="850371" y="5502207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7" name="Oval 1606"/>
            <p:cNvSpPr/>
            <p:nvPr/>
          </p:nvSpPr>
          <p:spPr>
            <a:xfrm>
              <a:off x="827474" y="5500491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8" name="Oval 1607"/>
            <p:cNvSpPr/>
            <p:nvPr/>
          </p:nvSpPr>
          <p:spPr>
            <a:xfrm>
              <a:off x="806100" y="5492102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09" name="Oval 1608"/>
            <p:cNvSpPr/>
            <p:nvPr/>
          </p:nvSpPr>
          <p:spPr>
            <a:xfrm>
              <a:off x="788148" y="5477786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0" name="Oval 1609"/>
            <p:cNvSpPr/>
            <p:nvPr/>
          </p:nvSpPr>
          <p:spPr>
            <a:xfrm>
              <a:off x="775214" y="5458815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1" name="Oval 1610"/>
            <p:cNvSpPr/>
            <p:nvPr/>
          </p:nvSpPr>
          <p:spPr>
            <a:xfrm>
              <a:off x="768446" y="5436874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2" name="Oval 1611"/>
            <p:cNvSpPr/>
            <p:nvPr/>
          </p:nvSpPr>
          <p:spPr>
            <a:xfrm>
              <a:off x="768446" y="5413913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3" name="Oval 1612"/>
            <p:cNvSpPr/>
            <p:nvPr/>
          </p:nvSpPr>
          <p:spPr>
            <a:xfrm>
              <a:off x="775214" y="5391972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4" name="Oval 1613"/>
            <p:cNvSpPr/>
            <p:nvPr/>
          </p:nvSpPr>
          <p:spPr>
            <a:xfrm>
              <a:off x="788148" y="5373000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5" name="Oval 1614"/>
            <p:cNvSpPr/>
            <p:nvPr/>
          </p:nvSpPr>
          <p:spPr>
            <a:xfrm>
              <a:off x="806100" y="5358684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6" name="Oval 1615"/>
            <p:cNvSpPr/>
            <p:nvPr/>
          </p:nvSpPr>
          <p:spPr>
            <a:xfrm>
              <a:off x="827474" y="5350296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7" name="Oval 1616"/>
            <p:cNvSpPr/>
            <p:nvPr/>
          </p:nvSpPr>
          <p:spPr>
            <a:xfrm>
              <a:off x="850371" y="5348580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8" name="Oval 1617"/>
            <p:cNvSpPr/>
            <p:nvPr/>
          </p:nvSpPr>
          <p:spPr>
            <a:xfrm>
              <a:off x="872756" y="5353689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19" name="Oval 1618"/>
            <p:cNvSpPr/>
            <p:nvPr/>
          </p:nvSpPr>
          <p:spPr>
            <a:xfrm>
              <a:off x="892641" y="5365170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0" name="Oval 1619"/>
            <p:cNvSpPr/>
            <p:nvPr/>
          </p:nvSpPr>
          <p:spPr>
            <a:xfrm>
              <a:off x="908259" y="5382001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1" name="Oval 1620"/>
            <p:cNvSpPr/>
            <p:nvPr/>
          </p:nvSpPr>
          <p:spPr>
            <a:xfrm>
              <a:off x="918221" y="5402689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2" name="Oval 1621"/>
            <p:cNvSpPr/>
            <p:nvPr/>
          </p:nvSpPr>
          <p:spPr>
            <a:xfrm>
              <a:off x="921643" y="5425393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3" name="Oval 1622"/>
            <p:cNvSpPr/>
            <p:nvPr/>
          </p:nvSpPr>
          <p:spPr>
            <a:xfrm>
              <a:off x="817012" y="5397791"/>
              <a:ext cx="66758" cy="6675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4" name="Oval 1623"/>
            <p:cNvSpPr/>
            <p:nvPr/>
          </p:nvSpPr>
          <p:spPr>
            <a:xfrm>
              <a:off x="1360170" y="5117285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5" name="Oval 1624"/>
            <p:cNvSpPr/>
            <p:nvPr/>
          </p:nvSpPr>
          <p:spPr>
            <a:xfrm>
              <a:off x="1360170" y="5172853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6" name="Oval 1625"/>
            <p:cNvSpPr/>
            <p:nvPr/>
          </p:nvSpPr>
          <p:spPr>
            <a:xfrm>
              <a:off x="1360170" y="5246005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7" name="Oval 1626"/>
            <p:cNvSpPr/>
            <p:nvPr/>
          </p:nvSpPr>
          <p:spPr>
            <a:xfrm>
              <a:off x="1360170" y="5319157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8" name="Oval 1627"/>
            <p:cNvSpPr/>
            <p:nvPr/>
          </p:nvSpPr>
          <p:spPr>
            <a:xfrm>
              <a:off x="1360170" y="5392309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29" name="Oval 1628"/>
            <p:cNvSpPr/>
            <p:nvPr/>
          </p:nvSpPr>
          <p:spPr>
            <a:xfrm>
              <a:off x="1360170" y="5465461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30" name="Oval 1629"/>
            <p:cNvSpPr/>
            <p:nvPr/>
          </p:nvSpPr>
          <p:spPr>
            <a:xfrm>
              <a:off x="1360170" y="5538613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31" name="Oval 1630"/>
            <p:cNvSpPr/>
            <p:nvPr/>
          </p:nvSpPr>
          <p:spPr>
            <a:xfrm>
              <a:off x="1360170" y="5611765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32" name="Oval 1631"/>
            <p:cNvSpPr/>
            <p:nvPr/>
          </p:nvSpPr>
          <p:spPr>
            <a:xfrm>
              <a:off x="1360170" y="5684917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33" name="TextBox 1632"/>
            <p:cNvSpPr txBox="1"/>
            <p:nvPr/>
          </p:nvSpPr>
          <p:spPr>
            <a:xfrm>
              <a:off x="1609343" y="5129419"/>
              <a:ext cx="3063240" cy="21945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Simon O’Toole</a:t>
              </a:r>
            </a:p>
          </p:txBody>
        </p:sp>
        <p:sp>
          <p:nvSpPr>
            <p:cNvPr id="1634" name="TextBox 1633"/>
            <p:cNvSpPr txBox="1"/>
            <p:nvPr/>
          </p:nvSpPr>
          <p:spPr>
            <a:xfrm>
              <a:off x="1609343" y="5394595"/>
              <a:ext cx="3154680" cy="4847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 err="1"/>
                <a:t>Gamillaroi</a:t>
              </a:r>
              <a:r>
                <a:rPr lang="en-AU" noProof="0" dirty="0"/>
                <a:t> and Euahlayi man, First Nations creative practitioner, media, culture and technology perspectives</a:t>
              </a:r>
            </a:p>
          </p:txBody>
        </p:sp>
      </p:grpSp>
      <p:grpSp>
        <p:nvGrpSpPr>
          <p:cNvPr id="1635" name="Group 1634">
            <a:extLst>
              <a:ext uri="{FF2B5EF4-FFF2-40B4-BE49-F238E27FC236}">
                <a16:creationId xmlns:a16="http://schemas.microsoft.com/office/drawing/2014/main" id="{BD602B6E-4A7D-2E9F-F6E7-F094EE171E7D}"/>
              </a:ext>
            </a:extLst>
          </p:cNvPr>
          <p:cNvGrpSpPr/>
          <p:nvPr/>
        </p:nvGrpSpPr>
        <p:grpSpPr>
          <a:xfrm>
            <a:off x="5166360" y="5027427"/>
            <a:ext cx="4526280" cy="868680"/>
            <a:chOff x="5166360" y="5045008"/>
            <a:chExt cx="4526280" cy="868680"/>
          </a:xfrm>
        </p:grpSpPr>
        <p:sp>
          <p:nvSpPr>
            <p:cNvPr id="1636" name="Rounded Rectangle 1017"/>
            <p:cNvSpPr/>
            <p:nvPr/>
          </p:nvSpPr>
          <p:spPr>
            <a:xfrm>
              <a:off x="5166360" y="5045008"/>
              <a:ext cx="4526280" cy="86868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37" name="Oval 1636"/>
            <p:cNvSpPr/>
            <p:nvPr/>
          </p:nvSpPr>
          <p:spPr>
            <a:xfrm>
              <a:off x="5887528" y="550910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38" name="Oval 1637"/>
            <p:cNvSpPr/>
            <p:nvPr/>
          </p:nvSpPr>
          <p:spPr>
            <a:xfrm>
              <a:off x="5882857" y="555504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39" name="Oval 1638"/>
            <p:cNvSpPr/>
            <p:nvPr/>
          </p:nvSpPr>
          <p:spPr>
            <a:xfrm>
              <a:off x="5869032" y="559910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0" name="Oval 1639"/>
            <p:cNvSpPr/>
            <p:nvPr/>
          </p:nvSpPr>
          <p:spPr>
            <a:xfrm>
              <a:off x="5846621" y="563948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1" name="Oval 1640"/>
            <p:cNvSpPr/>
            <p:nvPr/>
          </p:nvSpPr>
          <p:spPr>
            <a:xfrm>
              <a:off x="5816540" y="567452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2" name="Oval 1641"/>
            <p:cNvSpPr/>
            <p:nvPr/>
          </p:nvSpPr>
          <p:spPr>
            <a:xfrm>
              <a:off x="5780022" y="570279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3" name="Oval 1642"/>
            <p:cNvSpPr/>
            <p:nvPr/>
          </p:nvSpPr>
          <p:spPr>
            <a:xfrm>
              <a:off x="5738561" y="572312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4" name="Oval 1643"/>
            <p:cNvSpPr/>
            <p:nvPr/>
          </p:nvSpPr>
          <p:spPr>
            <a:xfrm>
              <a:off x="5693855" y="573470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5" name="Oval 1644"/>
            <p:cNvSpPr/>
            <p:nvPr/>
          </p:nvSpPr>
          <p:spPr>
            <a:xfrm>
              <a:off x="5647734" y="573704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6" name="Oval 1645"/>
            <p:cNvSpPr/>
            <p:nvPr/>
          </p:nvSpPr>
          <p:spPr>
            <a:xfrm>
              <a:off x="5602087" y="573005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7" name="Oval 1646"/>
            <p:cNvSpPr/>
            <p:nvPr/>
          </p:nvSpPr>
          <p:spPr>
            <a:xfrm>
              <a:off x="5558781" y="571401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8" name="Oval 1647"/>
            <p:cNvSpPr/>
            <p:nvPr/>
          </p:nvSpPr>
          <p:spPr>
            <a:xfrm>
              <a:off x="5519591" y="568958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49" name="Oval 1648"/>
            <p:cNvSpPr/>
            <p:nvPr/>
          </p:nvSpPr>
          <p:spPr>
            <a:xfrm>
              <a:off x="5486120" y="565776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0" name="Oval 1649"/>
            <p:cNvSpPr/>
            <p:nvPr/>
          </p:nvSpPr>
          <p:spPr>
            <a:xfrm>
              <a:off x="5459738" y="561986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1" name="Oval 1650"/>
            <p:cNvSpPr/>
            <p:nvPr/>
          </p:nvSpPr>
          <p:spPr>
            <a:xfrm>
              <a:off x="5441527" y="557742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2" name="Oval 1651"/>
            <p:cNvSpPr/>
            <p:nvPr/>
          </p:nvSpPr>
          <p:spPr>
            <a:xfrm>
              <a:off x="5432231" y="553219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3" name="Oval 1652"/>
            <p:cNvSpPr/>
            <p:nvPr/>
          </p:nvSpPr>
          <p:spPr>
            <a:xfrm>
              <a:off x="5432231" y="548601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4" name="Oval 1653"/>
            <p:cNvSpPr/>
            <p:nvPr/>
          </p:nvSpPr>
          <p:spPr>
            <a:xfrm>
              <a:off x="5441527" y="544077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5" name="Oval 1654"/>
            <p:cNvSpPr/>
            <p:nvPr/>
          </p:nvSpPr>
          <p:spPr>
            <a:xfrm>
              <a:off x="5459738" y="539834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6" name="Oval 1655"/>
            <p:cNvSpPr/>
            <p:nvPr/>
          </p:nvSpPr>
          <p:spPr>
            <a:xfrm>
              <a:off x="5486120" y="536043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7" name="Oval 1656"/>
            <p:cNvSpPr/>
            <p:nvPr/>
          </p:nvSpPr>
          <p:spPr>
            <a:xfrm>
              <a:off x="5519591" y="532862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8" name="Oval 1657"/>
            <p:cNvSpPr/>
            <p:nvPr/>
          </p:nvSpPr>
          <p:spPr>
            <a:xfrm>
              <a:off x="5558781" y="530419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59" name="Oval 1658"/>
            <p:cNvSpPr/>
            <p:nvPr/>
          </p:nvSpPr>
          <p:spPr>
            <a:xfrm>
              <a:off x="5602087" y="528815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0" name="Oval 1659"/>
            <p:cNvSpPr/>
            <p:nvPr/>
          </p:nvSpPr>
          <p:spPr>
            <a:xfrm>
              <a:off x="5647734" y="528116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1" name="Oval 1660"/>
            <p:cNvSpPr/>
            <p:nvPr/>
          </p:nvSpPr>
          <p:spPr>
            <a:xfrm>
              <a:off x="5693855" y="528350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2" name="Oval 1661"/>
            <p:cNvSpPr/>
            <p:nvPr/>
          </p:nvSpPr>
          <p:spPr>
            <a:xfrm>
              <a:off x="5738561" y="529507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3" name="Oval 1662"/>
            <p:cNvSpPr/>
            <p:nvPr/>
          </p:nvSpPr>
          <p:spPr>
            <a:xfrm>
              <a:off x="5780022" y="531541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4" name="Oval 1663"/>
            <p:cNvSpPr/>
            <p:nvPr/>
          </p:nvSpPr>
          <p:spPr>
            <a:xfrm>
              <a:off x="5816540" y="5343680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5" name="Oval 1664"/>
            <p:cNvSpPr/>
            <p:nvPr/>
          </p:nvSpPr>
          <p:spPr>
            <a:xfrm>
              <a:off x="5846621" y="537871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6" name="Oval 1665"/>
            <p:cNvSpPr/>
            <p:nvPr/>
          </p:nvSpPr>
          <p:spPr>
            <a:xfrm>
              <a:off x="5869032" y="541909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7" name="Oval 1666"/>
            <p:cNvSpPr/>
            <p:nvPr/>
          </p:nvSpPr>
          <p:spPr>
            <a:xfrm>
              <a:off x="5882857" y="546315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8" name="Oval 1667"/>
            <p:cNvSpPr/>
            <p:nvPr/>
          </p:nvSpPr>
          <p:spPr>
            <a:xfrm>
              <a:off x="5887528" y="550910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69" name="TextBox 1668"/>
            <p:cNvSpPr txBox="1"/>
            <p:nvPr/>
          </p:nvSpPr>
          <p:spPr>
            <a:xfrm>
              <a:off x="5548030" y="5419235"/>
              <a:ext cx="249631" cy="18466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716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sz="1200" noProof="0" dirty="0"/>
                <a:t>au</a:t>
              </a:r>
            </a:p>
          </p:txBody>
        </p:sp>
        <p:sp>
          <p:nvSpPr>
            <p:cNvPr id="1670" name="Oval 1669"/>
            <p:cNvSpPr/>
            <p:nvPr/>
          </p:nvSpPr>
          <p:spPr>
            <a:xfrm>
              <a:off x="6179058" y="518761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1" name="Oval 1670"/>
            <p:cNvSpPr/>
            <p:nvPr/>
          </p:nvSpPr>
          <p:spPr>
            <a:xfrm>
              <a:off x="6179058" y="526077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2" name="Oval 1671"/>
            <p:cNvSpPr/>
            <p:nvPr/>
          </p:nvSpPr>
          <p:spPr>
            <a:xfrm>
              <a:off x="6179058" y="533392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3" name="Oval 1672"/>
            <p:cNvSpPr/>
            <p:nvPr/>
          </p:nvSpPr>
          <p:spPr>
            <a:xfrm>
              <a:off x="6179058" y="540707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4" name="Oval 1673"/>
            <p:cNvSpPr/>
            <p:nvPr/>
          </p:nvSpPr>
          <p:spPr>
            <a:xfrm>
              <a:off x="6179058" y="548022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5" name="Oval 1674"/>
            <p:cNvSpPr/>
            <p:nvPr/>
          </p:nvSpPr>
          <p:spPr>
            <a:xfrm>
              <a:off x="6179058" y="555337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6" name="Oval 1675"/>
            <p:cNvSpPr/>
            <p:nvPr/>
          </p:nvSpPr>
          <p:spPr>
            <a:xfrm>
              <a:off x="6179058" y="562653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7" name="Oval 1676"/>
            <p:cNvSpPr/>
            <p:nvPr/>
          </p:nvSpPr>
          <p:spPr>
            <a:xfrm>
              <a:off x="6179058" y="569968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8" name="Oval 1677"/>
            <p:cNvSpPr/>
            <p:nvPr/>
          </p:nvSpPr>
          <p:spPr>
            <a:xfrm>
              <a:off x="6179058" y="577283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79" name="TextBox 1678"/>
            <p:cNvSpPr txBox="1"/>
            <p:nvPr/>
          </p:nvSpPr>
          <p:spPr>
            <a:xfrm>
              <a:off x="6428232" y="5147000"/>
              <a:ext cx="3063240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Greta Adamo (au)</a:t>
              </a:r>
            </a:p>
          </p:txBody>
        </p:sp>
        <p:sp>
          <p:nvSpPr>
            <p:cNvPr id="1680" name="TextBox 1679"/>
            <p:cNvSpPr txBox="1"/>
            <p:nvPr/>
          </p:nvSpPr>
          <p:spPr>
            <a:xfrm>
              <a:off x="6428232" y="5412176"/>
              <a:ext cx="3154680" cy="3231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au Ally, internet community collaboration and cross-sector engagement</a:t>
              </a:r>
            </a:p>
          </p:txBody>
        </p:sp>
      </p:grpSp>
      <p:grpSp>
        <p:nvGrpSpPr>
          <p:cNvPr id="1681" name="Group 1680">
            <a:extLst>
              <a:ext uri="{FF2B5EF4-FFF2-40B4-BE49-F238E27FC236}">
                <a16:creationId xmlns:a16="http://schemas.microsoft.com/office/drawing/2014/main" id="{B20A5410-DF92-AEBF-5059-8E6A053BA21C}"/>
              </a:ext>
            </a:extLst>
          </p:cNvPr>
          <p:cNvGrpSpPr/>
          <p:nvPr/>
        </p:nvGrpSpPr>
        <p:grpSpPr>
          <a:xfrm>
            <a:off x="347472" y="2850448"/>
            <a:ext cx="4526280" cy="868680"/>
            <a:chOff x="347472" y="2865128"/>
            <a:chExt cx="4526280" cy="868680"/>
          </a:xfrm>
        </p:grpSpPr>
        <p:sp>
          <p:nvSpPr>
            <p:cNvPr id="1682" name="Rounded Rectangle 705">
              <a:extLst>
                <a:ext uri="{FF2B5EF4-FFF2-40B4-BE49-F238E27FC236}">
                  <a16:creationId xmlns:a16="http://schemas.microsoft.com/office/drawing/2014/main" id="{AD0C525C-8C1F-2A3F-E582-AFAF59892724}"/>
                </a:ext>
              </a:extLst>
            </p:cNvPr>
            <p:cNvSpPr/>
            <p:nvPr/>
          </p:nvSpPr>
          <p:spPr>
            <a:xfrm>
              <a:off x="347472" y="2865128"/>
              <a:ext cx="4526280" cy="86868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83" name="Oval 1682">
              <a:extLst>
                <a:ext uri="{FF2B5EF4-FFF2-40B4-BE49-F238E27FC236}">
                  <a16:creationId xmlns:a16="http://schemas.microsoft.com/office/drawing/2014/main" id="{DDAEA402-0E35-B2D1-948F-32F5ABC99A94}"/>
                </a:ext>
              </a:extLst>
            </p:cNvPr>
            <p:cNvSpPr/>
            <p:nvPr/>
          </p:nvSpPr>
          <p:spPr>
            <a:xfrm>
              <a:off x="1068640" y="325888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84" name="Oval 1683">
              <a:extLst>
                <a:ext uri="{FF2B5EF4-FFF2-40B4-BE49-F238E27FC236}">
                  <a16:creationId xmlns:a16="http://schemas.microsoft.com/office/drawing/2014/main" id="{91D5B8A2-71A4-A6F2-84FC-9462B279AF88}"/>
                </a:ext>
              </a:extLst>
            </p:cNvPr>
            <p:cNvSpPr/>
            <p:nvPr/>
          </p:nvSpPr>
          <p:spPr>
            <a:xfrm>
              <a:off x="1063969" y="330482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85" name="Oval 1684">
              <a:extLst>
                <a:ext uri="{FF2B5EF4-FFF2-40B4-BE49-F238E27FC236}">
                  <a16:creationId xmlns:a16="http://schemas.microsoft.com/office/drawing/2014/main" id="{41E1E956-C438-01BD-B94B-944B253A17CF}"/>
                </a:ext>
              </a:extLst>
            </p:cNvPr>
            <p:cNvSpPr/>
            <p:nvPr/>
          </p:nvSpPr>
          <p:spPr>
            <a:xfrm>
              <a:off x="1050144" y="334889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86" name="Oval 1685">
              <a:extLst>
                <a:ext uri="{FF2B5EF4-FFF2-40B4-BE49-F238E27FC236}">
                  <a16:creationId xmlns:a16="http://schemas.microsoft.com/office/drawing/2014/main" id="{B679EF82-EEDA-6CAE-DE9B-A2CCBB1D6E3E}"/>
                </a:ext>
              </a:extLst>
            </p:cNvPr>
            <p:cNvSpPr/>
            <p:nvPr/>
          </p:nvSpPr>
          <p:spPr>
            <a:xfrm>
              <a:off x="1027733" y="338926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87" name="Oval 1686">
              <a:extLst>
                <a:ext uri="{FF2B5EF4-FFF2-40B4-BE49-F238E27FC236}">
                  <a16:creationId xmlns:a16="http://schemas.microsoft.com/office/drawing/2014/main" id="{A438A7C8-A1BC-2E5E-999F-D5D8B42F106A}"/>
                </a:ext>
              </a:extLst>
            </p:cNvPr>
            <p:cNvSpPr/>
            <p:nvPr/>
          </p:nvSpPr>
          <p:spPr>
            <a:xfrm>
              <a:off x="997652" y="342430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88" name="Oval 1687">
              <a:extLst>
                <a:ext uri="{FF2B5EF4-FFF2-40B4-BE49-F238E27FC236}">
                  <a16:creationId xmlns:a16="http://schemas.microsoft.com/office/drawing/2014/main" id="{4C24AE17-C185-96B3-8400-1D062965E2AA}"/>
                </a:ext>
              </a:extLst>
            </p:cNvPr>
            <p:cNvSpPr/>
            <p:nvPr/>
          </p:nvSpPr>
          <p:spPr>
            <a:xfrm>
              <a:off x="961134" y="345257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89" name="Oval 1688">
              <a:extLst>
                <a:ext uri="{FF2B5EF4-FFF2-40B4-BE49-F238E27FC236}">
                  <a16:creationId xmlns:a16="http://schemas.microsoft.com/office/drawing/2014/main" id="{241FC53A-FB23-8583-FB40-006C7B0D6E3C}"/>
                </a:ext>
              </a:extLst>
            </p:cNvPr>
            <p:cNvSpPr/>
            <p:nvPr/>
          </p:nvSpPr>
          <p:spPr>
            <a:xfrm>
              <a:off x="919673" y="347291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0" name="Oval 1689">
              <a:extLst>
                <a:ext uri="{FF2B5EF4-FFF2-40B4-BE49-F238E27FC236}">
                  <a16:creationId xmlns:a16="http://schemas.microsoft.com/office/drawing/2014/main" id="{649E9051-361C-F471-2EEC-D186446A650C}"/>
                </a:ext>
              </a:extLst>
            </p:cNvPr>
            <p:cNvSpPr/>
            <p:nvPr/>
          </p:nvSpPr>
          <p:spPr>
            <a:xfrm>
              <a:off x="874967" y="348448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1" name="Oval 1690">
              <a:extLst>
                <a:ext uri="{FF2B5EF4-FFF2-40B4-BE49-F238E27FC236}">
                  <a16:creationId xmlns:a16="http://schemas.microsoft.com/office/drawing/2014/main" id="{35A0DB08-8D3A-95C6-FAB5-D717B4DC79E2}"/>
                </a:ext>
              </a:extLst>
            </p:cNvPr>
            <p:cNvSpPr/>
            <p:nvPr/>
          </p:nvSpPr>
          <p:spPr>
            <a:xfrm>
              <a:off x="828846" y="348682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2" name="Oval 1691">
              <a:extLst>
                <a:ext uri="{FF2B5EF4-FFF2-40B4-BE49-F238E27FC236}">
                  <a16:creationId xmlns:a16="http://schemas.microsoft.com/office/drawing/2014/main" id="{547CB2C8-861B-9DC4-9717-029A42031584}"/>
                </a:ext>
              </a:extLst>
            </p:cNvPr>
            <p:cNvSpPr/>
            <p:nvPr/>
          </p:nvSpPr>
          <p:spPr>
            <a:xfrm>
              <a:off x="783199" y="347983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3" name="Oval 1692">
              <a:extLst>
                <a:ext uri="{FF2B5EF4-FFF2-40B4-BE49-F238E27FC236}">
                  <a16:creationId xmlns:a16="http://schemas.microsoft.com/office/drawing/2014/main" id="{3B25F8DF-931D-B214-08FB-CECD2BF2425C}"/>
                </a:ext>
              </a:extLst>
            </p:cNvPr>
            <p:cNvSpPr/>
            <p:nvPr/>
          </p:nvSpPr>
          <p:spPr>
            <a:xfrm>
              <a:off x="739893" y="346379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4" name="Oval 1693">
              <a:extLst>
                <a:ext uri="{FF2B5EF4-FFF2-40B4-BE49-F238E27FC236}">
                  <a16:creationId xmlns:a16="http://schemas.microsoft.com/office/drawing/2014/main" id="{16F27F22-147E-3FA4-DAA0-DE5D9CE06765}"/>
                </a:ext>
              </a:extLst>
            </p:cNvPr>
            <p:cNvSpPr/>
            <p:nvPr/>
          </p:nvSpPr>
          <p:spPr>
            <a:xfrm>
              <a:off x="700703" y="343936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5" name="Oval 1694">
              <a:extLst>
                <a:ext uri="{FF2B5EF4-FFF2-40B4-BE49-F238E27FC236}">
                  <a16:creationId xmlns:a16="http://schemas.microsoft.com/office/drawing/2014/main" id="{E3149834-C717-C5C8-4660-4AA760C7CC13}"/>
                </a:ext>
              </a:extLst>
            </p:cNvPr>
            <p:cNvSpPr/>
            <p:nvPr/>
          </p:nvSpPr>
          <p:spPr>
            <a:xfrm>
              <a:off x="667232" y="3407552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6" name="Oval 1695">
              <a:extLst>
                <a:ext uri="{FF2B5EF4-FFF2-40B4-BE49-F238E27FC236}">
                  <a16:creationId xmlns:a16="http://schemas.microsoft.com/office/drawing/2014/main" id="{42BAD2FF-280A-00EA-5F2E-B00DF6A8E9E0}"/>
                </a:ext>
              </a:extLst>
            </p:cNvPr>
            <p:cNvSpPr/>
            <p:nvPr/>
          </p:nvSpPr>
          <p:spPr>
            <a:xfrm>
              <a:off x="640850" y="336964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7" name="Oval 1696">
              <a:extLst>
                <a:ext uri="{FF2B5EF4-FFF2-40B4-BE49-F238E27FC236}">
                  <a16:creationId xmlns:a16="http://schemas.microsoft.com/office/drawing/2014/main" id="{F942604E-5164-C896-74CD-675D515D955C}"/>
                </a:ext>
              </a:extLst>
            </p:cNvPr>
            <p:cNvSpPr/>
            <p:nvPr/>
          </p:nvSpPr>
          <p:spPr>
            <a:xfrm>
              <a:off x="622639" y="332721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8" name="Oval 1697">
              <a:extLst>
                <a:ext uri="{FF2B5EF4-FFF2-40B4-BE49-F238E27FC236}">
                  <a16:creationId xmlns:a16="http://schemas.microsoft.com/office/drawing/2014/main" id="{6DA5C7B1-34D7-0991-D16E-C43E3178ACE6}"/>
                </a:ext>
              </a:extLst>
            </p:cNvPr>
            <p:cNvSpPr/>
            <p:nvPr/>
          </p:nvSpPr>
          <p:spPr>
            <a:xfrm>
              <a:off x="613343" y="328197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99" name="Oval 1698">
              <a:extLst>
                <a:ext uri="{FF2B5EF4-FFF2-40B4-BE49-F238E27FC236}">
                  <a16:creationId xmlns:a16="http://schemas.microsoft.com/office/drawing/2014/main" id="{B05594C1-954C-7E83-A46C-53BD49E40631}"/>
                </a:ext>
              </a:extLst>
            </p:cNvPr>
            <p:cNvSpPr/>
            <p:nvPr/>
          </p:nvSpPr>
          <p:spPr>
            <a:xfrm>
              <a:off x="613343" y="323579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0" name="Oval 1699">
              <a:extLst>
                <a:ext uri="{FF2B5EF4-FFF2-40B4-BE49-F238E27FC236}">
                  <a16:creationId xmlns:a16="http://schemas.microsoft.com/office/drawing/2014/main" id="{9914757F-F287-ACD0-766B-9BCF69DD5B10}"/>
                </a:ext>
              </a:extLst>
            </p:cNvPr>
            <p:cNvSpPr/>
            <p:nvPr/>
          </p:nvSpPr>
          <p:spPr>
            <a:xfrm>
              <a:off x="622639" y="319056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1" name="Oval 1700">
              <a:extLst>
                <a:ext uri="{FF2B5EF4-FFF2-40B4-BE49-F238E27FC236}">
                  <a16:creationId xmlns:a16="http://schemas.microsoft.com/office/drawing/2014/main" id="{4137311A-00D6-E02C-8CD6-B2D6FD61753C}"/>
                </a:ext>
              </a:extLst>
            </p:cNvPr>
            <p:cNvSpPr/>
            <p:nvPr/>
          </p:nvSpPr>
          <p:spPr>
            <a:xfrm>
              <a:off x="640850" y="314812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2" name="Oval 1701">
              <a:extLst>
                <a:ext uri="{FF2B5EF4-FFF2-40B4-BE49-F238E27FC236}">
                  <a16:creationId xmlns:a16="http://schemas.microsoft.com/office/drawing/2014/main" id="{628D5DB1-8546-052D-C99A-EDFC27BE058C}"/>
                </a:ext>
              </a:extLst>
            </p:cNvPr>
            <p:cNvSpPr/>
            <p:nvPr/>
          </p:nvSpPr>
          <p:spPr>
            <a:xfrm>
              <a:off x="667232" y="311022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3" name="Oval 1702">
              <a:extLst>
                <a:ext uri="{FF2B5EF4-FFF2-40B4-BE49-F238E27FC236}">
                  <a16:creationId xmlns:a16="http://schemas.microsoft.com/office/drawing/2014/main" id="{A60246E2-FCC7-391B-51AB-B72DE59E23E4}"/>
                </a:ext>
              </a:extLst>
            </p:cNvPr>
            <p:cNvSpPr/>
            <p:nvPr/>
          </p:nvSpPr>
          <p:spPr>
            <a:xfrm>
              <a:off x="700703" y="307840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4" name="Oval 1703">
              <a:extLst>
                <a:ext uri="{FF2B5EF4-FFF2-40B4-BE49-F238E27FC236}">
                  <a16:creationId xmlns:a16="http://schemas.microsoft.com/office/drawing/2014/main" id="{0F29CAB0-C920-71F6-1120-99264616A706}"/>
                </a:ext>
              </a:extLst>
            </p:cNvPr>
            <p:cNvSpPr/>
            <p:nvPr/>
          </p:nvSpPr>
          <p:spPr>
            <a:xfrm>
              <a:off x="739893" y="305397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5" name="Oval 1704">
              <a:extLst>
                <a:ext uri="{FF2B5EF4-FFF2-40B4-BE49-F238E27FC236}">
                  <a16:creationId xmlns:a16="http://schemas.microsoft.com/office/drawing/2014/main" id="{90A19F7F-B59D-608A-2D22-37C814B50822}"/>
                </a:ext>
              </a:extLst>
            </p:cNvPr>
            <p:cNvSpPr/>
            <p:nvPr/>
          </p:nvSpPr>
          <p:spPr>
            <a:xfrm>
              <a:off x="783199" y="3037938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6" name="Oval 1705">
              <a:extLst>
                <a:ext uri="{FF2B5EF4-FFF2-40B4-BE49-F238E27FC236}">
                  <a16:creationId xmlns:a16="http://schemas.microsoft.com/office/drawing/2014/main" id="{3D84A635-E4EC-84E1-0416-DBFD3EDE39CF}"/>
                </a:ext>
              </a:extLst>
            </p:cNvPr>
            <p:cNvSpPr/>
            <p:nvPr/>
          </p:nvSpPr>
          <p:spPr>
            <a:xfrm>
              <a:off x="828846" y="3030945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7" name="Oval 1706">
              <a:extLst>
                <a:ext uri="{FF2B5EF4-FFF2-40B4-BE49-F238E27FC236}">
                  <a16:creationId xmlns:a16="http://schemas.microsoft.com/office/drawing/2014/main" id="{E7A8C2F2-E665-1459-E951-A2F6787CD60A}"/>
                </a:ext>
              </a:extLst>
            </p:cNvPr>
            <p:cNvSpPr/>
            <p:nvPr/>
          </p:nvSpPr>
          <p:spPr>
            <a:xfrm>
              <a:off x="874967" y="303328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8" name="Oval 1707">
              <a:extLst>
                <a:ext uri="{FF2B5EF4-FFF2-40B4-BE49-F238E27FC236}">
                  <a16:creationId xmlns:a16="http://schemas.microsoft.com/office/drawing/2014/main" id="{23F49C73-11F5-FB7D-6CD4-F0CB6F8BFBC7}"/>
                </a:ext>
              </a:extLst>
            </p:cNvPr>
            <p:cNvSpPr/>
            <p:nvPr/>
          </p:nvSpPr>
          <p:spPr>
            <a:xfrm>
              <a:off x="919673" y="3044859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09" name="Oval 1708">
              <a:extLst>
                <a:ext uri="{FF2B5EF4-FFF2-40B4-BE49-F238E27FC236}">
                  <a16:creationId xmlns:a16="http://schemas.microsoft.com/office/drawing/2014/main" id="{3F77E677-19EF-1134-F80E-CB88548B5D87}"/>
                </a:ext>
              </a:extLst>
            </p:cNvPr>
            <p:cNvSpPr/>
            <p:nvPr/>
          </p:nvSpPr>
          <p:spPr>
            <a:xfrm>
              <a:off x="961134" y="3065197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0" name="Oval 1709">
              <a:extLst>
                <a:ext uri="{FF2B5EF4-FFF2-40B4-BE49-F238E27FC236}">
                  <a16:creationId xmlns:a16="http://schemas.microsoft.com/office/drawing/2014/main" id="{40EBD89C-334B-934D-15E4-B99C6070B917}"/>
                </a:ext>
              </a:extLst>
            </p:cNvPr>
            <p:cNvSpPr/>
            <p:nvPr/>
          </p:nvSpPr>
          <p:spPr>
            <a:xfrm>
              <a:off x="997652" y="3093464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1" name="Oval 1710">
              <a:extLst>
                <a:ext uri="{FF2B5EF4-FFF2-40B4-BE49-F238E27FC236}">
                  <a16:creationId xmlns:a16="http://schemas.microsoft.com/office/drawing/2014/main" id="{100287BA-58E8-25A8-3DD2-561988F0992D}"/>
                </a:ext>
              </a:extLst>
            </p:cNvPr>
            <p:cNvSpPr/>
            <p:nvPr/>
          </p:nvSpPr>
          <p:spPr>
            <a:xfrm>
              <a:off x="1027733" y="312850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2" name="Oval 1711">
              <a:extLst>
                <a:ext uri="{FF2B5EF4-FFF2-40B4-BE49-F238E27FC236}">
                  <a16:creationId xmlns:a16="http://schemas.microsoft.com/office/drawing/2014/main" id="{A945AD10-30EC-7B0C-17A3-F1E80D601276}"/>
                </a:ext>
              </a:extLst>
            </p:cNvPr>
            <p:cNvSpPr/>
            <p:nvPr/>
          </p:nvSpPr>
          <p:spPr>
            <a:xfrm>
              <a:off x="1050144" y="3168881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3" name="Oval 1712">
              <a:extLst>
                <a:ext uri="{FF2B5EF4-FFF2-40B4-BE49-F238E27FC236}">
                  <a16:creationId xmlns:a16="http://schemas.microsoft.com/office/drawing/2014/main" id="{E10F32C2-12E3-E3F6-60C3-79DC276E7C57}"/>
                </a:ext>
              </a:extLst>
            </p:cNvPr>
            <p:cNvSpPr/>
            <p:nvPr/>
          </p:nvSpPr>
          <p:spPr>
            <a:xfrm>
              <a:off x="1063969" y="3212943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4" name="Oval 1713">
              <a:extLst>
                <a:ext uri="{FF2B5EF4-FFF2-40B4-BE49-F238E27FC236}">
                  <a16:creationId xmlns:a16="http://schemas.microsoft.com/office/drawing/2014/main" id="{F7C60214-F9AA-6F7A-DA5F-5DFA69C2F464}"/>
                </a:ext>
              </a:extLst>
            </p:cNvPr>
            <p:cNvSpPr/>
            <p:nvPr/>
          </p:nvSpPr>
          <p:spPr>
            <a:xfrm>
              <a:off x="1068640" y="3258886"/>
              <a:ext cx="19970" cy="1997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5" name="Oval 1714">
              <a:extLst>
                <a:ext uri="{FF2B5EF4-FFF2-40B4-BE49-F238E27FC236}">
                  <a16:creationId xmlns:a16="http://schemas.microsoft.com/office/drawing/2014/main" id="{E6416083-3AFD-30A2-C70F-D122070313EB}"/>
                </a:ext>
              </a:extLst>
            </p:cNvPr>
            <p:cNvSpPr/>
            <p:nvPr/>
          </p:nvSpPr>
          <p:spPr>
            <a:xfrm>
              <a:off x="1003808" y="326181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6" name="Oval 1715">
              <a:extLst>
                <a:ext uri="{FF2B5EF4-FFF2-40B4-BE49-F238E27FC236}">
                  <a16:creationId xmlns:a16="http://schemas.microsoft.com/office/drawing/2014/main" id="{320B258F-44E5-2E02-DBE8-420C5D4EB9FA}"/>
                </a:ext>
              </a:extLst>
            </p:cNvPr>
            <p:cNvSpPr/>
            <p:nvPr/>
          </p:nvSpPr>
          <p:spPr>
            <a:xfrm>
              <a:off x="1000908" y="329218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7" name="Oval 1716">
              <a:extLst>
                <a:ext uri="{FF2B5EF4-FFF2-40B4-BE49-F238E27FC236}">
                  <a16:creationId xmlns:a16="http://schemas.microsoft.com/office/drawing/2014/main" id="{27CF1089-1414-1F05-C7C5-47F403415621}"/>
                </a:ext>
              </a:extLst>
            </p:cNvPr>
            <p:cNvSpPr/>
            <p:nvPr/>
          </p:nvSpPr>
          <p:spPr>
            <a:xfrm>
              <a:off x="992312" y="3321454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8" name="Oval 1717">
              <a:extLst>
                <a:ext uri="{FF2B5EF4-FFF2-40B4-BE49-F238E27FC236}">
                  <a16:creationId xmlns:a16="http://schemas.microsoft.com/office/drawing/2014/main" id="{F16E6C81-6A3E-0628-D809-2E40FF003B78}"/>
                </a:ext>
              </a:extLst>
            </p:cNvPr>
            <p:cNvSpPr/>
            <p:nvPr/>
          </p:nvSpPr>
          <p:spPr>
            <a:xfrm>
              <a:off x="978333" y="334857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19" name="Oval 1718">
              <a:extLst>
                <a:ext uri="{FF2B5EF4-FFF2-40B4-BE49-F238E27FC236}">
                  <a16:creationId xmlns:a16="http://schemas.microsoft.com/office/drawing/2014/main" id="{F85F5238-0EEF-6AA7-4F53-2CFFB0D29C84}"/>
                </a:ext>
              </a:extLst>
            </p:cNvPr>
            <p:cNvSpPr/>
            <p:nvPr/>
          </p:nvSpPr>
          <p:spPr>
            <a:xfrm>
              <a:off x="959473" y="3372552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0" name="Oval 1719">
              <a:extLst>
                <a:ext uri="{FF2B5EF4-FFF2-40B4-BE49-F238E27FC236}">
                  <a16:creationId xmlns:a16="http://schemas.microsoft.com/office/drawing/2014/main" id="{8AD70719-D588-8A64-2ED9-B26C085E97E4}"/>
                </a:ext>
              </a:extLst>
            </p:cNvPr>
            <p:cNvSpPr/>
            <p:nvPr/>
          </p:nvSpPr>
          <p:spPr>
            <a:xfrm>
              <a:off x="936416" y="339253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1" name="Oval 1720">
              <a:extLst>
                <a:ext uri="{FF2B5EF4-FFF2-40B4-BE49-F238E27FC236}">
                  <a16:creationId xmlns:a16="http://schemas.microsoft.com/office/drawing/2014/main" id="{7ECE56F8-5066-6D5A-FF85-24E27562BC3C}"/>
                </a:ext>
              </a:extLst>
            </p:cNvPr>
            <p:cNvSpPr/>
            <p:nvPr/>
          </p:nvSpPr>
          <p:spPr>
            <a:xfrm>
              <a:off x="909995" y="3407786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2" name="Oval 1721">
              <a:extLst>
                <a:ext uri="{FF2B5EF4-FFF2-40B4-BE49-F238E27FC236}">
                  <a16:creationId xmlns:a16="http://schemas.microsoft.com/office/drawing/2014/main" id="{3A07F51A-E1D7-47B1-736E-B5D2B1444F8F}"/>
                </a:ext>
              </a:extLst>
            </p:cNvPr>
            <p:cNvSpPr/>
            <p:nvPr/>
          </p:nvSpPr>
          <p:spPr>
            <a:xfrm>
              <a:off x="881164" y="3417764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3" name="Oval 1722">
              <a:extLst>
                <a:ext uri="{FF2B5EF4-FFF2-40B4-BE49-F238E27FC236}">
                  <a16:creationId xmlns:a16="http://schemas.microsoft.com/office/drawing/2014/main" id="{27F1FDFB-9B5B-8A7D-B2C0-A2B46784C901}"/>
                </a:ext>
              </a:extLst>
            </p:cNvPr>
            <p:cNvSpPr/>
            <p:nvPr/>
          </p:nvSpPr>
          <p:spPr>
            <a:xfrm>
              <a:off x="850966" y="3422106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4" name="Oval 1723">
              <a:extLst>
                <a:ext uri="{FF2B5EF4-FFF2-40B4-BE49-F238E27FC236}">
                  <a16:creationId xmlns:a16="http://schemas.microsoft.com/office/drawing/2014/main" id="{ACF0C632-0B12-9B4E-B159-837B139EAB9B}"/>
                </a:ext>
              </a:extLst>
            </p:cNvPr>
            <p:cNvSpPr/>
            <p:nvPr/>
          </p:nvSpPr>
          <p:spPr>
            <a:xfrm>
              <a:off x="820492" y="3420654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5" name="Oval 1724">
              <a:extLst>
                <a:ext uri="{FF2B5EF4-FFF2-40B4-BE49-F238E27FC236}">
                  <a16:creationId xmlns:a16="http://schemas.microsoft.com/office/drawing/2014/main" id="{4AFE4DD2-B335-7FC6-9B35-A8B4CB265F53}"/>
                </a:ext>
              </a:extLst>
            </p:cNvPr>
            <p:cNvSpPr/>
            <p:nvPr/>
          </p:nvSpPr>
          <p:spPr>
            <a:xfrm>
              <a:off x="790844" y="3413462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6" name="Oval 1725">
              <a:extLst>
                <a:ext uri="{FF2B5EF4-FFF2-40B4-BE49-F238E27FC236}">
                  <a16:creationId xmlns:a16="http://schemas.microsoft.com/office/drawing/2014/main" id="{B75CCF70-8D9E-265C-F732-69255705398E}"/>
                </a:ext>
              </a:extLst>
            </p:cNvPr>
            <p:cNvSpPr/>
            <p:nvPr/>
          </p:nvSpPr>
          <p:spPr>
            <a:xfrm>
              <a:off x="763092" y="3400788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7" name="Oval 1726">
              <a:extLst>
                <a:ext uri="{FF2B5EF4-FFF2-40B4-BE49-F238E27FC236}">
                  <a16:creationId xmlns:a16="http://schemas.microsoft.com/office/drawing/2014/main" id="{C0970D25-DD03-BEC4-C7DA-E6BE60FE0A6B}"/>
                </a:ext>
              </a:extLst>
            </p:cNvPr>
            <p:cNvSpPr/>
            <p:nvPr/>
          </p:nvSpPr>
          <p:spPr>
            <a:xfrm>
              <a:off x="738240" y="338309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8" name="Oval 1727">
              <a:extLst>
                <a:ext uri="{FF2B5EF4-FFF2-40B4-BE49-F238E27FC236}">
                  <a16:creationId xmlns:a16="http://schemas.microsoft.com/office/drawing/2014/main" id="{D6F92A83-DC19-7D13-A1C0-653BD0FCF1E5}"/>
                </a:ext>
              </a:extLst>
            </p:cNvPr>
            <p:cNvSpPr/>
            <p:nvPr/>
          </p:nvSpPr>
          <p:spPr>
            <a:xfrm>
              <a:off x="717187" y="336101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29" name="Oval 1728">
              <a:extLst>
                <a:ext uri="{FF2B5EF4-FFF2-40B4-BE49-F238E27FC236}">
                  <a16:creationId xmlns:a16="http://schemas.microsoft.com/office/drawing/2014/main" id="{B4F09449-25AA-AEB7-C592-0013513FCD0C}"/>
                </a:ext>
              </a:extLst>
            </p:cNvPr>
            <p:cNvSpPr/>
            <p:nvPr/>
          </p:nvSpPr>
          <p:spPr>
            <a:xfrm>
              <a:off x="700693" y="333534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0" name="Oval 1729">
              <a:extLst>
                <a:ext uri="{FF2B5EF4-FFF2-40B4-BE49-F238E27FC236}">
                  <a16:creationId xmlns:a16="http://schemas.microsoft.com/office/drawing/2014/main" id="{CA79A7EB-3AE9-B27C-1491-27B0578577AC}"/>
                </a:ext>
              </a:extLst>
            </p:cNvPr>
            <p:cNvSpPr/>
            <p:nvPr/>
          </p:nvSpPr>
          <p:spPr>
            <a:xfrm>
              <a:off x="689354" y="3307022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1" name="Oval 1730">
              <a:extLst>
                <a:ext uri="{FF2B5EF4-FFF2-40B4-BE49-F238E27FC236}">
                  <a16:creationId xmlns:a16="http://schemas.microsoft.com/office/drawing/2014/main" id="{90688C74-4937-7A52-9647-B7CF7033A69A}"/>
                </a:ext>
              </a:extLst>
            </p:cNvPr>
            <p:cNvSpPr/>
            <p:nvPr/>
          </p:nvSpPr>
          <p:spPr>
            <a:xfrm>
              <a:off x="683580" y="327706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2" name="Oval 1731">
              <a:extLst>
                <a:ext uri="{FF2B5EF4-FFF2-40B4-BE49-F238E27FC236}">
                  <a16:creationId xmlns:a16="http://schemas.microsoft.com/office/drawing/2014/main" id="{166D04D3-CD73-2280-D77A-EC48AAD42A71}"/>
                </a:ext>
              </a:extLst>
            </p:cNvPr>
            <p:cNvSpPr/>
            <p:nvPr/>
          </p:nvSpPr>
          <p:spPr>
            <a:xfrm>
              <a:off x="683580" y="3246556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3" name="Oval 1732">
              <a:extLst>
                <a:ext uri="{FF2B5EF4-FFF2-40B4-BE49-F238E27FC236}">
                  <a16:creationId xmlns:a16="http://schemas.microsoft.com/office/drawing/2014/main" id="{EAD178AB-2F2E-A277-751A-9F6FADE49EB8}"/>
                </a:ext>
              </a:extLst>
            </p:cNvPr>
            <p:cNvSpPr/>
            <p:nvPr/>
          </p:nvSpPr>
          <p:spPr>
            <a:xfrm>
              <a:off x="689354" y="321659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4" name="Oval 1733">
              <a:extLst>
                <a:ext uri="{FF2B5EF4-FFF2-40B4-BE49-F238E27FC236}">
                  <a16:creationId xmlns:a16="http://schemas.microsoft.com/office/drawing/2014/main" id="{09F8334E-4E8D-D3FF-7D41-812055A7BE84}"/>
                </a:ext>
              </a:extLst>
            </p:cNvPr>
            <p:cNvSpPr/>
            <p:nvPr/>
          </p:nvSpPr>
          <p:spPr>
            <a:xfrm>
              <a:off x="700693" y="3188276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5" name="Oval 1734">
              <a:extLst>
                <a:ext uri="{FF2B5EF4-FFF2-40B4-BE49-F238E27FC236}">
                  <a16:creationId xmlns:a16="http://schemas.microsoft.com/office/drawing/2014/main" id="{739BEAAC-E595-151E-27D3-5CEC8367D80A}"/>
                </a:ext>
              </a:extLst>
            </p:cNvPr>
            <p:cNvSpPr/>
            <p:nvPr/>
          </p:nvSpPr>
          <p:spPr>
            <a:xfrm>
              <a:off x="717187" y="316261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6" name="Oval 1735">
              <a:extLst>
                <a:ext uri="{FF2B5EF4-FFF2-40B4-BE49-F238E27FC236}">
                  <a16:creationId xmlns:a16="http://schemas.microsoft.com/office/drawing/2014/main" id="{63468FFC-C89E-55CB-DF7B-56992F6436C3}"/>
                </a:ext>
              </a:extLst>
            </p:cNvPr>
            <p:cNvSpPr/>
            <p:nvPr/>
          </p:nvSpPr>
          <p:spPr>
            <a:xfrm>
              <a:off x="738240" y="314053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7" name="Oval 1736">
              <a:extLst>
                <a:ext uri="{FF2B5EF4-FFF2-40B4-BE49-F238E27FC236}">
                  <a16:creationId xmlns:a16="http://schemas.microsoft.com/office/drawing/2014/main" id="{56536552-2E59-3A66-9FDB-4ADB0457CFFC}"/>
                </a:ext>
              </a:extLst>
            </p:cNvPr>
            <p:cNvSpPr/>
            <p:nvPr/>
          </p:nvSpPr>
          <p:spPr>
            <a:xfrm>
              <a:off x="763092" y="3122833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8" name="Oval 1737">
              <a:extLst>
                <a:ext uri="{FF2B5EF4-FFF2-40B4-BE49-F238E27FC236}">
                  <a16:creationId xmlns:a16="http://schemas.microsoft.com/office/drawing/2014/main" id="{E13A6A48-536A-1FDF-0871-ADADBFAAC9A0}"/>
                </a:ext>
              </a:extLst>
            </p:cNvPr>
            <p:cNvSpPr/>
            <p:nvPr/>
          </p:nvSpPr>
          <p:spPr>
            <a:xfrm>
              <a:off x="790844" y="311015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39" name="Oval 1738">
              <a:extLst>
                <a:ext uri="{FF2B5EF4-FFF2-40B4-BE49-F238E27FC236}">
                  <a16:creationId xmlns:a16="http://schemas.microsoft.com/office/drawing/2014/main" id="{5643BCF7-7F2E-EFE8-E6AF-387C1079EA6B}"/>
                </a:ext>
              </a:extLst>
            </p:cNvPr>
            <p:cNvSpPr/>
            <p:nvPr/>
          </p:nvSpPr>
          <p:spPr>
            <a:xfrm>
              <a:off x="820492" y="3102967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0" name="Oval 1739">
              <a:extLst>
                <a:ext uri="{FF2B5EF4-FFF2-40B4-BE49-F238E27FC236}">
                  <a16:creationId xmlns:a16="http://schemas.microsoft.com/office/drawing/2014/main" id="{A0F37A7E-4636-312C-537A-823686B19230}"/>
                </a:ext>
              </a:extLst>
            </p:cNvPr>
            <p:cNvSpPr/>
            <p:nvPr/>
          </p:nvSpPr>
          <p:spPr>
            <a:xfrm>
              <a:off x="850966" y="310151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1" name="Oval 1740">
              <a:extLst>
                <a:ext uri="{FF2B5EF4-FFF2-40B4-BE49-F238E27FC236}">
                  <a16:creationId xmlns:a16="http://schemas.microsoft.com/office/drawing/2014/main" id="{B09EE665-E067-23B2-ED6F-83FED51E1880}"/>
                </a:ext>
              </a:extLst>
            </p:cNvPr>
            <p:cNvSpPr/>
            <p:nvPr/>
          </p:nvSpPr>
          <p:spPr>
            <a:xfrm>
              <a:off x="881164" y="3105857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2" name="Oval 1741">
              <a:extLst>
                <a:ext uri="{FF2B5EF4-FFF2-40B4-BE49-F238E27FC236}">
                  <a16:creationId xmlns:a16="http://schemas.microsoft.com/office/drawing/2014/main" id="{45325D8F-FCA8-6F40-FC38-E95478D86078}"/>
                </a:ext>
              </a:extLst>
            </p:cNvPr>
            <p:cNvSpPr/>
            <p:nvPr/>
          </p:nvSpPr>
          <p:spPr>
            <a:xfrm>
              <a:off x="909995" y="3115835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3" name="Oval 1742">
              <a:extLst>
                <a:ext uri="{FF2B5EF4-FFF2-40B4-BE49-F238E27FC236}">
                  <a16:creationId xmlns:a16="http://schemas.microsoft.com/office/drawing/2014/main" id="{07CB6040-2DC2-9BC2-1C7B-8045E1CEB848}"/>
                </a:ext>
              </a:extLst>
            </p:cNvPr>
            <p:cNvSpPr/>
            <p:nvPr/>
          </p:nvSpPr>
          <p:spPr>
            <a:xfrm>
              <a:off x="936416" y="313109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4" name="Oval 1743">
              <a:extLst>
                <a:ext uri="{FF2B5EF4-FFF2-40B4-BE49-F238E27FC236}">
                  <a16:creationId xmlns:a16="http://schemas.microsoft.com/office/drawing/2014/main" id="{346FB60D-8B43-2495-4DB1-3922C81A1E99}"/>
                </a:ext>
              </a:extLst>
            </p:cNvPr>
            <p:cNvSpPr/>
            <p:nvPr/>
          </p:nvSpPr>
          <p:spPr>
            <a:xfrm>
              <a:off x="959473" y="3151069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5" name="Oval 1744">
              <a:extLst>
                <a:ext uri="{FF2B5EF4-FFF2-40B4-BE49-F238E27FC236}">
                  <a16:creationId xmlns:a16="http://schemas.microsoft.com/office/drawing/2014/main" id="{8DA8C99B-28EB-EE86-4C48-49B452684D26}"/>
                </a:ext>
              </a:extLst>
            </p:cNvPr>
            <p:cNvSpPr/>
            <p:nvPr/>
          </p:nvSpPr>
          <p:spPr>
            <a:xfrm>
              <a:off x="978333" y="317505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6" name="Oval 1745">
              <a:extLst>
                <a:ext uri="{FF2B5EF4-FFF2-40B4-BE49-F238E27FC236}">
                  <a16:creationId xmlns:a16="http://schemas.microsoft.com/office/drawing/2014/main" id="{7C2F0FCE-9B29-8BD6-313E-552DC4A8CEDC}"/>
                </a:ext>
              </a:extLst>
            </p:cNvPr>
            <p:cNvSpPr/>
            <p:nvPr/>
          </p:nvSpPr>
          <p:spPr>
            <a:xfrm>
              <a:off x="992312" y="3202167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7" name="Oval 1746">
              <a:extLst>
                <a:ext uri="{FF2B5EF4-FFF2-40B4-BE49-F238E27FC236}">
                  <a16:creationId xmlns:a16="http://schemas.microsoft.com/office/drawing/2014/main" id="{467E7AEA-B9BB-D479-FCF7-B1B3F3EAABB6}"/>
                </a:ext>
              </a:extLst>
            </p:cNvPr>
            <p:cNvSpPr/>
            <p:nvPr/>
          </p:nvSpPr>
          <p:spPr>
            <a:xfrm>
              <a:off x="1000908" y="3231440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8" name="Oval 1747">
              <a:extLst>
                <a:ext uri="{FF2B5EF4-FFF2-40B4-BE49-F238E27FC236}">
                  <a16:creationId xmlns:a16="http://schemas.microsoft.com/office/drawing/2014/main" id="{2FEDD692-1098-8C7D-468B-FE6D73328E05}"/>
                </a:ext>
              </a:extLst>
            </p:cNvPr>
            <p:cNvSpPr/>
            <p:nvPr/>
          </p:nvSpPr>
          <p:spPr>
            <a:xfrm>
              <a:off x="1003808" y="3261811"/>
              <a:ext cx="14121" cy="14121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49" name="Oval 1748">
              <a:extLst>
                <a:ext uri="{FF2B5EF4-FFF2-40B4-BE49-F238E27FC236}">
                  <a16:creationId xmlns:a16="http://schemas.microsoft.com/office/drawing/2014/main" id="{4C29728C-28C7-5348-FD8D-58AEC6C2C015}"/>
                </a:ext>
              </a:extLst>
            </p:cNvPr>
            <p:cNvSpPr/>
            <p:nvPr/>
          </p:nvSpPr>
          <p:spPr>
            <a:xfrm>
              <a:off x="960158" y="326309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0" name="Oval 1749">
              <a:extLst>
                <a:ext uri="{FF2B5EF4-FFF2-40B4-BE49-F238E27FC236}">
                  <a16:creationId xmlns:a16="http://schemas.microsoft.com/office/drawing/2014/main" id="{BAE90ACD-605E-6F31-7EAD-70BB06C372B6}"/>
                </a:ext>
              </a:extLst>
            </p:cNvPr>
            <p:cNvSpPr/>
            <p:nvPr/>
          </p:nvSpPr>
          <p:spPr>
            <a:xfrm>
              <a:off x="957043" y="3289741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1" name="Oval 1750">
              <a:extLst>
                <a:ext uri="{FF2B5EF4-FFF2-40B4-BE49-F238E27FC236}">
                  <a16:creationId xmlns:a16="http://schemas.microsoft.com/office/drawing/2014/main" id="{C7ED58E9-6E3C-6FE9-F6EC-E6F025D8AE81}"/>
                </a:ext>
              </a:extLst>
            </p:cNvPr>
            <p:cNvSpPr/>
            <p:nvPr/>
          </p:nvSpPr>
          <p:spPr>
            <a:xfrm>
              <a:off x="947868" y="3314950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2" name="Oval 1751">
              <a:extLst>
                <a:ext uri="{FF2B5EF4-FFF2-40B4-BE49-F238E27FC236}">
                  <a16:creationId xmlns:a16="http://schemas.microsoft.com/office/drawing/2014/main" id="{01EF511D-F8B5-FF2B-6D79-599A08AF7FB2}"/>
                </a:ext>
              </a:extLst>
            </p:cNvPr>
            <p:cNvSpPr/>
            <p:nvPr/>
          </p:nvSpPr>
          <p:spPr>
            <a:xfrm>
              <a:off x="933126" y="333736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3" name="Oval 1752">
              <a:extLst>
                <a:ext uri="{FF2B5EF4-FFF2-40B4-BE49-F238E27FC236}">
                  <a16:creationId xmlns:a16="http://schemas.microsoft.com/office/drawing/2014/main" id="{B297B13F-34E5-D46C-4527-D52F1CBF855A}"/>
                </a:ext>
              </a:extLst>
            </p:cNvPr>
            <p:cNvSpPr/>
            <p:nvPr/>
          </p:nvSpPr>
          <p:spPr>
            <a:xfrm>
              <a:off x="913612" y="3355775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4" name="Oval 1753">
              <a:extLst>
                <a:ext uri="{FF2B5EF4-FFF2-40B4-BE49-F238E27FC236}">
                  <a16:creationId xmlns:a16="http://schemas.microsoft.com/office/drawing/2014/main" id="{D00E65BE-BE58-29D2-B303-9A3EC618B81D}"/>
                </a:ext>
              </a:extLst>
            </p:cNvPr>
            <p:cNvSpPr/>
            <p:nvPr/>
          </p:nvSpPr>
          <p:spPr>
            <a:xfrm>
              <a:off x="890379" y="3369188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5" name="Oval 1754">
              <a:extLst>
                <a:ext uri="{FF2B5EF4-FFF2-40B4-BE49-F238E27FC236}">
                  <a16:creationId xmlns:a16="http://schemas.microsoft.com/office/drawing/2014/main" id="{D7B73E41-4D1F-67D6-431E-5E96B638517D}"/>
                </a:ext>
              </a:extLst>
            </p:cNvPr>
            <p:cNvSpPr/>
            <p:nvPr/>
          </p:nvSpPr>
          <p:spPr>
            <a:xfrm>
              <a:off x="864678" y="337688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6" name="Oval 1755">
              <a:extLst>
                <a:ext uri="{FF2B5EF4-FFF2-40B4-BE49-F238E27FC236}">
                  <a16:creationId xmlns:a16="http://schemas.microsoft.com/office/drawing/2014/main" id="{05DA1E5C-563A-EB52-0E50-FDB95627EEF8}"/>
                </a:ext>
              </a:extLst>
            </p:cNvPr>
            <p:cNvSpPr/>
            <p:nvPr/>
          </p:nvSpPr>
          <p:spPr>
            <a:xfrm>
              <a:off x="837896" y="3378442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7" name="Oval 1756">
              <a:extLst>
                <a:ext uri="{FF2B5EF4-FFF2-40B4-BE49-F238E27FC236}">
                  <a16:creationId xmlns:a16="http://schemas.microsoft.com/office/drawing/2014/main" id="{44C983A6-5400-7572-190F-576B1097D2C5}"/>
                </a:ext>
              </a:extLst>
            </p:cNvPr>
            <p:cNvSpPr/>
            <p:nvPr/>
          </p:nvSpPr>
          <p:spPr>
            <a:xfrm>
              <a:off x="811476" y="337378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8" name="Oval 1757">
              <a:extLst>
                <a:ext uri="{FF2B5EF4-FFF2-40B4-BE49-F238E27FC236}">
                  <a16:creationId xmlns:a16="http://schemas.microsoft.com/office/drawing/2014/main" id="{115F86E0-2AD8-F4E9-6A6E-5B13CD1FA36A}"/>
                </a:ext>
              </a:extLst>
            </p:cNvPr>
            <p:cNvSpPr/>
            <p:nvPr/>
          </p:nvSpPr>
          <p:spPr>
            <a:xfrm>
              <a:off x="786843" y="3363158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59" name="Oval 1758">
              <a:extLst>
                <a:ext uri="{FF2B5EF4-FFF2-40B4-BE49-F238E27FC236}">
                  <a16:creationId xmlns:a16="http://schemas.microsoft.com/office/drawing/2014/main" id="{F844971D-F629-1012-9D3B-16DEF23B2869}"/>
                </a:ext>
              </a:extLst>
            </p:cNvPr>
            <p:cNvSpPr/>
            <p:nvPr/>
          </p:nvSpPr>
          <p:spPr>
            <a:xfrm>
              <a:off x="765324" y="3347138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0" name="Oval 1759">
              <a:extLst>
                <a:ext uri="{FF2B5EF4-FFF2-40B4-BE49-F238E27FC236}">
                  <a16:creationId xmlns:a16="http://schemas.microsoft.com/office/drawing/2014/main" id="{AB6F56DC-6ADB-318B-480D-3FE883CBF082}"/>
                </a:ext>
              </a:extLst>
            </p:cNvPr>
            <p:cNvSpPr/>
            <p:nvPr/>
          </p:nvSpPr>
          <p:spPr>
            <a:xfrm>
              <a:off x="748079" y="3326587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1" name="Oval 1760">
              <a:extLst>
                <a:ext uri="{FF2B5EF4-FFF2-40B4-BE49-F238E27FC236}">
                  <a16:creationId xmlns:a16="http://schemas.microsoft.com/office/drawing/2014/main" id="{C0A953BE-B521-FFF6-2181-58EA316CB4B8}"/>
                </a:ext>
              </a:extLst>
            </p:cNvPr>
            <p:cNvSpPr/>
            <p:nvPr/>
          </p:nvSpPr>
          <p:spPr>
            <a:xfrm>
              <a:off x="736039" y="3302613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2" name="Oval 1761">
              <a:extLst>
                <a:ext uri="{FF2B5EF4-FFF2-40B4-BE49-F238E27FC236}">
                  <a16:creationId xmlns:a16="http://schemas.microsoft.com/office/drawing/2014/main" id="{34A4F6C2-BD14-BA3B-5581-BC5050E3258B}"/>
                </a:ext>
              </a:extLst>
            </p:cNvPr>
            <p:cNvSpPr/>
            <p:nvPr/>
          </p:nvSpPr>
          <p:spPr>
            <a:xfrm>
              <a:off x="729852" y="3276508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3" name="Oval 1762">
              <a:extLst>
                <a:ext uri="{FF2B5EF4-FFF2-40B4-BE49-F238E27FC236}">
                  <a16:creationId xmlns:a16="http://schemas.microsoft.com/office/drawing/2014/main" id="{BA2D540A-2933-7701-DC87-7438766B1C43}"/>
                </a:ext>
              </a:extLst>
            </p:cNvPr>
            <p:cNvSpPr/>
            <p:nvPr/>
          </p:nvSpPr>
          <p:spPr>
            <a:xfrm>
              <a:off x="729852" y="3249681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4" name="Oval 1763">
              <a:extLst>
                <a:ext uri="{FF2B5EF4-FFF2-40B4-BE49-F238E27FC236}">
                  <a16:creationId xmlns:a16="http://schemas.microsoft.com/office/drawing/2014/main" id="{6BB7498C-A839-0CE0-679A-0829816FB77E}"/>
                </a:ext>
              </a:extLst>
            </p:cNvPr>
            <p:cNvSpPr/>
            <p:nvPr/>
          </p:nvSpPr>
          <p:spPr>
            <a:xfrm>
              <a:off x="736039" y="3223576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5" name="Oval 1764">
              <a:extLst>
                <a:ext uri="{FF2B5EF4-FFF2-40B4-BE49-F238E27FC236}">
                  <a16:creationId xmlns:a16="http://schemas.microsoft.com/office/drawing/2014/main" id="{DD47ADEA-46FA-441C-8F6C-477EF7AF2FFE}"/>
                </a:ext>
              </a:extLst>
            </p:cNvPr>
            <p:cNvSpPr/>
            <p:nvPr/>
          </p:nvSpPr>
          <p:spPr>
            <a:xfrm>
              <a:off x="748079" y="3199602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6" name="Oval 1765">
              <a:extLst>
                <a:ext uri="{FF2B5EF4-FFF2-40B4-BE49-F238E27FC236}">
                  <a16:creationId xmlns:a16="http://schemas.microsoft.com/office/drawing/2014/main" id="{66E9420A-0AA1-7106-91DB-1C4ED29D0D30}"/>
                </a:ext>
              </a:extLst>
            </p:cNvPr>
            <p:cNvSpPr/>
            <p:nvPr/>
          </p:nvSpPr>
          <p:spPr>
            <a:xfrm>
              <a:off x="765324" y="3179051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7" name="Oval 1766">
              <a:extLst>
                <a:ext uri="{FF2B5EF4-FFF2-40B4-BE49-F238E27FC236}">
                  <a16:creationId xmlns:a16="http://schemas.microsoft.com/office/drawing/2014/main" id="{721A6739-03F5-EF6D-14E6-E57286DC72A9}"/>
                </a:ext>
              </a:extLst>
            </p:cNvPr>
            <p:cNvSpPr/>
            <p:nvPr/>
          </p:nvSpPr>
          <p:spPr>
            <a:xfrm>
              <a:off x="786843" y="3163031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8" name="Oval 1767">
              <a:extLst>
                <a:ext uri="{FF2B5EF4-FFF2-40B4-BE49-F238E27FC236}">
                  <a16:creationId xmlns:a16="http://schemas.microsoft.com/office/drawing/2014/main" id="{B1741B3D-09CB-9B33-997D-5FDE4CB87B20}"/>
                </a:ext>
              </a:extLst>
            </p:cNvPr>
            <p:cNvSpPr/>
            <p:nvPr/>
          </p:nvSpPr>
          <p:spPr>
            <a:xfrm>
              <a:off x="811476" y="3152405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69" name="Oval 1768">
              <a:extLst>
                <a:ext uri="{FF2B5EF4-FFF2-40B4-BE49-F238E27FC236}">
                  <a16:creationId xmlns:a16="http://schemas.microsoft.com/office/drawing/2014/main" id="{E9AA8BE1-8E93-6743-F985-90DCB74BFE7C}"/>
                </a:ext>
              </a:extLst>
            </p:cNvPr>
            <p:cNvSpPr/>
            <p:nvPr/>
          </p:nvSpPr>
          <p:spPr>
            <a:xfrm>
              <a:off x="837896" y="3147746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0" name="Oval 1769">
              <a:extLst>
                <a:ext uri="{FF2B5EF4-FFF2-40B4-BE49-F238E27FC236}">
                  <a16:creationId xmlns:a16="http://schemas.microsoft.com/office/drawing/2014/main" id="{FB1CFC81-77AA-6688-B570-7B2AAEA7A9BE}"/>
                </a:ext>
              </a:extLst>
            </p:cNvPr>
            <p:cNvSpPr/>
            <p:nvPr/>
          </p:nvSpPr>
          <p:spPr>
            <a:xfrm>
              <a:off x="864678" y="3149306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1" name="Oval 1770">
              <a:extLst>
                <a:ext uri="{FF2B5EF4-FFF2-40B4-BE49-F238E27FC236}">
                  <a16:creationId xmlns:a16="http://schemas.microsoft.com/office/drawing/2014/main" id="{84A5078A-3376-F555-02D9-62CF968475EE}"/>
                </a:ext>
              </a:extLst>
            </p:cNvPr>
            <p:cNvSpPr/>
            <p:nvPr/>
          </p:nvSpPr>
          <p:spPr>
            <a:xfrm>
              <a:off x="890379" y="3157000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2" name="Oval 1771">
              <a:extLst>
                <a:ext uri="{FF2B5EF4-FFF2-40B4-BE49-F238E27FC236}">
                  <a16:creationId xmlns:a16="http://schemas.microsoft.com/office/drawing/2014/main" id="{B53EF8FF-3350-5BB1-64C5-15A800D63FF5}"/>
                </a:ext>
              </a:extLst>
            </p:cNvPr>
            <p:cNvSpPr/>
            <p:nvPr/>
          </p:nvSpPr>
          <p:spPr>
            <a:xfrm>
              <a:off x="913612" y="317041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3" name="Oval 1772">
              <a:extLst>
                <a:ext uri="{FF2B5EF4-FFF2-40B4-BE49-F238E27FC236}">
                  <a16:creationId xmlns:a16="http://schemas.microsoft.com/office/drawing/2014/main" id="{CC5CEB05-8EC6-602A-CD0A-FE29DB703AFC}"/>
                </a:ext>
              </a:extLst>
            </p:cNvPr>
            <p:cNvSpPr/>
            <p:nvPr/>
          </p:nvSpPr>
          <p:spPr>
            <a:xfrm>
              <a:off x="933126" y="318882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4" name="Oval 1773">
              <a:extLst>
                <a:ext uri="{FF2B5EF4-FFF2-40B4-BE49-F238E27FC236}">
                  <a16:creationId xmlns:a16="http://schemas.microsoft.com/office/drawing/2014/main" id="{E6D23104-A0AA-7B8D-DEE5-BC84B2FEB657}"/>
                </a:ext>
              </a:extLst>
            </p:cNvPr>
            <p:cNvSpPr/>
            <p:nvPr/>
          </p:nvSpPr>
          <p:spPr>
            <a:xfrm>
              <a:off x="947868" y="3211238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5" name="Oval 1774">
              <a:extLst>
                <a:ext uri="{FF2B5EF4-FFF2-40B4-BE49-F238E27FC236}">
                  <a16:creationId xmlns:a16="http://schemas.microsoft.com/office/drawing/2014/main" id="{A18A1BF1-0B70-2948-FE6C-1AB7063A1F6C}"/>
                </a:ext>
              </a:extLst>
            </p:cNvPr>
            <p:cNvSpPr/>
            <p:nvPr/>
          </p:nvSpPr>
          <p:spPr>
            <a:xfrm>
              <a:off x="957043" y="3236448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6" name="Oval 1775">
              <a:extLst>
                <a:ext uri="{FF2B5EF4-FFF2-40B4-BE49-F238E27FC236}">
                  <a16:creationId xmlns:a16="http://schemas.microsoft.com/office/drawing/2014/main" id="{5AA5BF08-9431-EA4F-B879-50EB2E04520F}"/>
                </a:ext>
              </a:extLst>
            </p:cNvPr>
            <p:cNvSpPr/>
            <p:nvPr/>
          </p:nvSpPr>
          <p:spPr>
            <a:xfrm>
              <a:off x="960158" y="3263094"/>
              <a:ext cx="11554" cy="11554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7" name="Oval 1776">
              <a:extLst>
                <a:ext uri="{FF2B5EF4-FFF2-40B4-BE49-F238E27FC236}">
                  <a16:creationId xmlns:a16="http://schemas.microsoft.com/office/drawing/2014/main" id="{4410342B-BC38-B371-116B-366350D32CFB}"/>
                </a:ext>
              </a:extLst>
            </p:cNvPr>
            <p:cNvSpPr/>
            <p:nvPr/>
          </p:nvSpPr>
          <p:spPr>
            <a:xfrm>
              <a:off x="921643" y="3263094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8" name="Oval 1777">
              <a:extLst>
                <a:ext uri="{FF2B5EF4-FFF2-40B4-BE49-F238E27FC236}">
                  <a16:creationId xmlns:a16="http://schemas.microsoft.com/office/drawing/2014/main" id="{DA5BB535-369C-C14F-BCF5-BE4D032BCC18}"/>
                </a:ext>
              </a:extLst>
            </p:cNvPr>
            <p:cNvSpPr/>
            <p:nvPr/>
          </p:nvSpPr>
          <p:spPr>
            <a:xfrm>
              <a:off x="918221" y="3285799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79" name="Oval 1778">
              <a:extLst>
                <a:ext uri="{FF2B5EF4-FFF2-40B4-BE49-F238E27FC236}">
                  <a16:creationId xmlns:a16="http://schemas.microsoft.com/office/drawing/2014/main" id="{067C6BDA-F337-154B-A031-14825ECCBF89}"/>
                </a:ext>
              </a:extLst>
            </p:cNvPr>
            <p:cNvSpPr/>
            <p:nvPr/>
          </p:nvSpPr>
          <p:spPr>
            <a:xfrm>
              <a:off x="908259" y="3306486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0" name="Oval 1779">
              <a:extLst>
                <a:ext uri="{FF2B5EF4-FFF2-40B4-BE49-F238E27FC236}">
                  <a16:creationId xmlns:a16="http://schemas.microsoft.com/office/drawing/2014/main" id="{D395A33A-6FD0-6E99-D446-EAA72F0DAD35}"/>
                </a:ext>
              </a:extLst>
            </p:cNvPr>
            <p:cNvSpPr/>
            <p:nvPr/>
          </p:nvSpPr>
          <p:spPr>
            <a:xfrm>
              <a:off x="892641" y="3323318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1" name="Oval 1780">
              <a:extLst>
                <a:ext uri="{FF2B5EF4-FFF2-40B4-BE49-F238E27FC236}">
                  <a16:creationId xmlns:a16="http://schemas.microsoft.com/office/drawing/2014/main" id="{D6CEE5F1-80B7-70DA-5217-0063CC0D2E32}"/>
                </a:ext>
              </a:extLst>
            </p:cNvPr>
            <p:cNvSpPr/>
            <p:nvPr/>
          </p:nvSpPr>
          <p:spPr>
            <a:xfrm>
              <a:off x="872756" y="3334799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2" name="Oval 1781">
              <a:extLst>
                <a:ext uri="{FF2B5EF4-FFF2-40B4-BE49-F238E27FC236}">
                  <a16:creationId xmlns:a16="http://schemas.microsoft.com/office/drawing/2014/main" id="{E85679D0-6085-11EF-A7CB-08248FC50468}"/>
                </a:ext>
              </a:extLst>
            </p:cNvPr>
            <p:cNvSpPr/>
            <p:nvPr/>
          </p:nvSpPr>
          <p:spPr>
            <a:xfrm>
              <a:off x="850371" y="3339908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3" name="Oval 1782">
              <a:extLst>
                <a:ext uri="{FF2B5EF4-FFF2-40B4-BE49-F238E27FC236}">
                  <a16:creationId xmlns:a16="http://schemas.microsoft.com/office/drawing/2014/main" id="{AC815757-C4CA-C28D-12ED-513E913F1883}"/>
                </a:ext>
              </a:extLst>
            </p:cNvPr>
            <p:cNvSpPr/>
            <p:nvPr/>
          </p:nvSpPr>
          <p:spPr>
            <a:xfrm>
              <a:off x="827474" y="3338192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4" name="Oval 1783">
              <a:extLst>
                <a:ext uri="{FF2B5EF4-FFF2-40B4-BE49-F238E27FC236}">
                  <a16:creationId xmlns:a16="http://schemas.microsoft.com/office/drawing/2014/main" id="{0771DAE9-2851-D7F4-74D9-04F7A75CF0B0}"/>
                </a:ext>
              </a:extLst>
            </p:cNvPr>
            <p:cNvSpPr/>
            <p:nvPr/>
          </p:nvSpPr>
          <p:spPr>
            <a:xfrm>
              <a:off x="806100" y="3329803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5" name="Oval 1784">
              <a:extLst>
                <a:ext uri="{FF2B5EF4-FFF2-40B4-BE49-F238E27FC236}">
                  <a16:creationId xmlns:a16="http://schemas.microsoft.com/office/drawing/2014/main" id="{C8E9018E-102D-4CB8-CA3E-FD12FE3EF4FB}"/>
                </a:ext>
              </a:extLst>
            </p:cNvPr>
            <p:cNvSpPr/>
            <p:nvPr/>
          </p:nvSpPr>
          <p:spPr>
            <a:xfrm>
              <a:off x="788148" y="3315487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6" name="Oval 1785">
              <a:extLst>
                <a:ext uri="{FF2B5EF4-FFF2-40B4-BE49-F238E27FC236}">
                  <a16:creationId xmlns:a16="http://schemas.microsoft.com/office/drawing/2014/main" id="{003E630E-1605-08E1-696B-C3F38369B260}"/>
                </a:ext>
              </a:extLst>
            </p:cNvPr>
            <p:cNvSpPr/>
            <p:nvPr/>
          </p:nvSpPr>
          <p:spPr>
            <a:xfrm>
              <a:off x="775214" y="3296516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7" name="Oval 1786">
              <a:extLst>
                <a:ext uri="{FF2B5EF4-FFF2-40B4-BE49-F238E27FC236}">
                  <a16:creationId xmlns:a16="http://schemas.microsoft.com/office/drawing/2014/main" id="{52ED5D9C-B39C-2EA1-228A-80E0C21F3F09}"/>
                </a:ext>
              </a:extLst>
            </p:cNvPr>
            <p:cNvSpPr/>
            <p:nvPr/>
          </p:nvSpPr>
          <p:spPr>
            <a:xfrm>
              <a:off x="768446" y="3274575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8" name="Oval 1787">
              <a:extLst>
                <a:ext uri="{FF2B5EF4-FFF2-40B4-BE49-F238E27FC236}">
                  <a16:creationId xmlns:a16="http://schemas.microsoft.com/office/drawing/2014/main" id="{86A87AEC-8610-8047-A8B3-BCE9BC1D909A}"/>
                </a:ext>
              </a:extLst>
            </p:cNvPr>
            <p:cNvSpPr/>
            <p:nvPr/>
          </p:nvSpPr>
          <p:spPr>
            <a:xfrm>
              <a:off x="768446" y="3251614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89" name="Oval 1788">
              <a:extLst>
                <a:ext uri="{FF2B5EF4-FFF2-40B4-BE49-F238E27FC236}">
                  <a16:creationId xmlns:a16="http://schemas.microsoft.com/office/drawing/2014/main" id="{CEAE8AE4-61E9-A7E7-FE3F-EF483B46D7DC}"/>
                </a:ext>
              </a:extLst>
            </p:cNvPr>
            <p:cNvSpPr/>
            <p:nvPr/>
          </p:nvSpPr>
          <p:spPr>
            <a:xfrm>
              <a:off x="775214" y="3229673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0" name="Oval 1789">
              <a:extLst>
                <a:ext uri="{FF2B5EF4-FFF2-40B4-BE49-F238E27FC236}">
                  <a16:creationId xmlns:a16="http://schemas.microsoft.com/office/drawing/2014/main" id="{7AC1983B-A4F3-5F71-3305-62A251AE30B4}"/>
                </a:ext>
              </a:extLst>
            </p:cNvPr>
            <p:cNvSpPr/>
            <p:nvPr/>
          </p:nvSpPr>
          <p:spPr>
            <a:xfrm>
              <a:off x="788148" y="3210701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1" name="Oval 1790">
              <a:extLst>
                <a:ext uri="{FF2B5EF4-FFF2-40B4-BE49-F238E27FC236}">
                  <a16:creationId xmlns:a16="http://schemas.microsoft.com/office/drawing/2014/main" id="{173F6F52-9CFD-68B2-2245-360006F425E8}"/>
                </a:ext>
              </a:extLst>
            </p:cNvPr>
            <p:cNvSpPr/>
            <p:nvPr/>
          </p:nvSpPr>
          <p:spPr>
            <a:xfrm>
              <a:off x="806100" y="3196385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2" name="Oval 1791">
              <a:extLst>
                <a:ext uri="{FF2B5EF4-FFF2-40B4-BE49-F238E27FC236}">
                  <a16:creationId xmlns:a16="http://schemas.microsoft.com/office/drawing/2014/main" id="{B721ED2D-1EC4-75E5-385C-C278933ED737}"/>
                </a:ext>
              </a:extLst>
            </p:cNvPr>
            <p:cNvSpPr/>
            <p:nvPr/>
          </p:nvSpPr>
          <p:spPr>
            <a:xfrm>
              <a:off x="827474" y="3187997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3" name="Oval 1792">
              <a:extLst>
                <a:ext uri="{FF2B5EF4-FFF2-40B4-BE49-F238E27FC236}">
                  <a16:creationId xmlns:a16="http://schemas.microsoft.com/office/drawing/2014/main" id="{04ABE9A2-ED44-7C7A-8B71-FDCF4422D75C}"/>
                </a:ext>
              </a:extLst>
            </p:cNvPr>
            <p:cNvSpPr/>
            <p:nvPr/>
          </p:nvSpPr>
          <p:spPr>
            <a:xfrm>
              <a:off x="850371" y="3186281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4" name="Oval 1793">
              <a:extLst>
                <a:ext uri="{FF2B5EF4-FFF2-40B4-BE49-F238E27FC236}">
                  <a16:creationId xmlns:a16="http://schemas.microsoft.com/office/drawing/2014/main" id="{75541F63-46C8-8BB4-76CB-7F7E8CEF40AD}"/>
                </a:ext>
              </a:extLst>
            </p:cNvPr>
            <p:cNvSpPr/>
            <p:nvPr/>
          </p:nvSpPr>
          <p:spPr>
            <a:xfrm>
              <a:off x="872756" y="3191390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5" name="Oval 1794">
              <a:extLst>
                <a:ext uri="{FF2B5EF4-FFF2-40B4-BE49-F238E27FC236}">
                  <a16:creationId xmlns:a16="http://schemas.microsoft.com/office/drawing/2014/main" id="{8097DE1C-04A3-C3B6-547C-0362E831ED36}"/>
                </a:ext>
              </a:extLst>
            </p:cNvPr>
            <p:cNvSpPr/>
            <p:nvPr/>
          </p:nvSpPr>
          <p:spPr>
            <a:xfrm>
              <a:off x="892641" y="3202871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6" name="Oval 1795">
              <a:extLst>
                <a:ext uri="{FF2B5EF4-FFF2-40B4-BE49-F238E27FC236}">
                  <a16:creationId xmlns:a16="http://schemas.microsoft.com/office/drawing/2014/main" id="{222E31D1-8F29-3139-7614-605828781624}"/>
                </a:ext>
              </a:extLst>
            </p:cNvPr>
            <p:cNvSpPr/>
            <p:nvPr/>
          </p:nvSpPr>
          <p:spPr>
            <a:xfrm>
              <a:off x="908259" y="3219702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7" name="Oval 1796">
              <a:extLst>
                <a:ext uri="{FF2B5EF4-FFF2-40B4-BE49-F238E27FC236}">
                  <a16:creationId xmlns:a16="http://schemas.microsoft.com/office/drawing/2014/main" id="{BDCFF1F1-408B-6C02-D329-38E6DA3AD0D9}"/>
                </a:ext>
              </a:extLst>
            </p:cNvPr>
            <p:cNvSpPr/>
            <p:nvPr/>
          </p:nvSpPr>
          <p:spPr>
            <a:xfrm>
              <a:off x="918221" y="3240390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8" name="Oval 1797">
              <a:extLst>
                <a:ext uri="{FF2B5EF4-FFF2-40B4-BE49-F238E27FC236}">
                  <a16:creationId xmlns:a16="http://schemas.microsoft.com/office/drawing/2014/main" id="{9208EDB6-CDF3-77E9-56EB-FE878D102140}"/>
                </a:ext>
              </a:extLst>
            </p:cNvPr>
            <p:cNvSpPr/>
            <p:nvPr/>
          </p:nvSpPr>
          <p:spPr>
            <a:xfrm>
              <a:off x="921643" y="3263094"/>
              <a:ext cx="11554" cy="11554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799" name="Oval 1798">
              <a:extLst>
                <a:ext uri="{FF2B5EF4-FFF2-40B4-BE49-F238E27FC236}">
                  <a16:creationId xmlns:a16="http://schemas.microsoft.com/office/drawing/2014/main" id="{6E32A273-727E-0C5B-A1F2-7A67CBE4EAB9}"/>
                </a:ext>
              </a:extLst>
            </p:cNvPr>
            <p:cNvSpPr/>
            <p:nvPr/>
          </p:nvSpPr>
          <p:spPr>
            <a:xfrm>
              <a:off x="817012" y="3235492"/>
              <a:ext cx="66758" cy="6675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0" name="Oval 1799">
              <a:extLst>
                <a:ext uri="{FF2B5EF4-FFF2-40B4-BE49-F238E27FC236}">
                  <a16:creationId xmlns:a16="http://schemas.microsoft.com/office/drawing/2014/main" id="{CA1418E3-3445-AA0C-2AE4-6B9B36EEFA3A}"/>
                </a:ext>
              </a:extLst>
            </p:cNvPr>
            <p:cNvSpPr/>
            <p:nvPr/>
          </p:nvSpPr>
          <p:spPr>
            <a:xfrm>
              <a:off x="1360170" y="2937401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1" name="Oval 1800">
              <a:extLst>
                <a:ext uri="{FF2B5EF4-FFF2-40B4-BE49-F238E27FC236}">
                  <a16:creationId xmlns:a16="http://schemas.microsoft.com/office/drawing/2014/main" id="{018C182F-D492-4DC0-1039-2C92866655CC}"/>
                </a:ext>
              </a:extLst>
            </p:cNvPr>
            <p:cNvSpPr/>
            <p:nvPr/>
          </p:nvSpPr>
          <p:spPr>
            <a:xfrm>
              <a:off x="1360170" y="301055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2" name="Oval 1801">
              <a:extLst>
                <a:ext uri="{FF2B5EF4-FFF2-40B4-BE49-F238E27FC236}">
                  <a16:creationId xmlns:a16="http://schemas.microsoft.com/office/drawing/2014/main" id="{D1645B1F-2D07-6644-D7B7-2B2D379E46C4}"/>
                </a:ext>
              </a:extLst>
            </p:cNvPr>
            <p:cNvSpPr/>
            <p:nvPr/>
          </p:nvSpPr>
          <p:spPr>
            <a:xfrm>
              <a:off x="1360170" y="308370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3" name="Oval 1802">
              <a:extLst>
                <a:ext uri="{FF2B5EF4-FFF2-40B4-BE49-F238E27FC236}">
                  <a16:creationId xmlns:a16="http://schemas.microsoft.com/office/drawing/2014/main" id="{E1682CEC-0460-540B-1A21-DE8F71B7B44C}"/>
                </a:ext>
              </a:extLst>
            </p:cNvPr>
            <p:cNvSpPr/>
            <p:nvPr/>
          </p:nvSpPr>
          <p:spPr>
            <a:xfrm>
              <a:off x="1360170" y="315685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4" name="Oval 1803">
              <a:extLst>
                <a:ext uri="{FF2B5EF4-FFF2-40B4-BE49-F238E27FC236}">
                  <a16:creationId xmlns:a16="http://schemas.microsoft.com/office/drawing/2014/main" id="{54480356-BEA0-F38B-58BA-760458C8128F}"/>
                </a:ext>
              </a:extLst>
            </p:cNvPr>
            <p:cNvSpPr/>
            <p:nvPr/>
          </p:nvSpPr>
          <p:spPr>
            <a:xfrm>
              <a:off x="1360170" y="323001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5" name="Oval 1804">
              <a:extLst>
                <a:ext uri="{FF2B5EF4-FFF2-40B4-BE49-F238E27FC236}">
                  <a16:creationId xmlns:a16="http://schemas.microsoft.com/office/drawing/2014/main" id="{66EB30C4-D780-01C0-69C0-F2F56FD01682}"/>
                </a:ext>
              </a:extLst>
            </p:cNvPr>
            <p:cNvSpPr/>
            <p:nvPr/>
          </p:nvSpPr>
          <p:spPr>
            <a:xfrm>
              <a:off x="1360170" y="330316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6" name="Oval 1805">
              <a:extLst>
                <a:ext uri="{FF2B5EF4-FFF2-40B4-BE49-F238E27FC236}">
                  <a16:creationId xmlns:a16="http://schemas.microsoft.com/office/drawing/2014/main" id="{D658BAAC-D9DB-56FD-4FED-CC1EBEB8BACC}"/>
                </a:ext>
              </a:extLst>
            </p:cNvPr>
            <p:cNvSpPr/>
            <p:nvPr/>
          </p:nvSpPr>
          <p:spPr>
            <a:xfrm>
              <a:off x="1360170" y="337631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7" name="Oval 1806">
              <a:extLst>
                <a:ext uri="{FF2B5EF4-FFF2-40B4-BE49-F238E27FC236}">
                  <a16:creationId xmlns:a16="http://schemas.microsoft.com/office/drawing/2014/main" id="{82C3DFBD-1F3E-F203-EBBF-F2A035BB472B}"/>
                </a:ext>
              </a:extLst>
            </p:cNvPr>
            <p:cNvSpPr/>
            <p:nvPr/>
          </p:nvSpPr>
          <p:spPr>
            <a:xfrm>
              <a:off x="1360170" y="344946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8" name="Oval 1807">
              <a:extLst>
                <a:ext uri="{FF2B5EF4-FFF2-40B4-BE49-F238E27FC236}">
                  <a16:creationId xmlns:a16="http://schemas.microsoft.com/office/drawing/2014/main" id="{2AC82B4F-656F-40A1-4332-AA7527E5187F}"/>
                </a:ext>
              </a:extLst>
            </p:cNvPr>
            <p:cNvSpPr/>
            <p:nvPr/>
          </p:nvSpPr>
          <p:spPr>
            <a:xfrm>
              <a:off x="1360170" y="352261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09" name="TextBox 1808">
              <a:extLst>
                <a:ext uri="{FF2B5EF4-FFF2-40B4-BE49-F238E27FC236}">
                  <a16:creationId xmlns:a16="http://schemas.microsoft.com/office/drawing/2014/main" id="{0E1E16B4-35E1-7C4A-23E4-CCC902F26CFC}"/>
                </a:ext>
              </a:extLst>
            </p:cNvPr>
            <p:cNvSpPr txBox="1"/>
            <p:nvPr/>
          </p:nvSpPr>
          <p:spPr>
            <a:xfrm>
              <a:off x="1609343" y="2967120"/>
              <a:ext cx="3063240" cy="21945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Dr Jenny Fraser</a:t>
              </a:r>
            </a:p>
          </p:txBody>
        </p:sp>
        <p:sp>
          <p:nvSpPr>
            <p:cNvPr id="1810" name="TextBox 1809">
              <a:extLst>
                <a:ext uri="{FF2B5EF4-FFF2-40B4-BE49-F238E27FC236}">
                  <a16:creationId xmlns:a16="http://schemas.microsoft.com/office/drawing/2014/main" id="{CC40D272-FAF7-CFBC-A1EE-B4C789800D7C}"/>
                </a:ext>
              </a:extLst>
            </p:cNvPr>
            <p:cNvSpPr txBox="1"/>
            <p:nvPr/>
          </p:nvSpPr>
          <p:spPr>
            <a:xfrm>
              <a:off x="1609343" y="3232296"/>
              <a:ext cx="3154680" cy="3231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Bundjalung and Yugambeh scholar, artist, educator, digital futures and community engagement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F9CA05C-D8A4-6FA5-AA44-08789490422E}"/>
              </a:ext>
            </a:extLst>
          </p:cNvPr>
          <p:cNvSpPr txBox="1"/>
          <p:nvPr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Facilitated by auIGF First </a:t>
            </a:r>
            <a:r>
              <a:rPr lang="en-AU" dirty="0"/>
              <a:t>Nations</a:t>
            </a:r>
            <a:r>
              <a:rPr dirty="0"/>
              <a:t> Internet Governance and Policy Fellows and </a:t>
            </a:r>
            <a:r>
              <a:rPr lang="en-AU" dirty="0"/>
              <a:t>Ally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TextBox 596">
            <a:extLst>
              <a:ext uri="{FF2B5EF4-FFF2-40B4-BE49-F238E27FC236}">
                <a16:creationId xmlns:a16="http://schemas.microsoft.com/office/drawing/2014/main" id="{9DB55AF2-0223-1141-1DEB-F46680485B8C}"/>
              </a:ext>
            </a:extLst>
          </p:cNvPr>
          <p:cNvSpPr txBox="1"/>
          <p:nvPr/>
        </p:nvSpPr>
        <p:spPr>
          <a:xfrm>
            <a:off x="360000" y="1080000"/>
            <a:ext cx="96012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38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Acknowledgement of Country</a:t>
            </a:r>
          </a:p>
        </p:txBody>
      </p:sp>
      <p:sp>
        <p:nvSpPr>
          <p:cNvPr id="599" name="Rectangle 598">
            <a:extLst>
              <a:ext uri="{FF2B5EF4-FFF2-40B4-BE49-F238E27FC236}">
                <a16:creationId xmlns:a16="http://schemas.microsoft.com/office/drawing/2014/main" id="{3FE895CB-5867-92B4-0FAE-A0366B9C627B}"/>
              </a:ext>
            </a:extLst>
          </p:cNvPr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FB3B357E-43CC-58A9-AD46-0FE6D8DC9F86}"/>
              </a:ext>
            </a:extLst>
          </p:cNvPr>
          <p:cNvSpPr txBox="1"/>
          <p:nvPr/>
        </p:nvSpPr>
        <p:spPr>
          <a:xfrm>
            <a:off x="384047" y="2542032"/>
            <a:ext cx="8608951" cy="33855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0">
                <a:solidFill>
                  <a:srgbClr val="E6E6E6"/>
                </a:solidFill>
                <a:latin typeface="Aptos"/>
              </a:defRPr>
            </a:pPr>
            <a:r>
              <a:rPr lang="en-AU" noProof="0" dirty="0"/>
              <a:t>We acknowledge the Ngunnawal people as Traditional Custodians</a:t>
            </a:r>
            <a:br>
              <a:rPr lang="en-AU" noProof="0" dirty="0"/>
            </a:br>
            <a:r>
              <a:rPr lang="en-AU" noProof="0" dirty="0"/>
              <a:t>of the lands on which auIGF 2026 gathers in Canberra</a:t>
            </a:r>
            <a:br>
              <a:rPr lang="en-AU" noProof="0" dirty="0"/>
            </a:br>
            <a:br>
              <a:rPr lang="en-AU" noProof="0" dirty="0"/>
            </a:br>
            <a:r>
              <a:rPr lang="en-AU" noProof="0" dirty="0"/>
              <a:t>We pay our respects to Elders past and present, and extend that</a:t>
            </a:r>
            <a:br>
              <a:rPr lang="en-AU" noProof="0" dirty="0"/>
            </a:br>
            <a:r>
              <a:rPr lang="en-AU" noProof="0" dirty="0"/>
              <a:t>respect to all Aboriginal and Torres Strait Islander peoples joining</a:t>
            </a:r>
            <a:br>
              <a:rPr lang="en-AU" noProof="0" dirty="0"/>
            </a:br>
            <a:r>
              <a:rPr lang="en-AU" noProof="0" dirty="0"/>
              <a:t>this forum, including those with connections to Ngunnawal lands and surrounding region</a:t>
            </a:r>
            <a:br>
              <a:rPr lang="en-AU" noProof="0" dirty="0"/>
            </a:br>
            <a:br>
              <a:rPr lang="en-AU" noProof="0" dirty="0"/>
            </a:br>
            <a:r>
              <a:rPr lang="en-AU" noProof="0" dirty="0"/>
              <a:t>We honour the continuing connection of First Nations people</a:t>
            </a:r>
            <a:br>
              <a:rPr lang="en-AU" noProof="0" dirty="0"/>
            </a:br>
            <a:r>
              <a:rPr lang="en-AU" noProof="0" dirty="0"/>
              <a:t>to Country, culture, community and Knowledges and we recognise and seek to enact First Nations authority in internet governance within these lands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C42C4-7A6C-7AC5-A38F-F25203F47AD5}"/>
              </a:ext>
            </a:extLst>
          </p:cNvPr>
          <p:cNvSpPr txBox="1"/>
          <p:nvPr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noProof="0" dirty="0"/>
              <a:t>Respectfully acknowledging sovereignty was never ceded on Ngunnawal peoples custodial lands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TextBox 930"/>
          <p:cNvSpPr txBox="1"/>
          <p:nvPr/>
        </p:nvSpPr>
        <p:spPr>
          <a:xfrm>
            <a:off x="360000" y="1080000"/>
            <a:ext cx="1124712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42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Why this workshop?</a:t>
            </a:r>
          </a:p>
        </p:txBody>
      </p:sp>
      <p:sp>
        <p:nvSpPr>
          <p:cNvPr id="932" name="Rectangle 931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grpSp>
        <p:nvGrpSpPr>
          <p:cNvPr id="1371" name="Group 1370">
            <a:extLst>
              <a:ext uri="{FF2B5EF4-FFF2-40B4-BE49-F238E27FC236}">
                <a16:creationId xmlns:a16="http://schemas.microsoft.com/office/drawing/2014/main" id="{68AF647C-78CF-25F8-D2C1-6C15E7BAC3B3}"/>
              </a:ext>
            </a:extLst>
          </p:cNvPr>
          <p:cNvGrpSpPr/>
          <p:nvPr/>
        </p:nvGrpSpPr>
        <p:grpSpPr>
          <a:xfrm>
            <a:off x="649865" y="2200046"/>
            <a:ext cx="9088161" cy="3097987"/>
            <a:chOff x="649866" y="2200046"/>
            <a:chExt cx="7104245" cy="3097987"/>
          </a:xfrm>
        </p:grpSpPr>
        <p:grpSp>
          <p:nvGrpSpPr>
            <p:cNvPr id="1258" name="Group 1257">
              <a:extLst>
                <a:ext uri="{FF2B5EF4-FFF2-40B4-BE49-F238E27FC236}">
                  <a16:creationId xmlns:a16="http://schemas.microsoft.com/office/drawing/2014/main" id="{E61CD418-8C8F-50DE-1EBF-0D51E1EF85C4}"/>
                </a:ext>
              </a:extLst>
            </p:cNvPr>
            <p:cNvGrpSpPr/>
            <p:nvPr/>
          </p:nvGrpSpPr>
          <p:grpSpPr>
            <a:xfrm>
              <a:off x="649866" y="2200046"/>
              <a:ext cx="7104245" cy="464515"/>
              <a:chOff x="649866" y="2200046"/>
              <a:chExt cx="7104245" cy="464515"/>
            </a:xfrm>
          </p:grpSpPr>
          <p:sp>
            <p:nvSpPr>
              <p:cNvPr id="934" name="Oval 933"/>
              <p:cNvSpPr/>
              <p:nvPr/>
            </p:nvSpPr>
            <p:spPr>
              <a:xfrm>
                <a:off x="1070140" y="243223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35" name="Oval 934"/>
              <p:cNvSpPr/>
              <p:nvPr/>
            </p:nvSpPr>
            <p:spPr>
              <a:xfrm>
                <a:off x="1065828" y="247463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36" name="Oval 935"/>
              <p:cNvSpPr/>
              <p:nvPr/>
            </p:nvSpPr>
            <p:spPr>
              <a:xfrm>
                <a:off x="1053066" y="251531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37" name="Oval 936"/>
              <p:cNvSpPr/>
              <p:nvPr/>
            </p:nvSpPr>
            <p:spPr>
              <a:xfrm>
                <a:off x="1032379" y="255258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38" name="Oval 937"/>
              <p:cNvSpPr/>
              <p:nvPr/>
            </p:nvSpPr>
            <p:spPr>
              <a:xfrm>
                <a:off x="1004612" y="258492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39" name="Oval 938"/>
              <p:cNvSpPr/>
              <p:nvPr/>
            </p:nvSpPr>
            <p:spPr>
              <a:xfrm>
                <a:off x="970903" y="261102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0" name="Oval 939"/>
              <p:cNvSpPr/>
              <p:nvPr/>
            </p:nvSpPr>
            <p:spPr>
              <a:xfrm>
                <a:off x="932632" y="262979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1" name="Oval 940"/>
              <p:cNvSpPr/>
              <p:nvPr/>
            </p:nvSpPr>
            <p:spPr>
              <a:xfrm>
                <a:off x="891365" y="264047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2" name="Oval 941"/>
              <p:cNvSpPr/>
              <p:nvPr/>
            </p:nvSpPr>
            <p:spPr>
              <a:xfrm>
                <a:off x="848792" y="264263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3" name="Oval 942"/>
              <p:cNvSpPr/>
              <p:nvPr/>
            </p:nvSpPr>
            <p:spPr>
              <a:xfrm>
                <a:off x="806655" y="263618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4" name="Oval 943"/>
              <p:cNvSpPr/>
              <p:nvPr/>
            </p:nvSpPr>
            <p:spPr>
              <a:xfrm>
                <a:off x="766681" y="262137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5" name="Oval 944"/>
              <p:cNvSpPr/>
              <p:nvPr/>
            </p:nvSpPr>
            <p:spPr>
              <a:xfrm>
                <a:off x="730505" y="259882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6" name="Oval 945"/>
              <p:cNvSpPr/>
              <p:nvPr/>
            </p:nvSpPr>
            <p:spPr>
              <a:xfrm>
                <a:off x="699609" y="256946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7" name="Oval 946"/>
              <p:cNvSpPr/>
              <p:nvPr/>
            </p:nvSpPr>
            <p:spPr>
              <a:xfrm>
                <a:off x="675257" y="253447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8" name="Oval 947"/>
              <p:cNvSpPr/>
              <p:nvPr/>
            </p:nvSpPr>
            <p:spPr>
              <a:xfrm>
                <a:off x="658446" y="249530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49" name="Oval 948"/>
              <p:cNvSpPr/>
              <p:nvPr/>
            </p:nvSpPr>
            <p:spPr>
              <a:xfrm>
                <a:off x="649866" y="245354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0" name="Oval 949"/>
              <p:cNvSpPr/>
              <p:nvPr/>
            </p:nvSpPr>
            <p:spPr>
              <a:xfrm>
                <a:off x="649866" y="241091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1" name="Oval 950"/>
              <p:cNvSpPr/>
              <p:nvPr/>
            </p:nvSpPr>
            <p:spPr>
              <a:xfrm>
                <a:off x="658446" y="236916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2" name="Oval 951"/>
              <p:cNvSpPr/>
              <p:nvPr/>
            </p:nvSpPr>
            <p:spPr>
              <a:xfrm>
                <a:off x="675257" y="232998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3" name="Oval 952"/>
              <p:cNvSpPr/>
              <p:nvPr/>
            </p:nvSpPr>
            <p:spPr>
              <a:xfrm>
                <a:off x="699609" y="229500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4" name="Oval 953"/>
              <p:cNvSpPr/>
              <p:nvPr/>
            </p:nvSpPr>
            <p:spPr>
              <a:xfrm>
                <a:off x="730505" y="226563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5" name="Oval 954"/>
              <p:cNvSpPr/>
              <p:nvPr/>
            </p:nvSpPr>
            <p:spPr>
              <a:xfrm>
                <a:off x="766681" y="224308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6" name="Oval 955"/>
              <p:cNvSpPr/>
              <p:nvPr/>
            </p:nvSpPr>
            <p:spPr>
              <a:xfrm>
                <a:off x="806655" y="222827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7" name="Oval 956"/>
              <p:cNvSpPr/>
              <p:nvPr/>
            </p:nvSpPr>
            <p:spPr>
              <a:xfrm>
                <a:off x="848792" y="222182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8" name="Oval 957"/>
              <p:cNvSpPr/>
              <p:nvPr/>
            </p:nvSpPr>
            <p:spPr>
              <a:xfrm>
                <a:off x="891365" y="222398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59" name="Oval 958"/>
              <p:cNvSpPr/>
              <p:nvPr/>
            </p:nvSpPr>
            <p:spPr>
              <a:xfrm>
                <a:off x="932632" y="223466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645" name="Oval 644"/>
              <p:cNvSpPr/>
              <p:nvPr/>
            </p:nvSpPr>
            <p:spPr>
              <a:xfrm>
                <a:off x="970903" y="225344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771" name="Oval 770"/>
              <p:cNvSpPr/>
              <p:nvPr/>
            </p:nvSpPr>
            <p:spPr>
              <a:xfrm>
                <a:off x="1004612" y="227953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821" name="Oval 820"/>
              <p:cNvSpPr/>
              <p:nvPr/>
            </p:nvSpPr>
            <p:spPr>
              <a:xfrm>
                <a:off x="1032379" y="231187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822" name="Oval 821"/>
              <p:cNvSpPr/>
              <p:nvPr/>
            </p:nvSpPr>
            <p:spPr>
              <a:xfrm>
                <a:off x="1053066" y="234914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870" name="Oval 869"/>
              <p:cNvSpPr/>
              <p:nvPr/>
            </p:nvSpPr>
            <p:spPr>
              <a:xfrm>
                <a:off x="1065828" y="238982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871" name="Oval 870"/>
              <p:cNvSpPr/>
              <p:nvPr/>
            </p:nvSpPr>
            <p:spPr>
              <a:xfrm>
                <a:off x="1070140" y="243223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60" name="Oval 959"/>
              <p:cNvSpPr/>
              <p:nvPr/>
            </p:nvSpPr>
            <p:spPr>
              <a:xfrm>
                <a:off x="832469" y="2326233"/>
                <a:ext cx="72420" cy="72420"/>
              </a:xfrm>
              <a:prstGeom prst="ellipse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61" name="Arc 960"/>
              <p:cNvSpPr/>
              <p:nvPr/>
            </p:nvSpPr>
            <p:spPr>
              <a:xfrm>
                <a:off x="802843" y="2388778"/>
                <a:ext cx="131673" cy="92171"/>
              </a:xfrm>
              <a:prstGeom prst="arc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62" name="Oval 961"/>
              <p:cNvSpPr/>
              <p:nvPr/>
            </p:nvSpPr>
            <p:spPr>
              <a:xfrm>
                <a:off x="727130" y="2490825"/>
                <a:ext cx="72420" cy="72420"/>
              </a:xfrm>
              <a:prstGeom prst="ellipse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63" name="Arc 962"/>
              <p:cNvSpPr/>
              <p:nvPr/>
            </p:nvSpPr>
            <p:spPr>
              <a:xfrm>
                <a:off x="697504" y="2553370"/>
                <a:ext cx="131673" cy="92171"/>
              </a:xfrm>
              <a:prstGeom prst="arc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64" name="Oval 963"/>
              <p:cNvSpPr/>
              <p:nvPr/>
            </p:nvSpPr>
            <p:spPr>
              <a:xfrm>
                <a:off x="937808" y="2490825"/>
                <a:ext cx="72420" cy="72420"/>
              </a:xfrm>
              <a:prstGeom prst="ellipse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65" name="Arc 964"/>
              <p:cNvSpPr/>
              <p:nvPr/>
            </p:nvSpPr>
            <p:spPr>
              <a:xfrm>
                <a:off x="908182" y="2553370"/>
                <a:ext cx="131673" cy="92171"/>
              </a:xfrm>
              <a:prstGeom prst="arc">
                <a:avLst/>
              </a:prstGeom>
              <a:noFill/>
              <a:ln w="1524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66" name="Oval 965"/>
              <p:cNvSpPr/>
              <p:nvPr/>
            </p:nvSpPr>
            <p:spPr>
              <a:xfrm>
                <a:off x="832469" y="2428280"/>
                <a:ext cx="72420" cy="72420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cxnSp>
            <p:nvCxnSpPr>
              <p:cNvPr id="967" name="Connector 633"/>
              <p:cNvCxnSpPr/>
              <p:nvPr/>
            </p:nvCxnSpPr>
            <p:spPr>
              <a:xfrm flipV="1">
                <a:off x="868680" y="2362443"/>
                <a:ext cx="0" cy="98756"/>
              </a:xfrm>
              <a:prstGeom prst="line">
                <a:avLst/>
              </a:prstGeom>
              <a:ln w="1524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8" name="Connector 634"/>
              <p:cNvCxnSpPr/>
              <p:nvPr/>
            </p:nvCxnSpPr>
            <p:spPr>
              <a:xfrm flipH="1">
                <a:off x="763341" y="2461199"/>
                <a:ext cx="105339" cy="65836"/>
              </a:xfrm>
              <a:prstGeom prst="line">
                <a:avLst/>
              </a:prstGeom>
              <a:ln w="1524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9" name="Connector 635"/>
              <p:cNvCxnSpPr/>
              <p:nvPr/>
            </p:nvCxnSpPr>
            <p:spPr>
              <a:xfrm>
                <a:off x="868680" y="2461199"/>
                <a:ext cx="105338" cy="65836"/>
              </a:xfrm>
              <a:prstGeom prst="line">
                <a:avLst/>
              </a:prstGeom>
              <a:ln w="1524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0" name="Oval 969"/>
              <p:cNvSpPr/>
              <p:nvPr/>
            </p:nvSpPr>
            <p:spPr>
              <a:xfrm>
                <a:off x="1468526" y="2200046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1" name="Oval 970"/>
              <p:cNvSpPr/>
              <p:nvPr/>
            </p:nvSpPr>
            <p:spPr>
              <a:xfrm>
                <a:off x="1468526" y="2273198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2" name="Oval 971"/>
              <p:cNvSpPr/>
              <p:nvPr/>
            </p:nvSpPr>
            <p:spPr>
              <a:xfrm>
                <a:off x="1468526" y="2346350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3" name="Oval 972"/>
              <p:cNvSpPr/>
              <p:nvPr/>
            </p:nvSpPr>
            <p:spPr>
              <a:xfrm>
                <a:off x="1468526" y="2419502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4" name="Oval 973"/>
              <p:cNvSpPr/>
              <p:nvPr/>
            </p:nvSpPr>
            <p:spPr>
              <a:xfrm>
                <a:off x="1468526" y="2492654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5" name="Oval 974"/>
              <p:cNvSpPr/>
              <p:nvPr/>
            </p:nvSpPr>
            <p:spPr>
              <a:xfrm>
                <a:off x="1468526" y="2565806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6" name="Oval 975"/>
              <p:cNvSpPr/>
              <p:nvPr/>
            </p:nvSpPr>
            <p:spPr>
              <a:xfrm>
                <a:off x="1468526" y="2638958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7" name="TextBox 976"/>
              <p:cNvSpPr txBox="1"/>
              <p:nvPr/>
            </p:nvSpPr>
            <p:spPr>
              <a:xfrm>
                <a:off x="1719071" y="2314410"/>
                <a:ext cx="60350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l">
                  <a:defRPr sz="1800" b="0">
                    <a:solidFill>
                      <a:srgbClr val="E6E6E6"/>
                    </a:solidFill>
                    <a:latin typeface="Aptos"/>
                  </a:defRPr>
                </a:pPr>
                <a:r>
                  <a:rPr lang="en-AU" noProof="0" dirty="0"/>
                  <a:t>Move </a:t>
                </a:r>
                <a:r>
                  <a:rPr lang="en-AU" b="1" noProof="0" dirty="0">
                    <a:solidFill>
                      <a:srgbClr val="FCD746"/>
                    </a:solidFill>
                  </a:rPr>
                  <a:t>beyond</a:t>
                </a:r>
                <a:r>
                  <a:rPr lang="en-AU" noProof="0" dirty="0"/>
                  <a:t> internet access, use, and basic skills</a:t>
                </a:r>
              </a:p>
            </p:txBody>
          </p:sp>
        </p:grpSp>
        <p:grpSp>
          <p:nvGrpSpPr>
            <p:cNvPr id="1259" name="Group 1258">
              <a:extLst>
                <a:ext uri="{FF2B5EF4-FFF2-40B4-BE49-F238E27FC236}">
                  <a16:creationId xmlns:a16="http://schemas.microsoft.com/office/drawing/2014/main" id="{D6912297-6DE5-D3A9-6B11-6E52B6193608}"/>
                </a:ext>
              </a:extLst>
            </p:cNvPr>
            <p:cNvGrpSpPr/>
            <p:nvPr/>
          </p:nvGrpSpPr>
          <p:grpSpPr>
            <a:xfrm>
              <a:off x="649866" y="2771593"/>
              <a:ext cx="7104245" cy="830997"/>
              <a:chOff x="649866" y="2771593"/>
              <a:chExt cx="7104245" cy="830997"/>
            </a:xfrm>
          </p:grpSpPr>
          <p:sp>
            <p:nvSpPr>
              <p:cNvPr id="978" name="Oval 977"/>
              <p:cNvSpPr/>
              <p:nvPr/>
            </p:nvSpPr>
            <p:spPr>
              <a:xfrm>
                <a:off x="1070140" y="309059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79" name="Oval 978"/>
              <p:cNvSpPr/>
              <p:nvPr/>
            </p:nvSpPr>
            <p:spPr>
              <a:xfrm>
                <a:off x="1065828" y="313300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0" name="Oval 979"/>
              <p:cNvSpPr/>
              <p:nvPr/>
            </p:nvSpPr>
            <p:spPr>
              <a:xfrm>
                <a:off x="1053066" y="317368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1" name="Oval 980"/>
              <p:cNvSpPr/>
              <p:nvPr/>
            </p:nvSpPr>
            <p:spPr>
              <a:xfrm>
                <a:off x="1032379" y="321095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2" name="Oval 981"/>
              <p:cNvSpPr/>
              <p:nvPr/>
            </p:nvSpPr>
            <p:spPr>
              <a:xfrm>
                <a:off x="1004612" y="324329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3" name="Oval 982"/>
              <p:cNvSpPr/>
              <p:nvPr/>
            </p:nvSpPr>
            <p:spPr>
              <a:xfrm>
                <a:off x="970903" y="326938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4" name="Oval 983"/>
              <p:cNvSpPr/>
              <p:nvPr/>
            </p:nvSpPr>
            <p:spPr>
              <a:xfrm>
                <a:off x="932632" y="328816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5" name="Oval 984"/>
              <p:cNvSpPr/>
              <p:nvPr/>
            </p:nvSpPr>
            <p:spPr>
              <a:xfrm>
                <a:off x="891365" y="329884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6" name="Oval 985"/>
              <p:cNvSpPr/>
              <p:nvPr/>
            </p:nvSpPr>
            <p:spPr>
              <a:xfrm>
                <a:off x="848792" y="330100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7" name="Oval 986"/>
              <p:cNvSpPr/>
              <p:nvPr/>
            </p:nvSpPr>
            <p:spPr>
              <a:xfrm>
                <a:off x="806655" y="329455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8" name="Oval 987"/>
              <p:cNvSpPr/>
              <p:nvPr/>
            </p:nvSpPr>
            <p:spPr>
              <a:xfrm>
                <a:off x="766681" y="327974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89" name="Oval 988"/>
              <p:cNvSpPr/>
              <p:nvPr/>
            </p:nvSpPr>
            <p:spPr>
              <a:xfrm>
                <a:off x="730505" y="325719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0" name="Oval 989"/>
              <p:cNvSpPr/>
              <p:nvPr/>
            </p:nvSpPr>
            <p:spPr>
              <a:xfrm>
                <a:off x="699609" y="322782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1" name="Oval 990"/>
              <p:cNvSpPr/>
              <p:nvPr/>
            </p:nvSpPr>
            <p:spPr>
              <a:xfrm>
                <a:off x="675257" y="319284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2" name="Oval 991"/>
              <p:cNvSpPr/>
              <p:nvPr/>
            </p:nvSpPr>
            <p:spPr>
              <a:xfrm>
                <a:off x="658446" y="315366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3" name="Oval 992"/>
              <p:cNvSpPr/>
              <p:nvPr/>
            </p:nvSpPr>
            <p:spPr>
              <a:xfrm>
                <a:off x="649866" y="311191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4" name="Oval 993"/>
              <p:cNvSpPr/>
              <p:nvPr/>
            </p:nvSpPr>
            <p:spPr>
              <a:xfrm>
                <a:off x="649866" y="306928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5" name="Oval 994"/>
              <p:cNvSpPr/>
              <p:nvPr/>
            </p:nvSpPr>
            <p:spPr>
              <a:xfrm>
                <a:off x="658446" y="302752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6" name="Oval 995"/>
              <p:cNvSpPr/>
              <p:nvPr/>
            </p:nvSpPr>
            <p:spPr>
              <a:xfrm>
                <a:off x="675257" y="298835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7" name="Oval 996"/>
              <p:cNvSpPr/>
              <p:nvPr/>
            </p:nvSpPr>
            <p:spPr>
              <a:xfrm>
                <a:off x="699609" y="295336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8" name="Oval 997"/>
              <p:cNvSpPr/>
              <p:nvPr/>
            </p:nvSpPr>
            <p:spPr>
              <a:xfrm>
                <a:off x="730505" y="292399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999" name="Oval 998"/>
              <p:cNvSpPr/>
              <p:nvPr/>
            </p:nvSpPr>
            <p:spPr>
              <a:xfrm>
                <a:off x="766681" y="290145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0" name="Oval 999"/>
              <p:cNvSpPr/>
              <p:nvPr/>
            </p:nvSpPr>
            <p:spPr>
              <a:xfrm>
                <a:off x="806655" y="288664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1" name="Oval 1000"/>
              <p:cNvSpPr/>
              <p:nvPr/>
            </p:nvSpPr>
            <p:spPr>
              <a:xfrm>
                <a:off x="848792" y="288019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2" name="Oval 1001"/>
              <p:cNvSpPr/>
              <p:nvPr/>
            </p:nvSpPr>
            <p:spPr>
              <a:xfrm>
                <a:off x="891365" y="288235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3" name="Oval 1002"/>
              <p:cNvSpPr/>
              <p:nvPr/>
            </p:nvSpPr>
            <p:spPr>
              <a:xfrm>
                <a:off x="932632" y="289303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4" name="Oval 1003"/>
              <p:cNvSpPr/>
              <p:nvPr/>
            </p:nvSpPr>
            <p:spPr>
              <a:xfrm>
                <a:off x="970903" y="291180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5" name="Oval 1004"/>
              <p:cNvSpPr/>
              <p:nvPr/>
            </p:nvSpPr>
            <p:spPr>
              <a:xfrm>
                <a:off x="1004612" y="293790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6" name="Oval 1005"/>
              <p:cNvSpPr/>
              <p:nvPr/>
            </p:nvSpPr>
            <p:spPr>
              <a:xfrm>
                <a:off x="1032379" y="297024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7" name="Oval 1006"/>
              <p:cNvSpPr/>
              <p:nvPr/>
            </p:nvSpPr>
            <p:spPr>
              <a:xfrm>
                <a:off x="1053066" y="300751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8" name="Oval 1007"/>
              <p:cNvSpPr/>
              <p:nvPr/>
            </p:nvSpPr>
            <p:spPr>
              <a:xfrm>
                <a:off x="1065828" y="304818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09" name="Oval 1008"/>
              <p:cNvSpPr/>
              <p:nvPr/>
            </p:nvSpPr>
            <p:spPr>
              <a:xfrm>
                <a:off x="1070140" y="309059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0" name="Oval 1009"/>
              <p:cNvSpPr/>
              <p:nvPr/>
            </p:nvSpPr>
            <p:spPr>
              <a:xfrm>
                <a:off x="1010294" y="3093298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1" name="Oval 1010"/>
              <p:cNvSpPr/>
              <p:nvPr/>
            </p:nvSpPr>
            <p:spPr>
              <a:xfrm>
                <a:off x="1007618" y="3121332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2" name="Oval 1011"/>
              <p:cNvSpPr/>
              <p:nvPr/>
            </p:nvSpPr>
            <p:spPr>
              <a:xfrm>
                <a:off x="999683" y="314835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3" name="Oval 1012"/>
              <p:cNvSpPr/>
              <p:nvPr/>
            </p:nvSpPr>
            <p:spPr>
              <a:xfrm>
                <a:off x="986779" y="3173384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4" name="Oval 1013"/>
              <p:cNvSpPr/>
              <p:nvPr/>
            </p:nvSpPr>
            <p:spPr>
              <a:xfrm>
                <a:off x="969370" y="3195521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5" name="Oval 1014"/>
              <p:cNvSpPr/>
              <p:nvPr/>
            </p:nvSpPr>
            <p:spPr>
              <a:xfrm>
                <a:off x="948087" y="321396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6" name="Oval 1015"/>
              <p:cNvSpPr/>
              <p:nvPr/>
            </p:nvSpPr>
            <p:spPr>
              <a:xfrm>
                <a:off x="923698" y="3228044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7" name="Oval 1016"/>
              <p:cNvSpPr/>
              <p:nvPr/>
            </p:nvSpPr>
            <p:spPr>
              <a:xfrm>
                <a:off x="897085" y="3237255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8" name="Oval 1017"/>
              <p:cNvSpPr/>
              <p:nvPr/>
            </p:nvSpPr>
            <p:spPr>
              <a:xfrm>
                <a:off x="869210" y="324126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19" name="Oval 1018"/>
              <p:cNvSpPr/>
              <p:nvPr/>
            </p:nvSpPr>
            <p:spPr>
              <a:xfrm>
                <a:off x="841080" y="323992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0" name="Oval 1019"/>
              <p:cNvSpPr/>
              <p:nvPr/>
            </p:nvSpPr>
            <p:spPr>
              <a:xfrm>
                <a:off x="813712" y="323328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1" name="Oval 1020"/>
              <p:cNvSpPr/>
              <p:nvPr/>
            </p:nvSpPr>
            <p:spPr>
              <a:xfrm>
                <a:off x="788095" y="3221584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2" name="Oval 1021"/>
              <p:cNvSpPr/>
              <p:nvPr/>
            </p:nvSpPr>
            <p:spPr>
              <a:xfrm>
                <a:off x="765155" y="3205249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3" name="Oval 1022"/>
              <p:cNvSpPr/>
              <p:nvPr/>
            </p:nvSpPr>
            <p:spPr>
              <a:xfrm>
                <a:off x="745721" y="3184867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4" name="Oval 1023"/>
              <p:cNvSpPr/>
              <p:nvPr/>
            </p:nvSpPr>
            <p:spPr>
              <a:xfrm>
                <a:off x="730496" y="3161176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5" name="Oval 1024"/>
              <p:cNvSpPr/>
              <p:nvPr/>
            </p:nvSpPr>
            <p:spPr>
              <a:xfrm>
                <a:off x="720029" y="3135031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6" name="Oval 1025"/>
              <p:cNvSpPr/>
              <p:nvPr/>
            </p:nvSpPr>
            <p:spPr>
              <a:xfrm>
                <a:off x="714700" y="3107379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7" name="Oval 1026"/>
              <p:cNvSpPr/>
              <p:nvPr/>
            </p:nvSpPr>
            <p:spPr>
              <a:xfrm>
                <a:off x="714700" y="3079217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8" name="Oval 1027"/>
              <p:cNvSpPr/>
              <p:nvPr/>
            </p:nvSpPr>
            <p:spPr>
              <a:xfrm>
                <a:off x="720029" y="3051564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29" name="Oval 1028"/>
              <p:cNvSpPr/>
              <p:nvPr/>
            </p:nvSpPr>
            <p:spPr>
              <a:xfrm>
                <a:off x="730496" y="3025419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0" name="Oval 1029"/>
              <p:cNvSpPr/>
              <p:nvPr/>
            </p:nvSpPr>
            <p:spPr>
              <a:xfrm>
                <a:off x="745721" y="3001728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1" name="Oval 1030"/>
              <p:cNvSpPr/>
              <p:nvPr/>
            </p:nvSpPr>
            <p:spPr>
              <a:xfrm>
                <a:off x="765155" y="2981346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2" name="Oval 1031"/>
              <p:cNvSpPr/>
              <p:nvPr/>
            </p:nvSpPr>
            <p:spPr>
              <a:xfrm>
                <a:off x="788095" y="2965011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3" name="Oval 1032"/>
              <p:cNvSpPr/>
              <p:nvPr/>
            </p:nvSpPr>
            <p:spPr>
              <a:xfrm>
                <a:off x="813712" y="2953312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4" name="Oval 1033"/>
              <p:cNvSpPr/>
              <p:nvPr/>
            </p:nvSpPr>
            <p:spPr>
              <a:xfrm>
                <a:off x="841080" y="294667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5" name="Oval 1034"/>
              <p:cNvSpPr/>
              <p:nvPr/>
            </p:nvSpPr>
            <p:spPr>
              <a:xfrm>
                <a:off x="869210" y="294533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6" name="Oval 1035"/>
              <p:cNvSpPr/>
              <p:nvPr/>
            </p:nvSpPr>
            <p:spPr>
              <a:xfrm>
                <a:off x="897085" y="2949340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7" name="Oval 1036"/>
              <p:cNvSpPr/>
              <p:nvPr/>
            </p:nvSpPr>
            <p:spPr>
              <a:xfrm>
                <a:off x="923698" y="2958551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8" name="Oval 1037"/>
              <p:cNvSpPr/>
              <p:nvPr/>
            </p:nvSpPr>
            <p:spPr>
              <a:xfrm>
                <a:off x="948087" y="2972632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39" name="Oval 1038"/>
              <p:cNvSpPr/>
              <p:nvPr/>
            </p:nvSpPr>
            <p:spPr>
              <a:xfrm>
                <a:off x="969370" y="2991074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0" name="Oval 1039"/>
              <p:cNvSpPr/>
              <p:nvPr/>
            </p:nvSpPr>
            <p:spPr>
              <a:xfrm>
                <a:off x="986779" y="3013211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1" name="Oval 1040"/>
              <p:cNvSpPr/>
              <p:nvPr/>
            </p:nvSpPr>
            <p:spPr>
              <a:xfrm>
                <a:off x="999683" y="3038242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2" name="Oval 1041"/>
              <p:cNvSpPr/>
              <p:nvPr/>
            </p:nvSpPr>
            <p:spPr>
              <a:xfrm>
                <a:off x="1007618" y="3065263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3" name="Oval 1042"/>
              <p:cNvSpPr/>
              <p:nvPr/>
            </p:nvSpPr>
            <p:spPr>
              <a:xfrm>
                <a:off x="1010294" y="3093298"/>
                <a:ext cx="13035" cy="13035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4" name="Oval 1043"/>
              <p:cNvSpPr/>
              <p:nvPr/>
            </p:nvSpPr>
            <p:spPr>
              <a:xfrm>
                <a:off x="970002" y="3094483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5" name="Oval 1044"/>
              <p:cNvSpPr/>
              <p:nvPr/>
            </p:nvSpPr>
            <p:spPr>
              <a:xfrm>
                <a:off x="967127" y="3119079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6" name="Oval 1045"/>
              <p:cNvSpPr/>
              <p:nvPr/>
            </p:nvSpPr>
            <p:spPr>
              <a:xfrm>
                <a:off x="958658" y="3142350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7" name="Oval 1046"/>
              <p:cNvSpPr/>
              <p:nvPr/>
            </p:nvSpPr>
            <p:spPr>
              <a:xfrm>
                <a:off x="945050" y="3163040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8" name="Oval 1047"/>
              <p:cNvSpPr/>
              <p:nvPr/>
            </p:nvSpPr>
            <p:spPr>
              <a:xfrm>
                <a:off x="927037" y="3180034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49" name="Oval 1048"/>
              <p:cNvSpPr/>
              <p:nvPr/>
            </p:nvSpPr>
            <p:spPr>
              <a:xfrm>
                <a:off x="905591" y="3192416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0" name="Oval 1049"/>
              <p:cNvSpPr/>
              <p:nvPr/>
            </p:nvSpPr>
            <p:spPr>
              <a:xfrm>
                <a:off x="881867" y="3199518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1" name="Oval 1050"/>
              <p:cNvSpPr/>
              <p:nvPr/>
            </p:nvSpPr>
            <p:spPr>
              <a:xfrm>
                <a:off x="857145" y="3200958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2" name="Oval 1051"/>
              <p:cNvSpPr/>
              <p:nvPr/>
            </p:nvSpPr>
            <p:spPr>
              <a:xfrm>
                <a:off x="832758" y="3196658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3" name="Oval 1052"/>
              <p:cNvSpPr/>
              <p:nvPr/>
            </p:nvSpPr>
            <p:spPr>
              <a:xfrm>
                <a:off x="810019" y="3186849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4" name="Oval 1053"/>
              <p:cNvSpPr/>
              <p:nvPr/>
            </p:nvSpPr>
            <p:spPr>
              <a:xfrm>
                <a:off x="790155" y="3172061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5" name="Oval 1054"/>
              <p:cNvSpPr/>
              <p:nvPr/>
            </p:nvSpPr>
            <p:spPr>
              <a:xfrm>
                <a:off x="774237" y="3153091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6" name="Oval 1055"/>
              <p:cNvSpPr/>
              <p:nvPr/>
            </p:nvSpPr>
            <p:spPr>
              <a:xfrm>
                <a:off x="763123" y="3130961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7" name="Oval 1056"/>
              <p:cNvSpPr/>
              <p:nvPr/>
            </p:nvSpPr>
            <p:spPr>
              <a:xfrm>
                <a:off x="757412" y="3106865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8" name="Oval 1057"/>
              <p:cNvSpPr/>
              <p:nvPr/>
            </p:nvSpPr>
            <p:spPr>
              <a:xfrm>
                <a:off x="757412" y="3082101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59" name="Oval 1058"/>
              <p:cNvSpPr/>
              <p:nvPr/>
            </p:nvSpPr>
            <p:spPr>
              <a:xfrm>
                <a:off x="763123" y="3058004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0" name="Oval 1059"/>
              <p:cNvSpPr/>
              <p:nvPr/>
            </p:nvSpPr>
            <p:spPr>
              <a:xfrm>
                <a:off x="774237" y="3035875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1" name="Oval 1060"/>
              <p:cNvSpPr/>
              <p:nvPr/>
            </p:nvSpPr>
            <p:spPr>
              <a:xfrm>
                <a:off x="790155" y="3016904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2" name="Oval 1061"/>
              <p:cNvSpPr/>
              <p:nvPr/>
            </p:nvSpPr>
            <p:spPr>
              <a:xfrm>
                <a:off x="810019" y="3002116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3" name="Oval 1062"/>
              <p:cNvSpPr/>
              <p:nvPr/>
            </p:nvSpPr>
            <p:spPr>
              <a:xfrm>
                <a:off x="832758" y="2992308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4" name="Oval 1063"/>
              <p:cNvSpPr/>
              <p:nvPr/>
            </p:nvSpPr>
            <p:spPr>
              <a:xfrm>
                <a:off x="857145" y="2988008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5" name="Oval 1064"/>
              <p:cNvSpPr/>
              <p:nvPr/>
            </p:nvSpPr>
            <p:spPr>
              <a:xfrm>
                <a:off x="881867" y="2989447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6" name="Oval 1065"/>
              <p:cNvSpPr/>
              <p:nvPr/>
            </p:nvSpPr>
            <p:spPr>
              <a:xfrm>
                <a:off x="905591" y="2996550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7" name="Oval 1066"/>
              <p:cNvSpPr/>
              <p:nvPr/>
            </p:nvSpPr>
            <p:spPr>
              <a:xfrm>
                <a:off x="927037" y="3008932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8" name="Oval 1067"/>
              <p:cNvSpPr/>
              <p:nvPr/>
            </p:nvSpPr>
            <p:spPr>
              <a:xfrm>
                <a:off x="945050" y="3025926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69" name="Oval 1068"/>
              <p:cNvSpPr/>
              <p:nvPr/>
            </p:nvSpPr>
            <p:spPr>
              <a:xfrm>
                <a:off x="958658" y="3046616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0" name="Oval 1069"/>
              <p:cNvSpPr/>
              <p:nvPr/>
            </p:nvSpPr>
            <p:spPr>
              <a:xfrm>
                <a:off x="967127" y="3069886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1" name="Oval 1070"/>
              <p:cNvSpPr/>
              <p:nvPr/>
            </p:nvSpPr>
            <p:spPr>
              <a:xfrm>
                <a:off x="970002" y="3094483"/>
                <a:ext cx="10665" cy="10665"/>
              </a:xfrm>
              <a:prstGeom prst="ellipse">
                <a:avLst/>
              </a:prstGeom>
              <a:solidFill>
                <a:srgbClr val="64768C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2" name="Oval 1071"/>
              <p:cNvSpPr/>
              <p:nvPr/>
            </p:nvSpPr>
            <p:spPr>
              <a:xfrm>
                <a:off x="934450" y="3094483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3" name="Oval 1072"/>
              <p:cNvSpPr/>
              <p:nvPr/>
            </p:nvSpPr>
            <p:spPr>
              <a:xfrm>
                <a:off x="931292" y="3115441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4" name="Oval 1073"/>
              <p:cNvSpPr/>
              <p:nvPr/>
            </p:nvSpPr>
            <p:spPr>
              <a:xfrm>
                <a:off x="922095" y="3134537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5" name="Oval 1074"/>
              <p:cNvSpPr/>
              <p:nvPr/>
            </p:nvSpPr>
            <p:spPr>
              <a:xfrm>
                <a:off x="907679" y="3150074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6" name="Oval 1075"/>
              <p:cNvSpPr/>
              <p:nvPr/>
            </p:nvSpPr>
            <p:spPr>
              <a:xfrm>
                <a:off x="889324" y="3160671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7" name="Oval 1076"/>
              <p:cNvSpPr/>
              <p:nvPr/>
            </p:nvSpPr>
            <p:spPr>
              <a:xfrm>
                <a:off x="868660" y="3165388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8" name="Oval 1077"/>
              <p:cNvSpPr/>
              <p:nvPr/>
            </p:nvSpPr>
            <p:spPr>
              <a:xfrm>
                <a:off x="847525" y="3163804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79" name="Oval 1078"/>
              <p:cNvSpPr/>
              <p:nvPr/>
            </p:nvSpPr>
            <p:spPr>
              <a:xfrm>
                <a:off x="827795" y="3156060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0" name="Oval 1079"/>
              <p:cNvSpPr/>
              <p:nvPr/>
            </p:nvSpPr>
            <p:spPr>
              <a:xfrm>
                <a:off x="811224" y="3142846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1" name="Oval 1080"/>
              <p:cNvSpPr/>
              <p:nvPr/>
            </p:nvSpPr>
            <p:spPr>
              <a:xfrm>
                <a:off x="799284" y="3125333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2" name="Oval 1081"/>
              <p:cNvSpPr/>
              <p:nvPr/>
            </p:nvSpPr>
            <p:spPr>
              <a:xfrm>
                <a:off x="793037" y="3105080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3" name="Oval 1082"/>
              <p:cNvSpPr/>
              <p:nvPr/>
            </p:nvSpPr>
            <p:spPr>
              <a:xfrm>
                <a:off x="793037" y="3083885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4" name="Oval 1083"/>
              <p:cNvSpPr/>
              <p:nvPr/>
            </p:nvSpPr>
            <p:spPr>
              <a:xfrm>
                <a:off x="799284" y="3063632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5" name="Oval 1084"/>
              <p:cNvSpPr/>
              <p:nvPr/>
            </p:nvSpPr>
            <p:spPr>
              <a:xfrm>
                <a:off x="811224" y="3046120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6" name="Oval 1085"/>
              <p:cNvSpPr/>
              <p:nvPr/>
            </p:nvSpPr>
            <p:spPr>
              <a:xfrm>
                <a:off x="827795" y="3032905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7" name="Oval 1086"/>
              <p:cNvSpPr/>
              <p:nvPr/>
            </p:nvSpPr>
            <p:spPr>
              <a:xfrm>
                <a:off x="847525" y="3025162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8" name="Oval 1087"/>
              <p:cNvSpPr/>
              <p:nvPr/>
            </p:nvSpPr>
            <p:spPr>
              <a:xfrm>
                <a:off x="868660" y="3023578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89" name="Oval 1088"/>
              <p:cNvSpPr/>
              <p:nvPr/>
            </p:nvSpPr>
            <p:spPr>
              <a:xfrm>
                <a:off x="889324" y="3028294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0" name="Oval 1089"/>
              <p:cNvSpPr/>
              <p:nvPr/>
            </p:nvSpPr>
            <p:spPr>
              <a:xfrm>
                <a:off x="907679" y="3038892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1" name="Oval 1090"/>
              <p:cNvSpPr/>
              <p:nvPr/>
            </p:nvSpPr>
            <p:spPr>
              <a:xfrm>
                <a:off x="922095" y="3054429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2" name="Oval 1091"/>
              <p:cNvSpPr/>
              <p:nvPr/>
            </p:nvSpPr>
            <p:spPr>
              <a:xfrm>
                <a:off x="931292" y="3073525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3" name="Oval 1092"/>
              <p:cNvSpPr/>
              <p:nvPr/>
            </p:nvSpPr>
            <p:spPr>
              <a:xfrm>
                <a:off x="934450" y="3094483"/>
                <a:ext cx="10665" cy="10665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4" name="Oval 1093"/>
              <p:cNvSpPr/>
              <p:nvPr/>
            </p:nvSpPr>
            <p:spPr>
              <a:xfrm>
                <a:off x="837868" y="3069004"/>
                <a:ext cx="61623" cy="61623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5" name="Oval 1094"/>
              <p:cNvSpPr/>
              <p:nvPr/>
            </p:nvSpPr>
            <p:spPr>
              <a:xfrm>
                <a:off x="1468526" y="2858414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6" name="Oval 1095"/>
              <p:cNvSpPr/>
              <p:nvPr/>
            </p:nvSpPr>
            <p:spPr>
              <a:xfrm>
                <a:off x="1468526" y="2931566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7" name="Oval 1096"/>
              <p:cNvSpPr/>
              <p:nvPr/>
            </p:nvSpPr>
            <p:spPr>
              <a:xfrm>
                <a:off x="1468526" y="3004718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8" name="Oval 1097"/>
              <p:cNvSpPr/>
              <p:nvPr/>
            </p:nvSpPr>
            <p:spPr>
              <a:xfrm>
                <a:off x="1468526" y="3077870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099" name="Oval 1098"/>
              <p:cNvSpPr/>
              <p:nvPr/>
            </p:nvSpPr>
            <p:spPr>
              <a:xfrm>
                <a:off x="1468526" y="3151022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0" name="Oval 1099"/>
              <p:cNvSpPr/>
              <p:nvPr/>
            </p:nvSpPr>
            <p:spPr>
              <a:xfrm>
                <a:off x="1468526" y="3224174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1" name="Oval 1100"/>
              <p:cNvSpPr/>
              <p:nvPr/>
            </p:nvSpPr>
            <p:spPr>
              <a:xfrm>
                <a:off x="1468526" y="3297326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2" name="TextBox 1101"/>
              <p:cNvSpPr txBox="1"/>
              <p:nvPr/>
            </p:nvSpPr>
            <p:spPr>
              <a:xfrm>
                <a:off x="1719071" y="2771593"/>
                <a:ext cx="6035040" cy="8309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l">
                  <a:defRPr sz="1800" b="0">
                    <a:solidFill>
                      <a:srgbClr val="E6E6E6"/>
                    </a:solidFill>
                    <a:latin typeface="Aptos"/>
                  </a:defRPr>
                </a:pPr>
                <a:r>
                  <a:rPr lang="en-AU" b="1" noProof="0" dirty="0">
                    <a:solidFill>
                      <a:srgbClr val="FCD746"/>
                    </a:solidFill>
                  </a:rPr>
                  <a:t>Recognise Authority </a:t>
                </a:r>
                <a:r>
                  <a:rPr lang="en-AU" noProof="0" dirty="0">
                    <a:solidFill>
                      <a:srgbClr val="FCD746"/>
                    </a:solidFill>
                  </a:rPr>
                  <a:t>in </a:t>
                </a:r>
                <a:r>
                  <a:rPr lang="en-AU" noProof="0" dirty="0"/>
                  <a:t>Aboriginal and Torres Strait Islander perspectives, values and Indigenous Knowledges in internet governance</a:t>
                </a:r>
              </a:p>
            </p:txBody>
          </p:sp>
        </p:grpSp>
        <p:grpSp>
          <p:nvGrpSpPr>
            <p:cNvPr id="1260" name="Group 1259">
              <a:extLst>
                <a:ext uri="{FF2B5EF4-FFF2-40B4-BE49-F238E27FC236}">
                  <a16:creationId xmlns:a16="http://schemas.microsoft.com/office/drawing/2014/main" id="{C65BBBD0-3198-1304-A274-84AB6DDC972F}"/>
                </a:ext>
              </a:extLst>
            </p:cNvPr>
            <p:cNvGrpSpPr/>
            <p:nvPr/>
          </p:nvGrpSpPr>
          <p:grpSpPr>
            <a:xfrm>
              <a:off x="649866" y="3505775"/>
              <a:ext cx="6770394" cy="553998"/>
              <a:chOff x="649866" y="3505775"/>
              <a:chExt cx="6770394" cy="553998"/>
            </a:xfrm>
          </p:grpSpPr>
          <p:sp>
            <p:nvSpPr>
              <p:cNvPr id="1103" name="Oval 1102"/>
              <p:cNvSpPr/>
              <p:nvPr/>
            </p:nvSpPr>
            <p:spPr>
              <a:xfrm>
                <a:off x="1070140" y="374896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4" name="Oval 1103"/>
              <p:cNvSpPr/>
              <p:nvPr/>
            </p:nvSpPr>
            <p:spPr>
              <a:xfrm>
                <a:off x="1065828" y="379137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5" name="Oval 1104"/>
              <p:cNvSpPr/>
              <p:nvPr/>
            </p:nvSpPr>
            <p:spPr>
              <a:xfrm>
                <a:off x="1053066" y="383204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6" name="Oval 1105"/>
              <p:cNvSpPr/>
              <p:nvPr/>
            </p:nvSpPr>
            <p:spPr>
              <a:xfrm>
                <a:off x="1032379" y="386932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7" name="Oval 1106"/>
              <p:cNvSpPr/>
              <p:nvPr/>
            </p:nvSpPr>
            <p:spPr>
              <a:xfrm>
                <a:off x="1004612" y="390166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8" name="Oval 1107"/>
              <p:cNvSpPr/>
              <p:nvPr/>
            </p:nvSpPr>
            <p:spPr>
              <a:xfrm>
                <a:off x="970903" y="392775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09" name="Oval 1108"/>
              <p:cNvSpPr/>
              <p:nvPr/>
            </p:nvSpPr>
            <p:spPr>
              <a:xfrm>
                <a:off x="932632" y="394653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0" name="Oval 1109"/>
              <p:cNvSpPr/>
              <p:nvPr/>
            </p:nvSpPr>
            <p:spPr>
              <a:xfrm>
                <a:off x="891365" y="395721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1" name="Oval 1110"/>
              <p:cNvSpPr/>
              <p:nvPr/>
            </p:nvSpPr>
            <p:spPr>
              <a:xfrm>
                <a:off x="848792" y="395937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2" name="Oval 1111"/>
              <p:cNvSpPr/>
              <p:nvPr/>
            </p:nvSpPr>
            <p:spPr>
              <a:xfrm>
                <a:off x="806655" y="395291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3" name="Oval 1112"/>
              <p:cNvSpPr/>
              <p:nvPr/>
            </p:nvSpPr>
            <p:spPr>
              <a:xfrm>
                <a:off x="766681" y="393811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4" name="Oval 1113"/>
              <p:cNvSpPr/>
              <p:nvPr/>
            </p:nvSpPr>
            <p:spPr>
              <a:xfrm>
                <a:off x="730505" y="391556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5" name="Oval 1114"/>
              <p:cNvSpPr/>
              <p:nvPr/>
            </p:nvSpPr>
            <p:spPr>
              <a:xfrm>
                <a:off x="699609" y="388619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6" name="Oval 1115"/>
              <p:cNvSpPr/>
              <p:nvPr/>
            </p:nvSpPr>
            <p:spPr>
              <a:xfrm>
                <a:off x="675257" y="385120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7" name="Oval 1116"/>
              <p:cNvSpPr/>
              <p:nvPr/>
            </p:nvSpPr>
            <p:spPr>
              <a:xfrm>
                <a:off x="658446" y="381203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8" name="Oval 1117"/>
              <p:cNvSpPr/>
              <p:nvPr/>
            </p:nvSpPr>
            <p:spPr>
              <a:xfrm>
                <a:off x="649866" y="377028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19" name="Oval 1118"/>
              <p:cNvSpPr/>
              <p:nvPr/>
            </p:nvSpPr>
            <p:spPr>
              <a:xfrm>
                <a:off x="649866" y="372765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0" name="Oval 1119"/>
              <p:cNvSpPr/>
              <p:nvPr/>
            </p:nvSpPr>
            <p:spPr>
              <a:xfrm>
                <a:off x="658446" y="368589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1" name="Oval 1120"/>
              <p:cNvSpPr/>
              <p:nvPr/>
            </p:nvSpPr>
            <p:spPr>
              <a:xfrm>
                <a:off x="675257" y="364672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2" name="Oval 1121"/>
              <p:cNvSpPr/>
              <p:nvPr/>
            </p:nvSpPr>
            <p:spPr>
              <a:xfrm>
                <a:off x="699609" y="361173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3" name="Oval 1122"/>
              <p:cNvSpPr/>
              <p:nvPr/>
            </p:nvSpPr>
            <p:spPr>
              <a:xfrm>
                <a:off x="730505" y="358236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4" name="Oval 1123"/>
              <p:cNvSpPr/>
              <p:nvPr/>
            </p:nvSpPr>
            <p:spPr>
              <a:xfrm>
                <a:off x="766681" y="355981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5" name="Oval 1124"/>
              <p:cNvSpPr/>
              <p:nvPr/>
            </p:nvSpPr>
            <p:spPr>
              <a:xfrm>
                <a:off x="806655" y="354501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6" name="Oval 1125"/>
              <p:cNvSpPr/>
              <p:nvPr/>
            </p:nvSpPr>
            <p:spPr>
              <a:xfrm>
                <a:off x="848792" y="353855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7" name="Oval 1126"/>
              <p:cNvSpPr/>
              <p:nvPr/>
            </p:nvSpPr>
            <p:spPr>
              <a:xfrm>
                <a:off x="891365" y="354071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8" name="Oval 1127"/>
              <p:cNvSpPr/>
              <p:nvPr/>
            </p:nvSpPr>
            <p:spPr>
              <a:xfrm>
                <a:off x="932632" y="355140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29" name="Oval 1128"/>
              <p:cNvSpPr/>
              <p:nvPr/>
            </p:nvSpPr>
            <p:spPr>
              <a:xfrm>
                <a:off x="970903" y="357017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30" name="Oval 1129"/>
              <p:cNvSpPr/>
              <p:nvPr/>
            </p:nvSpPr>
            <p:spPr>
              <a:xfrm>
                <a:off x="1004612" y="359626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31" name="Oval 1130"/>
              <p:cNvSpPr/>
              <p:nvPr/>
            </p:nvSpPr>
            <p:spPr>
              <a:xfrm>
                <a:off x="1032379" y="362861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32" name="Oval 1131"/>
              <p:cNvSpPr/>
              <p:nvPr/>
            </p:nvSpPr>
            <p:spPr>
              <a:xfrm>
                <a:off x="1053066" y="366588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33" name="Oval 1132"/>
              <p:cNvSpPr/>
              <p:nvPr/>
            </p:nvSpPr>
            <p:spPr>
              <a:xfrm>
                <a:off x="1065828" y="370655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34" name="Oval 1133"/>
              <p:cNvSpPr/>
              <p:nvPr/>
            </p:nvSpPr>
            <p:spPr>
              <a:xfrm>
                <a:off x="1070140" y="374896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cxnSp>
            <p:nvCxnSpPr>
              <p:cNvPr id="1135" name="Connector 804"/>
              <p:cNvCxnSpPr/>
              <p:nvPr/>
            </p:nvCxnSpPr>
            <p:spPr>
              <a:xfrm flipV="1">
                <a:off x="868680" y="3626510"/>
                <a:ext cx="0" cy="263347"/>
              </a:xfrm>
              <a:prstGeom prst="line">
                <a:avLst/>
              </a:prstGeom>
              <a:ln w="15240">
                <a:solidFill>
                  <a:srgbClr val="E6E6E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6" name="Connector 805"/>
              <p:cNvCxnSpPr/>
              <p:nvPr/>
            </p:nvCxnSpPr>
            <p:spPr>
              <a:xfrm flipH="1" flipV="1">
                <a:off x="789675" y="3666012"/>
                <a:ext cx="79005" cy="39502"/>
              </a:xfrm>
              <a:prstGeom prst="line">
                <a:avLst/>
              </a:prstGeom>
              <a:ln w="12700">
                <a:solidFill>
                  <a:srgbClr val="E6E6E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7" name="Oval 1136"/>
              <p:cNvSpPr/>
              <p:nvPr/>
            </p:nvSpPr>
            <p:spPr>
              <a:xfrm>
                <a:off x="766632" y="3636385"/>
                <a:ext cx="46085" cy="32918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cxnSp>
            <p:nvCxnSpPr>
              <p:cNvPr id="1138" name="Connector 807"/>
              <p:cNvCxnSpPr/>
              <p:nvPr/>
            </p:nvCxnSpPr>
            <p:spPr>
              <a:xfrm flipV="1">
                <a:off x="868680" y="3705514"/>
                <a:ext cx="79004" cy="39502"/>
              </a:xfrm>
              <a:prstGeom prst="line">
                <a:avLst/>
              </a:prstGeom>
              <a:ln w="12700">
                <a:solidFill>
                  <a:srgbClr val="E6E6E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9" name="Oval 1138"/>
              <p:cNvSpPr/>
              <p:nvPr/>
            </p:nvSpPr>
            <p:spPr>
              <a:xfrm>
                <a:off x="924641" y="3675887"/>
                <a:ext cx="46085" cy="32918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cxnSp>
            <p:nvCxnSpPr>
              <p:cNvPr id="1140" name="Connector 809"/>
              <p:cNvCxnSpPr/>
              <p:nvPr/>
            </p:nvCxnSpPr>
            <p:spPr>
              <a:xfrm flipH="1" flipV="1">
                <a:off x="802843" y="3771351"/>
                <a:ext cx="65837" cy="39502"/>
              </a:xfrm>
              <a:prstGeom prst="line">
                <a:avLst/>
              </a:prstGeom>
              <a:ln w="12700">
                <a:solidFill>
                  <a:srgbClr val="E6E6E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1" name="Oval 1140"/>
              <p:cNvSpPr/>
              <p:nvPr/>
            </p:nvSpPr>
            <p:spPr>
              <a:xfrm>
                <a:off x="779800" y="3741724"/>
                <a:ext cx="46085" cy="32918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cxnSp>
            <p:nvCxnSpPr>
              <p:cNvPr id="1142" name="Connector 811"/>
              <p:cNvCxnSpPr/>
              <p:nvPr/>
            </p:nvCxnSpPr>
            <p:spPr>
              <a:xfrm flipV="1">
                <a:off x="868680" y="3804269"/>
                <a:ext cx="72420" cy="39502"/>
              </a:xfrm>
              <a:prstGeom prst="line">
                <a:avLst/>
              </a:prstGeom>
              <a:ln w="12700">
                <a:solidFill>
                  <a:srgbClr val="E6E6E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3" name="Oval 1142"/>
              <p:cNvSpPr/>
              <p:nvPr/>
            </p:nvSpPr>
            <p:spPr>
              <a:xfrm>
                <a:off x="918057" y="3774643"/>
                <a:ext cx="46085" cy="32918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44" name="Oval 1143"/>
              <p:cNvSpPr/>
              <p:nvPr/>
            </p:nvSpPr>
            <p:spPr>
              <a:xfrm>
                <a:off x="1468526" y="3516782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45" name="Oval 1144"/>
              <p:cNvSpPr/>
              <p:nvPr/>
            </p:nvSpPr>
            <p:spPr>
              <a:xfrm>
                <a:off x="1468526" y="3589934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46" name="Oval 1145"/>
              <p:cNvSpPr/>
              <p:nvPr/>
            </p:nvSpPr>
            <p:spPr>
              <a:xfrm>
                <a:off x="1468526" y="3663086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47" name="Oval 1146"/>
              <p:cNvSpPr/>
              <p:nvPr/>
            </p:nvSpPr>
            <p:spPr>
              <a:xfrm>
                <a:off x="1468526" y="3736238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48" name="Oval 1147"/>
              <p:cNvSpPr/>
              <p:nvPr/>
            </p:nvSpPr>
            <p:spPr>
              <a:xfrm>
                <a:off x="1468526" y="3809390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49" name="Oval 1148"/>
              <p:cNvSpPr/>
              <p:nvPr/>
            </p:nvSpPr>
            <p:spPr>
              <a:xfrm>
                <a:off x="1468526" y="3882542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50" name="Oval 1149"/>
              <p:cNvSpPr/>
              <p:nvPr/>
            </p:nvSpPr>
            <p:spPr>
              <a:xfrm>
                <a:off x="1468526" y="3955694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51" name="TextBox 1150"/>
              <p:cNvSpPr txBox="1"/>
              <p:nvPr/>
            </p:nvSpPr>
            <p:spPr>
              <a:xfrm>
                <a:off x="1719072" y="3505775"/>
                <a:ext cx="57011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>
                  <a:defRPr sz="1800" b="0">
                    <a:solidFill>
                      <a:srgbClr val="E6E6E6"/>
                    </a:solidFill>
                    <a:latin typeface="Aptos"/>
                  </a:defRPr>
                </a:pPr>
                <a:r>
                  <a:rPr lang="en-AU" noProof="0" dirty="0"/>
                  <a:t>Reveal </a:t>
                </a:r>
                <a:r>
                  <a:rPr lang="en-AU" b="1" noProof="0" dirty="0">
                    <a:solidFill>
                      <a:srgbClr val="FCD746"/>
                    </a:solidFill>
                  </a:rPr>
                  <a:t>opportunities</a:t>
                </a:r>
                <a:r>
                  <a:rPr lang="en-AU" b="1" noProof="0" dirty="0"/>
                  <a:t> </a:t>
                </a:r>
                <a:r>
                  <a:rPr lang="en-AU" noProof="0" dirty="0"/>
                  <a:t>linked to cultures, internet-enabled education, health, research, enterprise and everyday life</a:t>
                </a:r>
              </a:p>
            </p:txBody>
          </p:sp>
        </p:grpSp>
        <p:grpSp>
          <p:nvGrpSpPr>
            <p:cNvPr id="1263" name="Group 1262">
              <a:extLst>
                <a:ext uri="{FF2B5EF4-FFF2-40B4-BE49-F238E27FC236}">
                  <a16:creationId xmlns:a16="http://schemas.microsoft.com/office/drawing/2014/main" id="{23E74004-AA94-6041-DE29-7B479ED6FDE5}"/>
                </a:ext>
              </a:extLst>
            </p:cNvPr>
            <p:cNvGrpSpPr/>
            <p:nvPr/>
          </p:nvGrpSpPr>
          <p:grpSpPr>
            <a:xfrm>
              <a:off x="649866" y="4833518"/>
              <a:ext cx="7104245" cy="464515"/>
              <a:chOff x="649866" y="4833518"/>
              <a:chExt cx="7104245" cy="464515"/>
            </a:xfrm>
          </p:grpSpPr>
          <p:sp>
            <p:nvSpPr>
              <p:cNvPr id="1264" name="Oval 1263"/>
              <p:cNvSpPr/>
              <p:nvPr/>
            </p:nvSpPr>
            <p:spPr>
              <a:xfrm>
                <a:off x="1070140" y="506570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65" name="Oval 1264"/>
              <p:cNvSpPr/>
              <p:nvPr/>
            </p:nvSpPr>
            <p:spPr>
              <a:xfrm>
                <a:off x="1065828" y="510811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66" name="Oval 1265"/>
              <p:cNvSpPr/>
              <p:nvPr/>
            </p:nvSpPr>
            <p:spPr>
              <a:xfrm>
                <a:off x="1053066" y="514878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67" name="Oval 1266"/>
              <p:cNvSpPr/>
              <p:nvPr/>
            </p:nvSpPr>
            <p:spPr>
              <a:xfrm>
                <a:off x="1032379" y="518605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68" name="Oval 1267"/>
              <p:cNvSpPr/>
              <p:nvPr/>
            </p:nvSpPr>
            <p:spPr>
              <a:xfrm>
                <a:off x="1004612" y="521840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69" name="Oval 1268"/>
              <p:cNvSpPr/>
              <p:nvPr/>
            </p:nvSpPr>
            <p:spPr>
              <a:xfrm>
                <a:off x="970903" y="524449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0" name="Oval 1269"/>
              <p:cNvSpPr/>
              <p:nvPr/>
            </p:nvSpPr>
            <p:spPr>
              <a:xfrm>
                <a:off x="932632" y="526326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1" name="Oval 1270"/>
              <p:cNvSpPr/>
              <p:nvPr/>
            </p:nvSpPr>
            <p:spPr>
              <a:xfrm>
                <a:off x="891365" y="527395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2" name="Oval 1271"/>
              <p:cNvSpPr/>
              <p:nvPr/>
            </p:nvSpPr>
            <p:spPr>
              <a:xfrm>
                <a:off x="848792" y="527611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3" name="Oval 1272"/>
              <p:cNvSpPr/>
              <p:nvPr/>
            </p:nvSpPr>
            <p:spPr>
              <a:xfrm>
                <a:off x="806655" y="526965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4" name="Oval 1273"/>
              <p:cNvSpPr/>
              <p:nvPr/>
            </p:nvSpPr>
            <p:spPr>
              <a:xfrm>
                <a:off x="766681" y="525485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5" name="Oval 1274"/>
              <p:cNvSpPr/>
              <p:nvPr/>
            </p:nvSpPr>
            <p:spPr>
              <a:xfrm>
                <a:off x="730505" y="523230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6" name="Oval 1275"/>
              <p:cNvSpPr/>
              <p:nvPr/>
            </p:nvSpPr>
            <p:spPr>
              <a:xfrm>
                <a:off x="699609" y="520293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7" name="Oval 1276"/>
              <p:cNvSpPr/>
              <p:nvPr/>
            </p:nvSpPr>
            <p:spPr>
              <a:xfrm>
                <a:off x="675257" y="516794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8" name="Oval 1277"/>
              <p:cNvSpPr/>
              <p:nvPr/>
            </p:nvSpPr>
            <p:spPr>
              <a:xfrm>
                <a:off x="658446" y="512877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79" name="Oval 1278"/>
              <p:cNvSpPr/>
              <p:nvPr/>
            </p:nvSpPr>
            <p:spPr>
              <a:xfrm>
                <a:off x="649866" y="508701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0" name="Oval 1279"/>
              <p:cNvSpPr/>
              <p:nvPr/>
            </p:nvSpPr>
            <p:spPr>
              <a:xfrm>
                <a:off x="649866" y="504438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1" name="Oval 1280"/>
              <p:cNvSpPr/>
              <p:nvPr/>
            </p:nvSpPr>
            <p:spPr>
              <a:xfrm>
                <a:off x="658446" y="500263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2" name="Oval 1281"/>
              <p:cNvSpPr/>
              <p:nvPr/>
            </p:nvSpPr>
            <p:spPr>
              <a:xfrm>
                <a:off x="675257" y="496346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3" name="Oval 1282"/>
              <p:cNvSpPr/>
              <p:nvPr/>
            </p:nvSpPr>
            <p:spPr>
              <a:xfrm>
                <a:off x="699609" y="492847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4" name="Oval 1283"/>
              <p:cNvSpPr/>
              <p:nvPr/>
            </p:nvSpPr>
            <p:spPr>
              <a:xfrm>
                <a:off x="730505" y="489910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5" name="Oval 1284"/>
              <p:cNvSpPr/>
              <p:nvPr/>
            </p:nvSpPr>
            <p:spPr>
              <a:xfrm>
                <a:off x="766681" y="487655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6" name="Oval 1285"/>
              <p:cNvSpPr/>
              <p:nvPr/>
            </p:nvSpPr>
            <p:spPr>
              <a:xfrm>
                <a:off x="806655" y="486175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7" name="Oval 1286"/>
              <p:cNvSpPr/>
              <p:nvPr/>
            </p:nvSpPr>
            <p:spPr>
              <a:xfrm>
                <a:off x="848792" y="485529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8" name="Oval 1287"/>
              <p:cNvSpPr/>
              <p:nvPr/>
            </p:nvSpPr>
            <p:spPr>
              <a:xfrm>
                <a:off x="891365" y="485745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89" name="Oval 1288"/>
              <p:cNvSpPr/>
              <p:nvPr/>
            </p:nvSpPr>
            <p:spPr>
              <a:xfrm>
                <a:off x="932632" y="486813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0" name="Oval 1289"/>
              <p:cNvSpPr/>
              <p:nvPr/>
            </p:nvSpPr>
            <p:spPr>
              <a:xfrm>
                <a:off x="970903" y="488691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1" name="Oval 1290"/>
              <p:cNvSpPr/>
              <p:nvPr/>
            </p:nvSpPr>
            <p:spPr>
              <a:xfrm>
                <a:off x="1004612" y="491300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2" name="Oval 1291"/>
              <p:cNvSpPr/>
              <p:nvPr/>
            </p:nvSpPr>
            <p:spPr>
              <a:xfrm>
                <a:off x="1032379" y="4945349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3" name="Oval 1292"/>
              <p:cNvSpPr/>
              <p:nvPr/>
            </p:nvSpPr>
            <p:spPr>
              <a:xfrm>
                <a:off x="1053066" y="498262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4" name="Oval 1293"/>
              <p:cNvSpPr/>
              <p:nvPr/>
            </p:nvSpPr>
            <p:spPr>
              <a:xfrm>
                <a:off x="1065828" y="502329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5" name="Oval 1294"/>
              <p:cNvSpPr/>
              <p:nvPr/>
            </p:nvSpPr>
            <p:spPr>
              <a:xfrm>
                <a:off x="1070140" y="506570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6" name="Rounded Rectangle 904"/>
              <p:cNvSpPr/>
              <p:nvPr/>
            </p:nvSpPr>
            <p:spPr>
              <a:xfrm>
                <a:off x="737006" y="5048585"/>
                <a:ext cx="151424" cy="72420"/>
              </a:xfrm>
              <a:prstGeom prst="roundRect">
                <a:avLst/>
              </a:prstGeom>
              <a:noFill/>
              <a:ln w="1778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7" name="Rounded Rectangle 905"/>
              <p:cNvSpPr/>
              <p:nvPr/>
            </p:nvSpPr>
            <p:spPr>
              <a:xfrm>
                <a:off x="848928" y="5048585"/>
                <a:ext cx="151424" cy="72420"/>
              </a:xfrm>
              <a:prstGeom prst="roundRect">
                <a:avLst/>
              </a:prstGeom>
              <a:noFill/>
              <a:ln w="17780">
                <a:solidFill>
                  <a:srgbClr val="E6E6E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8" name="Oval 1297"/>
              <p:cNvSpPr/>
              <p:nvPr/>
            </p:nvSpPr>
            <p:spPr>
              <a:xfrm>
                <a:off x="842345" y="5042001"/>
                <a:ext cx="52669" cy="52669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299" name="Oval 1298"/>
              <p:cNvSpPr/>
              <p:nvPr/>
            </p:nvSpPr>
            <p:spPr>
              <a:xfrm>
                <a:off x="981590" y="5069323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0" name="Oval 1299"/>
              <p:cNvSpPr/>
              <p:nvPr/>
            </p:nvSpPr>
            <p:spPr>
              <a:xfrm>
                <a:off x="971344" y="5117524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1" name="Oval 1300"/>
              <p:cNvSpPr/>
              <p:nvPr/>
            </p:nvSpPr>
            <p:spPr>
              <a:xfrm>
                <a:off x="942380" y="5157391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2" name="Oval 1301"/>
              <p:cNvSpPr/>
              <p:nvPr/>
            </p:nvSpPr>
            <p:spPr>
              <a:xfrm>
                <a:off x="899704" y="5182030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3" name="Oval 1302"/>
              <p:cNvSpPr/>
              <p:nvPr/>
            </p:nvSpPr>
            <p:spPr>
              <a:xfrm>
                <a:off x="850696" y="5187180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4" name="Oval 1303"/>
              <p:cNvSpPr/>
              <p:nvPr/>
            </p:nvSpPr>
            <p:spPr>
              <a:xfrm>
                <a:off x="803830" y="5171953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5" name="Oval 1304"/>
              <p:cNvSpPr/>
              <p:nvPr/>
            </p:nvSpPr>
            <p:spPr>
              <a:xfrm>
                <a:off x="767210" y="5138980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6" name="Oval 1305"/>
              <p:cNvSpPr/>
              <p:nvPr/>
            </p:nvSpPr>
            <p:spPr>
              <a:xfrm>
                <a:off x="747167" y="5093962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7" name="Oval 1306"/>
              <p:cNvSpPr/>
              <p:nvPr/>
            </p:nvSpPr>
            <p:spPr>
              <a:xfrm>
                <a:off x="747167" y="5044685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8" name="Oval 1307"/>
              <p:cNvSpPr/>
              <p:nvPr/>
            </p:nvSpPr>
            <p:spPr>
              <a:xfrm>
                <a:off x="767210" y="4999667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09" name="Oval 1308"/>
              <p:cNvSpPr/>
              <p:nvPr/>
            </p:nvSpPr>
            <p:spPr>
              <a:xfrm>
                <a:off x="803830" y="4966694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0" name="Oval 1309"/>
              <p:cNvSpPr/>
              <p:nvPr/>
            </p:nvSpPr>
            <p:spPr>
              <a:xfrm>
                <a:off x="850696" y="4951466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1" name="Oval 1310"/>
              <p:cNvSpPr/>
              <p:nvPr/>
            </p:nvSpPr>
            <p:spPr>
              <a:xfrm>
                <a:off x="899704" y="4956617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2" name="Oval 1311"/>
              <p:cNvSpPr/>
              <p:nvPr/>
            </p:nvSpPr>
            <p:spPr>
              <a:xfrm>
                <a:off x="942380" y="4981256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3" name="Oval 1312"/>
              <p:cNvSpPr/>
              <p:nvPr/>
            </p:nvSpPr>
            <p:spPr>
              <a:xfrm>
                <a:off x="971344" y="5021123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4" name="Oval 1313"/>
              <p:cNvSpPr/>
              <p:nvPr/>
            </p:nvSpPr>
            <p:spPr>
              <a:xfrm>
                <a:off x="981590" y="5069323"/>
                <a:ext cx="11192" cy="11192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5" name="Oval 1314"/>
              <p:cNvSpPr/>
              <p:nvPr/>
            </p:nvSpPr>
            <p:spPr>
              <a:xfrm>
                <a:off x="1468526" y="4833518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6" name="Oval 1315"/>
              <p:cNvSpPr/>
              <p:nvPr/>
            </p:nvSpPr>
            <p:spPr>
              <a:xfrm>
                <a:off x="1468526" y="4906670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7" name="Oval 1316"/>
              <p:cNvSpPr/>
              <p:nvPr/>
            </p:nvSpPr>
            <p:spPr>
              <a:xfrm>
                <a:off x="1468526" y="4979822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8" name="Oval 1317"/>
              <p:cNvSpPr/>
              <p:nvPr/>
            </p:nvSpPr>
            <p:spPr>
              <a:xfrm>
                <a:off x="1468526" y="5052974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19" name="Oval 1318"/>
              <p:cNvSpPr/>
              <p:nvPr/>
            </p:nvSpPr>
            <p:spPr>
              <a:xfrm>
                <a:off x="1468526" y="5126126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0" name="Oval 1319"/>
              <p:cNvSpPr/>
              <p:nvPr/>
            </p:nvSpPr>
            <p:spPr>
              <a:xfrm>
                <a:off x="1468526" y="5199278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1" name="Oval 1320"/>
              <p:cNvSpPr/>
              <p:nvPr/>
            </p:nvSpPr>
            <p:spPr>
              <a:xfrm>
                <a:off x="1468526" y="5272430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2" name="TextBox 1321"/>
              <p:cNvSpPr txBox="1"/>
              <p:nvPr/>
            </p:nvSpPr>
            <p:spPr>
              <a:xfrm>
                <a:off x="1719071" y="4974138"/>
                <a:ext cx="60350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l">
                  <a:defRPr sz="1800" b="0">
                    <a:solidFill>
                      <a:srgbClr val="E6E6E6"/>
                    </a:solidFill>
                    <a:latin typeface="Aptos"/>
                  </a:defRPr>
                </a:pPr>
                <a:r>
                  <a:rPr lang="en-AU" noProof="0" dirty="0"/>
                  <a:t>Build </a:t>
                </a:r>
                <a:r>
                  <a:rPr lang="en-AU" b="1" noProof="0" dirty="0">
                    <a:solidFill>
                      <a:srgbClr val="FCD746"/>
                    </a:solidFill>
                  </a:rPr>
                  <a:t>momentum</a:t>
                </a:r>
                <a:r>
                  <a:rPr lang="en-AU" noProof="0" dirty="0"/>
                  <a:t> for a nationally coordinated, community-led process</a:t>
                </a:r>
              </a:p>
            </p:txBody>
          </p:sp>
        </p:grpSp>
        <p:grpSp>
          <p:nvGrpSpPr>
            <p:cNvPr id="1323" name="Group 1322">
              <a:extLst>
                <a:ext uri="{FF2B5EF4-FFF2-40B4-BE49-F238E27FC236}">
                  <a16:creationId xmlns:a16="http://schemas.microsoft.com/office/drawing/2014/main" id="{D350E612-CB46-405F-27AE-A6F7777569FB}"/>
                </a:ext>
              </a:extLst>
            </p:cNvPr>
            <p:cNvGrpSpPr/>
            <p:nvPr/>
          </p:nvGrpSpPr>
          <p:grpSpPr>
            <a:xfrm>
              <a:off x="649866" y="4175150"/>
              <a:ext cx="7104245" cy="618805"/>
              <a:chOff x="649866" y="4175150"/>
              <a:chExt cx="7104245" cy="618805"/>
            </a:xfrm>
          </p:grpSpPr>
          <p:sp>
            <p:nvSpPr>
              <p:cNvPr id="1324" name="Oval 1323"/>
              <p:cNvSpPr/>
              <p:nvPr/>
            </p:nvSpPr>
            <p:spPr>
              <a:xfrm>
                <a:off x="1070140" y="440733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5" name="Oval 1324"/>
              <p:cNvSpPr/>
              <p:nvPr/>
            </p:nvSpPr>
            <p:spPr>
              <a:xfrm>
                <a:off x="1065828" y="444974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6" name="Oval 1325"/>
              <p:cNvSpPr/>
              <p:nvPr/>
            </p:nvSpPr>
            <p:spPr>
              <a:xfrm>
                <a:off x="1053066" y="449041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7" name="Oval 1326"/>
              <p:cNvSpPr/>
              <p:nvPr/>
            </p:nvSpPr>
            <p:spPr>
              <a:xfrm>
                <a:off x="1032379" y="452768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8" name="Oval 1327"/>
              <p:cNvSpPr/>
              <p:nvPr/>
            </p:nvSpPr>
            <p:spPr>
              <a:xfrm>
                <a:off x="1004612" y="456003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29" name="Oval 1328"/>
              <p:cNvSpPr/>
              <p:nvPr/>
            </p:nvSpPr>
            <p:spPr>
              <a:xfrm>
                <a:off x="970903" y="458612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0" name="Oval 1329"/>
              <p:cNvSpPr/>
              <p:nvPr/>
            </p:nvSpPr>
            <p:spPr>
              <a:xfrm>
                <a:off x="932632" y="460489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1" name="Oval 1330"/>
              <p:cNvSpPr/>
              <p:nvPr/>
            </p:nvSpPr>
            <p:spPr>
              <a:xfrm>
                <a:off x="891365" y="461558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2" name="Oval 1331"/>
              <p:cNvSpPr/>
              <p:nvPr/>
            </p:nvSpPr>
            <p:spPr>
              <a:xfrm>
                <a:off x="848792" y="461774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3" name="Oval 1332"/>
              <p:cNvSpPr/>
              <p:nvPr/>
            </p:nvSpPr>
            <p:spPr>
              <a:xfrm>
                <a:off x="806655" y="461128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4" name="Oval 1333"/>
              <p:cNvSpPr/>
              <p:nvPr/>
            </p:nvSpPr>
            <p:spPr>
              <a:xfrm>
                <a:off x="766681" y="459648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5" name="Oval 1334"/>
              <p:cNvSpPr/>
              <p:nvPr/>
            </p:nvSpPr>
            <p:spPr>
              <a:xfrm>
                <a:off x="730505" y="4573933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6" name="Oval 1335"/>
              <p:cNvSpPr/>
              <p:nvPr/>
            </p:nvSpPr>
            <p:spPr>
              <a:xfrm>
                <a:off x="699609" y="454456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7" name="Oval 1336"/>
              <p:cNvSpPr/>
              <p:nvPr/>
            </p:nvSpPr>
            <p:spPr>
              <a:xfrm>
                <a:off x="675257" y="450957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8" name="Oval 1337"/>
              <p:cNvSpPr/>
              <p:nvPr/>
            </p:nvSpPr>
            <p:spPr>
              <a:xfrm>
                <a:off x="658446" y="447040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39" name="Oval 1338"/>
              <p:cNvSpPr/>
              <p:nvPr/>
            </p:nvSpPr>
            <p:spPr>
              <a:xfrm>
                <a:off x="649866" y="4428648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0" name="Oval 1339"/>
              <p:cNvSpPr/>
              <p:nvPr/>
            </p:nvSpPr>
            <p:spPr>
              <a:xfrm>
                <a:off x="649866" y="4386020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1" name="Oval 1340"/>
              <p:cNvSpPr/>
              <p:nvPr/>
            </p:nvSpPr>
            <p:spPr>
              <a:xfrm>
                <a:off x="658446" y="434426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2" name="Oval 1341"/>
              <p:cNvSpPr/>
              <p:nvPr/>
            </p:nvSpPr>
            <p:spPr>
              <a:xfrm>
                <a:off x="675257" y="430509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3" name="Oval 1342"/>
              <p:cNvSpPr/>
              <p:nvPr/>
            </p:nvSpPr>
            <p:spPr>
              <a:xfrm>
                <a:off x="699609" y="427010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4" name="Oval 1343"/>
              <p:cNvSpPr/>
              <p:nvPr/>
            </p:nvSpPr>
            <p:spPr>
              <a:xfrm>
                <a:off x="730505" y="424073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5" name="Oval 1344"/>
              <p:cNvSpPr/>
              <p:nvPr/>
            </p:nvSpPr>
            <p:spPr>
              <a:xfrm>
                <a:off x="766681" y="421818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6" name="Oval 1345"/>
              <p:cNvSpPr/>
              <p:nvPr/>
            </p:nvSpPr>
            <p:spPr>
              <a:xfrm>
                <a:off x="806655" y="420338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7" name="Oval 1346"/>
              <p:cNvSpPr/>
              <p:nvPr/>
            </p:nvSpPr>
            <p:spPr>
              <a:xfrm>
                <a:off x="848792" y="419692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8" name="Oval 1347"/>
              <p:cNvSpPr/>
              <p:nvPr/>
            </p:nvSpPr>
            <p:spPr>
              <a:xfrm>
                <a:off x="891365" y="4199086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49" name="Oval 1348"/>
              <p:cNvSpPr/>
              <p:nvPr/>
            </p:nvSpPr>
            <p:spPr>
              <a:xfrm>
                <a:off x="932632" y="420977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50" name="Oval 1349"/>
              <p:cNvSpPr/>
              <p:nvPr/>
            </p:nvSpPr>
            <p:spPr>
              <a:xfrm>
                <a:off x="970903" y="422854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51" name="Oval 1350"/>
              <p:cNvSpPr/>
              <p:nvPr/>
            </p:nvSpPr>
            <p:spPr>
              <a:xfrm>
                <a:off x="1004612" y="4254637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52" name="Oval 1351"/>
              <p:cNvSpPr/>
              <p:nvPr/>
            </p:nvSpPr>
            <p:spPr>
              <a:xfrm>
                <a:off x="1032379" y="4286981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53" name="Oval 1352"/>
              <p:cNvSpPr/>
              <p:nvPr/>
            </p:nvSpPr>
            <p:spPr>
              <a:xfrm>
                <a:off x="1053066" y="4324252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54" name="Oval 1353"/>
              <p:cNvSpPr/>
              <p:nvPr/>
            </p:nvSpPr>
            <p:spPr>
              <a:xfrm>
                <a:off x="1065828" y="4364925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55" name="Oval 1354"/>
              <p:cNvSpPr/>
              <p:nvPr/>
            </p:nvSpPr>
            <p:spPr>
              <a:xfrm>
                <a:off x="1070140" y="4407334"/>
                <a:ext cx="18434" cy="18434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cxnSp>
            <p:nvCxnSpPr>
              <p:cNvPr id="1356" name="Connector 855"/>
              <p:cNvCxnSpPr/>
              <p:nvPr/>
            </p:nvCxnSpPr>
            <p:spPr>
              <a:xfrm flipV="1">
                <a:off x="750173" y="4363882"/>
                <a:ext cx="65837" cy="118506"/>
              </a:xfrm>
              <a:prstGeom prst="line">
                <a:avLst/>
              </a:prstGeom>
              <a:ln w="1651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7" name="Connector 856"/>
              <p:cNvCxnSpPr/>
              <p:nvPr/>
            </p:nvCxnSpPr>
            <p:spPr>
              <a:xfrm>
                <a:off x="816010" y="4363882"/>
                <a:ext cx="105339" cy="39502"/>
              </a:xfrm>
              <a:prstGeom prst="line">
                <a:avLst/>
              </a:prstGeom>
              <a:ln w="1651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8" name="Connector 857"/>
              <p:cNvCxnSpPr/>
              <p:nvPr/>
            </p:nvCxnSpPr>
            <p:spPr>
              <a:xfrm flipV="1">
                <a:off x="921349" y="4311213"/>
                <a:ext cx="72420" cy="92171"/>
              </a:xfrm>
              <a:prstGeom prst="line">
                <a:avLst/>
              </a:prstGeom>
              <a:ln w="16510">
                <a:solidFill>
                  <a:srgbClr val="FCD74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9" name="Oval 1358"/>
              <p:cNvSpPr/>
              <p:nvPr/>
            </p:nvSpPr>
            <p:spPr>
              <a:xfrm>
                <a:off x="720547" y="4452762"/>
                <a:ext cx="59253" cy="59253"/>
              </a:xfrm>
              <a:prstGeom prst="ellipse">
                <a:avLst/>
              </a:prstGeom>
              <a:solidFill>
                <a:srgbClr val="CC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0" name="Oval 1359"/>
              <p:cNvSpPr/>
              <p:nvPr/>
            </p:nvSpPr>
            <p:spPr>
              <a:xfrm>
                <a:off x="786384" y="4334256"/>
                <a:ext cx="59253" cy="59253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1" name="Oval 1360"/>
              <p:cNvSpPr/>
              <p:nvPr/>
            </p:nvSpPr>
            <p:spPr>
              <a:xfrm>
                <a:off x="891722" y="4373758"/>
                <a:ext cx="59253" cy="59253"/>
              </a:xfrm>
              <a:prstGeom prst="ellipse">
                <a:avLst/>
              </a:prstGeom>
              <a:solidFill>
                <a:srgbClr val="E6E6E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2" name="Oval 1361"/>
              <p:cNvSpPr/>
              <p:nvPr/>
            </p:nvSpPr>
            <p:spPr>
              <a:xfrm>
                <a:off x="964143" y="4281586"/>
                <a:ext cx="59253" cy="5925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3" name="Oval 1362"/>
              <p:cNvSpPr/>
              <p:nvPr/>
            </p:nvSpPr>
            <p:spPr>
              <a:xfrm>
                <a:off x="1468526" y="4175150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4" name="Oval 1363"/>
              <p:cNvSpPr/>
              <p:nvPr/>
            </p:nvSpPr>
            <p:spPr>
              <a:xfrm>
                <a:off x="1468526" y="4248302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5" name="Oval 1364"/>
              <p:cNvSpPr/>
              <p:nvPr/>
            </p:nvSpPr>
            <p:spPr>
              <a:xfrm>
                <a:off x="1468526" y="4321454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6" name="Oval 1365"/>
              <p:cNvSpPr/>
              <p:nvPr/>
            </p:nvSpPr>
            <p:spPr>
              <a:xfrm>
                <a:off x="1468526" y="4394606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7" name="Oval 1366"/>
              <p:cNvSpPr/>
              <p:nvPr/>
            </p:nvSpPr>
            <p:spPr>
              <a:xfrm>
                <a:off x="1468526" y="4467758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8" name="Oval 1367"/>
              <p:cNvSpPr/>
              <p:nvPr/>
            </p:nvSpPr>
            <p:spPr>
              <a:xfrm>
                <a:off x="1468526" y="4540910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69" name="Oval 1368"/>
              <p:cNvSpPr/>
              <p:nvPr/>
            </p:nvSpPr>
            <p:spPr>
              <a:xfrm>
                <a:off x="1468526" y="4614062"/>
                <a:ext cx="25603" cy="25603"/>
              </a:xfrm>
              <a:prstGeom prst="ellipse">
                <a:avLst/>
              </a:prstGeom>
              <a:solidFill>
                <a:srgbClr val="FCD746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370" name="TextBox 1369"/>
              <p:cNvSpPr txBox="1"/>
              <p:nvPr/>
            </p:nvSpPr>
            <p:spPr>
              <a:xfrm>
                <a:off x="1719071" y="4239957"/>
                <a:ext cx="6035040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l">
                  <a:defRPr sz="1800" b="0">
                    <a:solidFill>
                      <a:srgbClr val="E6E6E6"/>
                    </a:solidFill>
                    <a:latin typeface="Aptos"/>
                  </a:defRPr>
                </a:pPr>
                <a:r>
                  <a:rPr lang="en-AU" noProof="0" dirty="0"/>
                  <a:t>Advance </a:t>
                </a:r>
                <a:r>
                  <a:rPr lang="en-AU" b="1" noProof="0" dirty="0">
                    <a:solidFill>
                      <a:srgbClr val="FCD746"/>
                    </a:solidFill>
                  </a:rPr>
                  <a:t>provenance</a:t>
                </a:r>
                <a:r>
                  <a:rPr lang="en-AU" noProof="0" dirty="0"/>
                  <a:t> and implementation of Indigenous</a:t>
                </a:r>
                <a:br>
                  <a:rPr lang="en-AU" noProof="0" dirty="0"/>
                </a:br>
                <a:r>
                  <a:rPr lang="en-AU" noProof="0" dirty="0"/>
                  <a:t>Cultural and Intellectual Property online</a:t>
                </a: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3EAD260-18BC-7083-1AA1-48A6EF05B181}"/>
              </a:ext>
            </a:extLst>
          </p:cNvPr>
          <p:cNvSpPr txBox="1"/>
          <p:nvPr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Facilitated by auIGF First </a:t>
            </a:r>
            <a:r>
              <a:rPr lang="en-AU" dirty="0"/>
              <a:t>Nations</a:t>
            </a:r>
            <a:r>
              <a:rPr dirty="0"/>
              <a:t> Internet Governance and Policy Fellows and </a:t>
            </a:r>
            <a:r>
              <a:rPr lang="en-AU" dirty="0"/>
              <a:t>Allies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TextBox 897"/>
          <p:cNvSpPr txBox="1"/>
          <p:nvPr/>
        </p:nvSpPr>
        <p:spPr>
          <a:xfrm>
            <a:off x="360000" y="1080000"/>
            <a:ext cx="1124712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42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What are we proposing?</a:t>
            </a:r>
          </a:p>
        </p:txBody>
      </p:sp>
      <p:sp>
        <p:nvSpPr>
          <p:cNvPr id="899" name="Rectangle 898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grpSp>
        <p:nvGrpSpPr>
          <p:cNvPr id="1139" name="Group 1138">
            <a:extLst>
              <a:ext uri="{FF2B5EF4-FFF2-40B4-BE49-F238E27FC236}">
                <a16:creationId xmlns:a16="http://schemas.microsoft.com/office/drawing/2014/main" id="{B43912E9-1C96-C0A0-0228-CD6A1337C79B}"/>
              </a:ext>
            </a:extLst>
          </p:cNvPr>
          <p:cNvGrpSpPr/>
          <p:nvPr/>
        </p:nvGrpSpPr>
        <p:grpSpPr>
          <a:xfrm>
            <a:off x="411479" y="2633472"/>
            <a:ext cx="1828800" cy="2487168"/>
            <a:chOff x="411479" y="2633472"/>
            <a:chExt cx="1828800" cy="2487168"/>
          </a:xfrm>
        </p:grpSpPr>
        <p:sp>
          <p:nvSpPr>
            <p:cNvPr id="900" name="Oval 899"/>
            <p:cNvSpPr/>
            <p:nvPr/>
          </p:nvSpPr>
          <p:spPr>
            <a:xfrm>
              <a:off x="161592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1" name="Oval 900"/>
            <p:cNvSpPr/>
            <p:nvPr/>
          </p:nvSpPr>
          <p:spPr>
            <a:xfrm>
              <a:off x="1608740" y="320999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2" name="Oval 901"/>
            <p:cNvSpPr/>
            <p:nvPr/>
          </p:nvSpPr>
          <p:spPr>
            <a:xfrm>
              <a:off x="1587471" y="327778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3" name="Oval 902"/>
            <p:cNvSpPr/>
            <p:nvPr/>
          </p:nvSpPr>
          <p:spPr>
            <a:xfrm>
              <a:off x="1552992" y="333990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4" name="Oval 903"/>
            <p:cNvSpPr/>
            <p:nvPr/>
          </p:nvSpPr>
          <p:spPr>
            <a:xfrm>
              <a:off x="1506714" y="33938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5" name="Oval 904"/>
            <p:cNvSpPr/>
            <p:nvPr/>
          </p:nvSpPr>
          <p:spPr>
            <a:xfrm>
              <a:off x="1450533" y="34373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6" name="Oval 905"/>
            <p:cNvSpPr/>
            <p:nvPr/>
          </p:nvSpPr>
          <p:spPr>
            <a:xfrm>
              <a:off x="1386747" y="3468590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7" name="Oval 906"/>
            <p:cNvSpPr/>
            <p:nvPr/>
          </p:nvSpPr>
          <p:spPr>
            <a:xfrm>
              <a:off x="1317968" y="348639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8" name="Oval 907"/>
            <p:cNvSpPr/>
            <p:nvPr/>
          </p:nvSpPr>
          <p:spPr>
            <a:xfrm>
              <a:off x="1247013" y="34899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9" name="Oval 908"/>
            <p:cNvSpPr/>
            <p:nvPr/>
          </p:nvSpPr>
          <p:spPr>
            <a:xfrm>
              <a:off x="1176786" y="347923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0" name="Oval 909"/>
            <p:cNvSpPr/>
            <p:nvPr/>
          </p:nvSpPr>
          <p:spPr>
            <a:xfrm>
              <a:off x="1110162" y="345456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1" name="Oval 910"/>
            <p:cNvSpPr/>
            <p:nvPr/>
          </p:nvSpPr>
          <p:spPr>
            <a:xfrm>
              <a:off x="1049869" y="341698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2" name="Oval 911"/>
            <p:cNvSpPr/>
            <p:nvPr/>
          </p:nvSpPr>
          <p:spPr>
            <a:xfrm>
              <a:off x="998375" y="336803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3" name="Oval 912"/>
            <p:cNvSpPr/>
            <p:nvPr/>
          </p:nvSpPr>
          <p:spPr>
            <a:xfrm>
              <a:off x="957789" y="33097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4" name="Oval 913"/>
            <p:cNvSpPr/>
            <p:nvPr/>
          </p:nvSpPr>
          <p:spPr>
            <a:xfrm>
              <a:off x="929771" y="32444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5" name="Oval 914"/>
            <p:cNvSpPr/>
            <p:nvPr/>
          </p:nvSpPr>
          <p:spPr>
            <a:xfrm>
              <a:off x="915470" y="317484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6" name="Oval 915"/>
            <p:cNvSpPr/>
            <p:nvPr/>
          </p:nvSpPr>
          <p:spPr>
            <a:xfrm>
              <a:off x="915470" y="310379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7" name="Oval 916"/>
            <p:cNvSpPr/>
            <p:nvPr/>
          </p:nvSpPr>
          <p:spPr>
            <a:xfrm>
              <a:off x="929771" y="30342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8" name="Oval 917"/>
            <p:cNvSpPr/>
            <p:nvPr/>
          </p:nvSpPr>
          <p:spPr>
            <a:xfrm>
              <a:off x="957789" y="29689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9" name="Oval 918"/>
            <p:cNvSpPr/>
            <p:nvPr/>
          </p:nvSpPr>
          <p:spPr>
            <a:xfrm>
              <a:off x="998375" y="291060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0" name="Oval 919"/>
            <p:cNvSpPr/>
            <p:nvPr/>
          </p:nvSpPr>
          <p:spPr>
            <a:xfrm>
              <a:off x="1049869" y="286165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1" name="Oval 920"/>
            <p:cNvSpPr/>
            <p:nvPr/>
          </p:nvSpPr>
          <p:spPr>
            <a:xfrm>
              <a:off x="1110162" y="282407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2" name="Oval 921"/>
            <p:cNvSpPr/>
            <p:nvPr/>
          </p:nvSpPr>
          <p:spPr>
            <a:xfrm>
              <a:off x="1176786" y="27993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3" name="Oval 922"/>
            <p:cNvSpPr/>
            <p:nvPr/>
          </p:nvSpPr>
          <p:spPr>
            <a:xfrm>
              <a:off x="1247013" y="278863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4" name="Oval 923"/>
            <p:cNvSpPr/>
            <p:nvPr/>
          </p:nvSpPr>
          <p:spPr>
            <a:xfrm>
              <a:off x="1317968" y="279223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5" name="Oval 924"/>
            <p:cNvSpPr/>
            <p:nvPr/>
          </p:nvSpPr>
          <p:spPr>
            <a:xfrm>
              <a:off x="1386747" y="2810045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6" name="Oval 925"/>
            <p:cNvSpPr/>
            <p:nvPr/>
          </p:nvSpPr>
          <p:spPr>
            <a:xfrm>
              <a:off x="1450533" y="28413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7" name="Oval 926"/>
            <p:cNvSpPr/>
            <p:nvPr/>
          </p:nvSpPr>
          <p:spPr>
            <a:xfrm>
              <a:off x="1506714" y="28848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8" name="Oval 927"/>
            <p:cNvSpPr/>
            <p:nvPr/>
          </p:nvSpPr>
          <p:spPr>
            <a:xfrm>
              <a:off x="1552992" y="293872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9" name="Oval 928"/>
            <p:cNvSpPr/>
            <p:nvPr/>
          </p:nvSpPr>
          <p:spPr>
            <a:xfrm>
              <a:off x="1587471" y="300084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0" name="Oval 929"/>
            <p:cNvSpPr/>
            <p:nvPr/>
          </p:nvSpPr>
          <p:spPr>
            <a:xfrm>
              <a:off x="1608740" y="3068636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1" name="Oval 930"/>
            <p:cNvSpPr/>
            <p:nvPr/>
          </p:nvSpPr>
          <p:spPr>
            <a:xfrm>
              <a:off x="161592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2" name="Oval 931"/>
            <p:cNvSpPr/>
            <p:nvPr/>
          </p:nvSpPr>
          <p:spPr>
            <a:xfrm>
              <a:off x="1219809" y="2962656"/>
              <a:ext cx="120700" cy="120700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3" name="Arc 932"/>
            <p:cNvSpPr/>
            <p:nvPr/>
          </p:nvSpPr>
          <p:spPr>
            <a:xfrm>
              <a:off x="1170431" y="3066897"/>
              <a:ext cx="219456" cy="153619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4" name="Oval 933"/>
            <p:cNvSpPr/>
            <p:nvPr/>
          </p:nvSpPr>
          <p:spPr>
            <a:xfrm>
              <a:off x="1044244" y="3236976"/>
              <a:ext cx="120700" cy="120700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5" name="Arc 934"/>
            <p:cNvSpPr/>
            <p:nvPr/>
          </p:nvSpPr>
          <p:spPr>
            <a:xfrm>
              <a:off x="994867" y="3341217"/>
              <a:ext cx="219456" cy="153619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6" name="Oval 935"/>
            <p:cNvSpPr/>
            <p:nvPr/>
          </p:nvSpPr>
          <p:spPr>
            <a:xfrm>
              <a:off x="1395374" y="3236976"/>
              <a:ext cx="120700" cy="120700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7" name="Arc 936"/>
            <p:cNvSpPr/>
            <p:nvPr/>
          </p:nvSpPr>
          <p:spPr>
            <a:xfrm>
              <a:off x="1345996" y="3341217"/>
              <a:ext cx="219456" cy="153619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8" name="Oval 937"/>
            <p:cNvSpPr/>
            <p:nvPr/>
          </p:nvSpPr>
          <p:spPr>
            <a:xfrm>
              <a:off x="1219809" y="3132734"/>
              <a:ext cx="120700" cy="12070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939" name="Connector 633"/>
            <p:cNvCxnSpPr/>
            <p:nvPr/>
          </p:nvCxnSpPr>
          <p:spPr>
            <a:xfrm flipV="1">
              <a:off x="1280160" y="3023006"/>
              <a:ext cx="0" cy="164592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" name="Connector 634"/>
            <p:cNvCxnSpPr/>
            <p:nvPr/>
          </p:nvCxnSpPr>
          <p:spPr>
            <a:xfrm flipH="1">
              <a:off x="1104595" y="3187598"/>
              <a:ext cx="175565" cy="10972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" name="Connector 635"/>
            <p:cNvCxnSpPr/>
            <p:nvPr/>
          </p:nvCxnSpPr>
          <p:spPr>
            <a:xfrm>
              <a:off x="1280160" y="3187598"/>
              <a:ext cx="175564" cy="10972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42" name="Oval 941"/>
            <p:cNvSpPr/>
            <p:nvPr/>
          </p:nvSpPr>
          <p:spPr>
            <a:xfrm>
              <a:off x="777239" y="2633472"/>
              <a:ext cx="384048" cy="3840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3" name="TextBox 942"/>
            <p:cNvSpPr txBox="1"/>
            <p:nvPr/>
          </p:nvSpPr>
          <p:spPr>
            <a:xfrm>
              <a:off x="841247" y="2697480"/>
              <a:ext cx="256032" cy="18288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600" b="1">
                  <a:solidFill>
                    <a:srgbClr val="000000"/>
                  </a:solidFill>
                  <a:latin typeface="Aptos"/>
                </a:defRPr>
              </a:pPr>
              <a:r>
                <a:rPr lang="en-AU" noProof="0" dirty="0"/>
                <a:t>1</a:t>
              </a:r>
            </a:p>
          </p:txBody>
        </p:sp>
        <p:sp>
          <p:nvSpPr>
            <p:cNvPr id="944" name="TextBox 943"/>
            <p:cNvSpPr txBox="1"/>
            <p:nvPr/>
          </p:nvSpPr>
          <p:spPr>
            <a:xfrm>
              <a:off x="594359" y="3624264"/>
              <a:ext cx="1508760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80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>
                  <a:solidFill>
                    <a:srgbClr val="FCD746"/>
                  </a:solidFill>
                </a:rPr>
                <a:t>Representative group</a:t>
              </a:r>
            </a:p>
          </p:txBody>
        </p:sp>
        <p:sp>
          <p:nvSpPr>
            <p:cNvPr id="945" name="TextBox 944"/>
            <p:cNvSpPr txBox="1"/>
            <p:nvPr/>
          </p:nvSpPr>
          <p:spPr>
            <a:xfrm>
              <a:off x="411479" y="4434840"/>
              <a:ext cx="1828800" cy="6858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2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Aboriginal and Torres Strait</a:t>
              </a:r>
              <a:br>
                <a:rPr lang="en-AU" noProof="0" dirty="0"/>
              </a:br>
              <a:r>
                <a:rPr lang="en-AU" noProof="0" dirty="0"/>
                <a:t>Islander-led</a:t>
              </a:r>
            </a:p>
          </p:txBody>
        </p:sp>
      </p:grpSp>
      <p:sp>
        <p:nvSpPr>
          <p:cNvPr id="946" name="TextBox 945"/>
          <p:cNvSpPr txBox="1"/>
          <p:nvPr/>
        </p:nvSpPr>
        <p:spPr>
          <a:xfrm>
            <a:off x="2194560" y="3035808"/>
            <a:ext cx="64008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3200" b="1">
                <a:solidFill>
                  <a:srgbClr val="FCD746"/>
                </a:solidFill>
                <a:latin typeface="Aptos"/>
              </a:defRPr>
            </a:pPr>
            <a:r>
              <a:rPr lang="en-AU" noProof="0" dirty="0">
                <a:solidFill>
                  <a:srgbClr val="FCD746"/>
                </a:solidFill>
              </a:rPr>
              <a:t>→</a:t>
            </a:r>
          </a:p>
        </p:txBody>
      </p:sp>
      <p:grpSp>
        <p:nvGrpSpPr>
          <p:cNvPr id="1140" name="Group 1139">
            <a:extLst>
              <a:ext uri="{FF2B5EF4-FFF2-40B4-BE49-F238E27FC236}">
                <a16:creationId xmlns:a16="http://schemas.microsoft.com/office/drawing/2014/main" id="{55A8AAB9-53C5-ED40-6B15-EADB6F522B97}"/>
              </a:ext>
            </a:extLst>
          </p:cNvPr>
          <p:cNvGrpSpPr/>
          <p:nvPr/>
        </p:nvGrpSpPr>
        <p:grpSpPr>
          <a:xfrm>
            <a:off x="2834639" y="2633472"/>
            <a:ext cx="1828800" cy="2487168"/>
            <a:chOff x="2834639" y="2633472"/>
            <a:chExt cx="1828800" cy="2487168"/>
          </a:xfrm>
        </p:grpSpPr>
        <p:sp>
          <p:nvSpPr>
            <p:cNvPr id="947" name="Oval 946"/>
            <p:cNvSpPr/>
            <p:nvPr/>
          </p:nvSpPr>
          <p:spPr>
            <a:xfrm>
              <a:off x="403908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8" name="Oval 947"/>
            <p:cNvSpPr/>
            <p:nvPr/>
          </p:nvSpPr>
          <p:spPr>
            <a:xfrm>
              <a:off x="4031900" y="320999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9" name="Oval 948"/>
            <p:cNvSpPr/>
            <p:nvPr/>
          </p:nvSpPr>
          <p:spPr>
            <a:xfrm>
              <a:off x="4010631" y="327778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0" name="Oval 949"/>
            <p:cNvSpPr/>
            <p:nvPr/>
          </p:nvSpPr>
          <p:spPr>
            <a:xfrm>
              <a:off x="3976152" y="333990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1" name="Oval 950"/>
            <p:cNvSpPr/>
            <p:nvPr/>
          </p:nvSpPr>
          <p:spPr>
            <a:xfrm>
              <a:off x="3929874" y="33938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2" name="Oval 951"/>
            <p:cNvSpPr/>
            <p:nvPr/>
          </p:nvSpPr>
          <p:spPr>
            <a:xfrm>
              <a:off x="3873693" y="34373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3" name="Oval 952"/>
            <p:cNvSpPr/>
            <p:nvPr/>
          </p:nvSpPr>
          <p:spPr>
            <a:xfrm>
              <a:off x="3809907" y="3468590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4" name="Oval 953"/>
            <p:cNvSpPr/>
            <p:nvPr/>
          </p:nvSpPr>
          <p:spPr>
            <a:xfrm>
              <a:off x="3741128" y="348639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5" name="Oval 954"/>
            <p:cNvSpPr/>
            <p:nvPr/>
          </p:nvSpPr>
          <p:spPr>
            <a:xfrm>
              <a:off x="3670173" y="34899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6" name="Oval 955"/>
            <p:cNvSpPr/>
            <p:nvPr/>
          </p:nvSpPr>
          <p:spPr>
            <a:xfrm>
              <a:off x="3599946" y="347923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7" name="Oval 956"/>
            <p:cNvSpPr/>
            <p:nvPr/>
          </p:nvSpPr>
          <p:spPr>
            <a:xfrm>
              <a:off x="3533322" y="345456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8" name="Oval 957"/>
            <p:cNvSpPr/>
            <p:nvPr/>
          </p:nvSpPr>
          <p:spPr>
            <a:xfrm>
              <a:off x="3473029" y="341698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9" name="Oval 958"/>
            <p:cNvSpPr/>
            <p:nvPr/>
          </p:nvSpPr>
          <p:spPr>
            <a:xfrm>
              <a:off x="3421535" y="336803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0" name="Oval 959"/>
            <p:cNvSpPr/>
            <p:nvPr/>
          </p:nvSpPr>
          <p:spPr>
            <a:xfrm>
              <a:off x="3380949" y="33097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1" name="Oval 960"/>
            <p:cNvSpPr/>
            <p:nvPr/>
          </p:nvSpPr>
          <p:spPr>
            <a:xfrm>
              <a:off x="3352931" y="32444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2" name="Oval 961"/>
            <p:cNvSpPr/>
            <p:nvPr/>
          </p:nvSpPr>
          <p:spPr>
            <a:xfrm>
              <a:off x="3338630" y="317484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3" name="Oval 962"/>
            <p:cNvSpPr/>
            <p:nvPr/>
          </p:nvSpPr>
          <p:spPr>
            <a:xfrm>
              <a:off x="3338630" y="310379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4" name="Oval 963"/>
            <p:cNvSpPr/>
            <p:nvPr/>
          </p:nvSpPr>
          <p:spPr>
            <a:xfrm>
              <a:off x="3352931" y="30342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5" name="Oval 964"/>
            <p:cNvSpPr/>
            <p:nvPr/>
          </p:nvSpPr>
          <p:spPr>
            <a:xfrm>
              <a:off x="3380949" y="29689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6" name="Oval 965"/>
            <p:cNvSpPr/>
            <p:nvPr/>
          </p:nvSpPr>
          <p:spPr>
            <a:xfrm>
              <a:off x="3421535" y="291060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7" name="Oval 966"/>
            <p:cNvSpPr/>
            <p:nvPr/>
          </p:nvSpPr>
          <p:spPr>
            <a:xfrm>
              <a:off x="3473029" y="286165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8" name="Oval 967"/>
            <p:cNvSpPr/>
            <p:nvPr/>
          </p:nvSpPr>
          <p:spPr>
            <a:xfrm>
              <a:off x="3533322" y="282407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9" name="Oval 968"/>
            <p:cNvSpPr/>
            <p:nvPr/>
          </p:nvSpPr>
          <p:spPr>
            <a:xfrm>
              <a:off x="3599946" y="27993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0" name="Oval 969"/>
            <p:cNvSpPr/>
            <p:nvPr/>
          </p:nvSpPr>
          <p:spPr>
            <a:xfrm>
              <a:off x="3670173" y="278863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1" name="Oval 970"/>
            <p:cNvSpPr/>
            <p:nvPr/>
          </p:nvSpPr>
          <p:spPr>
            <a:xfrm>
              <a:off x="3741128" y="279223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2" name="Oval 971"/>
            <p:cNvSpPr/>
            <p:nvPr/>
          </p:nvSpPr>
          <p:spPr>
            <a:xfrm>
              <a:off x="3809907" y="2810045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3" name="Oval 972"/>
            <p:cNvSpPr/>
            <p:nvPr/>
          </p:nvSpPr>
          <p:spPr>
            <a:xfrm>
              <a:off x="3873693" y="28413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4" name="Oval 973"/>
            <p:cNvSpPr/>
            <p:nvPr/>
          </p:nvSpPr>
          <p:spPr>
            <a:xfrm>
              <a:off x="3929874" y="28848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5" name="Oval 974"/>
            <p:cNvSpPr/>
            <p:nvPr/>
          </p:nvSpPr>
          <p:spPr>
            <a:xfrm>
              <a:off x="3976152" y="293872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6" name="Oval 975"/>
            <p:cNvSpPr/>
            <p:nvPr/>
          </p:nvSpPr>
          <p:spPr>
            <a:xfrm>
              <a:off x="4010631" y="300084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7" name="Oval 976"/>
            <p:cNvSpPr/>
            <p:nvPr/>
          </p:nvSpPr>
          <p:spPr>
            <a:xfrm>
              <a:off x="4031900" y="3068636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8" name="Oval 977"/>
            <p:cNvSpPr/>
            <p:nvPr/>
          </p:nvSpPr>
          <p:spPr>
            <a:xfrm>
              <a:off x="403908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9" name="Oval 978"/>
            <p:cNvSpPr/>
            <p:nvPr/>
          </p:nvSpPr>
          <p:spPr>
            <a:xfrm>
              <a:off x="3511296" y="3193084"/>
              <a:ext cx="98755" cy="98755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0" name="Arc 979"/>
            <p:cNvSpPr/>
            <p:nvPr/>
          </p:nvSpPr>
          <p:spPr>
            <a:xfrm>
              <a:off x="3472891" y="3297326"/>
              <a:ext cx="175564" cy="131673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1" name="Oval 980"/>
            <p:cNvSpPr/>
            <p:nvPr/>
          </p:nvSpPr>
          <p:spPr>
            <a:xfrm>
              <a:off x="3653942" y="3193084"/>
              <a:ext cx="98755" cy="98755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2" name="Arc 981"/>
            <p:cNvSpPr/>
            <p:nvPr/>
          </p:nvSpPr>
          <p:spPr>
            <a:xfrm>
              <a:off x="3615537" y="3297326"/>
              <a:ext cx="175564" cy="131673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3" name="Oval 982"/>
            <p:cNvSpPr/>
            <p:nvPr/>
          </p:nvSpPr>
          <p:spPr>
            <a:xfrm>
              <a:off x="3796588" y="3193084"/>
              <a:ext cx="98755" cy="98755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4" name="Arc 983"/>
            <p:cNvSpPr/>
            <p:nvPr/>
          </p:nvSpPr>
          <p:spPr>
            <a:xfrm>
              <a:off x="3758183" y="3297326"/>
              <a:ext cx="175564" cy="131673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5" name="Rounded Rectangle 679"/>
            <p:cNvSpPr/>
            <p:nvPr/>
          </p:nvSpPr>
          <p:spPr>
            <a:xfrm>
              <a:off x="3560673" y="2957169"/>
              <a:ext cx="285292" cy="131673"/>
            </a:xfrm>
            <a:prstGeom prst="round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6" name="Oval 985"/>
            <p:cNvSpPr/>
            <p:nvPr/>
          </p:nvSpPr>
          <p:spPr>
            <a:xfrm>
              <a:off x="3624315" y="3023006"/>
              <a:ext cx="26334" cy="26334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7" name="Oval 986"/>
            <p:cNvSpPr/>
            <p:nvPr/>
          </p:nvSpPr>
          <p:spPr>
            <a:xfrm>
              <a:off x="3690152" y="3023006"/>
              <a:ext cx="26334" cy="26334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8" name="Oval 987"/>
            <p:cNvSpPr/>
            <p:nvPr/>
          </p:nvSpPr>
          <p:spPr>
            <a:xfrm>
              <a:off x="3755989" y="3023006"/>
              <a:ext cx="26334" cy="26334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9" name="Oval 988"/>
            <p:cNvSpPr/>
            <p:nvPr/>
          </p:nvSpPr>
          <p:spPr>
            <a:xfrm>
              <a:off x="3200400" y="2633472"/>
              <a:ext cx="384048" cy="3840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0" name="TextBox 989"/>
            <p:cNvSpPr txBox="1"/>
            <p:nvPr/>
          </p:nvSpPr>
          <p:spPr>
            <a:xfrm>
              <a:off x="3264408" y="2697480"/>
              <a:ext cx="256032" cy="18288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600" b="1">
                  <a:solidFill>
                    <a:srgbClr val="000000"/>
                  </a:solidFill>
                  <a:latin typeface="Aptos"/>
                </a:defRPr>
              </a:pPr>
              <a:r>
                <a:rPr lang="en-AU" noProof="0" dirty="0"/>
                <a:t>2</a:t>
              </a:r>
            </a:p>
          </p:txBody>
        </p:sp>
        <p:sp>
          <p:nvSpPr>
            <p:cNvPr id="991" name="TextBox 990"/>
            <p:cNvSpPr txBox="1"/>
            <p:nvPr/>
          </p:nvSpPr>
          <p:spPr>
            <a:xfrm>
              <a:off x="3017520" y="3624264"/>
              <a:ext cx="1508760" cy="83099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80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>
                  <a:solidFill>
                    <a:srgbClr val="FCD746"/>
                  </a:solidFill>
                </a:rPr>
                <a:t>Listening roadshow</a:t>
              </a:r>
              <a:br>
                <a:rPr lang="en-AU" noProof="0" dirty="0">
                  <a:solidFill>
                    <a:srgbClr val="FCD746"/>
                  </a:solidFill>
                </a:rPr>
              </a:br>
              <a:r>
                <a:rPr lang="en-AU" noProof="0" dirty="0">
                  <a:solidFill>
                    <a:srgbClr val="FCD746"/>
                  </a:solidFill>
                </a:rPr>
                <a:t>+ survey</a:t>
              </a:r>
            </a:p>
          </p:txBody>
        </p:sp>
        <p:sp>
          <p:nvSpPr>
            <p:cNvPr id="992" name="TextBox 991"/>
            <p:cNvSpPr txBox="1"/>
            <p:nvPr/>
          </p:nvSpPr>
          <p:spPr>
            <a:xfrm>
              <a:off x="2834639" y="4434840"/>
              <a:ext cx="1828800" cy="6858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2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Regional, remote and</a:t>
              </a:r>
              <a:br>
                <a:rPr lang="en-AU" noProof="0" dirty="0"/>
              </a:br>
              <a:r>
                <a:rPr lang="en-AU" noProof="0" dirty="0"/>
                <a:t>urban voices</a:t>
              </a:r>
            </a:p>
          </p:txBody>
        </p:sp>
      </p:grpSp>
      <p:sp>
        <p:nvSpPr>
          <p:cNvPr id="993" name="TextBox 992"/>
          <p:cNvSpPr txBox="1"/>
          <p:nvPr/>
        </p:nvSpPr>
        <p:spPr>
          <a:xfrm>
            <a:off x="4617720" y="3035808"/>
            <a:ext cx="64008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3200" b="1">
                <a:solidFill>
                  <a:srgbClr val="FCD746"/>
                </a:solidFill>
                <a:latin typeface="Aptos"/>
              </a:defRPr>
            </a:pPr>
            <a:r>
              <a:rPr lang="en-AU" noProof="0" dirty="0">
                <a:solidFill>
                  <a:srgbClr val="FCD746"/>
                </a:solidFill>
              </a:rPr>
              <a:t>→</a:t>
            </a:r>
          </a:p>
        </p:txBody>
      </p:sp>
      <p:grpSp>
        <p:nvGrpSpPr>
          <p:cNvPr id="1141" name="Group 1140">
            <a:extLst>
              <a:ext uri="{FF2B5EF4-FFF2-40B4-BE49-F238E27FC236}">
                <a16:creationId xmlns:a16="http://schemas.microsoft.com/office/drawing/2014/main" id="{730C169B-74BF-8993-3C93-277837ACD5EF}"/>
              </a:ext>
            </a:extLst>
          </p:cNvPr>
          <p:cNvGrpSpPr/>
          <p:nvPr/>
        </p:nvGrpSpPr>
        <p:grpSpPr>
          <a:xfrm>
            <a:off x="5257799" y="2633472"/>
            <a:ext cx="1828800" cy="2487168"/>
            <a:chOff x="5257799" y="2633472"/>
            <a:chExt cx="1828800" cy="2487168"/>
          </a:xfrm>
        </p:grpSpPr>
        <p:sp>
          <p:nvSpPr>
            <p:cNvPr id="994" name="Oval 993"/>
            <p:cNvSpPr/>
            <p:nvPr/>
          </p:nvSpPr>
          <p:spPr>
            <a:xfrm>
              <a:off x="646224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5" name="Oval 994"/>
            <p:cNvSpPr/>
            <p:nvPr/>
          </p:nvSpPr>
          <p:spPr>
            <a:xfrm>
              <a:off x="6455060" y="320999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6" name="Oval 995"/>
            <p:cNvSpPr/>
            <p:nvPr/>
          </p:nvSpPr>
          <p:spPr>
            <a:xfrm>
              <a:off x="6433791" y="327778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7" name="Oval 996"/>
            <p:cNvSpPr/>
            <p:nvPr/>
          </p:nvSpPr>
          <p:spPr>
            <a:xfrm>
              <a:off x="6399312" y="333990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8" name="Oval 997"/>
            <p:cNvSpPr/>
            <p:nvPr/>
          </p:nvSpPr>
          <p:spPr>
            <a:xfrm>
              <a:off x="6353034" y="33938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9" name="Oval 998"/>
            <p:cNvSpPr/>
            <p:nvPr/>
          </p:nvSpPr>
          <p:spPr>
            <a:xfrm>
              <a:off x="6296853" y="34373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0" name="Oval 999"/>
            <p:cNvSpPr/>
            <p:nvPr/>
          </p:nvSpPr>
          <p:spPr>
            <a:xfrm>
              <a:off x="6233067" y="3468590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1" name="Oval 1000"/>
            <p:cNvSpPr/>
            <p:nvPr/>
          </p:nvSpPr>
          <p:spPr>
            <a:xfrm>
              <a:off x="6164288" y="348639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2" name="Oval 1001"/>
            <p:cNvSpPr/>
            <p:nvPr/>
          </p:nvSpPr>
          <p:spPr>
            <a:xfrm>
              <a:off x="6093333" y="34899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3" name="Oval 1002"/>
            <p:cNvSpPr/>
            <p:nvPr/>
          </p:nvSpPr>
          <p:spPr>
            <a:xfrm>
              <a:off x="6023106" y="347923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4" name="Oval 1003"/>
            <p:cNvSpPr/>
            <p:nvPr/>
          </p:nvSpPr>
          <p:spPr>
            <a:xfrm>
              <a:off x="5956482" y="345456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5" name="Oval 1004"/>
            <p:cNvSpPr/>
            <p:nvPr/>
          </p:nvSpPr>
          <p:spPr>
            <a:xfrm>
              <a:off x="5896189" y="341698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6" name="Oval 1005"/>
            <p:cNvSpPr/>
            <p:nvPr/>
          </p:nvSpPr>
          <p:spPr>
            <a:xfrm>
              <a:off x="5844695" y="336803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7" name="Oval 1006"/>
            <p:cNvSpPr/>
            <p:nvPr/>
          </p:nvSpPr>
          <p:spPr>
            <a:xfrm>
              <a:off x="5804109" y="33097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8" name="Oval 1007"/>
            <p:cNvSpPr/>
            <p:nvPr/>
          </p:nvSpPr>
          <p:spPr>
            <a:xfrm>
              <a:off x="5776091" y="32444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9" name="Oval 1008"/>
            <p:cNvSpPr/>
            <p:nvPr/>
          </p:nvSpPr>
          <p:spPr>
            <a:xfrm>
              <a:off x="5761790" y="317484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0" name="Oval 1009"/>
            <p:cNvSpPr/>
            <p:nvPr/>
          </p:nvSpPr>
          <p:spPr>
            <a:xfrm>
              <a:off x="5761790" y="310379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1" name="Oval 1010"/>
            <p:cNvSpPr/>
            <p:nvPr/>
          </p:nvSpPr>
          <p:spPr>
            <a:xfrm>
              <a:off x="5776091" y="30342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2" name="Oval 1011"/>
            <p:cNvSpPr/>
            <p:nvPr/>
          </p:nvSpPr>
          <p:spPr>
            <a:xfrm>
              <a:off x="5804109" y="29689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3" name="Oval 1012"/>
            <p:cNvSpPr/>
            <p:nvPr/>
          </p:nvSpPr>
          <p:spPr>
            <a:xfrm>
              <a:off x="5844695" y="291060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4" name="Oval 1013"/>
            <p:cNvSpPr/>
            <p:nvPr/>
          </p:nvSpPr>
          <p:spPr>
            <a:xfrm>
              <a:off x="5896189" y="286165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5" name="Oval 1014"/>
            <p:cNvSpPr/>
            <p:nvPr/>
          </p:nvSpPr>
          <p:spPr>
            <a:xfrm>
              <a:off x="5956482" y="282407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6" name="Oval 1015"/>
            <p:cNvSpPr/>
            <p:nvPr/>
          </p:nvSpPr>
          <p:spPr>
            <a:xfrm>
              <a:off x="6023106" y="27993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7" name="Oval 1016"/>
            <p:cNvSpPr/>
            <p:nvPr/>
          </p:nvSpPr>
          <p:spPr>
            <a:xfrm>
              <a:off x="6093333" y="278863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8" name="Oval 1017"/>
            <p:cNvSpPr/>
            <p:nvPr/>
          </p:nvSpPr>
          <p:spPr>
            <a:xfrm>
              <a:off x="6164288" y="279223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9" name="Oval 1018"/>
            <p:cNvSpPr/>
            <p:nvPr/>
          </p:nvSpPr>
          <p:spPr>
            <a:xfrm>
              <a:off x="6233067" y="2810045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0" name="Oval 1019"/>
            <p:cNvSpPr/>
            <p:nvPr/>
          </p:nvSpPr>
          <p:spPr>
            <a:xfrm>
              <a:off x="6296853" y="28413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1" name="Oval 1020"/>
            <p:cNvSpPr/>
            <p:nvPr/>
          </p:nvSpPr>
          <p:spPr>
            <a:xfrm>
              <a:off x="6353034" y="28848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2" name="Oval 1021"/>
            <p:cNvSpPr/>
            <p:nvPr/>
          </p:nvSpPr>
          <p:spPr>
            <a:xfrm>
              <a:off x="6399312" y="293872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3" name="Oval 1022"/>
            <p:cNvSpPr/>
            <p:nvPr/>
          </p:nvSpPr>
          <p:spPr>
            <a:xfrm>
              <a:off x="6433791" y="300084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4" name="Oval 1023"/>
            <p:cNvSpPr/>
            <p:nvPr/>
          </p:nvSpPr>
          <p:spPr>
            <a:xfrm>
              <a:off x="6455060" y="3068636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5" name="Oval 1024"/>
            <p:cNvSpPr/>
            <p:nvPr/>
          </p:nvSpPr>
          <p:spPr>
            <a:xfrm>
              <a:off x="646224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6" name="Rectangle 1025"/>
            <p:cNvSpPr/>
            <p:nvPr/>
          </p:nvSpPr>
          <p:spPr>
            <a:xfrm>
              <a:off x="5983833" y="2957169"/>
              <a:ext cx="263347" cy="351129"/>
            </a:xfrm>
            <a:prstGeom prst="rect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7" name="Rectangle 1026"/>
            <p:cNvSpPr/>
            <p:nvPr/>
          </p:nvSpPr>
          <p:spPr>
            <a:xfrm>
              <a:off x="6038697" y="3055924"/>
              <a:ext cx="164592" cy="10972"/>
            </a:xfrm>
            <a:prstGeom prst="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8" name="Rectangle 1027"/>
            <p:cNvSpPr/>
            <p:nvPr/>
          </p:nvSpPr>
          <p:spPr>
            <a:xfrm>
              <a:off x="6038697" y="3132734"/>
              <a:ext cx="164592" cy="10972"/>
            </a:xfrm>
            <a:prstGeom prst="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9" name="Rectangle 1028"/>
            <p:cNvSpPr/>
            <p:nvPr/>
          </p:nvSpPr>
          <p:spPr>
            <a:xfrm>
              <a:off x="6038697" y="3209544"/>
              <a:ext cx="164592" cy="10972"/>
            </a:xfrm>
            <a:prstGeom prst="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0" name="Oval 1029"/>
            <p:cNvSpPr/>
            <p:nvPr/>
          </p:nvSpPr>
          <p:spPr>
            <a:xfrm>
              <a:off x="5623559" y="2633472"/>
              <a:ext cx="384048" cy="3840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1" name="TextBox 1030"/>
            <p:cNvSpPr txBox="1"/>
            <p:nvPr/>
          </p:nvSpPr>
          <p:spPr>
            <a:xfrm>
              <a:off x="5687567" y="2697480"/>
              <a:ext cx="256032" cy="18288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600" b="1">
                  <a:solidFill>
                    <a:srgbClr val="000000"/>
                  </a:solidFill>
                  <a:latin typeface="Aptos"/>
                </a:defRPr>
              </a:pPr>
              <a:r>
                <a:rPr lang="en-AU" noProof="0" dirty="0"/>
                <a:t>3</a:t>
              </a:r>
            </a:p>
          </p:txBody>
        </p:sp>
        <p:sp>
          <p:nvSpPr>
            <p:cNvPr id="1032" name="TextBox 1031"/>
            <p:cNvSpPr txBox="1"/>
            <p:nvPr/>
          </p:nvSpPr>
          <p:spPr>
            <a:xfrm>
              <a:off x="5440679" y="3624264"/>
              <a:ext cx="1508760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80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>
                  <a:solidFill>
                    <a:srgbClr val="FCD746"/>
                  </a:solidFill>
                </a:rPr>
                <a:t>Strategy +</a:t>
              </a:r>
              <a:br>
                <a:rPr lang="en-AU" noProof="0" dirty="0">
                  <a:solidFill>
                    <a:srgbClr val="FCD746"/>
                  </a:solidFill>
                </a:rPr>
              </a:br>
              <a:r>
                <a:rPr lang="en-AU" noProof="0" dirty="0">
                  <a:solidFill>
                    <a:srgbClr val="FCD746"/>
                  </a:solidFill>
                </a:rPr>
                <a:t>policy outputs</a:t>
              </a:r>
            </a:p>
          </p:txBody>
        </p:sp>
        <p:sp>
          <p:nvSpPr>
            <p:cNvPr id="1033" name="TextBox 1032"/>
            <p:cNvSpPr txBox="1"/>
            <p:nvPr/>
          </p:nvSpPr>
          <p:spPr>
            <a:xfrm>
              <a:off x="5257799" y="4434840"/>
              <a:ext cx="1828800" cy="6858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2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Recommendations,</a:t>
              </a:r>
              <a:br>
                <a:rPr lang="en-AU" noProof="0" dirty="0"/>
              </a:br>
              <a:r>
                <a:rPr lang="en-AU" noProof="0" dirty="0"/>
                <a:t>whitepaper, documentary</a:t>
              </a:r>
            </a:p>
          </p:txBody>
        </p:sp>
      </p:grpSp>
      <p:sp>
        <p:nvSpPr>
          <p:cNvPr id="1034" name="TextBox 1033"/>
          <p:cNvSpPr txBox="1"/>
          <p:nvPr/>
        </p:nvSpPr>
        <p:spPr>
          <a:xfrm>
            <a:off x="7040879" y="3035808"/>
            <a:ext cx="64008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3200" b="1">
                <a:solidFill>
                  <a:srgbClr val="FCD746"/>
                </a:solidFill>
                <a:latin typeface="Aptos"/>
              </a:defRPr>
            </a:pPr>
            <a:r>
              <a:rPr lang="en-AU" noProof="0" dirty="0">
                <a:solidFill>
                  <a:srgbClr val="FCD746"/>
                </a:solidFill>
              </a:rPr>
              <a:t>→</a:t>
            </a:r>
          </a:p>
        </p:txBody>
      </p:sp>
      <p:grpSp>
        <p:nvGrpSpPr>
          <p:cNvPr id="1143" name="Group 1142">
            <a:extLst>
              <a:ext uri="{FF2B5EF4-FFF2-40B4-BE49-F238E27FC236}">
                <a16:creationId xmlns:a16="http://schemas.microsoft.com/office/drawing/2014/main" id="{07D2E3A1-DFC1-3712-AAC2-6E65C723405B}"/>
              </a:ext>
            </a:extLst>
          </p:cNvPr>
          <p:cNvGrpSpPr/>
          <p:nvPr/>
        </p:nvGrpSpPr>
        <p:grpSpPr>
          <a:xfrm>
            <a:off x="7680960" y="2633472"/>
            <a:ext cx="1828800" cy="2487168"/>
            <a:chOff x="7680960" y="2633472"/>
            <a:chExt cx="1828800" cy="2487168"/>
          </a:xfrm>
        </p:grpSpPr>
        <p:sp>
          <p:nvSpPr>
            <p:cNvPr id="1035" name="Oval 1034"/>
            <p:cNvSpPr/>
            <p:nvPr/>
          </p:nvSpPr>
          <p:spPr>
            <a:xfrm>
              <a:off x="888540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6" name="Oval 1035"/>
            <p:cNvSpPr/>
            <p:nvPr/>
          </p:nvSpPr>
          <p:spPr>
            <a:xfrm>
              <a:off x="8878220" y="320999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7" name="Oval 1036"/>
            <p:cNvSpPr/>
            <p:nvPr/>
          </p:nvSpPr>
          <p:spPr>
            <a:xfrm>
              <a:off x="8856951" y="327778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8" name="Oval 1037"/>
            <p:cNvSpPr/>
            <p:nvPr/>
          </p:nvSpPr>
          <p:spPr>
            <a:xfrm>
              <a:off x="8822472" y="333990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9" name="Oval 1038"/>
            <p:cNvSpPr/>
            <p:nvPr/>
          </p:nvSpPr>
          <p:spPr>
            <a:xfrm>
              <a:off x="8776194" y="33938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0" name="Oval 1039"/>
            <p:cNvSpPr/>
            <p:nvPr/>
          </p:nvSpPr>
          <p:spPr>
            <a:xfrm>
              <a:off x="8720013" y="34373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1" name="Oval 1040"/>
            <p:cNvSpPr/>
            <p:nvPr/>
          </p:nvSpPr>
          <p:spPr>
            <a:xfrm>
              <a:off x="8656227" y="3468590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2" name="Oval 1041"/>
            <p:cNvSpPr/>
            <p:nvPr/>
          </p:nvSpPr>
          <p:spPr>
            <a:xfrm>
              <a:off x="8587448" y="348639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3" name="Oval 1042"/>
            <p:cNvSpPr/>
            <p:nvPr/>
          </p:nvSpPr>
          <p:spPr>
            <a:xfrm>
              <a:off x="8516493" y="34899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4" name="Oval 1043"/>
            <p:cNvSpPr/>
            <p:nvPr/>
          </p:nvSpPr>
          <p:spPr>
            <a:xfrm>
              <a:off x="8446266" y="347923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5" name="Oval 1044"/>
            <p:cNvSpPr/>
            <p:nvPr/>
          </p:nvSpPr>
          <p:spPr>
            <a:xfrm>
              <a:off x="8379642" y="345456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6" name="Oval 1045"/>
            <p:cNvSpPr/>
            <p:nvPr/>
          </p:nvSpPr>
          <p:spPr>
            <a:xfrm>
              <a:off x="8319349" y="341698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7" name="Oval 1046"/>
            <p:cNvSpPr/>
            <p:nvPr/>
          </p:nvSpPr>
          <p:spPr>
            <a:xfrm>
              <a:off x="8267855" y="336803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8" name="Oval 1047"/>
            <p:cNvSpPr/>
            <p:nvPr/>
          </p:nvSpPr>
          <p:spPr>
            <a:xfrm>
              <a:off x="8227269" y="33097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9" name="Oval 1048"/>
            <p:cNvSpPr/>
            <p:nvPr/>
          </p:nvSpPr>
          <p:spPr>
            <a:xfrm>
              <a:off x="8199251" y="32444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0" name="Oval 1049"/>
            <p:cNvSpPr/>
            <p:nvPr/>
          </p:nvSpPr>
          <p:spPr>
            <a:xfrm>
              <a:off x="8184950" y="317484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1" name="Oval 1050"/>
            <p:cNvSpPr/>
            <p:nvPr/>
          </p:nvSpPr>
          <p:spPr>
            <a:xfrm>
              <a:off x="8184950" y="310379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2" name="Oval 1051"/>
            <p:cNvSpPr/>
            <p:nvPr/>
          </p:nvSpPr>
          <p:spPr>
            <a:xfrm>
              <a:off x="8199251" y="303420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3" name="Oval 1052"/>
            <p:cNvSpPr/>
            <p:nvPr/>
          </p:nvSpPr>
          <p:spPr>
            <a:xfrm>
              <a:off x="8227269" y="2968914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4" name="Oval 1053"/>
            <p:cNvSpPr/>
            <p:nvPr/>
          </p:nvSpPr>
          <p:spPr>
            <a:xfrm>
              <a:off x="8267855" y="291060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5" name="Oval 1054"/>
            <p:cNvSpPr/>
            <p:nvPr/>
          </p:nvSpPr>
          <p:spPr>
            <a:xfrm>
              <a:off x="8319349" y="286165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6" name="Oval 1055"/>
            <p:cNvSpPr/>
            <p:nvPr/>
          </p:nvSpPr>
          <p:spPr>
            <a:xfrm>
              <a:off x="8379642" y="2824072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7" name="Oval 1056"/>
            <p:cNvSpPr/>
            <p:nvPr/>
          </p:nvSpPr>
          <p:spPr>
            <a:xfrm>
              <a:off x="8446266" y="279939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8" name="Oval 1057"/>
            <p:cNvSpPr/>
            <p:nvPr/>
          </p:nvSpPr>
          <p:spPr>
            <a:xfrm>
              <a:off x="8516493" y="2788639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9" name="Oval 1058"/>
            <p:cNvSpPr/>
            <p:nvPr/>
          </p:nvSpPr>
          <p:spPr>
            <a:xfrm>
              <a:off x="8587448" y="2792237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0" name="Oval 1059"/>
            <p:cNvSpPr/>
            <p:nvPr/>
          </p:nvSpPr>
          <p:spPr>
            <a:xfrm>
              <a:off x="8656227" y="2810045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1" name="Oval 1060"/>
            <p:cNvSpPr/>
            <p:nvPr/>
          </p:nvSpPr>
          <p:spPr>
            <a:xfrm>
              <a:off x="8720013" y="2841333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2" name="Oval 1061"/>
            <p:cNvSpPr/>
            <p:nvPr/>
          </p:nvSpPr>
          <p:spPr>
            <a:xfrm>
              <a:off x="8776194" y="2884821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3" name="Oval 1062"/>
            <p:cNvSpPr/>
            <p:nvPr/>
          </p:nvSpPr>
          <p:spPr>
            <a:xfrm>
              <a:off x="8822472" y="293872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4" name="Oval 1063"/>
            <p:cNvSpPr/>
            <p:nvPr/>
          </p:nvSpPr>
          <p:spPr>
            <a:xfrm>
              <a:off x="8856951" y="300084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5" name="Oval 1064"/>
            <p:cNvSpPr/>
            <p:nvPr/>
          </p:nvSpPr>
          <p:spPr>
            <a:xfrm>
              <a:off x="8878220" y="3068636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6" name="Oval 1065"/>
            <p:cNvSpPr/>
            <p:nvPr/>
          </p:nvSpPr>
          <p:spPr>
            <a:xfrm>
              <a:off x="8885407" y="3139318"/>
              <a:ext cx="30723" cy="307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7" name="Rounded Rectangle 761"/>
            <p:cNvSpPr/>
            <p:nvPr/>
          </p:nvSpPr>
          <p:spPr>
            <a:xfrm>
              <a:off x="8330183" y="3110788"/>
              <a:ext cx="252374" cy="120700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8" name="Rounded Rectangle 762"/>
            <p:cNvSpPr/>
            <p:nvPr/>
          </p:nvSpPr>
          <p:spPr>
            <a:xfrm>
              <a:off x="8516721" y="3110788"/>
              <a:ext cx="252374" cy="120700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9" name="Oval 1068"/>
            <p:cNvSpPr/>
            <p:nvPr/>
          </p:nvSpPr>
          <p:spPr>
            <a:xfrm>
              <a:off x="8505748" y="3099816"/>
              <a:ext cx="87782" cy="8778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0" name="Oval 1069"/>
            <p:cNvSpPr/>
            <p:nvPr/>
          </p:nvSpPr>
          <p:spPr>
            <a:xfrm>
              <a:off x="8737823" y="3145353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1" name="Oval 1070"/>
            <p:cNvSpPr/>
            <p:nvPr/>
          </p:nvSpPr>
          <p:spPr>
            <a:xfrm>
              <a:off x="8720747" y="3225687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2" name="Oval 1071"/>
            <p:cNvSpPr/>
            <p:nvPr/>
          </p:nvSpPr>
          <p:spPr>
            <a:xfrm>
              <a:off x="8672473" y="3292131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3" name="Oval 1072"/>
            <p:cNvSpPr/>
            <p:nvPr/>
          </p:nvSpPr>
          <p:spPr>
            <a:xfrm>
              <a:off x="8601347" y="3333196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4" name="Oval 1073"/>
            <p:cNvSpPr/>
            <p:nvPr/>
          </p:nvSpPr>
          <p:spPr>
            <a:xfrm>
              <a:off x="8519667" y="3341781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5" name="Oval 1074"/>
            <p:cNvSpPr/>
            <p:nvPr/>
          </p:nvSpPr>
          <p:spPr>
            <a:xfrm>
              <a:off x="8441557" y="3316402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6" name="Oval 1075"/>
            <p:cNvSpPr/>
            <p:nvPr/>
          </p:nvSpPr>
          <p:spPr>
            <a:xfrm>
              <a:off x="8380523" y="3261446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7" name="Oval 1076"/>
            <p:cNvSpPr/>
            <p:nvPr/>
          </p:nvSpPr>
          <p:spPr>
            <a:xfrm>
              <a:off x="8347118" y="3186417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8" name="Oval 1077"/>
            <p:cNvSpPr/>
            <p:nvPr/>
          </p:nvSpPr>
          <p:spPr>
            <a:xfrm>
              <a:off x="8347118" y="3104288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9" name="Oval 1078"/>
            <p:cNvSpPr/>
            <p:nvPr/>
          </p:nvSpPr>
          <p:spPr>
            <a:xfrm>
              <a:off x="8380523" y="3029259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0" name="Oval 1079"/>
            <p:cNvSpPr/>
            <p:nvPr/>
          </p:nvSpPr>
          <p:spPr>
            <a:xfrm>
              <a:off x="8441557" y="2974304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1" name="Oval 1080"/>
            <p:cNvSpPr/>
            <p:nvPr/>
          </p:nvSpPr>
          <p:spPr>
            <a:xfrm>
              <a:off x="8519667" y="2948924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2" name="Oval 1081"/>
            <p:cNvSpPr/>
            <p:nvPr/>
          </p:nvSpPr>
          <p:spPr>
            <a:xfrm>
              <a:off x="8601347" y="2957509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3" name="Oval 1082"/>
            <p:cNvSpPr/>
            <p:nvPr/>
          </p:nvSpPr>
          <p:spPr>
            <a:xfrm>
              <a:off x="8672473" y="2998574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4" name="Oval 1083"/>
            <p:cNvSpPr/>
            <p:nvPr/>
          </p:nvSpPr>
          <p:spPr>
            <a:xfrm>
              <a:off x="8720747" y="3065018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5" name="Oval 1084"/>
            <p:cNvSpPr/>
            <p:nvPr/>
          </p:nvSpPr>
          <p:spPr>
            <a:xfrm>
              <a:off x="8737823" y="3145353"/>
              <a:ext cx="18653" cy="186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6" name="Oval 1085"/>
            <p:cNvSpPr/>
            <p:nvPr/>
          </p:nvSpPr>
          <p:spPr>
            <a:xfrm>
              <a:off x="8046719" y="2633472"/>
              <a:ext cx="384048" cy="3840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7" name="TextBox 1086"/>
            <p:cNvSpPr txBox="1"/>
            <p:nvPr/>
          </p:nvSpPr>
          <p:spPr>
            <a:xfrm>
              <a:off x="8110727" y="2697480"/>
              <a:ext cx="256032" cy="18288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600" b="1">
                  <a:solidFill>
                    <a:srgbClr val="000000"/>
                  </a:solidFill>
                  <a:latin typeface="Aptos"/>
                </a:defRPr>
              </a:pPr>
              <a:r>
                <a:rPr lang="en-AU" noProof="0" dirty="0"/>
                <a:t>4</a:t>
              </a:r>
            </a:p>
          </p:txBody>
        </p:sp>
        <p:sp>
          <p:nvSpPr>
            <p:cNvPr id="1088" name="TextBox 1087"/>
            <p:cNvSpPr txBox="1"/>
            <p:nvPr/>
          </p:nvSpPr>
          <p:spPr>
            <a:xfrm>
              <a:off x="7863840" y="3624264"/>
              <a:ext cx="1508760" cy="55399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80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>
                  <a:solidFill>
                    <a:srgbClr val="FCD746"/>
                  </a:solidFill>
                </a:rPr>
                <a:t>Programs +</a:t>
              </a:r>
              <a:br>
                <a:rPr lang="en-AU" noProof="0" dirty="0">
                  <a:solidFill>
                    <a:srgbClr val="FCD746"/>
                  </a:solidFill>
                </a:rPr>
              </a:br>
              <a:r>
                <a:rPr lang="en-AU" noProof="0" dirty="0">
                  <a:solidFill>
                    <a:srgbClr val="FCD746"/>
                  </a:solidFill>
                </a:rPr>
                <a:t>opportunities</a:t>
              </a:r>
            </a:p>
          </p:txBody>
        </p:sp>
        <p:sp>
          <p:nvSpPr>
            <p:cNvPr id="1089" name="TextBox 1088"/>
            <p:cNvSpPr txBox="1"/>
            <p:nvPr/>
          </p:nvSpPr>
          <p:spPr>
            <a:xfrm>
              <a:off x="7680960" y="4434840"/>
              <a:ext cx="1828800" cy="6858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 sz="12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Partnerships, funding and</a:t>
              </a:r>
              <a:br>
                <a:rPr lang="en-AU" noProof="0" dirty="0"/>
              </a:br>
              <a:r>
                <a:rPr lang="en-AU" noProof="0" dirty="0"/>
                <a:t>economic sovereignty</a:t>
              </a:r>
              <a:br>
                <a:rPr lang="en-AU" noProof="0" dirty="0"/>
              </a:br>
              <a:r>
                <a:rPr lang="en-AU" noProof="0" dirty="0"/>
                <a:t>pathways</a:t>
              </a:r>
            </a:p>
          </p:txBody>
        </p:sp>
      </p:grpSp>
      <p:grpSp>
        <p:nvGrpSpPr>
          <p:cNvPr id="1090" name="Group 1089">
            <a:extLst>
              <a:ext uri="{FF2B5EF4-FFF2-40B4-BE49-F238E27FC236}">
                <a16:creationId xmlns:a16="http://schemas.microsoft.com/office/drawing/2014/main" id="{0EE6629C-712F-EB34-0756-CC085EE6EA1E}"/>
              </a:ext>
            </a:extLst>
          </p:cNvPr>
          <p:cNvGrpSpPr/>
          <p:nvPr/>
        </p:nvGrpSpPr>
        <p:grpSpPr>
          <a:xfrm>
            <a:off x="2880000" y="5580000"/>
            <a:ext cx="6673506" cy="502920"/>
            <a:chOff x="3337511" y="5480144"/>
            <a:chExt cx="6673506" cy="502920"/>
          </a:xfrm>
        </p:grpSpPr>
        <p:sp>
          <p:nvSpPr>
            <p:cNvPr id="1091" name="Rounded Rectangle 784"/>
            <p:cNvSpPr/>
            <p:nvPr/>
          </p:nvSpPr>
          <p:spPr>
            <a:xfrm>
              <a:off x="3337511" y="5480144"/>
              <a:ext cx="6673506" cy="502920"/>
            </a:xfrm>
            <a:prstGeom prst="roundRect">
              <a:avLst/>
            </a:prstGeom>
            <a:noFill/>
            <a:ln w="1524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2" name="Oval 1091"/>
            <p:cNvSpPr/>
            <p:nvPr/>
          </p:nvSpPr>
          <p:spPr>
            <a:xfrm>
              <a:off x="3958845" y="572200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3" name="Oval 1092"/>
            <p:cNvSpPr/>
            <p:nvPr/>
          </p:nvSpPr>
          <p:spPr>
            <a:xfrm>
              <a:off x="3954353" y="576617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4" name="Oval 1093"/>
            <p:cNvSpPr/>
            <p:nvPr/>
          </p:nvSpPr>
          <p:spPr>
            <a:xfrm>
              <a:off x="3941060" y="580854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5" name="Oval 1094"/>
            <p:cNvSpPr/>
            <p:nvPr/>
          </p:nvSpPr>
          <p:spPr>
            <a:xfrm>
              <a:off x="3919511" y="584737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6" name="Oval 1095"/>
            <p:cNvSpPr/>
            <p:nvPr/>
          </p:nvSpPr>
          <p:spPr>
            <a:xfrm>
              <a:off x="3890587" y="588106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7" name="Oval 1096"/>
            <p:cNvSpPr/>
            <p:nvPr/>
          </p:nvSpPr>
          <p:spPr>
            <a:xfrm>
              <a:off x="3855474" y="590824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8" name="Oval 1097"/>
            <p:cNvSpPr/>
            <p:nvPr/>
          </p:nvSpPr>
          <p:spPr>
            <a:xfrm>
              <a:off x="3815608" y="592779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9" name="Oval 1098"/>
            <p:cNvSpPr/>
            <p:nvPr/>
          </p:nvSpPr>
          <p:spPr>
            <a:xfrm>
              <a:off x="3772621" y="593892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0" name="Oval 1099"/>
            <p:cNvSpPr/>
            <p:nvPr/>
          </p:nvSpPr>
          <p:spPr>
            <a:xfrm>
              <a:off x="3728274" y="594117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1" name="Oval 1100"/>
            <p:cNvSpPr/>
            <p:nvPr/>
          </p:nvSpPr>
          <p:spPr>
            <a:xfrm>
              <a:off x="3684382" y="593445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2" name="Oval 1101"/>
            <p:cNvSpPr/>
            <p:nvPr/>
          </p:nvSpPr>
          <p:spPr>
            <a:xfrm>
              <a:off x="3642742" y="591903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3" name="Oval 1102"/>
            <p:cNvSpPr/>
            <p:nvPr/>
          </p:nvSpPr>
          <p:spPr>
            <a:xfrm>
              <a:off x="3605059" y="589554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4" name="Oval 1103"/>
            <p:cNvSpPr/>
            <p:nvPr/>
          </p:nvSpPr>
          <p:spPr>
            <a:xfrm>
              <a:off x="3572875" y="586495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5" name="Oval 1104"/>
            <p:cNvSpPr/>
            <p:nvPr/>
          </p:nvSpPr>
          <p:spPr>
            <a:xfrm>
              <a:off x="3547509" y="582850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6" name="Oval 1105"/>
            <p:cNvSpPr/>
            <p:nvPr/>
          </p:nvSpPr>
          <p:spPr>
            <a:xfrm>
              <a:off x="3529998" y="578769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7" name="Oval 1106"/>
            <p:cNvSpPr/>
            <p:nvPr/>
          </p:nvSpPr>
          <p:spPr>
            <a:xfrm>
              <a:off x="3521059" y="574420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8" name="Oval 1107"/>
            <p:cNvSpPr/>
            <p:nvPr/>
          </p:nvSpPr>
          <p:spPr>
            <a:xfrm>
              <a:off x="3521059" y="569980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9" name="Oval 1108"/>
            <p:cNvSpPr/>
            <p:nvPr/>
          </p:nvSpPr>
          <p:spPr>
            <a:xfrm>
              <a:off x="3529998" y="565630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0" name="Oval 1109"/>
            <p:cNvSpPr/>
            <p:nvPr/>
          </p:nvSpPr>
          <p:spPr>
            <a:xfrm>
              <a:off x="3547509" y="561550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1" name="Oval 1110"/>
            <p:cNvSpPr/>
            <p:nvPr/>
          </p:nvSpPr>
          <p:spPr>
            <a:xfrm>
              <a:off x="3572875" y="557905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2" name="Oval 1111"/>
            <p:cNvSpPr/>
            <p:nvPr/>
          </p:nvSpPr>
          <p:spPr>
            <a:xfrm>
              <a:off x="3605059" y="554846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3" name="Oval 1112"/>
            <p:cNvSpPr/>
            <p:nvPr/>
          </p:nvSpPr>
          <p:spPr>
            <a:xfrm>
              <a:off x="3642742" y="552497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4" name="Oval 1113"/>
            <p:cNvSpPr/>
            <p:nvPr/>
          </p:nvSpPr>
          <p:spPr>
            <a:xfrm>
              <a:off x="3684382" y="550955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5" name="Oval 1114"/>
            <p:cNvSpPr/>
            <p:nvPr/>
          </p:nvSpPr>
          <p:spPr>
            <a:xfrm>
              <a:off x="3728274" y="550282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6" name="Oval 1115"/>
            <p:cNvSpPr/>
            <p:nvPr/>
          </p:nvSpPr>
          <p:spPr>
            <a:xfrm>
              <a:off x="3772621" y="550507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7" name="Oval 1116"/>
            <p:cNvSpPr/>
            <p:nvPr/>
          </p:nvSpPr>
          <p:spPr>
            <a:xfrm>
              <a:off x="3815608" y="551620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8" name="Oval 1117"/>
            <p:cNvSpPr/>
            <p:nvPr/>
          </p:nvSpPr>
          <p:spPr>
            <a:xfrm>
              <a:off x="3855474" y="553576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9" name="Oval 1118"/>
            <p:cNvSpPr/>
            <p:nvPr/>
          </p:nvSpPr>
          <p:spPr>
            <a:xfrm>
              <a:off x="3890587" y="556294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0" name="Oval 1119"/>
            <p:cNvSpPr/>
            <p:nvPr/>
          </p:nvSpPr>
          <p:spPr>
            <a:xfrm>
              <a:off x="3919511" y="559663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1" name="Oval 1120"/>
            <p:cNvSpPr/>
            <p:nvPr/>
          </p:nvSpPr>
          <p:spPr>
            <a:xfrm>
              <a:off x="3941060" y="563545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2" name="Oval 1121"/>
            <p:cNvSpPr/>
            <p:nvPr/>
          </p:nvSpPr>
          <p:spPr>
            <a:xfrm>
              <a:off x="3954353" y="567782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3" name="Oval 1122"/>
            <p:cNvSpPr/>
            <p:nvPr/>
          </p:nvSpPr>
          <p:spPr>
            <a:xfrm>
              <a:off x="3958845" y="572200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4" name="Oval 1123"/>
            <p:cNvSpPr/>
            <p:nvPr/>
          </p:nvSpPr>
          <p:spPr>
            <a:xfrm>
              <a:off x="3711272" y="5611589"/>
              <a:ext cx="75438" cy="75438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5" name="Arc 1124"/>
            <p:cNvSpPr/>
            <p:nvPr/>
          </p:nvSpPr>
          <p:spPr>
            <a:xfrm>
              <a:off x="3680411" y="5676740"/>
              <a:ext cx="137160" cy="96012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6" name="Oval 1125"/>
            <p:cNvSpPr/>
            <p:nvPr/>
          </p:nvSpPr>
          <p:spPr>
            <a:xfrm>
              <a:off x="3601544" y="5783039"/>
              <a:ext cx="75438" cy="75438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7" name="Arc 1126"/>
            <p:cNvSpPr/>
            <p:nvPr/>
          </p:nvSpPr>
          <p:spPr>
            <a:xfrm>
              <a:off x="3570683" y="5848190"/>
              <a:ext cx="137160" cy="96012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8" name="Oval 1127"/>
            <p:cNvSpPr/>
            <p:nvPr/>
          </p:nvSpPr>
          <p:spPr>
            <a:xfrm>
              <a:off x="3821000" y="5783039"/>
              <a:ext cx="75438" cy="75438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9" name="Arc 1128"/>
            <p:cNvSpPr/>
            <p:nvPr/>
          </p:nvSpPr>
          <p:spPr>
            <a:xfrm>
              <a:off x="3790139" y="5848190"/>
              <a:ext cx="137160" cy="96012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0" name="Oval 1129"/>
            <p:cNvSpPr/>
            <p:nvPr/>
          </p:nvSpPr>
          <p:spPr>
            <a:xfrm>
              <a:off x="3711272" y="5717888"/>
              <a:ext cx="75438" cy="7543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131" name="Connector 824"/>
            <p:cNvCxnSpPr/>
            <p:nvPr/>
          </p:nvCxnSpPr>
          <p:spPr>
            <a:xfrm flipV="1">
              <a:off x="3748991" y="5649308"/>
              <a:ext cx="0" cy="102870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" name="Connector 825"/>
            <p:cNvCxnSpPr/>
            <p:nvPr/>
          </p:nvCxnSpPr>
          <p:spPr>
            <a:xfrm flipH="1">
              <a:off x="3639263" y="5752178"/>
              <a:ext cx="109728" cy="68580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3" name="Connector 826"/>
            <p:cNvCxnSpPr/>
            <p:nvPr/>
          </p:nvCxnSpPr>
          <p:spPr>
            <a:xfrm>
              <a:off x="3748991" y="5752178"/>
              <a:ext cx="109728" cy="68580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4" name="Oval 1133"/>
            <p:cNvSpPr/>
            <p:nvPr/>
          </p:nvSpPr>
          <p:spPr>
            <a:xfrm>
              <a:off x="4149041" y="560587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5" name="Oval 1134"/>
            <p:cNvSpPr/>
            <p:nvPr/>
          </p:nvSpPr>
          <p:spPr>
            <a:xfrm>
              <a:off x="4149041" y="567902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6" name="Oval 1135"/>
            <p:cNvSpPr/>
            <p:nvPr/>
          </p:nvSpPr>
          <p:spPr>
            <a:xfrm>
              <a:off x="4149041" y="575217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7" name="Oval 1136"/>
            <p:cNvSpPr/>
            <p:nvPr/>
          </p:nvSpPr>
          <p:spPr>
            <a:xfrm>
              <a:off x="4149041" y="582533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8" name="TextBox 1137"/>
            <p:cNvSpPr txBox="1"/>
            <p:nvPr/>
          </p:nvSpPr>
          <p:spPr>
            <a:xfrm>
              <a:off x="4297630" y="5653388"/>
              <a:ext cx="5538819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30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>
                  <a:solidFill>
                    <a:srgbClr val="FCD746"/>
                  </a:solidFill>
                </a:rPr>
                <a:t>Supported by a separate reference and resourcing group of Fellows and Allies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C4E37A6-A0DB-C92B-C6D3-FF3237F26189}"/>
              </a:ext>
            </a:extLst>
          </p:cNvPr>
          <p:cNvSpPr txBox="1"/>
          <p:nvPr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lang="en-AU" sz="1700" i="1" dirty="0">
                <a:solidFill>
                  <a:srgbClr val="000000"/>
                </a:solidFill>
                <a:latin typeface="Aptos Display"/>
              </a:rPr>
              <a:t>Download a full version of </a:t>
            </a:r>
            <a:r>
              <a:rPr lang="en-AU" sz="1700" b="1" i="1" dirty="0">
                <a:solidFill>
                  <a:srgbClr val="000000"/>
                </a:solidFill>
                <a:latin typeface="Aptos Display"/>
                <a:hlinkClick r:id="rId2"/>
              </a:rPr>
              <a:t>10 ways to be a genuine ally to Indigenous communities</a:t>
            </a:r>
            <a:endParaRPr lang="en-AU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0832A-47D0-08A6-62F3-FF18537E2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TextBox 930">
            <a:extLst>
              <a:ext uri="{FF2B5EF4-FFF2-40B4-BE49-F238E27FC236}">
                <a16:creationId xmlns:a16="http://schemas.microsoft.com/office/drawing/2014/main" id="{094D3FA8-E349-3546-F55D-59E3B03D2604}"/>
              </a:ext>
            </a:extLst>
          </p:cNvPr>
          <p:cNvSpPr txBox="1"/>
          <p:nvPr/>
        </p:nvSpPr>
        <p:spPr>
          <a:xfrm>
            <a:off x="360000" y="1080000"/>
            <a:ext cx="1124712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42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Format</a:t>
            </a: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CD9BF7D2-7EFE-79F0-0F04-D54C39D27700}"/>
              </a:ext>
            </a:extLst>
          </p:cNvPr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grpSp>
        <p:nvGrpSpPr>
          <p:cNvPr id="772" name="Group 771">
            <a:extLst>
              <a:ext uri="{FF2B5EF4-FFF2-40B4-BE49-F238E27FC236}">
                <a16:creationId xmlns:a16="http://schemas.microsoft.com/office/drawing/2014/main" id="{343682B5-249F-5A6F-688C-53B87818E8C9}"/>
              </a:ext>
            </a:extLst>
          </p:cNvPr>
          <p:cNvGrpSpPr/>
          <p:nvPr/>
        </p:nvGrpSpPr>
        <p:grpSpPr>
          <a:xfrm>
            <a:off x="644182" y="2221823"/>
            <a:ext cx="432000" cy="432000"/>
            <a:chOff x="649865" y="2221823"/>
            <a:chExt cx="561221" cy="439249"/>
          </a:xfrm>
        </p:grpSpPr>
        <p:sp>
          <p:nvSpPr>
            <p:cNvPr id="934" name="Oval 933">
              <a:extLst>
                <a:ext uri="{FF2B5EF4-FFF2-40B4-BE49-F238E27FC236}">
                  <a16:creationId xmlns:a16="http://schemas.microsoft.com/office/drawing/2014/main" id="{0705D002-5865-7018-9BFA-9E86AD5DD410}"/>
                </a:ext>
              </a:extLst>
            </p:cNvPr>
            <p:cNvSpPr/>
            <p:nvPr/>
          </p:nvSpPr>
          <p:spPr>
            <a:xfrm>
              <a:off x="1187504" y="243223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5" name="Oval 934">
              <a:extLst>
                <a:ext uri="{FF2B5EF4-FFF2-40B4-BE49-F238E27FC236}">
                  <a16:creationId xmlns:a16="http://schemas.microsoft.com/office/drawing/2014/main" id="{4D34C7B0-5DCF-5953-FEF5-FDBC93BCC58B}"/>
                </a:ext>
              </a:extLst>
            </p:cNvPr>
            <p:cNvSpPr/>
            <p:nvPr/>
          </p:nvSpPr>
          <p:spPr>
            <a:xfrm>
              <a:off x="1181988" y="247463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6" name="Oval 935">
              <a:extLst>
                <a:ext uri="{FF2B5EF4-FFF2-40B4-BE49-F238E27FC236}">
                  <a16:creationId xmlns:a16="http://schemas.microsoft.com/office/drawing/2014/main" id="{906BABB6-84A2-E13D-8C0A-0715898B0030}"/>
                </a:ext>
              </a:extLst>
            </p:cNvPr>
            <p:cNvSpPr/>
            <p:nvPr/>
          </p:nvSpPr>
          <p:spPr>
            <a:xfrm>
              <a:off x="1165662" y="251531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7" name="Oval 936">
              <a:extLst>
                <a:ext uri="{FF2B5EF4-FFF2-40B4-BE49-F238E27FC236}">
                  <a16:creationId xmlns:a16="http://schemas.microsoft.com/office/drawing/2014/main" id="{2B8CF6B3-CD45-8161-F829-292B7E056F1F}"/>
                </a:ext>
              </a:extLst>
            </p:cNvPr>
            <p:cNvSpPr/>
            <p:nvPr/>
          </p:nvSpPr>
          <p:spPr>
            <a:xfrm>
              <a:off x="1139198" y="255258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8" name="Oval 937">
              <a:extLst>
                <a:ext uri="{FF2B5EF4-FFF2-40B4-BE49-F238E27FC236}">
                  <a16:creationId xmlns:a16="http://schemas.microsoft.com/office/drawing/2014/main" id="{38464D2A-D04E-82FD-8F62-6235667D5070}"/>
                </a:ext>
              </a:extLst>
            </p:cNvPr>
            <p:cNvSpPr/>
            <p:nvPr/>
          </p:nvSpPr>
          <p:spPr>
            <a:xfrm>
              <a:off x="1103677" y="258492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9" name="Oval 938">
              <a:extLst>
                <a:ext uri="{FF2B5EF4-FFF2-40B4-BE49-F238E27FC236}">
                  <a16:creationId xmlns:a16="http://schemas.microsoft.com/office/drawing/2014/main" id="{9E6F3F10-0E22-3930-3795-4BFF537EB077}"/>
                </a:ext>
              </a:extLst>
            </p:cNvPr>
            <p:cNvSpPr/>
            <p:nvPr/>
          </p:nvSpPr>
          <p:spPr>
            <a:xfrm>
              <a:off x="1060554" y="261102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0" name="Oval 939">
              <a:extLst>
                <a:ext uri="{FF2B5EF4-FFF2-40B4-BE49-F238E27FC236}">
                  <a16:creationId xmlns:a16="http://schemas.microsoft.com/office/drawing/2014/main" id="{A554F9EC-F191-4E4E-01D9-03FBBCC2CC41}"/>
                </a:ext>
              </a:extLst>
            </p:cNvPr>
            <p:cNvSpPr/>
            <p:nvPr/>
          </p:nvSpPr>
          <p:spPr>
            <a:xfrm>
              <a:off x="1011596" y="262979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1" name="Oval 940">
              <a:extLst>
                <a:ext uri="{FF2B5EF4-FFF2-40B4-BE49-F238E27FC236}">
                  <a16:creationId xmlns:a16="http://schemas.microsoft.com/office/drawing/2014/main" id="{560FBE56-96D7-1483-50C5-A00CCFA92477}"/>
                </a:ext>
              </a:extLst>
            </p:cNvPr>
            <p:cNvSpPr/>
            <p:nvPr/>
          </p:nvSpPr>
          <p:spPr>
            <a:xfrm>
              <a:off x="958804" y="264047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2" name="Oval 941">
              <a:extLst>
                <a:ext uri="{FF2B5EF4-FFF2-40B4-BE49-F238E27FC236}">
                  <a16:creationId xmlns:a16="http://schemas.microsoft.com/office/drawing/2014/main" id="{4D44CD6F-6D05-833B-291C-272825343ABF}"/>
                </a:ext>
              </a:extLst>
            </p:cNvPr>
            <p:cNvSpPr/>
            <p:nvPr/>
          </p:nvSpPr>
          <p:spPr>
            <a:xfrm>
              <a:off x="904343" y="264263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3" name="Oval 942">
              <a:extLst>
                <a:ext uri="{FF2B5EF4-FFF2-40B4-BE49-F238E27FC236}">
                  <a16:creationId xmlns:a16="http://schemas.microsoft.com/office/drawing/2014/main" id="{E67B0F98-F6BC-70D8-BCBA-61A1A59B8106}"/>
                </a:ext>
              </a:extLst>
            </p:cNvPr>
            <p:cNvSpPr/>
            <p:nvPr/>
          </p:nvSpPr>
          <p:spPr>
            <a:xfrm>
              <a:off x="850439" y="263618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4" name="Oval 943">
              <a:extLst>
                <a:ext uri="{FF2B5EF4-FFF2-40B4-BE49-F238E27FC236}">
                  <a16:creationId xmlns:a16="http://schemas.microsoft.com/office/drawing/2014/main" id="{79F78256-3287-61EC-B324-85B02B843057}"/>
                </a:ext>
              </a:extLst>
            </p:cNvPr>
            <p:cNvSpPr/>
            <p:nvPr/>
          </p:nvSpPr>
          <p:spPr>
            <a:xfrm>
              <a:off x="799302" y="262137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5" name="Oval 944">
              <a:extLst>
                <a:ext uri="{FF2B5EF4-FFF2-40B4-BE49-F238E27FC236}">
                  <a16:creationId xmlns:a16="http://schemas.microsoft.com/office/drawing/2014/main" id="{9121A2CF-D911-2A77-CD0D-DA382FD69805}"/>
                </a:ext>
              </a:extLst>
            </p:cNvPr>
            <p:cNvSpPr/>
            <p:nvPr/>
          </p:nvSpPr>
          <p:spPr>
            <a:xfrm>
              <a:off x="753023" y="259882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6" name="Oval 945">
              <a:extLst>
                <a:ext uri="{FF2B5EF4-FFF2-40B4-BE49-F238E27FC236}">
                  <a16:creationId xmlns:a16="http://schemas.microsoft.com/office/drawing/2014/main" id="{A53969E8-EEE3-D333-973D-D5537B489CDE}"/>
                </a:ext>
              </a:extLst>
            </p:cNvPr>
            <p:cNvSpPr/>
            <p:nvPr/>
          </p:nvSpPr>
          <p:spPr>
            <a:xfrm>
              <a:off x="713499" y="256946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7" name="Oval 946">
              <a:extLst>
                <a:ext uri="{FF2B5EF4-FFF2-40B4-BE49-F238E27FC236}">
                  <a16:creationId xmlns:a16="http://schemas.microsoft.com/office/drawing/2014/main" id="{B213B20A-D25D-F559-E077-55D92560DA67}"/>
                </a:ext>
              </a:extLst>
            </p:cNvPr>
            <p:cNvSpPr/>
            <p:nvPr/>
          </p:nvSpPr>
          <p:spPr>
            <a:xfrm>
              <a:off x="682347" y="253447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8" name="Oval 947">
              <a:extLst>
                <a:ext uri="{FF2B5EF4-FFF2-40B4-BE49-F238E27FC236}">
                  <a16:creationId xmlns:a16="http://schemas.microsoft.com/office/drawing/2014/main" id="{CD3DB220-3282-3228-17EA-A32B38C7418B}"/>
                </a:ext>
              </a:extLst>
            </p:cNvPr>
            <p:cNvSpPr/>
            <p:nvPr/>
          </p:nvSpPr>
          <p:spPr>
            <a:xfrm>
              <a:off x="660841" y="249530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9" name="Oval 948">
              <a:extLst>
                <a:ext uri="{FF2B5EF4-FFF2-40B4-BE49-F238E27FC236}">
                  <a16:creationId xmlns:a16="http://schemas.microsoft.com/office/drawing/2014/main" id="{1088928F-773A-94E1-B00A-9C9ECF72952B}"/>
                </a:ext>
              </a:extLst>
            </p:cNvPr>
            <p:cNvSpPr/>
            <p:nvPr/>
          </p:nvSpPr>
          <p:spPr>
            <a:xfrm>
              <a:off x="649865" y="245354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0" name="Oval 949">
              <a:extLst>
                <a:ext uri="{FF2B5EF4-FFF2-40B4-BE49-F238E27FC236}">
                  <a16:creationId xmlns:a16="http://schemas.microsoft.com/office/drawing/2014/main" id="{1425F9AF-2960-9AF1-E1B4-AEDCD35E4003}"/>
                </a:ext>
              </a:extLst>
            </p:cNvPr>
            <p:cNvSpPr/>
            <p:nvPr/>
          </p:nvSpPr>
          <p:spPr>
            <a:xfrm>
              <a:off x="649865" y="241091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1" name="Oval 950">
              <a:extLst>
                <a:ext uri="{FF2B5EF4-FFF2-40B4-BE49-F238E27FC236}">
                  <a16:creationId xmlns:a16="http://schemas.microsoft.com/office/drawing/2014/main" id="{D6B47ADB-3FAD-4285-8872-61BCAA68968E}"/>
                </a:ext>
              </a:extLst>
            </p:cNvPr>
            <p:cNvSpPr/>
            <p:nvPr/>
          </p:nvSpPr>
          <p:spPr>
            <a:xfrm>
              <a:off x="660841" y="236916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2" name="Oval 951">
              <a:extLst>
                <a:ext uri="{FF2B5EF4-FFF2-40B4-BE49-F238E27FC236}">
                  <a16:creationId xmlns:a16="http://schemas.microsoft.com/office/drawing/2014/main" id="{EAAD3027-4E4B-F65D-B1A1-8ABEA3AFBE5B}"/>
                </a:ext>
              </a:extLst>
            </p:cNvPr>
            <p:cNvSpPr/>
            <p:nvPr/>
          </p:nvSpPr>
          <p:spPr>
            <a:xfrm>
              <a:off x="682347" y="232998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3" name="Oval 952">
              <a:extLst>
                <a:ext uri="{FF2B5EF4-FFF2-40B4-BE49-F238E27FC236}">
                  <a16:creationId xmlns:a16="http://schemas.microsoft.com/office/drawing/2014/main" id="{78E24C20-E897-350E-5003-D13BC9235DC5}"/>
                </a:ext>
              </a:extLst>
            </p:cNvPr>
            <p:cNvSpPr/>
            <p:nvPr/>
          </p:nvSpPr>
          <p:spPr>
            <a:xfrm>
              <a:off x="713499" y="229500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4" name="Oval 953">
              <a:extLst>
                <a:ext uri="{FF2B5EF4-FFF2-40B4-BE49-F238E27FC236}">
                  <a16:creationId xmlns:a16="http://schemas.microsoft.com/office/drawing/2014/main" id="{DEFDFCFD-FA1A-0C80-9C3E-0813D815E3E3}"/>
                </a:ext>
              </a:extLst>
            </p:cNvPr>
            <p:cNvSpPr/>
            <p:nvPr/>
          </p:nvSpPr>
          <p:spPr>
            <a:xfrm>
              <a:off x="753023" y="226563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5" name="Oval 954">
              <a:extLst>
                <a:ext uri="{FF2B5EF4-FFF2-40B4-BE49-F238E27FC236}">
                  <a16:creationId xmlns:a16="http://schemas.microsoft.com/office/drawing/2014/main" id="{7B8CE28A-D6EF-AA13-44DE-C31B7EC40176}"/>
                </a:ext>
              </a:extLst>
            </p:cNvPr>
            <p:cNvSpPr/>
            <p:nvPr/>
          </p:nvSpPr>
          <p:spPr>
            <a:xfrm>
              <a:off x="799302" y="224308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6" name="Oval 955">
              <a:extLst>
                <a:ext uri="{FF2B5EF4-FFF2-40B4-BE49-F238E27FC236}">
                  <a16:creationId xmlns:a16="http://schemas.microsoft.com/office/drawing/2014/main" id="{A25B0C12-904B-DEDF-E524-044D11678800}"/>
                </a:ext>
              </a:extLst>
            </p:cNvPr>
            <p:cNvSpPr/>
            <p:nvPr/>
          </p:nvSpPr>
          <p:spPr>
            <a:xfrm>
              <a:off x="850439" y="222827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7" name="Oval 956">
              <a:extLst>
                <a:ext uri="{FF2B5EF4-FFF2-40B4-BE49-F238E27FC236}">
                  <a16:creationId xmlns:a16="http://schemas.microsoft.com/office/drawing/2014/main" id="{49F51973-0510-02AA-1500-F21853D3A519}"/>
                </a:ext>
              </a:extLst>
            </p:cNvPr>
            <p:cNvSpPr/>
            <p:nvPr/>
          </p:nvSpPr>
          <p:spPr>
            <a:xfrm>
              <a:off x="904343" y="222182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8" name="Oval 957">
              <a:extLst>
                <a:ext uri="{FF2B5EF4-FFF2-40B4-BE49-F238E27FC236}">
                  <a16:creationId xmlns:a16="http://schemas.microsoft.com/office/drawing/2014/main" id="{3EDF1249-73DF-4BF2-2B6E-0FD7F0CE692B}"/>
                </a:ext>
              </a:extLst>
            </p:cNvPr>
            <p:cNvSpPr/>
            <p:nvPr/>
          </p:nvSpPr>
          <p:spPr>
            <a:xfrm>
              <a:off x="958804" y="222398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9" name="Oval 958">
              <a:extLst>
                <a:ext uri="{FF2B5EF4-FFF2-40B4-BE49-F238E27FC236}">
                  <a16:creationId xmlns:a16="http://schemas.microsoft.com/office/drawing/2014/main" id="{E45D335E-5541-4037-A3B2-700F3B51A213}"/>
                </a:ext>
              </a:extLst>
            </p:cNvPr>
            <p:cNvSpPr/>
            <p:nvPr/>
          </p:nvSpPr>
          <p:spPr>
            <a:xfrm>
              <a:off x="1011596" y="223466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5" name="Oval 644">
              <a:extLst>
                <a:ext uri="{FF2B5EF4-FFF2-40B4-BE49-F238E27FC236}">
                  <a16:creationId xmlns:a16="http://schemas.microsoft.com/office/drawing/2014/main" id="{9F9DE272-31F7-BCA2-0319-75EEEDB7BC9E}"/>
                </a:ext>
              </a:extLst>
            </p:cNvPr>
            <p:cNvSpPr/>
            <p:nvPr/>
          </p:nvSpPr>
          <p:spPr>
            <a:xfrm>
              <a:off x="1060554" y="225344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1" name="Oval 770">
              <a:extLst>
                <a:ext uri="{FF2B5EF4-FFF2-40B4-BE49-F238E27FC236}">
                  <a16:creationId xmlns:a16="http://schemas.microsoft.com/office/drawing/2014/main" id="{00862F7C-79E5-DA8D-2859-E5C2738672B6}"/>
                </a:ext>
              </a:extLst>
            </p:cNvPr>
            <p:cNvSpPr/>
            <p:nvPr/>
          </p:nvSpPr>
          <p:spPr>
            <a:xfrm>
              <a:off x="1103677" y="227953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1" name="Oval 820">
              <a:extLst>
                <a:ext uri="{FF2B5EF4-FFF2-40B4-BE49-F238E27FC236}">
                  <a16:creationId xmlns:a16="http://schemas.microsoft.com/office/drawing/2014/main" id="{1F291648-4A43-D7A4-615F-C566F9BC2892}"/>
                </a:ext>
              </a:extLst>
            </p:cNvPr>
            <p:cNvSpPr/>
            <p:nvPr/>
          </p:nvSpPr>
          <p:spPr>
            <a:xfrm>
              <a:off x="1139198" y="231187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2" name="Oval 821">
              <a:extLst>
                <a:ext uri="{FF2B5EF4-FFF2-40B4-BE49-F238E27FC236}">
                  <a16:creationId xmlns:a16="http://schemas.microsoft.com/office/drawing/2014/main" id="{41A4700B-4A57-308A-EE9E-0C888CE57EE2}"/>
                </a:ext>
              </a:extLst>
            </p:cNvPr>
            <p:cNvSpPr/>
            <p:nvPr/>
          </p:nvSpPr>
          <p:spPr>
            <a:xfrm>
              <a:off x="1165662" y="234914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0" name="Oval 869">
              <a:extLst>
                <a:ext uri="{FF2B5EF4-FFF2-40B4-BE49-F238E27FC236}">
                  <a16:creationId xmlns:a16="http://schemas.microsoft.com/office/drawing/2014/main" id="{DD8BBEE5-3155-5E78-19DF-6EBE1063CE5A}"/>
                </a:ext>
              </a:extLst>
            </p:cNvPr>
            <p:cNvSpPr/>
            <p:nvPr/>
          </p:nvSpPr>
          <p:spPr>
            <a:xfrm>
              <a:off x="1181988" y="238982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1" name="Oval 870">
              <a:extLst>
                <a:ext uri="{FF2B5EF4-FFF2-40B4-BE49-F238E27FC236}">
                  <a16:creationId xmlns:a16="http://schemas.microsoft.com/office/drawing/2014/main" id="{464F6A50-438B-7FEB-5910-E2093B2B8464}"/>
                </a:ext>
              </a:extLst>
            </p:cNvPr>
            <p:cNvSpPr/>
            <p:nvPr/>
          </p:nvSpPr>
          <p:spPr>
            <a:xfrm>
              <a:off x="1187504" y="243223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0" name="Oval 959">
              <a:extLst>
                <a:ext uri="{FF2B5EF4-FFF2-40B4-BE49-F238E27FC236}">
                  <a16:creationId xmlns:a16="http://schemas.microsoft.com/office/drawing/2014/main" id="{A37FFCF1-6DEA-03B0-0266-D69430AC6344}"/>
                </a:ext>
              </a:extLst>
            </p:cNvPr>
            <p:cNvSpPr/>
            <p:nvPr/>
          </p:nvSpPr>
          <p:spPr>
            <a:xfrm>
              <a:off x="883461" y="2326233"/>
              <a:ext cx="92644" cy="72420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1" name="Arc 960">
              <a:extLst>
                <a:ext uri="{FF2B5EF4-FFF2-40B4-BE49-F238E27FC236}">
                  <a16:creationId xmlns:a16="http://schemas.microsoft.com/office/drawing/2014/main" id="{15D12E07-26C9-ABF7-F259-3904CE273257}"/>
                </a:ext>
              </a:extLst>
            </p:cNvPr>
            <p:cNvSpPr/>
            <p:nvPr/>
          </p:nvSpPr>
          <p:spPr>
            <a:xfrm>
              <a:off x="845562" y="2388778"/>
              <a:ext cx="168444" cy="92171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2" name="Oval 961">
              <a:extLst>
                <a:ext uri="{FF2B5EF4-FFF2-40B4-BE49-F238E27FC236}">
                  <a16:creationId xmlns:a16="http://schemas.microsoft.com/office/drawing/2014/main" id="{FF4AEE0F-1F72-75BC-0501-69B85D092ED4}"/>
                </a:ext>
              </a:extLst>
            </p:cNvPr>
            <p:cNvSpPr/>
            <p:nvPr/>
          </p:nvSpPr>
          <p:spPr>
            <a:xfrm>
              <a:off x="748706" y="2490825"/>
              <a:ext cx="92644" cy="72420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3" name="Arc 962">
              <a:extLst>
                <a:ext uri="{FF2B5EF4-FFF2-40B4-BE49-F238E27FC236}">
                  <a16:creationId xmlns:a16="http://schemas.microsoft.com/office/drawing/2014/main" id="{2DA13C43-1C87-F9DF-B728-31CA72214CA0}"/>
                </a:ext>
              </a:extLst>
            </p:cNvPr>
            <p:cNvSpPr/>
            <p:nvPr/>
          </p:nvSpPr>
          <p:spPr>
            <a:xfrm>
              <a:off x="710806" y="2553370"/>
              <a:ext cx="168444" cy="92171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4" name="Oval 963">
              <a:extLst>
                <a:ext uri="{FF2B5EF4-FFF2-40B4-BE49-F238E27FC236}">
                  <a16:creationId xmlns:a16="http://schemas.microsoft.com/office/drawing/2014/main" id="{E4A3EE61-6DD3-801C-427E-7F6B3A8DF30C}"/>
                </a:ext>
              </a:extLst>
            </p:cNvPr>
            <p:cNvSpPr/>
            <p:nvPr/>
          </p:nvSpPr>
          <p:spPr>
            <a:xfrm>
              <a:off x="1018217" y="2490825"/>
              <a:ext cx="92644" cy="72420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5" name="Arc 964">
              <a:extLst>
                <a:ext uri="{FF2B5EF4-FFF2-40B4-BE49-F238E27FC236}">
                  <a16:creationId xmlns:a16="http://schemas.microsoft.com/office/drawing/2014/main" id="{9B54CB1C-42D2-9B79-0905-814824C4D61C}"/>
                </a:ext>
              </a:extLst>
            </p:cNvPr>
            <p:cNvSpPr/>
            <p:nvPr/>
          </p:nvSpPr>
          <p:spPr>
            <a:xfrm>
              <a:off x="980318" y="2553370"/>
              <a:ext cx="168444" cy="92171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6" name="Oval 965">
              <a:extLst>
                <a:ext uri="{FF2B5EF4-FFF2-40B4-BE49-F238E27FC236}">
                  <a16:creationId xmlns:a16="http://schemas.microsoft.com/office/drawing/2014/main" id="{D1EE76CD-71B9-4E2D-2EAB-C9A23F8DFE8A}"/>
                </a:ext>
              </a:extLst>
            </p:cNvPr>
            <p:cNvSpPr/>
            <p:nvPr/>
          </p:nvSpPr>
          <p:spPr>
            <a:xfrm>
              <a:off x="883461" y="2428280"/>
              <a:ext cx="92644" cy="7242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967" name="Connector 633">
              <a:extLst>
                <a:ext uri="{FF2B5EF4-FFF2-40B4-BE49-F238E27FC236}">
                  <a16:creationId xmlns:a16="http://schemas.microsoft.com/office/drawing/2014/main" id="{14D0AFD5-202A-8CA0-54C5-073F40D985B8}"/>
                </a:ext>
              </a:extLst>
            </p:cNvPr>
            <p:cNvCxnSpPr/>
            <p:nvPr/>
          </p:nvCxnSpPr>
          <p:spPr>
            <a:xfrm flipV="1">
              <a:off x="929785" y="2362443"/>
              <a:ext cx="0" cy="98756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8" name="Connector 634">
              <a:extLst>
                <a:ext uri="{FF2B5EF4-FFF2-40B4-BE49-F238E27FC236}">
                  <a16:creationId xmlns:a16="http://schemas.microsoft.com/office/drawing/2014/main" id="{25B5E121-FD3A-E25B-5415-5B0331E22686}"/>
                </a:ext>
              </a:extLst>
            </p:cNvPr>
            <p:cNvCxnSpPr/>
            <p:nvPr/>
          </p:nvCxnSpPr>
          <p:spPr>
            <a:xfrm flipH="1">
              <a:off x="795029" y="2461199"/>
              <a:ext cx="134756" cy="65836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9" name="Connector 635">
              <a:extLst>
                <a:ext uri="{FF2B5EF4-FFF2-40B4-BE49-F238E27FC236}">
                  <a16:creationId xmlns:a16="http://schemas.microsoft.com/office/drawing/2014/main" id="{0ABD8957-82B3-00D5-6048-D1240DDDF206}"/>
                </a:ext>
              </a:extLst>
            </p:cNvPr>
            <p:cNvCxnSpPr/>
            <p:nvPr/>
          </p:nvCxnSpPr>
          <p:spPr>
            <a:xfrm>
              <a:off x="929785" y="2461199"/>
              <a:ext cx="134754" cy="65836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3" name="Group 772">
            <a:extLst>
              <a:ext uri="{FF2B5EF4-FFF2-40B4-BE49-F238E27FC236}">
                <a16:creationId xmlns:a16="http://schemas.microsoft.com/office/drawing/2014/main" id="{506D9DF6-2759-F056-1282-32289FACD8D9}"/>
              </a:ext>
            </a:extLst>
          </p:cNvPr>
          <p:cNvGrpSpPr/>
          <p:nvPr/>
        </p:nvGrpSpPr>
        <p:grpSpPr>
          <a:xfrm>
            <a:off x="1365500" y="2199838"/>
            <a:ext cx="32753" cy="464515"/>
            <a:chOff x="1697142" y="2200046"/>
            <a:chExt cx="32753" cy="464515"/>
          </a:xfrm>
        </p:grpSpPr>
        <p:sp>
          <p:nvSpPr>
            <p:cNvPr id="970" name="Oval 969">
              <a:extLst>
                <a:ext uri="{FF2B5EF4-FFF2-40B4-BE49-F238E27FC236}">
                  <a16:creationId xmlns:a16="http://schemas.microsoft.com/office/drawing/2014/main" id="{6D81F3EF-844A-5288-F416-0DC65BD23518}"/>
                </a:ext>
              </a:extLst>
            </p:cNvPr>
            <p:cNvSpPr/>
            <p:nvPr/>
          </p:nvSpPr>
          <p:spPr>
            <a:xfrm>
              <a:off x="1697142" y="220004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1" name="Oval 970">
              <a:extLst>
                <a:ext uri="{FF2B5EF4-FFF2-40B4-BE49-F238E27FC236}">
                  <a16:creationId xmlns:a16="http://schemas.microsoft.com/office/drawing/2014/main" id="{E360D1BF-3F0A-0D0F-EE2E-327ED358ECCF}"/>
                </a:ext>
              </a:extLst>
            </p:cNvPr>
            <p:cNvSpPr/>
            <p:nvPr/>
          </p:nvSpPr>
          <p:spPr>
            <a:xfrm>
              <a:off x="1697142" y="227319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2" name="Oval 971">
              <a:extLst>
                <a:ext uri="{FF2B5EF4-FFF2-40B4-BE49-F238E27FC236}">
                  <a16:creationId xmlns:a16="http://schemas.microsoft.com/office/drawing/2014/main" id="{AE644CA3-E5AB-D1BF-93BF-142976CB7B80}"/>
                </a:ext>
              </a:extLst>
            </p:cNvPr>
            <p:cNvSpPr/>
            <p:nvPr/>
          </p:nvSpPr>
          <p:spPr>
            <a:xfrm>
              <a:off x="1697142" y="234635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3" name="Oval 972">
              <a:extLst>
                <a:ext uri="{FF2B5EF4-FFF2-40B4-BE49-F238E27FC236}">
                  <a16:creationId xmlns:a16="http://schemas.microsoft.com/office/drawing/2014/main" id="{A7ACE7A2-88D8-4F4F-49C9-815D49031799}"/>
                </a:ext>
              </a:extLst>
            </p:cNvPr>
            <p:cNvSpPr/>
            <p:nvPr/>
          </p:nvSpPr>
          <p:spPr>
            <a:xfrm>
              <a:off x="1697142" y="241950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4" name="Oval 973">
              <a:extLst>
                <a:ext uri="{FF2B5EF4-FFF2-40B4-BE49-F238E27FC236}">
                  <a16:creationId xmlns:a16="http://schemas.microsoft.com/office/drawing/2014/main" id="{A3AE2A48-C67A-91C8-6425-E6D3D6C159D1}"/>
                </a:ext>
              </a:extLst>
            </p:cNvPr>
            <p:cNvSpPr/>
            <p:nvPr/>
          </p:nvSpPr>
          <p:spPr>
            <a:xfrm>
              <a:off x="1697142" y="249265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5" name="Oval 974">
              <a:extLst>
                <a:ext uri="{FF2B5EF4-FFF2-40B4-BE49-F238E27FC236}">
                  <a16:creationId xmlns:a16="http://schemas.microsoft.com/office/drawing/2014/main" id="{605A3F88-31E6-511F-8091-29B09E797D18}"/>
                </a:ext>
              </a:extLst>
            </p:cNvPr>
            <p:cNvSpPr/>
            <p:nvPr/>
          </p:nvSpPr>
          <p:spPr>
            <a:xfrm>
              <a:off x="1697142" y="256580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6" name="Oval 975">
              <a:extLst>
                <a:ext uri="{FF2B5EF4-FFF2-40B4-BE49-F238E27FC236}">
                  <a16:creationId xmlns:a16="http://schemas.microsoft.com/office/drawing/2014/main" id="{D2B9A1C0-7890-28F6-DFDE-96F163EBB840}"/>
                </a:ext>
              </a:extLst>
            </p:cNvPr>
            <p:cNvSpPr/>
            <p:nvPr/>
          </p:nvSpPr>
          <p:spPr>
            <a:xfrm>
              <a:off x="1697142" y="263895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977" name="TextBox 976">
            <a:extLst>
              <a:ext uri="{FF2B5EF4-FFF2-40B4-BE49-F238E27FC236}">
                <a16:creationId xmlns:a16="http://schemas.microsoft.com/office/drawing/2014/main" id="{0F6985D0-51B7-E93A-63F5-4C2211755CF1}"/>
              </a:ext>
            </a:extLst>
          </p:cNvPr>
          <p:cNvSpPr txBox="1"/>
          <p:nvPr/>
        </p:nvSpPr>
        <p:spPr>
          <a:xfrm>
            <a:off x="1683406" y="2338565"/>
            <a:ext cx="1414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noProof="0" dirty="0"/>
              <a:t>0:10-0:17</a:t>
            </a:r>
          </a:p>
        </p:txBody>
      </p:sp>
      <p:grpSp>
        <p:nvGrpSpPr>
          <p:cNvPr id="770" name="Group 769">
            <a:extLst>
              <a:ext uri="{FF2B5EF4-FFF2-40B4-BE49-F238E27FC236}">
                <a16:creationId xmlns:a16="http://schemas.microsoft.com/office/drawing/2014/main" id="{1DDDFA81-81AE-443E-3FF2-E1DE37A6D72F}"/>
              </a:ext>
            </a:extLst>
          </p:cNvPr>
          <p:cNvGrpSpPr/>
          <p:nvPr/>
        </p:nvGrpSpPr>
        <p:grpSpPr>
          <a:xfrm>
            <a:off x="644182" y="2875102"/>
            <a:ext cx="432000" cy="432000"/>
            <a:chOff x="649865" y="2880191"/>
            <a:chExt cx="561221" cy="439249"/>
          </a:xfrm>
        </p:grpSpPr>
        <p:sp>
          <p:nvSpPr>
            <p:cNvPr id="978" name="Oval 977">
              <a:extLst>
                <a:ext uri="{FF2B5EF4-FFF2-40B4-BE49-F238E27FC236}">
                  <a16:creationId xmlns:a16="http://schemas.microsoft.com/office/drawing/2014/main" id="{BEF10427-5A52-96A1-6BA0-D8AC32A62FEF}"/>
                </a:ext>
              </a:extLst>
            </p:cNvPr>
            <p:cNvSpPr/>
            <p:nvPr/>
          </p:nvSpPr>
          <p:spPr>
            <a:xfrm>
              <a:off x="1187504" y="309059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9" name="Oval 978">
              <a:extLst>
                <a:ext uri="{FF2B5EF4-FFF2-40B4-BE49-F238E27FC236}">
                  <a16:creationId xmlns:a16="http://schemas.microsoft.com/office/drawing/2014/main" id="{CD8183F0-76B2-0D0A-90B2-857599E4F517}"/>
                </a:ext>
              </a:extLst>
            </p:cNvPr>
            <p:cNvSpPr/>
            <p:nvPr/>
          </p:nvSpPr>
          <p:spPr>
            <a:xfrm>
              <a:off x="1181988" y="313300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0" name="Oval 979">
              <a:extLst>
                <a:ext uri="{FF2B5EF4-FFF2-40B4-BE49-F238E27FC236}">
                  <a16:creationId xmlns:a16="http://schemas.microsoft.com/office/drawing/2014/main" id="{EB0B04D1-896E-08BA-EEED-D949629E7186}"/>
                </a:ext>
              </a:extLst>
            </p:cNvPr>
            <p:cNvSpPr/>
            <p:nvPr/>
          </p:nvSpPr>
          <p:spPr>
            <a:xfrm>
              <a:off x="1165662" y="317368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1" name="Oval 980">
              <a:extLst>
                <a:ext uri="{FF2B5EF4-FFF2-40B4-BE49-F238E27FC236}">
                  <a16:creationId xmlns:a16="http://schemas.microsoft.com/office/drawing/2014/main" id="{D1505592-5E69-9DAD-4D28-67E380053230}"/>
                </a:ext>
              </a:extLst>
            </p:cNvPr>
            <p:cNvSpPr/>
            <p:nvPr/>
          </p:nvSpPr>
          <p:spPr>
            <a:xfrm>
              <a:off x="1139198" y="321095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2" name="Oval 981">
              <a:extLst>
                <a:ext uri="{FF2B5EF4-FFF2-40B4-BE49-F238E27FC236}">
                  <a16:creationId xmlns:a16="http://schemas.microsoft.com/office/drawing/2014/main" id="{6DBF462A-62DD-2FA7-F258-ED8C411931D7}"/>
                </a:ext>
              </a:extLst>
            </p:cNvPr>
            <p:cNvSpPr/>
            <p:nvPr/>
          </p:nvSpPr>
          <p:spPr>
            <a:xfrm>
              <a:off x="1103677" y="324329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3" name="Oval 982">
              <a:extLst>
                <a:ext uri="{FF2B5EF4-FFF2-40B4-BE49-F238E27FC236}">
                  <a16:creationId xmlns:a16="http://schemas.microsoft.com/office/drawing/2014/main" id="{BAD1FC09-1FD1-6426-F911-A60839C49C1E}"/>
                </a:ext>
              </a:extLst>
            </p:cNvPr>
            <p:cNvSpPr/>
            <p:nvPr/>
          </p:nvSpPr>
          <p:spPr>
            <a:xfrm>
              <a:off x="1060554" y="326938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4" name="Oval 983">
              <a:extLst>
                <a:ext uri="{FF2B5EF4-FFF2-40B4-BE49-F238E27FC236}">
                  <a16:creationId xmlns:a16="http://schemas.microsoft.com/office/drawing/2014/main" id="{DE2EFF40-84D3-9491-B06F-A23D346F2162}"/>
                </a:ext>
              </a:extLst>
            </p:cNvPr>
            <p:cNvSpPr/>
            <p:nvPr/>
          </p:nvSpPr>
          <p:spPr>
            <a:xfrm>
              <a:off x="1011596" y="328816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5" name="Oval 984">
              <a:extLst>
                <a:ext uri="{FF2B5EF4-FFF2-40B4-BE49-F238E27FC236}">
                  <a16:creationId xmlns:a16="http://schemas.microsoft.com/office/drawing/2014/main" id="{872F4C54-BA1E-FA30-773A-B561FF070494}"/>
                </a:ext>
              </a:extLst>
            </p:cNvPr>
            <p:cNvSpPr/>
            <p:nvPr/>
          </p:nvSpPr>
          <p:spPr>
            <a:xfrm>
              <a:off x="958805" y="329884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6" name="Oval 985">
              <a:extLst>
                <a:ext uri="{FF2B5EF4-FFF2-40B4-BE49-F238E27FC236}">
                  <a16:creationId xmlns:a16="http://schemas.microsoft.com/office/drawing/2014/main" id="{9DF10557-0BD3-BA5F-3841-18F1921D7854}"/>
                </a:ext>
              </a:extLst>
            </p:cNvPr>
            <p:cNvSpPr/>
            <p:nvPr/>
          </p:nvSpPr>
          <p:spPr>
            <a:xfrm>
              <a:off x="904343" y="330100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7" name="Oval 986">
              <a:extLst>
                <a:ext uri="{FF2B5EF4-FFF2-40B4-BE49-F238E27FC236}">
                  <a16:creationId xmlns:a16="http://schemas.microsoft.com/office/drawing/2014/main" id="{E6EAE9E2-B7FC-321E-851E-AC2F45B1D29D}"/>
                </a:ext>
              </a:extLst>
            </p:cNvPr>
            <p:cNvSpPr/>
            <p:nvPr/>
          </p:nvSpPr>
          <p:spPr>
            <a:xfrm>
              <a:off x="850439" y="329455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8" name="Oval 987">
              <a:extLst>
                <a:ext uri="{FF2B5EF4-FFF2-40B4-BE49-F238E27FC236}">
                  <a16:creationId xmlns:a16="http://schemas.microsoft.com/office/drawing/2014/main" id="{D410B129-FE86-4A4F-F68A-A761716BC42D}"/>
                </a:ext>
              </a:extLst>
            </p:cNvPr>
            <p:cNvSpPr/>
            <p:nvPr/>
          </p:nvSpPr>
          <p:spPr>
            <a:xfrm>
              <a:off x="799302" y="327974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9" name="Oval 988">
              <a:extLst>
                <a:ext uri="{FF2B5EF4-FFF2-40B4-BE49-F238E27FC236}">
                  <a16:creationId xmlns:a16="http://schemas.microsoft.com/office/drawing/2014/main" id="{5C330541-7E13-8753-CB00-AEB446D1180F}"/>
                </a:ext>
              </a:extLst>
            </p:cNvPr>
            <p:cNvSpPr/>
            <p:nvPr/>
          </p:nvSpPr>
          <p:spPr>
            <a:xfrm>
              <a:off x="753023" y="325719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0" name="Oval 989">
              <a:extLst>
                <a:ext uri="{FF2B5EF4-FFF2-40B4-BE49-F238E27FC236}">
                  <a16:creationId xmlns:a16="http://schemas.microsoft.com/office/drawing/2014/main" id="{84543DA9-3E04-7D0B-E1F3-D894519238A0}"/>
                </a:ext>
              </a:extLst>
            </p:cNvPr>
            <p:cNvSpPr/>
            <p:nvPr/>
          </p:nvSpPr>
          <p:spPr>
            <a:xfrm>
              <a:off x="713499" y="322782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1" name="Oval 990">
              <a:extLst>
                <a:ext uri="{FF2B5EF4-FFF2-40B4-BE49-F238E27FC236}">
                  <a16:creationId xmlns:a16="http://schemas.microsoft.com/office/drawing/2014/main" id="{09AE49A9-4BC7-D706-AE0B-10A868109AE7}"/>
                </a:ext>
              </a:extLst>
            </p:cNvPr>
            <p:cNvSpPr/>
            <p:nvPr/>
          </p:nvSpPr>
          <p:spPr>
            <a:xfrm>
              <a:off x="682347" y="319284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2" name="Oval 991">
              <a:extLst>
                <a:ext uri="{FF2B5EF4-FFF2-40B4-BE49-F238E27FC236}">
                  <a16:creationId xmlns:a16="http://schemas.microsoft.com/office/drawing/2014/main" id="{013DBFAE-E5F1-94B0-CF1B-A76FD58783A7}"/>
                </a:ext>
              </a:extLst>
            </p:cNvPr>
            <p:cNvSpPr/>
            <p:nvPr/>
          </p:nvSpPr>
          <p:spPr>
            <a:xfrm>
              <a:off x="660841" y="315366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3" name="Oval 992">
              <a:extLst>
                <a:ext uri="{FF2B5EF4-FFF2-40B4-BE49-F238E27FC236}">
                  <a16:creationId xmlns:a16="http://schemas.microsoft.com/office/drawing/2014/main" id="{06C09CB3-52C3-2A4A-3368-9F96D0660635}"/>
                </a:ext>
              </a:extLst>
            </p:cNvPr>
            <p:cNvSpPr/>
            <p:nvPr/>
          </p:nvSpPr>
          <p:spPr>
            <a:xfrm>
              <a:off x="649865" y="311191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4" name="Oval 993">
              <a:extLst>
                <a:ext uri="{FF2B5EF4-FFF2-40B4-BE49-F238E27FC236}">
                  <a16:creationId xmlns:a16="http://schemas.microsoft.com/office/drawing/2014/main" id="{D7DD94F7-17A1-A96D-39A0-6D33F17501F2}"/>
                </a:ext>
              </a:extLst>
            </p:cNvPr>
            <p:cNvSpPr/>
            <p:nvPr/>
          </p:nvSpPr>
          <p:spPr>
            <a:xfrm>
              <a:off x="649865" y="306928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5" name="Oval 994">
              <a:extLst>
                <a:ext uri="{FF2B5EF4-FFF2-40B4-BE49-F238E27FC236}">
                  <a16:creationId xmlns:a16="http://schemas.microsoft.com/office/drawing/2014/main" id="{070CD16B-E87E-956E-FD09-55830DED06CA}"/>
                </a:ext>
              </a:extLst>
            </p:cNvPr>
            <p:cNvSpPr/>
            <p:nvPr/>
          </p:nvSpPr>
          <p:spPr>
            <a:xfrm>
              <a:off x="660841" y="302752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6" name="Oval 995">
              <a:extLst>
                <a:ext uri="{FF2B5EF4-FFF2-40B4-BE49-F238E27FC236}">
                  <a16:creationId xmlns:a16="http://schemas.microsoft.com/office/drawing/2014/main" id="{CE684F4E-7C22-3FAF-50B9-25EDA9811888}"/>
                </a:ext>
              </a:extLst>
            </p:cNvPr>
            <p:cNvSpPr/>
            <p:nvPr/>
          </p:nvSpPr>
          <p:spPr>
            <a:xfrm>
              <a:off x="682347" y="298835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7" name="Oval 996">
              <a:extLst>
                <a:ext uri="{FF2B5EF4-FFF2-40B4-BE49-F238E27FC236}">
                  <a16:creationId xmlns:a16="http://schemas.microsoft.com/office/drawing/2014/main" id="{762A1A47-598B-F9B0-8378-A2A49CD829A3}"/>
                </a:ext>
              </a:extLst>
            </p:cNvPr>
            <p:cNvSpPr/>
            <p:nvPr/>
          </p:nvSpPr>
          <p:spPr>
            <a:xfrm>
              <a:off x="713499" y="295336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8" name="Oval 997">
              <a:extLst>
                <a:ext uri="{FF2B5EF4-FFF2-40B4-BE49-F238E27FC236}">
                  <a16:creationId xmlns:a16="http://schemas.microsoft.com/office/drawing/2014/main" id="{D0CCA174-39CB-F627-D405-BBE6A59AFAE9}"/>
                </a:ext>
              </a:extLst>
            </p:cNvPr>
            <p:cNvSpPr/>
            <p:nvPr/>
          </p:nvSpPr>
          <p:spPr>
            <a:xfrm>
              <a:off x="753023" y="292399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9" name="Oval 998">
              <a:extLst>
                <a:ext uri="{FF2B5EF4-FFF2-40B4-BE49-F238E27FC236}">
                  <a16:creationId xmlns:a16="http://schemas.microsoft.com/office/drawing/2014/main" id="{B5D45B5B-CB7F-D93E-C185-8D8FF6346CB4}"/>
                </a:ext>
              </a:extLst>
            </p:cNvPr>
            <p:cNvSpPr/>
            <p:nvPr/>
          </p:nvSpPr>
          <p:spPr>
            <a:xfrm>
              <a:off x="799302" y="290145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0" name="Oval 999">
              <a:extLst>
                <a:ext uri="{FF2B5EF4-FFF2-40B4-BE49-F238E27FC236}">
                  <a16:creationId xmlns:a16="http://schemas.microsoft.com/office/drawing/2014/main" id="{DC5ACFA6-741E-4D18-4B00-9B179A4881B0}"/>
                </a:ext>
              </a:extLst>
            </p:cNvPr>
            <p:cNvSpPr/>
            <p:nvPr/>
          </p:nvSpPr>
          <p:spPr>
            <a:xfrm>
              <a:off x="850439" y="288664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1" name="Oval 1000">
              <a:extLst>
                <a:ext uri="{FF2B5EF4-FFF2-40B4-BE49-F238E27FC236}">
                  <a16:creationId xmlns:a16="http://schemas.microsoft.com/office/drawing/2014/main" id="{C3C655D8-EB00-2F59-B6E3-C57EA7DF7E0C}"/>
                </a:ext>
              </a:extLst>
            </p:cNvPr>
            <p:cNvSpPr/>
            <p:nvPr/>
          </p:nvSpPr>
          <p:spPr>
            <a:xfrm>
              <a:off x="904343" y="288019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2" name="Oval 1001">
              <a:extLst>
                <a:ext uri="{FF2B5EF4-FFF2-40B4-BE49-F238E27FC236}">
                  <a16:creationId xmlns:a16="http://schemas.microsoft.com/office/drawing/2014/main" id="{A7837133-A4EC-1F9E-7B48-5E54698F595E}"/>
                </a:ext>
              </a:extLst>
            </p:cNvPr>
            <p:cNvSpPr/>
            <p:nvPr/>
          </p:nvSpPr>
          <p:spPr>
            <a:xfrm>
              <a:off x="958805" y="288235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3" name="Oval 1002">
              <a:extLst>
                <a:ext uri="{FF2B5EF4-FFF2-40B4-BE49-F238E27FC236}">
                  <a16:creationId xmlns:a16="http://schemas.microsoft.com/office/drawing/2014/main" id="{FE604D66-3E5B-86D7-27F6-CEA296A30A7C}"/>
                </a:ext>
              </a:extLst>
            </p:cNvPr>
            <p:cNvSpPr/>
            <p:nvPr/>
          </p:nvSpPr>
          <p:spPr>
            <a:xfrm>
              <a:off x="1011596" y="289303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4" name="Oval 1003">
              <a:extLst>
                <a:ext uri="{FF2B5EF4-FFF2-40B4-BE49-F238E27FC236}">
                  <a16:creationId xmlns:a16="http://schemas.microsoft.com/office/drawing/2014/main" id="{BFA5816C-B0D4-270E-67A2-A52F82E57021}"/>
                </a:ext>
              </a:extLst>
            </p:cNvPr>
            <p:cNvSpPr/>
            <p:nvPr/>
          </p:nvSpPr>
          <p:spPr>
            <a:xfrm>
              <a:off x="1060554" y="291180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5" name="Oval 1004">
              <a:extLst>
                <a:ext uri="{FF2B5EF4-FFF2-40B4-BE49-F238E27FC236}">
                  <a16:creationId xmlns:a16="http://schemas.microsoft.com/office/drawing/2014/main" id="{28694718-8995-6E5D-354C-53D9CF951D96}"/>
                </a:ext>
              </a:extLst>
            </p:cNvPr>
            <p:cNvSpPr/>
            <p:nvPr/>
          </p:nvSpPr>
          <p:spPr>
            <a:xfrm>
              <a:off x="1103677" y="293790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6" name="Oval 1005">
              <a:extLst>
                <a:ext uri="{FF2B5EF4-FFF2-40B4-BE49-F238E27FC236}">
                  <a16:creationId xmlns:a16="http://schemas.microsoft.com/office/drawing/2014/main" id="{931E8D4B-429D-217B-68BE-2E8722859379}"/>
                </a:ext>
              </a:extLst>
            </p:cNvPr>
            <p:cNvSpPr/>
            <p:nvPr/>
          </p:nvSpPr>
          <p:spPr>
            <a:xfrm>
              <a:off x="1139198" y="297024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7" name="Oval 1006">
              <a:extLst>
                <a:ext uri="{FF2B5EF4-FFF2-40B4-BE49-F238E27FC236}">
                  <a16:creationId xmlns:a16="http://schemas.microsoft.com/office/drawing/2014/main" id="{2AA555C0-421D-8917-8FB9-56223BBFDB5D}"/>
                </a:ext>
              </a:extLst>
            </p:cNvPr>
            <p:cNvSpPr/>
            <p:nvPr/>
          </p:nvSpPr>
          <p:spPr>
            <a:xfrm>
              <a:off x="1165662" y="300751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8" name="Oval 1007">
              <a:extLst>
                <a:ext uri="{FF2B5EF4-FFF2-40B4-BE49-F238E27FC236}">
                  <a16:creationId xmlns:a16="http://schemas.microsoft.com/office/drawing/2014/main" id="{DEC53B51-FBCC-135D-1277-0DE91EDE5DEE}"/>
                </a:ext>
              </a:extLst>
            </p:cNvPr>
            <p:cNvSpPr/>
            <p:nvPr/>
          </p:nvSpPr>
          <p:spPr>
            <a:xfrm>
              <a:off x="1181988" y="304818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09" name="Oval 1008">
              <a:extLst>
                <a:ext uri="{FF2B5EF4-FFF2-40B4-BE49-F238E27FC236}">
                  <a16:creationId xmlns:a16="http://schemas.microsoft.com/office/drawing/2014/main" id="{4450FC41-86FA-3C1F-1393-EAB58821FF7D}"/>
                </a:ext>
              </a:extLst>
            </p:cNvPr>
            <p:cNvSpPr/>
            <p:nvPr/>
          </p:nvSpPr>
          <p:spPr>
            <a:xfrm>
              <a:off x="1187504" y="309059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0" name="Oval 1009">
              <a:extLst>
                <a:ext uri="{FF2B5EF4-FFF2-40B4-BE49-F238E27FC236}">
                  <a16:creationId xmlns:a16="http://schemas.microsoft.com/office/drawing/2014/main" id="{2C97B13D-28DF-E349-E538-98265F338C6F}"/>
                </a:ext>
              </a:extLst>
            </p:cNvPr>
            <p:cNvSpPr/>
            <p:nvPr/>
          </p:nvSpPr>
          <p:spPr>
            <a:xfrm>
              <a:off x="1110945" y="3093298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1" name="Oval 1010">
              <a:extLst>
                <a:ext uri="{FF2B5EF4-FFF2-40B4-BE49-F238E27FC236}">
                  <a16:creationId xmlns:a16="http://schemas.microsoft.com/office/drawing/2014/main" id="{595FBDE3-68A5-2D42-2B4B-ED5601337AD1}"/>
                </a:ext>
              </a:extLst>
            </p:cNvPr>
            <p:cNvSpPr/>
            <p:nvPr/>
          </p:nvSpPr>
          <p:spPr>
            <a:xfrm>
              <a:off x="1107522" y="3121332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2" name="Oval 1011">
              <a:extLst>
                <a:ext uri="{FF2B5EF4-FFF2-40B4-BE49-F238E27FC236}">
                  <a16:creationId xmlns:a16="http://schemas.microsoft.com/office/drawing/2014/main" id="{798B7C23-02B6-F0F1-35CC-FC7CFEAC2A5F}"/>
                </a:ext>
              </a:extLst>
            </p:cNvPr>
            <p:cNvSpPr/>
            <p:nvPr/>
          </p:nvSpPr>
          <p:spPr>
            <a:xfrm>
              <a:off x="1097371" y="314835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3" name="Oval 1012">
              <a:extLst>
                <a:ext uri="{FF2B5EF4-FFF2-40B4-BE49-F238E27FC236}">
                  <a16:creationId xmlns:a16="http://schemas.microsoft.com/office/drawing/2014/main" id="{9C72BDD1-02F8-203F-B097-E4A909822222}"/>
                </a:ext>
              </a:extLst>
            </p:cNvPr>
            <p:cNvSpPr/>
            <p:nvPr/>
          </p:nvSpPr>
          <p:spPr>
            <a:xfrm>
              <a:off x="1080864" y="3173384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4" name="Oval 1013">
              <a:extLst>
                <a:ext uri="{FF2B5EF4-FFF2-40B4-BE49-F238E27FC236}">
                  <a16:creationId xmlns:a16="http://schemas.microsoft.com/office/drawing/2014/main" id="{E6F40D51-BA61-292E-601A-13FD68A54EA9}"/>
                </a:ext>
              </a:extLst>
            </p:cNvPr>
            <p:cNvSpPr/>
            <p:nvPr/>
          </p:nvSpPr>
          <p:spPr>
            <a:xfrm>
              <a:off x="1058593" y="3195521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5" name="Oval 1014">
              <a:extLst>
                <a:ext uri="{FF2B5EF4-FFF2-40B4-BE49-F238E27FC236}">
                  <a16:creationId xmlns:a16="http://schemas.microsoft.com/office/drawing/2014/main" id="{DCCC5F24-B3C5-4B1B-0C97-A00173C1C357}"/>
                </a:ext>
              </a:extLst>
            </p:cNvPr>
            <p:cNvSpPr/>
            <p:nvPr/>
          </p:nvSpPr>
          <p:spPr>
            <a:xfrm>
              <a:off x="1031367" y="321396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6" name="Oval 1015">
              <a:extLst>
                <a:ext uri="{FF2B5EF4-FFF2-40B4-BE49-F238E27FC236}">
                  <a16:creationId xmlns:a16="http://schemas.microsoft.com/office/drawing/2014/main" id="{67868F45-DA42-4878-CC11-DF5AD8C0C85C}"/>
                </a:ext>
              </a:extLst>
            </p:cNvPr>
            <p:cNvSpPr/>
            <p:nvPr/>
          </p:nvSpPr>
          <p:spPr>
            <a:xfrm>
              <a:off x="1000167" y="3228044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7" name="Oval 1016">
              <a:extLst>
                <a:ext uri="{FF2B5EF4-FFF2-40B4-BE49-F238E27FC236}">
                  <a16:creationId xmlns:a16="http://schemas.microsoft.com/office/drawing/2014/main" id="{AABDFCE4-B661-974B-02CE-3D04F7A63005}"/>
                </a:ext>
              </a:extLst>
            </p:cNvPr>
            <p:cNvSpPr/>
            <p:nvPr/>
          </p:nvSpPr>
          <p:spPr>
            <a:xfrm>
              <a:off x="966122" y="3237255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8" name="Oval 1017">
              <a:extLst>
                <a:ext uri="{FF2B5EF4-FFF2-40B4-BE49-F238E27FC236}">
                  <a16:creationId xmlns:a16="http://schemas.microsoft.com/office/drawing/2014/main" id="{FE933087-680A-BB48-4A78-4C575A48A7CE}"/>
                </a:ext>
              </a:extLst>
            </p:cNvPr>
            <p:cNvSpPr/>
            <p:nvPr/>
          </p:nvSpPr>
          <p:spPr>
            <a:xfrm>
              <a:off x="930463" y="324126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19" name="Oval 1018">
              <a:extLst>
                <a:ext uri="{FF2B5EF4-FFF2-40B4-BE49-F238E27FC236}">
                  <a16:creationId xmlns:a16="http://schemas.microsoft.com/office/drawing/2014/main" id="{41E01A06-16EB-4AA6-9514-258199199F12}"/>
                </a:ext>
              </a:extLst>
            </p:cNvPr>
            <p:cNvSpPr/>
            <p:nvPr/>
          </p:nvSpPr>
          <p:spPr>
            <a:xfrm>
              <a:off x="894477" y="323992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0" name="Oval 1019">
              <a:extLst>
                <a:ext uri="{FF2B5EF4-FFF2-40B4-BE49-F238E27FC236}">
                  <a16:creationId xmlns:a16="http://schemas.microsoft.com/office/drawing/2014/main" id="{DB1306E1-BAA4-6188-0C20-D6843AFEF62E}"/>
                </a:ext>
              </a:extLst>
            </p:cNvPr>
            <p:cNvSpPr/>
            <p:nvPr/>
          </p:nvSpPr>
          <p:spPr>
            <a:xfrm>
              <a:off x="859466" y="323328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1" name="Oval 1020">
              <a:extLst>
                <a:ext uri="{FF2B5EF4-FFF2-40B4-BE49-F238E27FC236}">
                  <a16:creationId xmlns:a16="http://schemas.microsoft.com/office/drawing/2014/main" id="{C6C2E025-802A-4BC6-27D8-CAC336A2DBEF}"/>
                </a:ext>
              </a:extLst>
            </p:cNvPr>
            <p:cNvSpPr/>
            <p:nvPr/>
          </p:nvSpPr>
          <p:spPr>
            <a:xfrm>
              <a:off x="826696" y="3221584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2" name="Oval 1021">
              <a:extLst>
                <a:ext uri="{FF2B5EF4-FFF2-40B4-BE49-F238E27FC236}">
                  <a16:creationId xmlns:a16="http://schemas.microsoft.com/office/drawing/2014/main" id="{FD30B27C-E5B4-77CB-700F-23702E08E7B0}"/>
                </a:ext>
              </a:extLst>
            </p:cNvPr>
            <p:cNvSpPr/>
            <p:nvPr/>
          </p:nvSpPr>
          <p:spPr>
            <a:xfrm>
              <a:off x="797349" y="3205249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3" name="Oval 1022">
              <a:extLst>
                <a:ext uri="{FF2B5EF4-FFF2-40B4-BE49-F238E27FC236}">
                  <a16:creationId xmlns:a16="http://schemas.microsoft.com/office/drawing/2014/main" id="{44322DF4-91B5-B9EB-B7D7-E61EF0C8A0C1}"/>
                </a:ext>
              </a:extLst>
            </p:cNvPr>
            <p:cNvSpPr/>
            <p:nvPr/>
          </p:nvSpPr>
          <p:spPr>
            <a:xfrm>
              <a:off x="772488" y="3184867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4" name="Oval 1023">
              <a:extLst>
                <a:ext uri="{FF2B5EF4-FFF2-40B4-BE49-F238E27FC236}">
                  <a16:creationId xmlns:a16="http://schemas.microsoft.com/office/drawing/2014/main" id="{BDBEF73D-C0D2-A5FF-FD5E-44E50613C968}"/>
                </a:ext>
              </a:extLst>
            </p:cNvPr>
            <p:cNvSpPr/>
            <p:nvPr/>
          </p:nvSpPr>
          <p:spPr>
            <a:xfrm>
              <a:off x="753012" y="3161176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5" name="Oval 1024">
              <a:extLst>
                <a:ext uri="{FF2B5EF4-FFF2-40B4-BE49-F238E27FC236}">
                  <a16:creationId xmlns:a16="http://schemas.microsoft.com/office/drawing/2014/main" id="{DEA728D3-7C2C-2FE2-46A5-018C353FC52C}"/>
                </a:ext>
              </a:extLst>
            </p:cNvPr>
            <p:cNvSpPr/>
            <p:nvPr/>
          </p:nvSpPr>
          <p:spPr>
            <a:xfrm>
              <a:off x="739622" y="3135031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6" name="Oval 1025">
              <a:extLst>
                <a:ext uri="{FF2B5EF4-FFF2-40B4-BE49-F238E27FC236}">
                  <a16:creationId xmlns:a16="http://schemas.microsoft.com/office/drawing/2014/main" id="{FE8FD585-4351-9925-E604-3053AA41DC5F}"/>
                </a:ext>
              </a:extLst>
            </p:cNvPr>
            <p:cNvSpPr/>
            <p:nvPr/>
          </p:nvSpPr>
          <p:spPr>
            <a:xfrm>
              <a:off x="732804" y="3107379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7" name="Oval 1026">
              <a:extLst>
                <a:ext uri="{FF2B5EF4-FFF2-40B4-BE49-F238E27FC236}">
                  <a16:creationId xmlns:a16="http://schemas.microsoft.com/office/drawing/2014/main" id="{DB0C7D85-0875-5FD4-120E-FAE60E81E209}"/>
                </a:ext>
              </a:extLst>
            </p:cNvPr>
            <p:cNvSpPr/>
            <p:nvPr/>
          </p:nvSpPr>
          <p:spPr>
            <a:xfrm>
              <a:off x="732804" y="3079217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8" name="Oval 1027">
              <a:extLst>
                <a:ext uri="{FF2B5EF4-FFF2-40B4-BE49-F238E27FC236}">
                  <a16:creationId xmlns:a16="http://schemas.microsoft.com/office/drawing/2014/main" id="{4CD14FE2-C0CC-F16B-B281-FEDD380C6049}"/>
                </a:ext>
              </a:extLst>
            </p:cNvPr>
            <p:cNvSpPr/>
            <p:nvPr/>
          </p:nvSpPr>
          <p:spPr>
            <a:xfrm>
              <a:off x="739622" y="3051564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29" name="Oval 1028">
              <a:extLst>
                <a:ext uri="{FF2B5EF4-FFF2-40B4-BE49-F238E27FC236}">
                  <a16:creationId xmlns:a16="http://schemas.microsoft.com/office/drawing/2014/main" id="{2BB046A7-0AC6-E4E6-578E-A3E030B24239}"/>
                </a:ext>
              </a:extLst>
            </p:cNvPr>
            <p:cNvSpPr/>
            <p:nvPr/>
          </p:nvSpPr>
          <p:spPr>
            <a:xfrm>
              <a:off x="753012" y="3025419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0" name="Oval 1029">
              <a:extLst>
                <a:ext uri="{FF2B5EF4-FFF2-40B4-BE49-F238E27FC236}">
                  <a16:creationId xmlns:a16="http://schemas.microsoft.com/office/drawing/2014/main" id="{0EA8EA54-2E96-B1C9-A8E0-0705EA50AB91}"/>
                </a:ext>
              </a:extLst>
            </p:cNvPr>
            <p:cNvSpPr/>
            <p:nvPr/>
          </p:nvSpPr>
          <p:spPr>
            <a:xfrm>
              <a:off x="772488" y="3001728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1" name="Oval 1030">
              <a:extLst>
                <a:ext uri="{FF2B5EF4-FFF2-40B4-BE49-F238E27FC236}">
                  <a16:creationId xmlns:a16="http://schemas.microsoft.com/office/drawing/2014/main" id="{38EFC1DC-18AB-9253-0C30-E1684827D234}"/>
                </a:ext>
              </a:extLst>
            </p:cNvPr>
            <p:cNvSpPr/>
            <p:nvPr/>
          </p:nvSpPr>
          <p:spPr>
            <a:xfrm>
              <a:off x="797349" y="2981346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2" name="Oval 1031">
              <a:extLst>
                <a:ext uri="{FF2B5EF4-FFF2-40B4-BE49-F238E27FC236}">
                  <a16:creationId xmlns:a16="http://schemas.microsoft.com/office/drawing/2014/main" id="{217869A4-1BBA-C2E9-4BC0-13090338351B}"/>
                </a:ext>
              </a:extLst>
            </p:cNvPr>
            <p:cNvSpPr/>
            <p:nvPr/>
          </p:nvSpPr>
          <p:spPr>
            <a:xfrm>
              <a:off x="826696" y="2965011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3" name="Oval 1032">
              <a:extLst>
                <a:ext uri="{FF2B5EF4-FFF2-40B4-BE49-F238E27FC236}">
                  <a16:creationId xmlns:a16="http://schemas.microsoft.com/office/drawing/2014/main" id="{5E3B8809-3057-5EA0-A528-1B008D77FA9F}"/>
                </a:ext>
              </a:extLst>
            </p:cNvPr>
            <p:cNvSpPr/>
            <p:nvPr/>
          </p:nvSpPr>
          <p:spPr>
            <a:xfrm>
              <a:off x="859466" y="2953312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4" name="Oval 1033">
              <a:extLst>
                <a:ext uri="{FF2B5EF4-FFF2-40B4-BE49-F238E27FC236}">
                  <a16:creationId xmlns:a16="http://schemas.microsoft.com/office/drawing/2014/main" id="{4730017F-1676-2592-6E9F-C3A652F0A6E4}"/>
                </a:ext>
              </a:extLst>
            </p:cNvPr>
            <p:cNvSpPr/>
            <p:nvPr/>
          </p:nvSpPr>
          <p:spPr>
            <a:xfrm>
              <a:off x="894477" y="294667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5" name="Oval 1034">
              <a:extLst>
                <a:ext uri="{FF2B5EF4-FFF2-40B4-BE49-F238E27FC236}">
                  <a16:creationId xmlns:a16="http://schemas.microsoft.com/office/drawing/2014/main" id="{7E0B8845-7C45-067D-D9A4-394ED360DCEA}"/>
                </a:ext>
              </a:extLst>
            </p:cNvPr>
            <p:cNvSpPr/>
            <p:nvPr/>
          </p:nvSpPr>
          <p:spPr>
            <a:xfrm>
              <a:off x="930463" y="294533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6" name="Oval 1035">
              <a:extLst>
                <a:ext uri="{FF2B5EF4-FFF2-40B4-BE49-F238E27FC236}">
                  <a16:creationId xmlns:a16="http://schemas.microsoft.com/office/drawing/2014/main" id="{68CC4E86-F1A8-04EC-3437-E931B5F4F919}"/>
                </a:ext>
              </a:extLst>
            </p:cNvPr>
            <p:cNvSpPr/>
            <p:nvPr/>
          </p:nvSpPr>
          <p:spPr>
            <a:xfrm>
              <a:off x="966122" y="2949340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7" name="Oval 1036">
              <a:extLst>
                <a:ext uri="{FF2B5EF4-FFF2-40B4-BE49-F238E27FC236}">
                  <a16:creationId xmlns:a16="http://schemas.microsoft.com/office/drawing/2014/main" id="{2A0F3E22-0153-4805-27E7-58A1AB98A45F}"/>
                </a:ext>
              </a:extLst>
            </p:cNvPr>
            <p:cNvSpPr/>
            <p:nvPr/>
          </p:nvSpPr>
          <p:spPr>
            <a:xfrm>
              <a:off x="1000167" y="2958551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8" name="Oval 1037">
              <a:extLst>
                <a:ext uri="{FF2B5EF4-FFF2-40B4-BE49-F238E27FC236}">
                  <a16:creationId xmlns:a16="http://schemas.microsoft.com/office/drawing/2014/main" id="{06DF5EC4-A736-8DBD-64F6-F0BD3318E9AB}"/>
                </a:ext>
              </a:extLst>
            </p:cNvPr>
            <p:cNvSpPr/>
            <p:nvPr/>
          </p:nvSpPr>
          <p:spPr>
            <a:xfrm>
              <a:off x="1031367" y="2972632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39" name="Oval 1038">
              <a:extLst>
                <a:ext uri="{FF2B5EF4-FFF2-40B4-BE49-F238E27FC236}">
                  <a16:creationId xmlns:a16="http://schemas.microsoft.com/office/drawing/2014/main" id="{9640AA57-432B-15BC-E635-2EFDE448C7F6}"/>
                </a:ext>
              </a:extLst>
            </p:cNvPr>
            <p:cNvSpPr/>
            <p:nvPr/>
          </p:nvSpPr>
          <p:spPr>
            <a:xfrm>
              <a:off x="1058593" y="2991074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0" name="Oval 1039">
              <a:extLst>
                <a:ext uri="{FF2B5EF4-FFF2-40B4-BE49-F238E27FC236}">
                  <a16:creationId xmlns:a16="http://schemas.microsoft.com/office/drawing/2014/main" id="{34E0D4E6-0124-F60C-D33A-CC4215491BDB}"/>
                </a:ext>
              </a:extLst>
            </p:cNvPr>
            <p:cNvSpPr/>
            <p:nvPr/>
          </p:nvSpPr>
          <p:spPr>
            <a:xfrm>
              <a:off x="1080864" y="3013211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1" name="Oval 1040">
              <a:extLst>
                <a:ext uri="{FF2B5EF4-FFF2-40B4-BE49-F238E27FC236}">
                  <a16:creationId xmlns:a16="http://schemas.microsoft.com/office/drawing/2014/main" id="{C08942CB-CECA-54D6-1C6F-DB6345F7F1C4}"/>
                </a:ext>
              </a:extLst>
            </p:cNvPr>
            <p:cNvSpPr/>
            <p:nvPr/>
          </p:nvSpPr>
          <p:spPr>
            <a:xfrm>
              <a:off x="1097371" y="3038242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2" name="Oval 1041">
              <a:extLst>
                <a:ext uri="{FF2B5EF4-FFF2-40B4-BE49-F238E27FC236}">
                  <a16:creationId xmlns:a16="http://schemas.microsoft.com/office/drawing/2014/main" id="{6C74F268-C87F-E2FD-11C2-718FB7DF5C5C}"/>
                </a:ext>
              </a:extLst>
            </p:cNvPr>
            <p:cNvSpPr/>
            <p:nvPr/>
          </p:nvSpPr>
          <p:spPr>
            <a:xfrm>
              <a:off x="1107522" y="3065263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3" name="Oval 1042">
              <a:extLst>
                <a:ext uri="{FF2B5EF4-FFF2-40B4-BE49-F238E27FC236}">
                  <a16:creationId xmlns:a16="http://schemas.microsoft.com/office/drawing/2014/main" id="{FC660D69-AFCA-11DF-92D1-29DF626F9DE1}"/>
                </a:ext>
              </a:extLst>
            </p:cNvPr>
            <p:cNvSpPr/>
            <p:nvPr/>
          </p:nvSpPr>
          <p:spPr>
            <a:xfrm>
              <a:off x="1110945" y="3093298"/>
              <a:ext cx="16675" cy="13035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4" name="Oval 1043">
              <a:extLst>
                <a:ext uri="{FF2B5EF4-FFF2-40B4-BE49-F238E27FC236}">
                  <a16:creationId xmlns:a16="http://schemas.microsoft.com/office/drawing/2014/main" id="{99CF34E9-123E-B58A-59FF-B7484E7C561B}"/>
                </a:ext>
              </a:extLst>
            </p:cNvPr>
            <p:cNvSpPr/>
            <p:nvPr/>
          </p:nvSpPr>
          <p:spPr>
            <a:xfrm>
              <a:off x="1059402" y="3094483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5" name="Oval 1044">
              <a:extLst>
                <a:ext uri="{FF2B5EF4-FFF2-40B4-BE49-F238E27FC236}">
                  <a16:creationId xmlns:a16="http://schemas.microsoft.com/office/drawing/2014/main" id="{4C7ACE1C-516F-B498-B17E-3F36F5F1E89E}"/>
                </a:ext>
              </a:extLst>
            </p:cNvPr>
            <p:cNvSpPr/>
            <p:nvPr/>
          </p:nvSpPr>
          <p:spPr>
            <a:xfrm>
              <a:off x="1055724" y="3119079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6" name="Oval 1045">
              <a:extLst>
                <a:ext uri="{FF2B5EF4-FFF2-40B4-BE49-F238E27FC236}">
                  <a16:creationId xmlns:a16="http://schemas.microsoft.com/office/drawing/2014/main" id="{F0211D31-A85F-E36B-6382-D787327994D1}"/>
                </a:ext>
              </a:extLst>
            </p:cNvPr>
            <p:cNvSpPr/>
            <p:nvPr/>
          </p:nvSpPr>
          <p:spPr>
            <a:xfrm>
              <a:off x="1044890" y="3142350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7" name="Oval 1046">
              <a:extLst>
                <a:ext uri="{FF2B5EF4-FFF2-40B4-BE49-F238E27FC236}">
                  <a16:creationId xmlns:a16="http://schemas.microsoft.com/office/drawing/2014/main" id="{A4245D97-31CB-ED9E-E1E4-F8472C2B6311}"/>
                </a:ext>
              </a:extLst>
            </p:cNvPr>
            <p:cNvSpPr/>
            <p:nvPr/>
          </p:nvSpPr>
          <p:spPr>
            <a:xfrm>
              <a:off x="1027481" y="3163040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8" name="Oval 1047">
              <a:extLst>
                <a:ext uri="{FF2B5EF4-FFF2-40B4-BE49-F238E27FC236}">
                  <a16:creationId xmlns:a16="http://schemas.microsoft.com/office/drawing/2014/main" id="{8240FB55-C9C8-42A3-4711-2DEC2E1A6648}"/>
                </a:ext>
              </a:extLst>
            </p:cNvPr>
            <p:cNvSpPr/>
            <p:nvPr/>
          </p:nvSpPr>
          <p:spPr>
            <a:xfrm>
              <a:off x="1004438" y="3180034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49" name="Oval 1048">
              <a:extLst>
                <a:ext uri="{FF2B5EF4-FFF2-40B4-BE49-F238E27FC236}">
                  <a16:creationId xmlns:a16="http://schemas.microsoft.com/office/drawing/2014/main" id="{B660D51A-0DE7-6B22-3BD6-E7FF4B29CEDD}"/>
                </a:ext>
              </a:extLst>
            </p:cNvPr>
            <p:cNvSpPr/>
            <p:nvPr/>
          </p:nvSpPr>
          <p:spPr>
            <a:xfrm>
              <a:off x="977003" y="3192416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0" name="Oval 1049">
              <a:extLst>
                <a:ext uri="{FF2B5EF4-FFF2-40B4-BE49-F238E27FC236}">
                  <a16:creationId xmlns:a16="http://schemas.microsoft.com/office/drawing/2014/main" id="{1949B3C0-7930-000E-7630-E695FD06536F}"/>
                </a:ext>
              </a:extLst>
            </p:cNvPr>
            <p:cNvSpPr/>
            <p:nvPr/>
          </p:nvSpPr>
          <p:spPr>
            <a:xfrm>
              <a:off x="946654" y="3199518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1" name="Oval 1050">
              <a:extLst>
                <a:ext uri="{FF2B5EF4-FFF2-40B4-BE49-F238E27FC236}">
                  <a16:creationId xmlns:a16="http://schemas.microsoft.com/office/drawing/2014/main" id="{29529477-041A-8E6A-5760-914F04B9488E}"/>
                </a:ext>
              </a:extLst>
            </p:cNvPr>
            <p:cNvSpPr/>
            <p:nvPr/>
          </p:nvSpPr>
          <p:spPr>
            <a:xfrm>
              <a:off x="915028" y="3200958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2" name="Oval 1051">
              <a:extLst>
                <a:ext uri="{FF2B5EF4-FFF2-40B4-BE49-F238E27FC236}">
                  <a16:creationId xmlns:a16="http://schemas.microsoft.com/office/drawing/2014/main" id="{565C26E6-C2C1-B911-3CB4-901FD84A47EA}"/>
                </a:ext>
              </a:extLst>
            </p:cNvPr>
            <p:cNvSpPr/>
            <p:nvPr/>
          </p:nvSpPr>
          <p:spPr>
            <a:xfrm>
              <a:off x="883831" y="3196658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3" name="Oval 1052">
              <a:extLst>
                <a:ext uri="{FF2B5EF4-FFF2-40B4-BE49-F238E27FC236}">
                  <a16:creationId xmlns:a16="http://schemas.microsoft.com/office/drawing/2014/main" id="{35F98A4A-9473-9D61-63DE-5AC8D0244546}"/>
                </a:ext>
              </a:extLst>
            </p:cNvPr>
            <p:cNvSpPr/>
            <p:nvPr/>
          </p:nvSpPr>
          <p:spPr>
            <a:xfrm>
              <a:off x="854742" y="3186849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4" name="Oval 1053">
              <a:extLst>
                <a:ext uri="{FF2B5EF4-FFF2-40B4-BE49-F238E27FC236}">
                  <a16:creationId xmlns:a16="http://schemas.microsoft.com/office/drawing/2014/main" id="{E0212F45-DD5F-259D-B5AB-F11041522124}"/>
                </a:ext>
              </a:extLst>
            </p:cNvPr>
            <p:cNvSpPr/>
            <p:nvPr/>
          </p:nvSpPr>
          <p:spPr>
            <a:xfrm>
              <a:off x="829331" y="3172061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5" name="Oval 1054">
              <a:extLst>
                <a:ext uri="{FF2B5EF4-FFF2-40B4-BE49-F238E27FC236}">
                  <a16:creationId xmlns:a16="http://schemas.microsoft.com/office/drawing/2014/main" id="{22800779-DB7C-E7F9-BCCC-FA5CF90D2549}"/>
                </a:ext>
              </a:extLst>
            </p:cNvPr>
            <p:cNvSpPr/>
            <p:nvPr/>
          </p:nvSpPr>
          <p:spPr>
            <a:xfrm>
              <a:off x="808968" y="3153091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6" name="Oval 1055">
              <a:extLst>
                <a:ext uri="{FF2B5EF4-FFF2-40B4-BE49-F238E27FC236}">
                  <a16:creationId xmlns:a16="http://schemas.microsoft.com/office/drawing/2014/main" id="{4956BCED-8D7D-6256-FEC6-0730AF32C487}"/>
                </a:ext>
              </a:extLst>
            </p:cNvPr>
            <p:cNvSpPr/>
            <p:nvPr/>
          </p:nvSpPr>
          <p:spPr>
            <a:xfrm>
              <a:off x="794750" y="3130961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7" name="Oval 1056">
              <a:extLst>
                <a:ext uri="{FF2B5EF4-FFF2-40B4-BE49-F238E27FC236}">
                  <a16:creationId xmlns:a16="http://schemas.microsoft.com/office/drawing/2014/main" id="{91152D70-8C91-383E-9C67-605145FB58F2}"/>
                </a:ext>
              </a:extLst>
            </p:cNvPr>
            <p:cNvSpPr/>
            <p:nvPr/>
          </p:nvSpPr>
          <p:spPr>
            <a:xfrm>
              <a:off x="787444" y="3106865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8" name="Oval 1057">
              <a:extLst>
                <a:ext uri="{FF2B5EF4-FFF2-40B4-BE49-F238E27FC236}">
                  <a16:creationId xmlns:a16="http://schemas.microsoft.com/office/drawing/2014/main" id="{11AA8C5A-8AB0-7F26-2233-641A42E43263}"/>
                </a:ext>
              </a:extLst>
            </p:cNvPr>
            <p:cNvSpPr/>
            <p:nvPr/>
          </p:nvSpPr>
          <p:spPr>
            <a:xfrm>
              <a:off x="787444" y="3082101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D09BF3B7-336B-EA1F-08AB-855E684F03F5}"/>
                </a:ext>
              </a:extLst>
            </p:cNvPr>
            <p:cNvSpPr/>
            <p:nvPr/>
          </p:nvSpPr>
          <p:spPr>
            <a:xfrm>
              <a:off x="794750" y="3058004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0" name="Oval 1059">
              <a:extLst>
                <a:ext uri="{FF2B5EF4-FFF2-40B4-BE49-F238E27FC236}">
                  <a16:creationId xmlns:a16="http://schemas.microsoft.com/office/drawing/2014/main" id="{A2185932-D1A5-8EFE-5B34-E4EFEF1748A1}"/>
                </a:ext>
              </a:extLst>
            </p:cNvPr>
            <p:cNvSpPr/>
            <p:nvPr/>
          </p:nvSpPr>
          <p:spPr>
            <a:xfrm>
              <a:off x="808968" y="3035875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1" name="Oval 1060">
              <a:extLst>
                <a:ext uri="{FF2B5EF4-FFF2-40B4-BE49-F238E27FC236}">
                  <a16:creationId xmlns:a16="http://schemas.microsoft.com/office/drawing/2014/main" id="{3C554115-5773-810E-3203-D674E1A0BC5B}"/>
                </a:ext>
              </a:extLst>
            </p:cNvPr>
            <p:cNvSpPr/>
            <p:nvPr/>
          </p:nvSpPr>
          <p:spPr>
            <a:xfrm>
              <a:off x="829331" y="3016904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2" name="Oval 1061">
              <a:extLst>
                <a:ext uri="{FF2B5EF4-FFF2-40B4-BE49-F238E27FC236}">
                  <a16:creationId xmlns:a16="http://schemas.microsoft.com/office/drawing/2014/main" id="{D430BD64-1524-6ECE-A761-C30B2792C477}"/>
                </a:ext>
              </a:extLst>
            </p:cNvPr>
            <p:cNvSpPr/>
            <p:nvPr/>
          </p:nvSpPr>
          <p:spPr>
            <a:xfrm>
              <a:off x="854742" y="3002116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3" name="Oval 1062">
              <a:extLst>
                <a:ext uri="{FF2B5EF4-FFF2-40B4-BE49-F238E27FC236}">
                  <a16:creationId xmlns:a16="http://schemas.microsoft.com/office/drawing/2014/main" id="{7B7E66CC-1FEE-8511-C778-8700BF7D1AB6}"/>
                </a:ext>
              </a:extLst>
            </p:cNvPr>
            <p:cNvSpPr/>
            <p:nvPr/>
          </p:nvSpPr>
          <p:spPr>
            <a:xfrm>
              <a:off x="883831" y="2992308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4" name="Oval 1063">
              <a:extLst>
                <a:ext uri="{FF2B5EF4-FFF2-40B4-BE49-F238E27FC236}">
                  <a16:creationId xmlns:a16="http://schemas.microsoft.com/office/drawing/2014/main" id="{F271904D-CB14-6577-8B6D-EA69A583F4C0}"/>
                </a:ext>
              </a:extLst>
            </p:cNvPr>
            <p:cNvSpPr/>
            <p:nvPr/>
          </p:nvSpPr>
          <p:spPr>
            <a:xfrm>
              <a:off x="915028" y="2988008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5" name="Oval 1064">
              <a:extLst>
                <a:ext uri="{FF2B5EF4-FFF2-40B4-BE49-F238E27FC236}">
                  <a16:creationId xmlns:a16="http://schemas.microsoft.com/office/drawing/2014/main" id="{2659DED3-A805-92B4-C3F7-667397522E32}"/>
                </a:ext>
              </a:extLst>
            </p:cNvPr>
            <p:cNvSpPr/>
            <p:nvPr/>
          </p:nvSpPr>
          <p:spPr>
            <a:xfrm>
              <a:off x="946654" y="2989447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6" name="Oval 1065">
              <a:extLst>
                <a:ext uri="{FF2B5EF4-FFF2-40B4-BE49-F238E27FC236}">
                  <a16:creationId xmlns:a16="http://schemas.microsoft.com/office/drawing/2014/main" id="{40CD4A89-7F81-3904-A1B5-2220DF12B9A9}"/>
                </a:ext>
              </a:extLst>
            </p:cNvPr>
            <p:cNvSpPr/>
            <p:nvPr/>
          </p:nvSpPr>
          <p:spPr>
            <a:xfrm>
              <a:off x="977003" y="2996550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33452F04-2003-A615-9FED-510377244EC1}"/>
                </a:ext>
              </a:extLst>
            </p:cNvPr>
            <p:cNvSpPr/>
            <p:nvPr/>
          </p:nvSpPr>
          <p:spPr>
            <a:xfrm>
              <a:off x="1004438" y="3008932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8" name="Oval 1067">
              <a:extLst>
                <a:ext uri="{FF2B5EF4-FFF2-40B4-BE49-F238E27FC236}">
                  <a16:creationId xmlns:a16="http://schemas.microsoft.com/office/drawing/2014/main" id="{B1FB39E0-61E5-B1D0-1749-A386444CE66E}"/>
                </a:ext>
              </a:extLst>
            </p:cNvPr>
            <p:cNvSpPr/>
            <p:nvPr/>
          </p:nvSpPr>
          <p:spPr>
            <a:xfrm>
              <a:off x="1027481" y="3025926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16A4DF22-5DF3-1123-FC54-1602917DBD04}"/>
                </a:ext>
              </a:extLst>
            </p:cNvPr>
            <p:cNvSpPr/>
            <p:nvPr/>
          </p:nvSpPr>
          <p:spPr>
            <a:xfrm>
              <a:off x="1044890" y="3046616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1D6BCF27-62C4-D48A-6FCC-FA68EEC11972}"/>
                </a:ext>
              </a:extLst>
            </p:cNvPr>
            <p:cNvSpPr/>
            <p:nvPr/>
          </p:nvSpPr>
          <p:spPr>
            <a:xfrm>
              <a:off x="1055724" y="3069886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1" name="Oval 1070">
              <a:extLst>
                <a:ext uri="{FF2B5EF4-FFF2-40B4-BE49-F238E27FC236}">
                  <a16:creationId xmlns:a16="http://schemas.microsoft.com/office/drawing/2014/main" id="{80D80B3F-7D38-C4CB-FCFF-8B188EB87623}"/>
                </a:ext>
              </a:extLst>
            </p:cNvPr>
            <p:cNvSpPr/>
            <p:nvPr/>
          </p:nvSpPr>
          <p:spPr>
            <a:xfrm>
              <a:off x="1059402" y="3094483"/>
              <a:ext cx="13643" cy="10665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2" name="Oval 1071">
              <a:extLst>
                <a:ext uri="{FF2B5EF4-FFF2-40B4-BE49-F238E27FC236}">
                  <a16:creationId xmlns:a16="http://schemas.microsoft.com/office/drawing/2014/main" id="{D5EFAF72-B0B4-20CD-5A57-A5876FF91B71}"/>
                </a:ext>
              </a:extLst>
            </p:cNvPr>
            <p:cNvSpPr/>
            <p:nvPr/>
          </p:nvSpPr>
          <p:spPr>
            <a:xfrm>
              <a:off x="1013921" y="3094483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3" name="Oval 1072">
              <a:extLst>
                <a:ext uri="{FF2B5EF4-FFF2-40B4-BE49-F238E27FC236}">
                  <a16:creationId xmlns:a16="http://schemas.microsoft.com/office/drawing/2014/main" id="{83D87C8F-22A5-83C8-70EF-C918635654D0}"/>
                </a:ext>
              </a:extLst>
            </p:cNvPr>
            <p:cNvSpPr/>
            <p:nvPr/>
          </p:nvSpPr>
          <p:spPr>
            <a:xfrm>
              <a:off x="1009881" y="3115441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4" name="Oval 1073">
              <a:extLst>
                <a:ext uri="{FF2B5EF4-FFF2-40B4-BE49-F238E27FC236}">
                  <a16:creationId xmlns:a16="http://schemas.microsoft.com/office/drawing/2014/main" id="{987CA52F-BB5C-27EA-22F3-384EA5AB054A}"/>
                </a:ext>
              </a:extLst>
            </p:cNvPr>
            <p:cNvSpPr/>
            <p:nvPr/>
          </p:nvSpPr>
          <p:spPr>
            <a:xfrm>
              <a:off x="998116" y="3134537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5" name="Oval 1074">
              <a:extLst>
                <a:ext uri="{FF2B5EF4-FFF2-40B4-BE49-F238E27FC236}">
                  <a16:creationId xmlns:a16="http://schemas.microsoft.com/office/drawing/2014/main" id="{EA8B7C49-86C7-3EAD-A5AA-2FF1E41EFE19}"/>
                </a:ext>
              </a:extLst>
            </p:cNvPr>
            <p:cNvSpPr/>
            <p:nvPr/>
          </p:nvSpPr>
          <p:spPr>
            <a:xfrm>
              <a:off x="979674" y="3150074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6" name="Oval 1075">
              <a:extLst>
                <a:ext uri="{FF2B5EF4-FFF2-40B4-BE49-F238E27FC236}">
                  <a16:creationId xmlns:a16="http://schemas.microsoft.com/office/drawing/2014/main" id="{582842FD-43BA-AFB7-546F-38AE0A54AE6F}"/>
                </a:ext>
              </a:extLst>
            </p:cNvPr>
            <p:cNvSpPr/>
            <p:nvPr/>
          </p:nvSpPr>
          <p:spPr>
            <a:xfrm>
              <a:off x="956194" y="3160671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7" name="Oval 1076">
              <a:extLst>
                <a:ext uri="{FF2B5EF4-FFF2-40B4-BE49-F238E27FC236}">
                  <a16:creationId xmlns:a16="http://schemas.microsoft.com/office/drawing/2014/main" id="{183E0AC0-7A71-B66F-1449-ECE0C5047512}"/>
                </a:ext>
              </a:extLst>
            </p:cNvPr>
            <p:cNvSpPr/>
            <p:nvPr/>
          </p:nvSpPr>
          <p:spPr>
            <a:xfrm>
              <a:off x="929759" y="3165388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8" name="Oval 1077">
              <a:extLst>
                <a:ext uri="{FF2B5EF4-FFF2-40B4-BE49-F238E27FC236}">
                  <a16:creationId xmlns:a16="http://schemas.microsoft.com/office/drawing/2014/main" id="{D3F257D1-07F2-6CFB-F02E-101586DE30C5}"/>
                </a:ext>
              </a:extLst>
            </p:cNvPr>
            <p:cNvSpPr/>
            <p:nvPr/>
          </p:nvSpPr>
          <p:spPr>
            <a:xfrm>
              <a:off x="902722" y="3163804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79" name="Oval 1078">
              <a:extLst>
                <a:ext uri="{FF2B5EF4-FFF2-40B4-BE49-F238E27FC236}">
                  <a16:creationId xmlns:a16="http://schemas.microsoft.com/office/drawing/2014/main" id="{DF0F88EB-3146-0018-E9ED-FC6ADAE5E69B}"/>
                </a:ext>
              </a:extLst>
            </p:cNvPr>
            <p:cNvSpPr/>
            <p:nvPr/>
          </p:nvSpPr>
          <p:spPr>
            <a:xfrm>
              <a:off x="877482" y="3156060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0" name="Oval 1079">
              <a:extLst>
                <a:ext uri="{FF2B5EF4-FFF2-40B4-BE49-F238E27FC236}">
                  <a16:creationId xmlns:a16="http://schemas.microsoft.com/office/drawing/2014/main" id="{CA1D4B65-020E-CF78-140F-6CDE10A8BECB}"/>
                </a:ext>
              </a:extLst>
            </p:cNvPr>
            <p:cNvSpPr/>
            <p:nvPr/>
          </p:nvSpPr>
          <p:spPr>
            <a:xfrm>
              <a:off x="856283" y="3142846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1" name="Oval 1080">
              <a:extLst>
                <a:ext uri="{FF2B5EF4-FFF2-40B4-BE49-F238E27FC236}">
                  <a16:creationId xmlns:a16="http://schemas.microsoft.com/office/drawing/2014/main" id="{936F1948-75DD-2CA2-A678-BC5193D19F30}"/>
                </a:ext>
              </a:extLst>
            </p:cNvPr>
            <p:cNvSpPr/>
            <p:nvPr/>
          </p:nvSpPr>
          <p:spPr>
            <a:xfrm>
              <a:off x="841009" y="3125333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2" name="Oval 1081">
              <a:extLst>
                <a:ext uri="{FF2B5EF4-FFF2-40B4-BE49-F238E27FC236}">
                  <a16:creationId xmlns:a16="http://schemas.microsoft.com/office/drawing/2014/main" id="{A43FF700-FEE3-1CA6-E87A-83595694620B}"/>
                </a:ext>
              </a:extLst>
            </p:cNvPr>
            <p:cNvSpPr/>
            <p:nvPr/>
          </p:nvSpPr>
          <p:spPr>
            <a:xfrm>
              <a:off x="833018" y="3105080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3" name="Oval 1082">
              <a:extLst>
                <a:ext uri="{FF2B5EF4-FFF2-40B4-BE49-F238E27FC236}">
                  <a16:creationId xmlns:a16="http://schemas.microsoft.com/office/drawing/2014/main" id="{FB6D33C8-EE6B-4A61-C5A4-116A0C37C73D}"/>
                </a:ext>
              </a:extLst>
            </p:cNvPr>
            <p:cNvSpPr/>
            <p:nvPr/>
          </p:nvSpPr>
          <p:spPr>
            <a:xfrm>
              <a:off x="833018" y="3083885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4" name="Oval 1083">
              <a:extLst>
                <a:ext uri="{FF2B5EF4-FFF2-40B4-BE49-F238E27FC236}">
                  <a16:creationId xmlns:a16="http://schemas.microsoft.com/office/drawing/2014/main" id="{0BBDBABC-28F1-2B1E-2B9C-58FB5D42D33A}"/>
                </a:ext>
              </a:extLst>
            </p:cNvPr>
            <p:cNvSpPr/>
            <p:nvPr/>
          </p:nvSpPr>
          <p:spPr>
            <a:xfrm>
              <a:off x="841009" y="3063632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5" name="Oval 1084">
              <a:extLst>
                <a:ext uri="{FF2B5EF4-FFF2-40B4-BE49-F238E27FC236}">
                  <a16:creationId xmlns:a16="http://schemas.microsoft.com/office/drawing/2014/main" id="{832D3C9E-AE86-1188-D70D-FAA027768A6C}"/>
                </a:ext>
              </a:extLst>
            </p:cNvPr>
            <p:cNvSpPr/>
            <p:nvPr/>
          </p:nvSpPr>
          <p:spPr>
            <a:xfrm>
              <a:off x="856283" y="3046120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6" name="Oval 1085">
              <a:extLst>
                <a:ext uri="{FF2B5EF4-FFF2-40B4-BE49-F238E27FC236}">
                  <a16:creationId xmlns:a16="http://schemas.microsoft.com/office/drawing/2014/main" id="{461494AF-88BD-C778-591A-667526B516EE}"/>
                </a:ext>
              </a:extLst>
            </p:cNvPr>
            <p:cNvSpPr/>
            <p:nvPr/>
          </p:nvSpPr>
          <p:spPr>
            <a:xfrm>
              <a:off x="877482" y="3032905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AADD0616-DD3B-9414-44DC-2331D80054DC}"/>
                </a:ext>
              </a:extLst>
            </p:cNvPr>
            <p:cNvSpPr/>
            <p:nvPr/>
          </p:nvSpPr>
          <p:spPr>
            <a:xfrm>
              <a:off x="902722" y="3025162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8" name="Oval 1087">
              <a:extLst>
                <a:ext uri="{FF2B5EF4-FFF2-40B4-BE49-F238E27FC236}">
                  <a16:creationId xmlns:a16="http://schemas.microsoft.com/office/drawing/2014/main" id="{E62423A4-2DD0-B366-6E36-6EE0DCAE1E45}"/>
                </a:ext>
              </a:extLst>
            </p:cNvPr>
            <p:cNvSpPr/>
            <p:nvPr/>
          </p:nvSpPr>
          <p:spPr>
            <a:xfrm>
              <a:off x="929759" y="3023578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89" name="Oval 1088">
              <a:extLst>
                <a:ext uri="{FF2B5EF4-FFF2-40B4-BE49-F238E27FC236}">
                  <a16:creationId xmlns:a16="http://schemas.microsoft.com/office/drawing/2014/main" id="{8FA5BA65-6A2A-E7A1-2F7D-B9AF82761B58}"/>
                </a:ext>
              </a:extLst>
            </p:cNvPr>
            <p:cNvSpPr/>
            <p:nvPr/>
          </p:nvSpPr>
          <p:spPr>
            <a:xfrm>
              <a:off x="956194" y="3028294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0" name="Oval 1089">
              <a:extLst>
                <a:ext uri="{FF2B5EF4-FFF2-40B4-BE49-F238E27FC236}">
                  <a16:creationId xmlns:a16="http://schemas.microsoft.com/office/drawing/2014/main" id="{77787534-70D6-2DE6-D26F-C461D9BAEABE}"/>
                </a:ext>
              </a:extLst>
            </p:cNvPr>
            <p:cNvSpPr/>
            <p:nvPr/>
          </p:nvSpPr>
          <p:spPr>
            <a:xfrm>
              <a:off x="979674" y="3038892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1" name="Oval 1090">
              <a:extLst>
                <a:ext uri="{FF2B5EF4-FFF2-40B4-BE49-F238E27FC236}">
                  <a16:creationId xmlns:a16="http://schemas.microsoft.com/office/drawing/2014/main" id="{E943F3A1-61D4-84BA-7B2A-9B7B2F361746}"/>
                </a:ext>
              </a:extLst>
            </p:cNvPr>
            <p:cNvSpPr/>
            <p:nvPr/>
          </p:nvSpPr>
          <p:spPr>
            <a:xfrm>
              <a:off x="998116" y="3054429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2" name="Oval 1091">
              <a:extLst>
                <a:ext uri="{FF2B5EF4-FFF2-40B4-BE49-F238E27FC236}">
                  <a16:creationId xmlns:a16="http://schemas.microsoft.com/office/drawing/2014/main" id="{5FDA8019-F852-D4D0-1C5D-17FD1A4733B1}"/>
                </a:ext>
              </a:extLst>
            </p:cNvPr>
            <p:cNvSpPr/>
            <p:nvPr/>
          </p:nvSpPr>
          <p:spPr>
            <a:xfrm>
              <a:off x="1009881" y="3073525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3" name="Oval 1092">
              <a:extLst>
                <a:ext uri="{FF2B5EF4-FFF2-40B4-BE49-F238E27FC236}">
                  <a16:creationId xmlns:a16="http://schemas.microsoft.com/office/drawing/2014/main" id="{DABB234D-98EC-DFA9-41EA-85E216B5A851}"/>
                </a:ext>
              </a:extLst>
            </p:cNvPr>
            <p:cNvSpPr/>
            <p:nvPr/>
          </p:nvSpPr>
          <p:spPr>
            <a:xfrm>
              <a:off x="1013921" y="3094483"/>
              <a:ext cx="13643" cy="10665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4" name="Oval 1093">
              <a:extLst>
                <a:ext uri="{FF2B5EF4-FFF2-40B4-BE49-F238E27FC236}">
                  <a16:creationId xmlns:a16="http://schemas.microsoft.com/office/drawing/2014/main" id="{590D18C6-C1BE-6642-9268-6B5083996577}"/>
                </a:ext>
              </a:extLst>
            </p:cNvPr>
            <p:cNvSpPr/>
            <p:nvPr/>
          </p:nvSpPr>
          <p:spPr>
            <a:xfrm>
              <a:off x="890368" y="3069004"/>
              <a:ext cx="78832" cy="6162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785" name="Group 784">
            <a:extLst>
              <a:ext uri="{FF2B5EF4-FFF2-40B4-BE49-F238E27FC236}">
                <a16:creationId xmlns:a16="http://schemas.microsoft.com/office/drawing/2014/main" id="{38727958-338A-F282-AD1D-92DA32E3C119}"/>
              </a:ext>
            </a:extLst>
          </p:cNvPr>
          <p:cNvGrpSpPr/>
          <p:nvPr/>
        </p:nvGrpSpPr>
        <p:grpSpPr>
          <a:xfrm>
            <a:off x="1365500" y="2863799"/>
            <a:ext cx="32753" cy="464515"/>
            <a:chOff x="1697142" y="2858414"/>
            <a:chExt cx="32753" cy="464515"/>
          </a:xfrm>
        </p:grpSpPr>
        <p:sp>
          <p:nvSpPr>
            <p:cNvPr id="1095" name="Oval 1094">
              <a:extLst>
                <a:ext uri="{FF2B5EF4-FFF2-40B4-BE49-F238E27FC236}">
                  <a16:creationId xmlns:a16="http://schemas.microsoft.com/office/drawing/2014/main" id="{4412F244-6F64-5E8F-2BCD-38459B37A816}"/>
                </a:ext>
              </a:extLst>
            </p:cNvPr>
            <p:cNvSpPr/>
            <p:nvPr/>
          </p:nvSpPr>
          <p:spPr>
            <a:xfrm>
              <a:off x="1697142" y="285841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6" name="Oval 1095">
              <a:extLst>
                <a:ext uri="{FF2B5EF4-FFF2-40B4-BE49-F238E27FC236}">
                  <a16:creationId xmlns:a16="http://schemas.microsoft.com/office/drawing/2014/main" id="{EB935293-202A-B51E-3362-EA8D16E268F7}"/>
                </a:ext>
              </a:extLst>
            </p:cNvPr>
            <p:cNvSpPr/>
            <p:nvPr/>
          </p:nvSpPr>
          <p:spPr>
            <a:xfrm>
              <a:off x="1697142" y="293156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7" name="Oval 1096">
              <a:extLst>
                <a:ext uri="{FF2B5EF4-FFF2-40B4-BE49-F238E27FC236}">
                  <a16:creationId xmlns:a16="http://schemas.microsoft.com/office/drawing/2014/main" id="{FE5B7F7C-4104-37A1-5D06-7F2B0D68EC94}"/>
                </a:ext>
              </a:extLst>
            </p:cNvPr>
            <p:cNvSpPr/>
            <p:nvPr/>
          </p:nvSpPr>
          <p:spPr>
            <a:xfrm>
              <a:off x="1697142" y="300471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8" name="Oval 1097">
              <a:extLst>
                <a:ext uri="{FF2B5EF4-FFF2-40B4-BE49-F238E27FC236}">
                  <a16:creationId xmlns:a16="http://schemas.microsoft.com/office/drawing/2014/main" id="{14452857-776A-D818-29E5-B533F22583C2}"/>
                </a:ext>
              </a:extLst>
            </p:cNvPr>
            <p:cNvSpPr/>
            <p:nvPr/>
          </p:nvSpPr>
          <p:spPr>
            <a:xfrm>
              <a:off x="1697142" y="307787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99" name="Oval 1098">
              <a:extLst>
                <a:ext uri="{FF2B5EF4-FFF2-40B4-BE49-F238E27FC236}">
                  <a16:creationId xmlns:a16="http://schemas.microsoft.com/office/drawing/2014/main" id="{A4B0036E-9C91-3FA0-0E77-E2686323EFE1}"/>
                </a:ext>
              </a:extLst>
            </p:cNvPr>
            <p:cNvSpPr/>
            <p:nvPr/>
          </p:nvSpPr>
          <p:spPr>
            <a:xfrm>
              <a:off x="1697142" y="315102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0" name="Oval 1099">
              <a:extLst>
                <a:ext uri="{FF2B5EF4-FFF2-40B4-BE49-F238E27FC236}">
                  <a16:creationId xmlns:a16="http://schemas.microsoft.com/office/drawing/2014/main" id="{89063993-EB3A-3A8C-2C1D-A7A6D3650453}"/>
                </a:ext>
              </a:extLst>
            </p:cNvPr>
            <p:cNvSpPr/>
            <p:nvPr/>
          </p:nvSpPr>
          <p:spPr>
            <a:xfrm>
              <a:off x="1697142" y="322417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1" name="Oval 1100">
              <a:extLst>
                <a:ext uri="{FF2B5EF4-FFF2-40B4-BE49-F238E27FC236}">
                  <a16:creationId xmlns:a16="http://schemas.microsoft.com/office/drawing/2014/main" id="{6F3E094E-67BD-46A2-A80B-EF6A9F860280}"/>
                </a:ext>
              </a:extLst>
            </p:cNvPr>
            <p:cNvSpPr/>
            <p:nvPr/>
          </p:nvSpPr>
          <p:spPr>
            <a:xfrm>
              <a:off x="1697142" y="329732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1102" name="TextBox 1101">
            <a:extLst>
              <a:ext uri="{FF2B5EF4-FFF2-40B4-BE49-F238E27FC236}">
                <a16:creationId xmlns:a16="http://schemas.microsoft.com/office/drawing/2014/main" id="{1F2C3F45-CB52-5BFD-F448-D64DDE4F4DA5}"/>
              </a:ext>
            </a:extLst>
          </p:cNvPr>
          <p:cNvSpPr txBox="1"/>
          <p:nvPr/>
        </p:nvSpPr>
        <p:spPr>
          <a:xfrm>
            <a:off x="1683406" y="3053329"/>
            <a:ext cx="1414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noProof="0" dirty="0"/>
              <a:t>0:17-027</a:t>
            </a:r>
          </a:p>
        </p:txBody>
      </p:sp>
      <p:grpSp>
        <p:nvGrpSpPr>
          <p:cNvPr id="769" name="Group 768">
            <a:extLst>
              <a:ext uri="{FF2B5EF4-FFF2-40B4-BE49-F238E27FC236}">
                <a16:creationId xmlns:a16="http://schemas.microsoft.com/office/drawing/2014/main" id="{1B0BACF4-F247-74B3-F68F-F3BEB6B360E0}"/>
              </a:ext>
            </a:extLst>
          </p:cNvPr>
          <p:cNvGrpSpPr/>
          <p:nvPr/>
        </p:nvGrpSpPr>
        <p:grpSpPr>
          <a:xfrm>
            <a:off x="644182" y="3528381"/>
            <a:ext cx="432000" cy="432000"/>
            <a:chOff x="649865" y="3538559"/>
            <a:chExt cx="561221" cy="439249"/>
          </a:xfrm>
        </p:grpSpPr>
        <p:sp>
          <p:nvSpPr>
            <p:cNvPr id="1103" name="Oval 1102">
              <a:extLst>
                <a:ext uri="{FF2B5EF4-FFF2-40B4-BE49-F238E27FC236}">
                  <a16:creationId xmlns:a16="http://schemas.microsoft.com/office/drawing/2014/main" id="{8132AD43-22B5-9D51-3E8E-AFB8D39AFF8C}"/>
                </a:ext>
              </a:extLst>
            </p:cNvPr>
            <p:cNvSpPr/>
            <p:nvPr/>
          </p:nvSpPr>
          <p:spPr>
            <a:xfrm>
              <a:off x="1187504" y="374896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4" name="Oval 1103">
              <a:extLst>
                <a:ext uri="{FF2B5EF4-FFF2-40B4-BE49-F238E27FC236}">
                  <a16:creationId xmlns:a16="http://schemas.microsoft.com/office/drawing/2014/main" id="{2125E3D8-36DB-5F08-5A28-33E5E0C312F2}"/>
                </a:ext>
              </a:extLst>
            </p:cNvPr>
            <p:cNvSpPr/>
            <p:nvPr/>
          </p:nvSpPr>
          <p:spPr>
            <a:xfrm>
              <a:off x="1181988" y="379137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5" name="Oval 1104">
              <a:extLst>
                <a:ext uri="{FF2B5EF4-FFF2-40B4-BE49-F238E27FC236}">
                  <a16:creationId xmlns:a16="http://schemas.microsoft.com/office/drawing/2014/main" id="{8B03AC8F-676E-65C7-92FD-9597BEB82BE9}"/>
                </a:ext>
              </a:extLst>
            </p:cNvPr>
            <p:cNvSpPr/>
            <p:nvPr/>
          </p:nvSpPr>
          <p:spPr>
            <a:xfrm>
              <a:off x="1165662" y="383204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6" name="Oval 1105">
              <a:extLst>
                <a:ext uri="{FF2B5EF4-FFF2-40B4-BE49-F238E27FC236}">
                  <a16:creationId xmlns:a16="http://schemas.microsoft.com/office/drawing/2014/main" id="{98758C7B-7985-65B7-F45B-DF1D9AAE763E}"/>
                </a:ext>
              </a:extLst>
            </p:cNvPr>
            <p:cNvSpPr/>
            <p:nvPr/>
          </p:nvSpPr>
          <p:spPr>
            <a:xfrm>
              <a:off x="1139198" y="386932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7" name="Oval 1106">
              <a:extLst>
                <a:ext uri="{FF2B5EF4-FFF2-40B4-BE49-F238E27FC236}">
                  <a16:creationId xmlns:a16="http://schemas.microsoft.com/office/drawing/2014/main" id="{90F46CAF-682B-4687-BFBB-1A5522193F8E}"/>
                </a:ext>
              </a:extLst>
            </p:cNvPr>
            <p:cNvSpPr/>
            <p:nvPr/>
          </p:nvSpPr>
          <p:spPr>
            <a:xfrm>
              <a:off x="1103677" y="390166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8" name="Oval 1107">
              <a:extLst>
                <a:ext uri="{FF2B5EF4-FFF2-40B4-BE49-F238E27FC236}">
                  <a16:creationId xmlns:a16="http://schemas.microsoft.com/office/drawing/2014/main" id="{DD34358A-DB1F-7636-1E83-A7D65A6CB449}"/>
                </a:ext>
              </a:extLst>
            </p:cNvPr>
            <p:cNvSpPr/>
            <p:nvPr/>
          </p:nvSpPr>
          <p:spPr>
            <a:xfrm>
              <a:off x="1060554" y="392775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09" name="Oval 1108">
              <a:extLst>
                <a:ext uri="{FF2B5EF4-FFF2-40B4-BE49-F238E27FC236}">
                  <a16:creationId xmlns:a16="http://schemas.microsoft.com/office/drawing/2014/main" id="{B0A64F47-4398-5584-60FB-7A53D615036A}"/>
                </a:ext>
              </a:extLst>
            </p:cNvPr>
            <p:cNvSpPr/>
            <p:nvPr/>
          </p:nvSpPr>
          <p:spPr>
            <a:xfrm>
              <a:off x="1011596" y="394653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0" name="Oval 1109">
              <a:extLst>
                <a:ext uri="{FF2B5EF4-FFF2-40B4-BE49-F238E27FC236}">
                  <a16:creationId xmlns:a16="http://schemas.microsoft.com/office/drawing/2014/main" id="{00E914B1-EFE5-7821-2091-D5987516C5AC}"/>
                </a:ext>
              </a:extLst>
            </p:cNvPr>
            <p:cNvSpPr/>
            <p:nvPr/>
          </p:nvSpPr>
          <p:spPr>
            <a:xfrm>
              <a:off x="958805" y="395721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1" name="Oval 1110">
              <a:extLst>
                <a:ext uri="{FF2B5EF4-FFF2-40B4-BE49-F238E27FC236}">
                  <a16:creationId xmlns:a16="http://schemas.microsoft.com/office/drawing/2014/main" id="{79FA1992-64AE-35D0-062C-F7E84E8E7EDA}"/>
                </a:ext>
              </a:extLst>
            </p:cNvPr>
            <p:cNvSpPr/>
            <p:nvPr/>
          </p:nvSpPr>
          <p:spPr>
            <a:xfrm>
              <a:off x="904343" y="395937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2" name="Oval 1111">
              <a:extLst>
                <a:ext uri="{FF2B5EF4-FFF2-40B4-BE49-F238E27FC236}">
                  <a16:creationId xmlns:a16="http://schemas.microsoft.com/office/drawing/2014/main" id="{2FF02527-06A2-D216-9725-469FF6B5DF36}"/>
                </a:ext>
              </a:extLst>
            </p:cNvPr>
            <p:cNvSpPr/>
            <p:nvPr/>
          </p:nvSpPr>
          <p:spPr>
            <a:xfrm>
              <a:off x="850439" y="395291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3" name="Oval 1112">
              <a:extLst>
                <a:ext uri="{FF2B5EF4-FFF2-40B4-BE49-F238E27FC236}">
                  <a16:creationId xmlns:a16="http://schemas.microsoft.com/office/drawing/2014/main" id="{40FFB20E-E493-F04B-73D3-1A80A526AB62}"/>
                </a:ext>
              </a:extLst>
            </p:cNvPr>
            <p:cNvSpPr/>
            <p:nvPr/>
          </p:nvSpPr>
          <p:spPr>
            <a:xfrm>
              <a:off x="799302" y="393811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4" name="Oval 1113">
              <a:extLst>
                <a:ext uri="{FF2B5EF4-FFF2-40B4-BE49-F238E27FC236}">
                  <a16:creationId xmlns:a16="http://schemas.microsoft.com/office/drawing/2014/main" id="{8AE1C9D7-5645-5729-91C3-90E5AEFC281C}"/>
                </a:ext>
              </a:extLst>
            </p:cNvPr>
            <p:cNvSpPr/>
            <p:nvPr/>
          </p:nvSpPr>
          <p:spPr>
            <a:xfrm>
              <a:off x="753023" y="391556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5" name="Oval 1114">
              <a:extLst>
                <a:ext uri="{FF2B5EF4-FFF2-40B4-BE49-F238E27FC236}">
                  <a16:creationId xmlns:a16="http://schemas.microsoft.com/office/drawing/2014/main" id="{3D98298C-B5E7-0BE8-E3D7-472271E9D32D}"/>
                </a:ext>
              </a:extLst>
            </p:cNvPr>
            <p:cNvSpPr/>
            <p:nvPr/>
          </p:nvSpPr>
          <p:spPr>
            <a:xfrm>
              <a:off x="713499" y="388619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6" name="Oval 1115">
              <a:extLst>
                <a:ext uri="{FF2B5EF4-FFF2-40B4-BE49-F238E27FC236}">
                  <a16:creationId xmlns:a16="http://schemas.microsoft.com/office/drawing/2014/main" id="{A6F2EE5E-0911-3494-A4A2-60F3F8105441}"/>
                </a:ext>
              </a:extLst>
            </p:cNvPr>
            <p:cNvSpPr/>
            <p:nvPr/>
          </p:nvSpPr>
          <p:spPr>
            <a:xfrm>
              <a:off x="682347" y="385120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7" name="Oval 1116">
              <a:extLst>
                <a:ext uri="{FF2B5EF4-FFF2-40B4-BE49-F238E27FC236}">
                  <a16:creationId xmlns:a16="http://schemas.microsoft.com/office/drawing/2014/main" id="{E4CE7181-04D3-96FA-DEA1-A6C3636BD37F}"/>
                </a:ext>
              </a:extLst>
            </p:cNvPr>
            <p:cNvSpPr/>
            <p:nvPr/>
          </p:nvSpPr>
          <p:spPr>
            <a:xfrm>
              <a:off x="660841" y="381203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8" name="Oval 1117">
              <a:extLst>
                <a:ext uri="{FF2B5EF4-FFF2-40B4-BE49-F238E27FC236}">
                  <a16:creationId xmlns:a16="http://schemas.microsoft.com/office/drawing/2014/main" id="{3245337E-A79F-7FF6-62FE-FA50F12E9783}"/>
                </a:ext>
              </a:extLst>
            </p:cNvPr>
            <p:cNvSpPr/>
            <p:nvPr/>
          </p:nvSpPr>
          <p:spPr>
            <a:xfrm>
              <a:off x="649865" y="377028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19" name="Oval 1118">
              <a:extLst>
                <a:ext uri="{FF2B5EF4-FFF2-40B4-BE49-F238E27FC236}">
                  <a16:creationId xmlns:a16="http://schemas.microsoft.com/office/drawing/2014/main" id="{D4C4EAC9-6092-4C01-29F6-11CDAD9F53AF}"/>
                </a:ext>
              </a:extLst>
            </p:cNvPr>
            <p:cNvSpPr/>
            <p:nvPr/>
          </p:nvSpPr>
          <p:spPr>
            <a:xfrm>
              <a:off x="649865" y="372765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0" name="Oval 1119">
              <a:extLst>
                <a:ext uri="{FF2B5EF4-FFF2-40B4-BE49-F238E27FC236}">
                  <a16:creationId xmlns:a16="http://schemas.microsoft.com/office/drawing/2014/main" id="{C0F53F65-DD81-9469-D21D-93B5D7D0679B}"/>
                </a:ext>
              </a:extLst>
            </p:cNvPr>
            <p:cNvSpPr/>
            <p:nvPr/>
          </p:nvSpPr>
          <p:spPr>
            <a:xfrm>
              <a:off x="660841" y="368589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1" name="Oval 1120">
              <a:extLst>
                <a:ext uri="{FF2B5EF4-FFF2-40B4-BE49-F238E27FC236}">
                  <a16:creationId xmlns:a16="http://schemas.microsoft.com/office/drawing/2014/main" id="{6A5196F4-69E6-147E-5149-48AEEB6ACC81}"/>
                </a:ext>
              </a:extLst>
            </p:cNvPr>
            <p:cNvSpPr/>
            <p:nvPr/>
          </p:nvSpPr>
          <p:spPr>
            <a:xfrm>
              <a:off x="682347" y="364672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2" name="Oval 1121">
              <a:extLst>
                <a:ext uri="{FF2B5EF4-FFF2-40B4-BE49-F238E27FC236}">
                  <a16:creationId xmlns:a16="http://schemas.microsoft.com/office/drawing/2014/main" id="{A00B8D2D-5C7A-9A8D-7579-39D5D2FA07DE}"/>
                </a:ext>
              </a:extLst>
            </p:cNvPr>
            <p:cNvSpPr/>
            <p:nvPr/>
          </p:nvSpPr>
          <p:spPr>
            <a:xfrm>
              <a:off x="713499" y="361173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3" name="Oval 1122">
              <a:extLst>
                <a:ext uri="{FF2B5EF4-FFF2-40B4-BE49-F238E27FC236}">
                  <a16:creationId xmlns:a16="http://schemas.microsoft.com/office/drawing/2014/main" id="{3FDD141B-9841-C636-D7BB-67D4EEB9CA92}"/>
                </a:ext>
              </a:extLst>
            </p:cNvPr>
            <p:cNvSpPr/>
            <p:nvPr/>
          </p:nvSpPr>
          <p:spPr>
            <a:xfrm>
              <a:off x="753023" y="358236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4" name="Oval 1123">
              <a:extLst>
                <a:ext uri="{FF2B5EF4-FFF2-40B4-BE49-F238E27FC236}">
                  <a16:creationId xmlns:a16="http://schemas.microsoft.com/office/drawing/2014/main" id="{A36A2987-822E-AD1F-6886-30D7CAEC3A41}"/>
                </a:ext>
              </a:extLst>
            </p:cNvPr>
            <p:cNvSpPr/>
            <p:nvPr/>
          </p:nvSpPr>
          <p:spPr>
            <a:xfrm>
              <a:off x="799302" y="355981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5" name="Oval 1124">
              <a:extLst>
                <a:ext uri="{FF2B5EF4-FFF2-40B4-BE49-F238E27FC236}">
                  <a16:creationId xmlns:a16="http://schemas.microsoft.com/office/drawing/2014/main" id="{CED15D14-1FFB-C187-72A9-406F1CFBD9F3}"/>
                </a:ext>
              </a:extLst>
            </p:cNvPr>
            <p:cNvSpPr/>
            <p:nvPr/>
          </p:nvSpPr>
          <p:spPr>
            <a:xfrm>
              <a:off x="850439" y="354501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6" name="Oval 1125">
              <a:extLst>
                <a:ext uri="{FF2B5EF4-FFF2-40B4-BE49-F238E27FC236}">
                  <a16:creationId xmlns:a16="http://schemas.microsoft.com/office/drawing/2014/main" id="{BF062187-C501-26E9-E01C-983296DDD710}"/>
                </a:ext>
              </a:extLst>
            </p:cNvPr>
            <p:cNvSpPr/>
            <p:nvPr/>
          </p:nvSpPr>
          <p:spPr>
            <a:xfrm>
              <a:off x="904343" y="353855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7" name="Oval 1126">
              <a:extLst>
                <a:ext uri="{FF2B5EF4-FFF2-40B4-BE49-F238E27FC236}">
                  <a16:creationId xmlns:a16="http://schemas.microsoft.com/office/drawing/2014/main" id="{796EA6B7-A314-D20E-8BED-F58943EFC5D7}"/>
                </a:ext>
              </a:extLst>
            </p:cNvPr>
            <p:cNvSpPr/>
            <p:nvPr/>
          </p:nvSpPr>
          <p:spPr>
            <a:xfrm>
              <a:off x="958805" y="354071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8" name="Oval 1127">
              <a:extLst>
                <a:ext uri="{FF2B5EF4-FFF2-40B4-BE49-F238E27FC236}">
                  <a16:creationId xmlns:a16="http://schemas.microsoft.com/office/drawing/2014/main" id="{C209D676-E352-47D3-774D-A53C47EE5B4F}"/>
                </a:ext>
              </a:extLst>
            </p:cNvPr>
            <p:cNvSpPr/>
            <p:nvPr/>
          </p:nvSpPr>
          <p:spPr>
            <a:xfrm>
              <a:off x="1011596" y="355140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29" name="Oval 1128">
              <a:extLst>
                <a:ext uri="{FF2B5EF4-FFF2-40B4-BE49-F238E27FC236}">
                  <a16:creationId xmlns:a16="http://schemas.microsoft.com/office/drawing/2014/main" id="{F7BA5558-32B6-F964-0D76-4BBDDB214FFF}"/>
                </a:ext>
              </a:extLst>
            </p:cNvPr>
            <p:cNvSpPr/>
            <p:nvPr/>
          </p:nvSpPr>
          <p:spPr>
            <a:xfrm>
              <a:off x="1060554" y="357017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0" name="Oval 1129">
              <a:extLst>
                <a:ext uri="{FF2B5EF4-FFF2-40B4-BE49-F238E27FC236}">
                  <a16:creationId xmlns:a16="http://schemas.microsoft.com/office/drawing/2014/main" id="{4BCE115C-2D7B-F0D2-C522-534F809B444B}"/>
                </a:ext>
              </a:extLst>
            </p:cNvPr>
            <p:cNvSpPr/>
            <p:nvPr/>
          </p:nvSpPr>
          <p:spPr>
            <a:xfrm>
              <a:off x="1103677" y="359626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1" name="Oval 1130">
              <a:extLst>
                <a:ext uri="{FF2B5EF4-FFF2-40B4-BE49-F238E27FC236}">
                  <a16:creationId xmlns:a16="http://schemas.microsoft.com/office/drawing/2014/main" id="{95E95E47-8CF5-DC1F-8A3D-D78711978E05}"/>
                </a:ext>
              </a:extLst>
            </p:cNvPr>
            <p:cNvSpPr/>
            <p:nvPr/>
          </p:nvSpPr>
          <p:spPr>
            <a:xfrm>
              <a:off x="1139198" y="362861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2" name="Oval 1131">
              <a:extLst>
                <a:ext uri="{FF2B5EF4-FFF2-40B4-BE49-F238E27FC236}">
                  <a16:creationId xmlns:a16="http://schemas.microsoft.com/office/drawing/2014/main" id="{1F13B91A-4F15-1229-D208-17499ACD9348}"/>
                </a:ext>
              </a:extLst>
            </p:cNvPr>
            <p:cNvSpPr/>
            <p:nvPr/>
          </p:nvSpPr>
          <p:spPr>
            <a:xfrm>
              <a:off x="1165662" y="366588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3" name="Oval 1132">
              <a:extLst>
                <a:ext uri="{FF2B5EF4-FFF2-40B4-BE49-F238E27FC236}">
                  <a16:creationId xmlns:a16="http://schemas.microsoft.com/office/drawing/2014/main" id="{D6DD60CB-934B-CCAB-38D3-B76FB6B1DD1B}"/>
                </a:ext>
              </a:extLst>
            </p:cNvPr>
            <p:cNvSpPr/>
            <p:nvPr/>
          </p:nvSpPr>
          <p:spPr>
            <a:xfrm>
              <a:off x="1181988" y="370655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34" name="Oval 1133">
              <a:extLst>
                <a:ext uri="{FF2B5EF4-FFF2-40B4-BE49-F238E27FC236}">
                  <a16:creationId xmlns:a16="http://schemas.microsoft.com/office/drawing/2014/main" id="{DCEBC813-8E25-37BE-C03C-FBDED286D66D}"/>
                </a:ext>
              </a:extLst>
            </p:cNvPr>
            <p:cNvSpPr/>
            <p:nvPr/>
          </p:nvSpPr>
          <p:spPr>
            <a:xfrm>
              <a:off x="1187504" y="374896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135" name="Connector 804">
              <a:extLst>
                <a:ext uri="{FF2B5EF4-FFF2-40B4-BE49-F238E27FC236}">
                  <a16:creationId xmlns:a16="http://schemas.microsoft.com/office/drawing/2014/main" id="{A098A18F-44F3-A810-BFEB-3C88B2E967F6}"/>
                </a:ext>
              </a:extLst>
            </p:cNvPr>
            <p:cNvCxnSpPr/>
            <p:nvPr/>
          </p:nvCxnSpPr>
          <p:spPr>
            <a:xfrm flipV="1">
              <a:off x="929785" y="3626510"/>
              <a:ext cx="0" cy="263347"/>
            </a:xfrm>
            <a:prstGeom prst="line">
              <a:avLst/>
            </a:prstGeom>
            <a:ln w="1524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6" name="Connector 805">
              <a:extLst>
                <a:ext uri="{FF2B5EF4-FFF2-40B4-BE49-F238E27FC236}">
                  <a16:creationId xmlns:a16="http://schemas.microsoft.com/office/drawing/2014/main" id="{9BAFC169-F8CD-6DBB-778A-B5BC6008FED2}"/>
                </a:ext>
              </a:extLst>
            </p:cNvPr>
            <p:cNvCxnSpPr/>
            <p:nvPr/>
          </p:nvCxnSpPr>
          <p:spPr>
            <a:xfrm flipH="1" flipV="1">
              <a:off x="828717" y="3666012"/>
              <a:ext cx="101068" cy="39502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7" name="Oval 1136">
              <a:extLst>
                <a:ext uri="{FF2B5EF4-FFF2-40B4-BE49-F238E27FC236}">
                  <a16:creationId xmlns:a16="http://schemas.microsoft.com/office/drawing/2014/main" id="{B5AEBEA1-5747-A77B-4B81-37F5942890B0}"/>
                </a:ext>
              </a:extLst>
            </p:cNvPr>
            <p:cNvSpPr/>
            <p:nvPr/>
          </p:nvSpPr>
          <p:spPr>
            <a:xfrm>
              <a:off x="799239" y="3636385"/>
              <a:ext cx="58955" cy="3291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138" name="Connector 807">
              <a:extLst>
                <a:ext uri="{FF2B5EF4-FFF2-40B4-BE49-F238E27FC236}">
                  <a16:creationId xmlns:a16="http://schemas.microsoft.com/office/drawing/2014/main" id="{B85FA7CD-41E2-F89C-E330-7E2193B1E4A0}"/>
                </a:ext>
              </a:extLst>
            </p:cNvPr>
            <p:cNvCxnSpPr/>
            <p:nvPr/>
          </p:nvCxnSpPr>
          <p:spPr>
            <a:xfrm flipV="1">
              <a:off x="929785" y="3705514"/>
              <a:ext cx="101066" cy="39502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9" name="Oval 1138">
              <a:extLst>
                <a:ext uri="{FF2B5EF4-FFF2-40B4-BE49-F238E27FC236}">
                  <a16:creationId xmlns:a16="http://schemas.microsoft.com/office/drawing/2014/main" id="{8A29A8B2-44D2-0A7C-6A4E-9A20DC91CF2C}"/>
                </a:ext>
              </a:extLst>
            </p:cNvPr>
            <p:cNvSpPr/>
            <p:nvPr/>
          </p:nvSpPr>
          <p:spPr>
            <a:xfrm>
              <a:off x="1001373" y="3675887"/>
              <a:ext cx="58955" cy="3291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140" name="Connector 809">
              <a:extLst>
                <a:ext uri="{FF2B5EF4-FFF2-40B4-BE49-F238E27FC236}">
                  <a16:creationId xmlns:a16="http://schemas.microsoft.com/office/drawing/2014/main" id="{300EAA43-7D48-D437-4CB5-6E7B78DBF017}"/>
                </a:ext>
              </a:extLst>
            </p:cNvPr>
            <p:cNvCxnSpPr/>
            <p:nvPr/>
          </p:nvCxnSpPr>
          <p:spPr>
            <a:xfrm flipH="1" flipV="1">
              <a:off x="845562" y="3771351"/>
              <a:ext cx="84223" cy="39502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1" name="Oval 1140">
              <a:extLst>
                <a:ext uri="{FF2B5EF4-FFF2-40B4-BE49-F238E27FC236}">
                  <a16:creationId xmlns:a16="http://schemas.microsoft.com/office/drawing/2014/main" id="{4A3EE902-3460-C876-758F-F6FEA291927A}"/>
                </a:ext>
              </a:extLst>
            </p:cNvPr>
            <p:cNvSpPr/>
            <p:nvPr/>
          </p:nvSpPr>
          <p:spPr>
            <a:xfrm>
              <a:off x="816084" y="3741724"/>
              <a:ext cx="58955" cy="3291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142" name="Connector 811">
              <a:extLst>
                <a:ext uri="{FF2B5EF4-FFF2-40B4-BE49-F238E27FC236}">
                  <a16:creationId xmlns:a16="http://schemas.microsoft.com/office/drawing/2014/main" id="{36D746EF-EA52-7A32-8941-3F41B7C9D190}"/>
                </a:ext>
              </a:extLst>
            </p:cNvPr>
            <p:cNvCxnSpPr/>
            <p:nvPr/>
          </p:nvCxnSpPr>
          <p:spPr>
            <a:xfrm flipV="1">
              <a:off x="929785" y="3804269"/>
              <a:ext cx="92644" cy="39502"/>
            </a:xfrm>
            <a:prstGeom prst="line">
              <a:avLst/>
            </a:prstGeom>
            <a:ln w="12700">
              <a:solidFill>
                <a:srgbClr val="E6E6E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43" name="Oval 1142">
              <a:extLst>
                <a:ext uri="{FF2B5EF4-FFF2-40B4-BE49-F238E27FC236}">
                  <a16:creationId xmlns:a16="http://schemas.microsoft.com/office/drawing/2014/main" id="{173AF66A-A083-66C4-8BC8-47CA1B95E459}"/>
                </a:ext>
              </a:extLst>
            </p:cNvPr>
            <p:cNvSpPr/>
            <p:nvPr/>
          </p:nvSpPr>
          <p:spPr>
            <a:xfrm>
              <a:off x="992950" y="3774643"/>
              <a:ext cx="58955" cy="3291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784" name="Group 783">
            <a:extLst>
              <a:ext uri="{FF2B5EF4-FFF2-40B4-BE49-F238E27FC236}">
                <a16:creationId xmlns:a16="http://schemas.microsoft.com/office/drawing/2014/main" id="{7EFBE8CF-898C-14AA-8FD0-B555D603E178}"/>
              </a:ext>
            </a:extLst>
          </p:cNvPr>
          <p:cNvGrpSpPr/>
          <p:nvPr/>
        </p:nvGrpSpPr>
        <p:grpSpPr>
          <a:xfrm>
            <a:off x="1365500" y="3484495"/>
            <a:ext cx="32753" cy="464515"/>
            <a:chOff x="1697142" y="3516782"/>
            <a:chExt cx="32753" cy="464515"/>
          </a:xfrm>
        </p:grpSpPr>
        <p:sp>
          <p:nvSpPr>
            <p:cNvPr id="1144" name="Oval 1143">
              <a:extLst>
                <a:ext uri="{FF2B5EF4-FFF2-40B4-BE49-F238E27FC236}">
                  <a16:creationId xmlns:a16="http://schemas.microsoft.com/office/drawing/2014/main" id="{8BBE69F3-6629-6837-ECC8-F1531920FAB8}"/>
                </a:ext>
              </a:extLst>
            </p:cNvPr>
            <p:cNvSpPr/>
            <p:nvPr/>
          </p:nvSpPr>
          <p:spPr>
            <a:xfrm>
              <a:off x="1697142" y="351678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45" name="Oval 1144">
              <a:extLst>
                <a:ext uri="{FF2B5EF4-FFF2-40B4-BE49-F238E27FC236}">
                  <a16:creationId xmlns:a16="http://schemas.microsoft.com/office/drawing/2014/main" id="{8D6E8ADB-89AD-72A6-DB96-9D1F51AC0AB5}"/>
                </a:ext>
              </a:extLst>
            </p:cNvPr>
            <p:cNvSpPr/>
            <p:nvPr/>
          </p:nvSpPr>
          <p:spPr>
            <a:xfrm>
              <a:off x="1697142" y="358993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46" name="Oval 1145">
              <a:extLst>
                <a:ext uri="{FF2B5EF4-FFF2-40B4-BE49-F238E27FC236}">
                  <a16:creationId xmlns:a16="http://schemas.microsoft.com/office/drawing/2014/main" id="{DE82468A-9CCC-578C-3A48-2A76B88A5A8D}"/>
                </a:ext>
              </a:extLst>
            </p:cNvPr>
            <p:cNvSpPr/>
            <p:nvPr/>
          </p:nvSpPr>
          <p:spPr>
            <a:xfrm>
              <a:off x="1697142" y="366308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47" name="Oval 1146">
              <a:extLst>
                <a:ext uri="{FF2B5EF4-FFF2-40B4-BE49-F238E27FC236}">
                  <a16:creationId xmlns:a16="http://schemas.microsoft.com/office/drawing/2014/main" id="{85BB92E5-EBEF-2F80-E274-99F20666D683}"/>
                </a:ext>
              </a:extLst>
            </p:cNvPr>
            <p:cNvSpPr/>
            <p:nvPr/>
          </p:nvSpPr>
          <p:spPr>
            <a:xfrm>
              <a:off x="1697142" y="373623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48" name="Oval 1147">
              <a:extLst>
                <a:ext uri="{FF2B5EF4-FFF2-40B4-BE49-F238E27FC236}">
                  <a16:creationId xmlns:a16="http://schemas.microsoft.com/office/drawing/2014/main" id="{68DEFE58-9EDC-F455-098D-BBBF8AB92E17}"/>
                </a:ext>
              </a:extLst>
            </p:cNvPr>
            <p:cNvSpPr/>
            <p:nvPr/>
          </p:nvSpPr>
          <p:spPr>
            <a:xfrm>
              <a:off x="1697142" y="380939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49" name="Oval 1148">
              <a:extLst>
                <a:ext uri="{FF2B5EF4-FFF2-40B4-BE49-F238E27FC236}">
                  <a16:creationId xmlns:a16="http://schemas.microsoft.com/office/drawing/2014/main" id="{1DBE8D07-575D-DDCA-87B8-B6ACB282C092}"/>
                </a:ext>
              </a:extLst>
            </p:cNvPr>
            <p:cNvSpPr/>
            <p:nvPr/>
          </p:nvSpPr>
          <p:spPr>
            <a:xfrm>
              <a:off x="1697142" y="388254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150" name="Oval 1149">
              <a:extLst>
                <a:ext uri="{FF2B5EF4-FFF2-40B4-BE49-F238E27FC236}">
                  <a16:creationId xmlns:a16="http://schemas.microsoft.com/office/drawing/2014/main" id="{C5232D2E-6CE2-4483-627D-0559FFA1C155}"/>
                </a:ext>
              </a:extLst>
            </p:cNvPr>
            <p:cNvSpPr/>
            <p:nvPr/>
          </p:nvSpPr>
          <p:spPr>
            <a:xfrm>
              <a:off x="1697142" y="395569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1151" name="TextBox 1150">
            <a:extLst>
              <a:ext uri="{FF2B5EF4-FFF2-40B4-BE49-F238E27FC236}">
                <a16:creationId xmlns:a16="http://schemas.microsoft.com/office/drawing/2014/main" id="{E5E6A08D-616F-E1A3-DEA1-26AA4681A07D}"/>
              </a:ext>
            </a:extLst>
          </p:cNvPr>
          <p:cNvSpPr txBox="1"/>
          <p:nvPr/>
        </p:nvSpPr>
        <p:spPr>
          <a:xfrm>
            <a:off x="1683406" y="3607327"/>
            <a:ext cx="1414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noProof="0" dirty="0"/>
              <a:t>0:27-0:32</a:t>
            </a:r>
          </a:p>
        </p:txBody>
      </p:sp>
      <p:grpSp>
        <p:nvGrpSpPr>
          <p:cNvPr id="671" name="Group 670">
            <a:extLst>
              <a:ext uri="{FF2B5EF4-FFF2-40B4-BE49-F238E27FC236}">
                <a16:creationId xmlns:a16="http://schemas.microsoft.com/office/drawing/2014/main" id="{2970B5D9-80B0-9E73-0F09-BA18B221C13F}"/>
              </a:ext>
            </a:extLst>
          </p:cNvPr>
          <p:cNvGrpSpPr/>
          <p:nvPr/>
        </p:nvGrpSpPr>
        <p:grpSpPr>
          <a:xfrm>
            <a:off x="644182" y="4834939"/>
            <a:ext cx="432000" cy="432000"/>
            <a:chOff x="649865" y="4855295"/>
            <a:chExt cx="561221" cy="439249"/>
          </a:xfrm>
        </p:grpSpPr>
        <p:sp>
          <p:nvSpPr>
            <p:cNvPr id="1264" name="Oval 1263">
              <a:extLst>
                <a:ext uri="{FF2B5EF4-FFF2-40B4-BE49-F238E27FC236}">
                  <a16:creationId xmlns:a16="http://schemas.microsoft.com/office/drawing/2014/main" id="{DDC8BD46-683F-4E7B-70CC-3DA9BC4F55FF}"/>
                </a:ext>
              </a:extLst>
            </p:cNvPr>
            <p:cNvSpPr/>
            <p:nvPr/>
          </p:nvSpPr>
          <p:spPr>
            <a:xfrm>
              <a:off x="1187504" y="506570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65" name="Oval 1264">
              <a:extLst>
                <a:ext uri="{FF2B5EF4-FFF2-40B4-BE49-F238E27FC236}">
                  <a16:creationId xmlns:a16="http://schemas.microsoft.com/office/drawing/2014/main" id="{1733ECEA-C534-A95F-6EA1-D1B859502ED7}"/>
                </a:ext>
              </a:extLst>
            </p:cNvPr>
            <p:cNvSpPr/>
            <p:nvPr/>
          </p:nvSpPr>
          <p:spPr>
            <a:xfrm>
              <a:off x="1181988" y="510811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66" name="Oval 1265">
              <a:extLst>
                <a:ext uri="{FF2B5EF4-FFF2-40B4-BE49-F238E27FC236}">
                  <a16:creationId xmlns:a16="http://schemas.microsoft.com/office/drawing/2014/main" id="{F67D9F3C-CDB5-D884-9AE1-CD44B3CFC2D0}"/>
                </a:ext>
              </a:extLst>
            </p:cNvPr>
            <p:cNvSpPr/>
            <p:nvPr/>
          </p:nvSpPr>
          <p:spPr>
            <a:xfrm>
              <a:off x="1165662" y="514878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67" name="Oval 1266">
              <a:extLst>
                <a:ext uri="{FF2B5EF4-FFF2-40B4-BE49-F238E27FC236}">
                  <a16:creationId xmlns:a16="http://schemas.microsoft.com/office/drawing/2014/main" id="{93137177-BCF4-D21E-CCE4-D7700AB22CD3}"/>
                </a:ext>
              </a:extLst>
            </p:cNvPr>
            <p:cNvSpPr/>
            <p:nvPr/>
          </p:nvSpPr>
          <p:spPr>
            <a:xfrm>
              <a:off x="1139198" y="518605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68" name="Oval 1267">
              <a:extLst>
                <a:ext uri="{FF2B5EF4-FFF2-40B4-BE49-F238E27FC236}">
                  <a16:creationId xmlns:a16="http://schemas.microsoft.com/office/drawing/2014/main" id="{FCAFCFB9-E389-DAAF-0F65-7F96B2046E04}"/>
                </a:ext>
              </a:extLst>
            </p:cNvPr>
            <p:cNvSpPr/>
            <p:nvPr/>
          </p:nvSpPr>
          <p:spPr>
            <a:xfrm>
              <a:off x="1103677" y="521840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69" name="Oval 1268">
              <a:extLst>
                <a:ext uri="{FF2B5EF4-FFF2-40B4-BE49-F238E27FC236}">
                  <a16:creationId xmlns:a16="http://schemas.microsoft.com/office/drawing/2014/main" id="{679E1FF6-4855-1E54-EBC0-E277437CBA53}"/>
                </a:ext>
              </a:extLst>
            </p:cNvPr>
            <p:cNvSpPr/>
            <p:nvPr/>
          </p:nvSpPr>
          <p:spPr>
            <a:xfrm>
              <a:off x="1060554" y="524449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0" name="Oval 1269">
              <a:extLst>
                <a:ext uri="{FF2B5EF4-FFF2-40B4-BE49-F238E27FC236}">
                  <a16:creationId xmlns:a16="http://schemas.microsoft.com/office/drawing/2014/main" id="{1F437A36-A5EE-8B69-1448-D99CD46FDFC8}"/>
                </a:ext>
              </a:extLst>
            </p:cNvPr>
            <p:cNvSpPr/>
            <p:nvPr/>
          </p:nvSpPr>
          <p:spPr>
            <a:xfrm>
              <a:off x="1011596" y="526326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1" name="Oval 1270">
              <a:extLst>
                <a:ext uri="{FF2B5EF4-FFF2-40B4-BE49-F238E27FC236}">
                  <a16:creationId xmlns:a16="http://schemas.microsoft.com/office/drawing/2014/main" id="{A3C25BAE-87D9-EE2A-6D12-5E54E7707479}"/>
                </a:ext>
              </a:extLst>
            </p:cNvPr>
            <p:cNvSpPr/>
            <p:nvPr/>
          </p:nvSpPr>
          <p:spPr>
            <a:xfrm>
              <a:off x="958804" y="527395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2" name="Oval 1271">
              <a:extLst>
                <a:ext uri="{FF2B5EF4-FFF2-40B4-BE49-F238E27FC236}">
                  <a16:creationId xmlns:a16="http://schemas.microsoft.com/office/drawing/2014/main" id="{0F03B8FB-3D39-79FA-5B33-4625170550C7}"/>
                </a:ext>
              </a:extLst>
            </p:cNvPr>
            <p:cNvSpPr/>
            <p:nvPr/>
          </p:nvSpPr>
          <p:spPr>
            <a:xfrm>
              <a:off x="904343" y="527611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3" name="Oval 1272">
              <a:extLst>
                <a:ext uri="{FF2B5EF4-FFF2-40B4-BE49-F238E27FC236}">
                  <a16:creationId xmlns:a16="http://schemas.microsoft.com/office/drawing/2014/main" id="{7AE4AE45-50A4-F005-649E-857C8BDE19CB}"/>
                </a:ext>
              </a:extLst>
            </p:cNvPr>
            <p:cNvSpPr/>
            <p:nvPr/>
          </p:nvSpPr>
          <p:spPr>
            <a:xfrm>
              <a:off x="850439" y="526965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4" name="Oval 1273">
              <a:extLst>
                <a:ext uri="{FF2B5EF4-FFF2-40B4-BE49-F238E27FC236}">
                  <a16:creationId xmlns:a16="http://schemas.microsoft.com/office/drawing/2014/main" id="{42E37EB6-F8E4-3FBF-601C-8AD3D1379820}"/>
                </a:ext>
              </a:extLst>
            </p:cNvPr>
            <p:cNvSpPr/>
            <p:nvPr/>
          </p:nvSpPr>
          <p:spPr>
            <a:xfrm>
              <a:off x="799302" y="525485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5" name="Oval 1274">
              <a:extLst>
                <a:ext uri="{FF2B5EF4-FFF2-40B4-BE49-F238E27FC236}">
                  <a16:creationId xmlns:a16="http://schemas.microsoft.com/office/drawing/2014/main" id="{84787D7F-142A-EC1B-F9CA-C96155A44A10}"/>
                </a:ext>
              </a:extLst>
            </p:cNvPr>
            <p:cNvSpPr/>
            <p:nvPr/>
          </p:nvSpPr>
          <p:spPr>
            <a:xfrm>
              <a:off x="753023" y="523230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6" name="Oval 1275">
              <a:extLst>
                <a:ext uri="{FF2B5EF4-FFF2-40B4-BE49-F238E27FC236}">
                  <a16:creationId xmlns:a16="http://schemas.microsoft.com/office/drawing/2014/main" id="{3F99AF67-BB1B-6DDD-6CB6-8CD45AAFBC9C}"/>
                </a:ext>
              </a:extLst>
            </p:cNvPr>
            <p:cNvSpPr/>
            <p:nvPr/>
          </p:nvSpPr>
          <p:spPr>
            <a:xfrm>
              <a:off x="713499" y="520293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7" name="Oval 1276">
              <a:extLst>
                <a:ext uri="{FF2B5EF4-FFF2-40B4-BE49-F238E27FC236}">
                  <a16:creationId xmlns:a16="http://schemas.microsoft.com/office/drawing/2014/main" id="{2C6F1297-3E3D-2319-6912-130D7A3D5A22}"/>
                </a:ext>
              </a:extLst>
            </p:cNvPr>
            <p:cNvSpPr/>
            <p:nvPr/>
          </p:nvSpPr>
          <p:spPr>
            <a:xfrm>
              <a:off x="682347" y="516794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8" name="Oval 1277">
              <a:extLst>
                <a:ext uri="{FF2B5EF4-FFF2-40B4-BE49-F238E27FC236}">
                  <a16:creationId xmlns:a16="http://schemas.microsoft.com/office/drawing/2014/main" id="{F1287DEF-6646-9CED-CB4A-E9A9B3E31D58}"/>
                </a:ext>
              </a:extLst>
            </p:cNvPr>
            <p:cNvSpPr/>
            <p:nvPr/>
          </p:nvSpPr>
          <p:spPr>
            <a:xfrm>
              <a:off x="660841" y="512877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79" name="Oval 1278">
              <a:extLst>
                <a:ext uri="{FF2B5EF4-FFF2-40B4-BE49-F238E27FC236}">
                  <a16:creationId xmlns:a16="http://schemas.microsoft.com/office/drawing/2014/main" id="{E1400159-1DE9-5B90-55DD-510109150679}"/>
                </a:ext>
              </a:extLst>
            </p:cNvPr>
            <p:cNvSpPr/>
            <p:nvPr/>
          </p:nvSpPr>
          <p:spPr>
            <a:xfrm>
              <a:off x="649865" y="508701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0" name="Oval 1279">
              <a:extLst>
                <a:ext uri="{FF2B5EF4-FFF2-40B4-BE49-F238E27FC236}">
                  <a16:creationId xmlns:a16="http://schemas.microsoft.com/office/drawing/2014/main" id="{603A0770-9604-07B1-0028-EE6590F522ED}"/>
                </a:ext>
              </a:extLst>
            </p:cNvPr>
            <p:cNvSpPr/>
            <p:nvPr/>
          </p:nvSpPr>
          <p:spPr>
            <a:xfrm>
              <a:off x="649865" y="504438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1" name="Oval 1280">
              <a:extLst>
                <a:ext uri="{FF2B5EF4-FFF2-40B4-BE49-F238E27FC236}">
                  <a16:creationId xmlns:a16="http://schemas.microsoft.com/office/drawing/2014/main" id="{17E31923-7B94-6440-365A-4E07080F1A28}"/>
                </a:ext>
              </a:extLst>
            </p:cNvPr>
            <p:cNvSpPr/>
            <p:nvPr/>
          </p:nvSpPr>
          <p:spPr>
            <a:xfrm>
              <a:off x="660841" y="500263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2" name="Oval 1281">
              <a:extLst>
                <a:ext uri="{FF2B5EF4-FFF2-40B4-BE49-F238E27FC236}">
                  <a16:creationId xmlns:a16="http://schemas.microsoft.com/office/drawing/2014/main" id="{7667B9B1-8F47-0376-F348-E4E2C5A288F4}"/>
                </a:ext>
              </a:extLst>
            </p:cNvPr>
            <p:cNvSpPr/>
            <p:nvPr/>
          </p:nvSpPr>
          <p:spPr>
            <a:xfrm>
              <a:off x="682347" y="496346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3" name="Oval 1282">
              <a:extLst>
                <a:ext uri="{FF2B5EF4-FFF2-40B4-BE49-F238E27FC236}">
                  <a16:creationId xmlns:a16="http://schemas.microsoft.com/office/drawing/2014/main" id="{6737CAA3-4559-EBC3-4A2A-7FD4149EEB20}"/>
                </a:ext>
              </a:extLst>
            </p:cNvPr>
            <p:cNvSpPr/>
            <p:nvPr/>
          </p:nvSpPr>
          <p:spPr>
            <a:xfrm>
              <a:off x="713499" y="492847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4" name="Oval 1283">
              <a:extLst>
                <a:ext uri="{FF2B5EF4-FFF2-40B4-BE49-F238E27FC236}">
                  <a16:creationId xmlns:a16="http://schemas.microsoft.com/office/drawing/2014/main" id="{6233F215-51C0-DA84-DBE8-E8F43508BA1C}"/>
                </a:ext>
              </a:extLst>
            </p:cNvPr>
            <p:cNvSpPr/>
            <p:nvPr/>
          </p:nvSpPr>
          <p:spPr>
            <a:xfrm>
              <a:off x="753023" y="489910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5" name="Oval 1284">
              <a:extLst>
                <a:ext uri="{FF2B5EF4-FFF2-40B4-BE49-F238E27FC236}">
                  <a16:creationId xmlns:a16="http://schemas.microsoft.com/office/drawing/2014/main" id="{F63209E0-6235-A416-EB4B-ADAE78BD26B8}"/>
                </a:ext>
              </a:extLst>
            </p:cNvPr>
            <p:cNvSpPr/>
            <p:nvPr/>
          </p:nvSpPr>
          <p:spPr>
            <a:xfrm>
              <a:off x="799302" y="487655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6" name="Oval 1285">
              <a:extLst>
                <a:ext uri="{FF2B5EF4-FFF2-40B4-BE49-F238E27FC236}">
                  <a16:creationId xmlns:a16="http://schemas.microsoft.com/office/drawing/2014/main" id="{317A938E-8166-30C7-95B1-CCD4D5B21D90}"/>
                </a:ext>
              </a:extLst>
            </p:cNvPr>
            <p:cNvSpPr/>
            <p:nvPr/>
          </p:nvSpPr>
          <p:spPr>
            <a:xfrm>
              <a:off x="850439" y="486175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7" name="Oval 1286">
              <a:extLst>
                <a:ext uri="{FF2B5EF4-FFF2-40B4-BE49-F238E27FC236}">
                  <a16:creationId xmlns:a16="http://schemas.microsoft.com/office/drawing/2014/main" id="{EC1DAAB7-1C03-3780-AE75-8B1A3B1D4E0D}"/>
                </a:ext>
              </a:extLst>
            </p:cNvPr>
            <p:cNvSpPr/>
            <p:nvPr/>
          </p:nvSpPr>
          <p:spPr>
            <a:xfrm>
              <a:off x="904343" y="485529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8" name="Oval 1287">
              <a:extLst>
                <a:ext uri="{FF2B5EF4-FFF2-40B4-BE49-F238E27FC236}">
                  <a16:creationId xmlns:a16="http://schemas.microsoft.com/office/drawing/2014/main" id="{37755406-2761-AF84-EED8-F967A0A04486}"/>
                </a:ext>
              </a:extLst>
            </p:cNvPr>
            <p:cNvSpPr/>
            <p:nvPr/>
          </p:nvSpPr>
          <p:spPr>
            <a:xfrm>
              <a:off x="958804" y="485745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89" name="Oval 1288">
              <a:extLst>
                <a:ext uri="{FF2B5EF4-FFF2-40B4-BE49-F238E27FC236}">
                  <a16:creationId xmlns:a16="http://schemas.microsoft.com/office/drawing/2014/main" id="{6665F695-90A3-614B-ABF0-5ECA317363C3}"/>
                </a:ext>
              </a:extLst>
            </p:cNvPr>
            <p:cNvSpPr/>
            <p:nvPr/>
          </p:nvSpPr>
          <p:spPr>
            <a:xfrm>
              <a:off x="1011596" y="486813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0" name="Oval 1289">
              <a:extLst>
                <a:ext uri="{FF2B5EF4-FFF2-40B4-BE49-F238E27FC236}">
                  <a16:creationId xmlns:a16="http://schemas.microsoft.com/office/drawing/2014/main" id="{FAB9C93F-1716-60EE-E2EF-1F1EE6B7C292}"/>
                </a:ext>
              </a:extLst>
            </p:cNvPr>
            <p:cNvSpPr/>
            <p:nvPr/>
          </p:nvSpPr>
          <p:spPr>
            <a:xfrm>
              <a:off x="1060554" y="488691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1" name="Oval 1290">
              <a:extLst>
                <a:ext uri="{FF2B5EF4-FFF2-40B4-BE49-F238E27FC236}">
                  <a16:creationId xmlns:a16="http://schemas.microsoft.com/office/drawing/2014/main" id="{B2ABB4A2-A8AE-A46E-958A-038C28C480C8}"/>
                </a:ext>
              </a:extLst>
            </p:cNvPr>
            <p:cNvSpPr/>
            <p:nvPr/>
          </p:nvSpPr>
          <p:spPr>
            <a:xfrm>
              <a:off x="1103677" y="491300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2" name="Oval 1291">
              <a:extLst>
                <a:ext uri="{FF2B5EF4-FFF2-40B4-BE49-F238E27FC236}">
                  <a16:creationId xmlns:a16="http://schemas.microsoft.com/office/drawing/2014/main" id="{7A91C3D3-5B30-48A9-F722-E2B465A9BBBC}"/>
                </a:ext>
              </a:extLst>
            </p:cNvPr>
            <p:cNvSpPr/>
            <p:nvPr/>
          </p:nvSpPr>
          <p:spPr>
            <a:xfrm>
              <a:off x="1139198" y="4945349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3" name="Oval 1292">
              <a:extLst>
                <a:ext uri="{FF2B5EF4-FFF2-40B4-BE49-F238E27FC236}">
                  <a16:creationId xmlns:a16="http://schemas.microsoft.com/office/drawing/2014/main" id="{B0A4D446-BAF0-7A0A-28F3-713474FDF8BA}"/>
                </a:ext>
              </a:extLst>
            </p:cNvPr>
            <p:cNvSpPr/>
            <p:nvPr/>
          </p:nvSpPr>
          <p:spPr>
            <a:xfrm>
              <a:off x="1165662" y="498262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4" name="Oval 1293">
              <a:extLst>
                <a:ext uri="{FF2B5EF4-FFF2-40B4-BE49-F238E27FC236}">
                  <a16:creationId xmlns:a16="http://schemas.microsoft.com/office/drawing/2014/main" id="{5B3EC1AA-1A09-46FF-2B8E-422EE42A0106}"/>
                </a:ext>
              </a:extLst>
            </p:cNvPr>
            <p:cNvSpPr/>
            <p:nvPr/>
          </p:nvSpPr>
          <p:spPr>
            <a:xfrm>
              <a:off x="1181988" y="502329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5" name="Oval 1294">
              <a:extLst>
                <a:ext uri="{FF2B5EF4-FFF2-40B4-BE49-F238E27FC236}">
                  <a16:creationId xmlns:a16="http://schemas.microsoft.com/office/drawing/2014/main" id="{D585D80C-C64A-E2E5-F43D-C24F23B3D5C9}"/>
                </a:ext>
              </a:extLst>
            </p:cNvPr>
            <p:cNvSpPr/>
            <p:nvPr/>
          </p:nvSpPr>
          <p:spPr>
            <a:xfrm>
              <a:off x="1187504" y="506570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6" name="Rounded Rectangle 904">
              <a:extLst>
                <a:ext uri="{FF2B5EF4-FFF2-40B4-BE49-F238E27FC236}">
                  <a16:creationId xmlns:a16="http://schemas.microsoft.com/office/drawing/2014/main" id="{A3454333-7220-EFAC-AADD-EC67B0A39246}"/>
                </a:ext>
              </a:extLst>
            </p:cNvPr>
            <p:cNvSpPr/>
            <p:nvPr/>
          </p:nvSpPr>
          <p:spPr>
            <a:xfrm>
              <a:off x="761340" y="5048585"/>
              <a:ext cx="193710" cy="72420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7" name="Rounded Rectangle 905">
              <a:extLst>
                <a:ext uri="{FF2B5EF4-FFF2-40B4-BE49-F238E27FC236}">
                  <a16:creationId xmlns:a16="http://schemas.microsoft.com/office/drawing/2014/main" id="{C42D48C9-0976-129B-3540-0F6E3E0A1930}"/>
                </a:ext>
              </a:extLst>
            </p:cNvPr>
            <p:cNvSpPr/>
            <p:nvPr/>
          </p:nvSpPr>
          <p:spPr>
            <a:xfrm>
              <a:off x="904517" y="5048585"/>
              <a:ext cx="193710" cy="72420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8" name="Oval 1297">
              <a:extLst>
                <a:ext uri="{FF2B5EF4-FFF2-40B4-BE49-F238E27FC236}">
                  <a16:creationId xmlns:a16="http://schemas.microsoft.com/office/drawing/2014/main" id="{15B81B25-3986-223F-F54E-4A1380D67844}"/>
                </a:ext>
              </a:extLst>
            </p:cNvPr>
            <p:cNvSpPr/>
            <p:nvPr/>
          </p:nvSpPr>
          <p:spPr>
            <a:xfrm>
              <a:off x="896095" y="5042001"/>
              <a:ext cx="67377" cy="52669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99" name="Oval 1298">
              <a:extLst>
                <a:ext uri="{FF2B5EF4-FFF2-40B4-BE49-F238E27FC236}">
                  <a16:creationId xmlns:a16="http://schemas.microsoft.com/office/drawing/2014/main" id="{AF6CC6CE-3900-50D9-86AB-C689F4D01A2A}"/>
                </a:ext>
              </a:extLst>
            </p:cNvPr>
            <p:cNvSpPr/>
            <p:nvPr/>
          </p:nvSpPr>
          <p:spPr>
            <a:xfrm>
              <a:off x="1074226" y="5069323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0" name="Oval 1299">
              <a:extLst>
                <a:ext uri="{FF2B5EF4-FFF2-40B4-BE49-F238E27FC236}">
                  <a16:creationId xmlns:a16="http://schemas.microsoft.com/office/drawing/2014/main" id="{77AA675B-F96E-9AE3-B332-B23007C14006}"/>
                </a:ext>
              </a:extLst>
            </p:cNvPr>
            <p:cNvSpPr/>
            <p:nvPr/>
          </p:nvSpPr>
          <p:spPr>
            <a:xfrm>
              <a:off x="1061118" y="5117524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1" name="Oval 1300">
              <a:extLst>
                <a:ext uri="{FF2B5EF4-FFF2-40B4-BE49-F238E27FC236}">
                  <a16:creationId xmlns:a16="http://schemas.microsoft.com/office/drawing/2014/main" id="{A5AD9734-E7D4-AFA2-DCDC-722A4C9EAA73}"/>
                </a:ext>
              </a:extLst>
            </p:cNvPr>
            <p:cNvSpPr/>
            <p:nvPr/>
          </p:nvSpPr>
          <p:spPr>
            <a:xfrm>
              <a:off x="1024066" y="5157391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2" name="Oval 1301">
              <a:extLst>
                <a:ext uri="{FF2B5EF4-FFF2-40B4-BE49-F238E27FC236}">
                  <a16:creationId xmlns:a16="http://schemas.microsoft.com/office/drawing/2014/main" id="{CCF63316-75FF-5CB8-E598-421FEADB68B9}"/>
                </a:ext>
              </a:extLst>
            </p:cNvPr>
            <p:cNvSpPr/>
            <p:nvPr/>
          </p:nvSpPr>
          <p:spPr>
            <a:xfrm>
              <a:off x="969472" y="5182030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3" name="Oval 1302">
              <a:extLst>
                <a:ext uri="{FF2B5EF4-FFF2-40B4-BE49-F238E27FC236}">
                  <a16:creationId xmlns:a16="http://schemas.microsoft.com/office/drawing/2014/main" id="{571B017C-51F2-EE81-5177-5D60B5C417C8}"/>
                </a:ext>
              </a:extLst>
            </p:cNvPr>
            <p:cNvSpPr/>
            <p:nvPr/>
          </p:nvSpPr>
          <p:spPr>
            <a:xfrm>
              <a:off x="906778" y="5187180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4" name="Oval 1303">
              <a:extLst>
                <a:ext uri="{FF2B5EF4-FFF2-40B4-BE49-F238E27FC236}">
                  <a16:creationId xmlns:a16="http://schemas.microsoft.com/office/drawing/2014/main" id="{5D5B8AEC-B85E-8CE2-2452-76322372E887}"/>
                </a:ext>
              </a:extLst>
            </p:cNvPr>
            <p:cNvSpPr/>
            <p:nvPr/>
          </p:nvSpPr>
          <p:spPr>
            <a:xfrm>
              <a:off x="846825" y="5171953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5" name="Oval 1304">
              <a:extLst>
                <a:ext uri="{FF2B5EF4-FFF2-40B4-BE49-F238E27FC236}">
                  <a16:creationId xmlns:a16="http://schemas.microsoft.com/office/drawing/2014/main" id="{E385F559-AF3E-2A11-F481-3617101F7027}"/>
                </a:ext>
              </a:extLst>
            </p:cNvPr>
            <p:cNvSpPr/>
            <p:nvPr/>
          </p:nvSpPr>
          <p:spPr>
            <a:xfrm>
              <a:off x="799978" y="5138980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6" name="Oval 1305">
              <a:extLst>
                <a:ext uri="{FF2B5EF4-FFF2-40B4-BE49-F238E27FC236}">
                  <a16:creationId xmlns:a16="http://schemas.microsoft.com/office/drawing/2014/main" id="{99605710-3BCF-55BD-D66F-9A654DF2503B}"/>
                </a:ext>
              </a:extLst>
            </p:cNvPr>
            <p:cNvSpPr/>
            <p:nvPr/>
          </p:nvSpPr>
          <p:spPr>
            <a:xfrm>
              <a:off x="774338" y="5093962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7" name="Oval 1306">
              <a:extLst>
                <a:ext uri="{FF2B5EF4-FFF2-40B4-BE49-F238E27FC236}">
                  <a16:creationId xmlns:a16="http://schemas.microsoft.com/office/drawing/2014/main" id="{FE2B8115-E6B1-8256-83C9-19B169616C9C}"/>
                </a:ext>
              </a:extLst>
            </p:cNvPr>
            <p:cNvSpPr/>
            <p:nvPr/>
          </p:nvSpPr>
          <p:spPr>
            <a:xfrm>
              <a:off x="774338" y="5044685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8" name="Oval 1307">
              <a:extLst>
                <a:ext uri="{FF2B5EF4-FFF2-40B4-BE49-F238E27FC236}">
                  <a16:creationId xmlns:a16="http://schemas.microsoft.com/office/drawing/2014/main" id="{E747B399-2CA4-81B8-BF79-F9C82B6DFF0F}"/>
                </a:ext>
              </a:extLst>
            </p:cNvPr>
            <p:cNvSpPr/>
            <p:nvPr/>
          </p:nvSpPr>
          <p:spPr>
            <a:xfrm>
              <a:off x="799978" y="4999667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09" name="Oval 1308">
              <a:extLst>
                <a:ext uri="{FF2B5EF4-FFF2-40B4-BE49-F238E27FC236}">
                  <a16:creationId xmlns:a16="http://schemas.microsoft.com/office/drawing/2014/main" id="{DC39740F-524D-A2F7-8D03-57CB017D2DD8}"/>
                </a:ext>
              </a:extLst>
            </p:cNvPr>
            <p:cNvSpPr/>
            <p:nvPr/>
          </p:nvSpPr>
          <p:spPr>
            <a:xfrm>
              <a:off x="846825" y="4966694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0" name="Oval 1309">
              <a:extLst>
                <a:ext uri="{FF2B5EF4-FFF2-40B4-BE49-F238E27FC236}">
                  <a16:creationId xmlns:a16="http://schemas.microsoft.com/office/drawing/2014/main" id="{AEBA8AD5-8691-DB0F-84FA-735E853CB360}"/>
                </a:ext>
              </a:extLst>
            </p:cNvPr>
            <p:cNvSpPr/>
            <p:nvPr/>
          </p:nvSpPr>
          <p:spPr>
            <a:xfrm>
              <a:off x="906778" y="4951466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1" name="Oval 1310">
              <a:extLst>
                <a:ext uri="{FF2B5EF4-FFF2-40B4-BE49-F238E27FC236}">
                  <a16:creationId xmlns:a16="http://schemas.microsoft.com/office/drawing/2014/main" id="{8E8F25E4-10E5-1D7E-8B91-374FD47F3D29}"/>
                </a:ext>
              </a:extLst>
            </p:cNvPr>
            <p:cNvSpPr/>
            <p:nvPr/>
          </p:nvSpPr>
          <p:spPr>
            <a:xfrm>
              <a:off x="969472" y="4956617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2" name="Oval 1311">
              <a:extLst>
                <a:ext uri="{FF2B5EF4-FFF2-40B4-BE49-F238E27FC236}">
                  <a16:creationId xmlns:a16="http://schemas.microsoft.com/office/drawing/2014/main" id="{4DCD5B5B-BB6F-86A6-6C7A-6570E17CDE2C}"/>
                </a:ext>
              </a:extLst>
            </p:cNvPr>
            <p:cNvSpPr/>
            <p:nvPr/>
          </p:nvSpPr>
          <p:spPr>
            <a:xfrm>
              <a:off x="1024066" y="4981256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3" name="Oval 1312">
              <a:extLst>
                <a:ext uri="{FF2B5EF4-FFF2-40B4-BE49-F238E27FC236}">
                  <a16:creationId xmlns:a16="http://schemas.microsoft.com/office/drawing/2014/main" id="{803EA8C3-676D-C98F-29B5-BF43C7116C37}"/>
                </a:ext>
              </a:extLst>
            </p:cNvPr>
            <p:cNvSpPr/>
            <p:nvPr/>
          </p:nvSpPr>
          <p:spPr>
            <a:xfrm>
              <a:off x="1061118" y="5021123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4" name="Oval 1313">
              <a:extLst>
                <a:ext uri="{FF2B5EF4-FFF2-40B4-BE49-F238E27FC236}">
                  <a16:creationId xmlns:a16="http://schemas.microsoft.com/office/drawing/2014/main" id="{219C620C-36AF-6868-5BC1-F2151C017587}"/>
                </a:ext>
              </a:extLst>
            </p:cNvPr>
            <p:cNvSpPr/>
            <p:nvPr/>
          </p:nvSpPr>
          <p:spPr>
            <a:xfrm>
              <a:off x="1074226" y="5069323"/>
              <a:ext cx="14317" cy="1119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782" name="Group 781">
            <a:extLst>
              <a:ext uri="{FF2B5EF4-FFF2-40B4-BE49-F238E27FC236}">
                <a16:creationId xmlns:a16="http://schemas.microsoft.com/office/drawing/2014/main" id="{9BDBDB76-BFCC-F218-9247-2F337AD043C6}"/>
              </a:ext>
            </a:extLst>
          </p:cNvPr>
          <p:cNvGrpSpPr/>
          <p:nvPr/>
        </p:nvGrpSpPr>
        <p:grpSpPr>
          <a:xfrm>
            <a:off x="1365500" y="4855058"/>
            <a:ext cx="32753" cy="464515"/>
            <a:chOff x="1697142" y="4833518"/>
            <a:chExt cx="32753" cy="464515"/>
          </a:xfrm>
        </p:grpSpPr>
        <p:sp>
          <p:nvSpPr>
            <p:cNvPr id="1315" name="Oval 1314">
              <a:extLst>
                <a:ext uri="{FF2B5EF4-FFF2-40B4-BE49-F238E27FC236}">
                  <a16:creationId xmlns:a16="http://schemas.microsoft.com/office/drawing/2014/main" id="{B828404D-18CC-8891-1365-10D5F081F98C}"/>
                </a:ext>
              </a:extLst>
            </p:cNvPr>
            <p:cNvSpPr/>
            <p:nvPr/>
          </p:nvSpPr>
          <p:spPr>
            <a:xfrm>
              <a:off x="1697142" y="483351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6" name="Oval 1315">
              <a:extLst>
                <a:ext uri="{FF2B5EF4-FFF2-40B4-BE49-F238E27FC236}">
                  <a16:creationId xmlns:a16="http://schemas.microsoft.com/office/drawing/2014/main" id="{156315B0-5B59-3DC6-8D92-C27658758013}"/>
                </a:ext>
              </a:extLst>
            </p:cNvPr>
            <p:cNvSpPr/>
            <p:nvPr/>
          </p:nvSpPr>
          <p:spPr>
            <a:xfrm>
              <a:off x="1697142" y="490667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7" name="Oval 1316">
              <a:extLst>
                <a:ext uri="{FF2B5EF4-FFF2-40B4-BE49-F238E27FC236}">
                  <a16:creationId xmlns:a16="http://schemas.microsoft.com/office/drawing/2014/main" id="{CFE450F5-3A49-8C9E-B981-D55A8E104311}"/>
                </a:ext>
              </a:extLst>
            </p:cNvPr>
            <p:cNvSpPr/>
            <p:nvPr/>
          </p:nvSpPr>
          <p:spPr>
            <a:xfrm>
              <a:off x="1697142" y="497982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8" name="Oval 1317">
              <a:extLst>
                <a:ext uri="{FF2B5EF4-FFF2-40B4-BE49-F238E27FC236}">
                  <a16:creationId xmlns:a16="http://schemas.microsoft.com/office/drawing/2014/main" id="{7DB7AE4B-823D-4589-B1FC-7745B5ED3D18}"/>
                </a:ext>
              </a:extLst>
            </p:cNvPr>
            <p:cNvSpPr/>
            <p:nvPr/>
          </p:nvSpPr>
          <p:spPr>
            <a:xfrm>
              <a:off x="1697142" y="505297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19" name="Oval 1318">
              <a:extLst>
                <a:ext uri="{FF2B5EF4-FFF2-40B4-BE49-F238E27FC236}">
                  <a16:creationId xmlns:a16="http://schemas.microsoft.com/office/drawing/2014/main" id="{8F976D69-3AB4-6EEC-5051-4B10F3262744}"/>
                </a:ext>
              </a:extLst>
            </p:cNvPr>
            <p:cNvSpPr/>
            <p:nvPr/>
          </p:nvSpPr>
          <p:spPr>
            <a:xfrm>
              <a:off x="1697142" y="512612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20" name="Oval 1319">
              <a:extLst>
                <a:ext uri="{FF2B5EF4-FFF2-40B4-BE49-F238E27FC236}">
                  <a16:creationId xmlns:a16="http://schemas.microsoft.com/office/drawing/2014/main" id="{C469940C-C476-725E-F72B-788EA0861D6B}"/>
                </a:ext>
              </a:extLst>
            </p:cNvPr>
            <p:cNvSpPr/>
            <p:nvPr/>
          </p:nvSpPr>
          <p:spPr>
            <a:xfrm>
              <a:off x="1697142" y="519927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21" name="Oval 1320">
              <a:extLst>
                <a:ext uri="{FF2B5EF4-FFF2-40B4-BE49-F238E27FC236}">
                  <a16:creationId xmlns:a16="http://schemas.microsoft.com/office/drawing/2014/main" id="{DD208143-26F6-7BAF-3061-A798918526D4}"/>
                </a:ext>
              </a:extLst>
            </p:cNvPr>
            <p:cNvSpPr/>
            <p:nvPr/>
          </p:nvSpPr>
          <p:spPr>
            <a:xfrm>
              <a:off x="1697142" y="527243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1322" name="TextBox 1321">
            <a:extLst>
              <a:ext uri="{FF2B5EF4-FFF2-40B4-BE49-F238E27FC236}">
                <a16:creationId xmlns:a16="http://schemas.microsoft.com/office/drawing/2014/main" id="{5145C6CB-5264-8FD4-2A62-E898AC1BC8D6}"/>
              </a:ext>
            </a:extLst>
          </p:cNvPr>
          <p:cNvSpPr txBox="1"/>
          <p:nvPr/>
        </p:nvSpPr>
        <p:spPr>
          <a:xfrm>
            <a:off x="1683406" y="5580228"/>
            <a:ext cx="10800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>
                <a:solidFill>
                  <a:srgbClr val="E6E6E6"/>
                </a:solidFill>
              </a:rPr>
              <a:t>0:43-0:45</a:t>
            </a:r>
            <a:endParaRPr lang="en-AU" sz="1400" noProof="0" dirty="0"/>
          </a:p>
        </p:txBody>
      </p:sp>
      <p:grpSp>
        <p:nvGrpSpPr>
          <p:cNvPr id="768" name="Group 767">
            <a:extLst>
              <a:ext uri="{FF2B5EF4-FFF2-40B4-BE49-F238E27FC236}">
                <a16:creationId xmlns:a16="http://schemas.microsoft.com/office/drawing/2014/main" id="{2F522AF2-2415-919E-2055-07D8B2F39BA8}"/>
              </a:ext>
            </a:extLst>
          </p:cNvPr>
          <p:cNvGrpSpPr/>
          <p:nvPr/>
        </p:nvGrpSpPr>
        <p:grpSpPr>
          <a:xfrm>
            <a:off x="644182" y="4181660"/>
            <a:ext cx="432000" cy="432000"/>
            <a:chOff x="649865" y="4196927"/>
            <a:chExt cx="561221" cy="439249"/>
          </a:xfrm>
        </p:grpSpPr>
        <p:sp>
          <p:nvSpPr>
            <p:cNvPr id="1324" name="Oval 1323">
              <a:extLst>
                <a:ext uri="{FF2B5EF4-FFF2-40B4-BE49-F238E27FC236}">
                  <a16:creationId xmlns:a16="http://schemas.microsoft.com/office/drawing/2014/main" id="{449630FE-5019-DAEB-F34D-F3AF6BBE19E4}"/>
                </a:ext>
              </a:extLst>
            </p:cNvPr>
            <p:cNvSpPr/>
            <p:nvPr/>
          </p:nvSpPr>
          <p:spPr>
            <a:xfrm>
              <a:off x="1187504" y="440733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25" name="Oval 1324">
              <a:extLst>
                <a:ext uri="{FF2B5EF4-FFF2-40B4-BE49-F238E27FC236}">
                  <a16:creationId xmlns:a16="http://schemas.microsoft.com/office/drawing/2014/main" id="{811D0B12-FE5A-E940-4609-71A5921303B7}"/>
                </a:ext>
              </a:extLst>
            </p:cNvPr>
            <p:cNvSpPr/>
            <p:nvPr/>
          </p:nvSpPr>
          <p:spPr>
            <a:xfrm>
              <a:off x="1181988" y="444974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26" name="Oval 1325">
              <a:extLst>
                <a:ext uri="{FF2B5EF4-FFF2-40B4-BE49-F238E27FC236}">
                  <a16:creationId xmlns:a16="http://schemas.microsoft.com/office/drawing/2014/main" id="{6DAC40BA-C49A-8AB5-9AC1-25D30B9F1DC9}"/>
                </a:ext>
              </a:extLst>
            </p:cNvPr>
            <p:cNvSpPr/>
            <p:nvPr/>
          </p:nvSpPr>
          <p:spPr>
            <a:xfrm>
              <a:off x="1165662" y="449041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27" name="Oval 1326">
              <a:extLst>
                <a:ext uri="{FF2B5EF4-FFF2-40B4-BE49-F238E27FC236}">
                  <a16:creationId xmlns:a16="http://schemas.microsoft.com/office/drawing/2014/main" id="{BBF5970C-30E2-FAA1-2007-1D84D54ED62C}"/>
                </a:ext>
              </a:extLst>
            </p:cNvPr>
            <p:cNvSpPr/>
            <p:nvPr/>
          </p:nvSpPr>
          <p:spPr>
            <a:xfrm>
              <a:off x="1139198" y="452768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28" name="Oval 1327">
              <a:extLst>
                <a:ext uri="{FF2B5EF4-FFF2-40B4-BE49-F238E27FC236}">
                  <a16:creationId xmlns:a16="http://schemas.microsoft.com/office/drawing/2014/main" id="{66BAD091-B7F9-E613-4ADF-534355B531C7}"/>
                </a:ext>
              </a:extLst>
            </p:cNvPr>
            <p:cNvSpPr/>
            <p:nvPr/>
          </p:nvSpPr>
          <p:spPr>
            <a:xfrm>
              <a:off x="1103677" y="456003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29" name="Oval 1328">
              <a:extLst>
                <a:ext uri="{FF2B5EF4-FFF2-40B4-BE49-F238E27FC236}">
                  <a16:creationId xmlns:a16="http://schemas.microsoft.com/office/drawing/2014/main" id="{85204FC1-6E70-D04B-3545-34061E7B7FFC}"/>
                </a:ext>
              </a:extLst>
            </p:cNvPr>
            <p:cNvSpPr/>
            <p:nvPr/>
          </p:nvSpPr>
          <p:spPr>
            <a:xfrm>
              <a:off x="1060554" y="458612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0" name="Oval 1329">
              <a:extLst>
                <a:ext uri="{FF2B5EF4-FFF2-40B4-BE49-F238E27FC236}">
                  <a16:creationId xmlns:a16="http://schemas.microsoft.com/office/drawing/2014/main" id="{47EBE93D-9599-85D3-7BB7-92B3140C73E2}"/>
                </a:ext>
              </a:extLst>
            </p:cNvPr>
            <p:cNvSpPr/>
            <p:nvPr/>
          </p:nvSpPr>
          <p:spPr>
            <a:xfrm>
              <a:off x="1011596" y="460489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1" name="Oval 1330">
              <a:extLst>
                <a:ext uri="{FF2B5EF4-FFF2-40B4-BE49-F238E27FC236}">
                  <a16:creationId xmlns:a16="http://schemas.microsoft.com/office/drawing/2014/main" id="{3A9671A2-DD2F-9D84-803E-BDD172A70F17}"/>
                </a:ext>
              </a:extLst>
            </p:cNvPr>
            <p:cNvSpPr/>
            <p:nvPr/>
          </p:nvSpPr>
          <p:spPr>
            <a:xfrm>
              <a:off x="958804" y="461558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2" name="Oval 1331">
              <a:extLst>
                <a:ext uri="{FF2B5EF4-FFF2-40B4-BE49-F238E27FC236}">
                  <a16:creationId xmlns:a16="http://schemas.microsoft.com/office/drawing/2014/main" id="{BD6B7787-30DA-C168-19E8-FE153D6C9CAA}"/>
                </a:ext>
              </a:extLst>
            </p:cNvPr>
            <p:cNvSpPr/>
            <p:nvPr/>
          </p:nvSpPr>
          <p:spPr>
            <a:xfrm>
              <a:off x="904343" y="461774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3" name="Oval 1332">
              <a:extLst>
                <a:ext uri="{FF2B5EF4-FFF2-40B4-BE49-F238E27FC236}">
                  <a16:creationId xmlns:a16="http://schemas.microsoft.com/office/drawing/2014/main" id="{8A70E915-2B86-51FD-F726-38077C6CBC9A}"/>
                </a:ext>
              </a:extLst>
            </p:cNvPr>
            <p:cNvSpPr/>
            <p:nvPr/>
          </p:nvSpPr>
          <p:spPr>
            <a:xfrm>
              <a:off x="850439" y="461128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4" name="Oval 1333">
              <a:extLst>
                <a:ext uri="{FF2B5EF4-FFF2-40B4-BE49-F238E27FC236}">
                  <a16:creationId xmlns:a16="http://schemas.microsoft.com/office/drawing/2014/main" id="{72E7E885-BA10-22C2-DE2E-A320FEA60E78}"/>
                </a:ext>
              </a:extLst>
            </p:cNvPr>
            <p:cNvSpPr/>
            <p:nvPr/>
          </p:nvSpPr>
          <p:spPr>
            <a:xfrm>
              <a:off x="799302" y="459648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5" name="Oval 1334">
              <a:extLst>
                <a:ext uri="{FF2B5EF4-FFF2-40B4-BE49-F238E27FC236}">
                  <a16:creationId xmlns:a16="http://schemas.microsoft.com/office/drawing/2014/main" id="{B533F8B2-3908-A53E-4300-606E006BA341}"/>
                </a:ext>
              </a:extLst>
            </p:cNvPr>
            <p:cNvSpPr/>
            <p:nvPr/>
          </p:nvSpPr>
          <p:spPr>
            <a:xfrm>
              <a:off x="753023" y="4573933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6" name="Oval 1335">
              <a:extLst>
                <a:ext uri="{FF2B5EF4-FFF2-40B4-BE49-F238E27FC236}">
                  <a16:creationId xmlns:a16="http://schemas.microsoft.com/office/drawing/2014/main" id="{7BBBBA8C-F18D-881A-B435-B9C8457E0FA3}"/>
                </a:ext>
              </a:extLst>
            </p:cNvPr>
            <p:cNvSpPr/>
            <p:nvPr/>
          </p:nvSpPr>
          <p:spPr>
            <a:xfrm>
              <a:off x="713499" y="454456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7" name="Oval 1336">
              <a:extLst>
                <a:ext uri="{FF2B5EF4-FFF2-40B4-BE49-F238E27FC236}">
                  <a16:creationId xmlns:a16="http://schemas.microsoft.com/office/drawing/2014/main" id="{40300E54-3132-9F58-78EE-1B890E3D40FA}"/>
                </a:ext>
              </a:extLst>
            </p:cNvPr>
            <p:cNvSpPr/>
            <p:nvPr/>
          </p:nvSpPr>
          <p:spPr>
            <a:xfrm>
              <a:off x="682347" y="450957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8" name="Oval 1337">
              <a:extLst>
                <a:ext uri="{FF2B5EF4-FFF2-40B4-BE49-F238E27FC236}">
                  <a16:creationId xmlns:a16="http://schemas.microsoft.com/office/drawing/2014/main" id="{30B0C948-34F3-ABC3-258B-5C15707228D8}"/>
                </a:ext>
              </a:extLst>
            </p:cNvPr>
            <p:cNvSpPr/>
            <p:nvPr/>
          </p:nvSpPr>
          <p:spPr>
            <a:xfrm>
              <a:off x="660841" y="447040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39" name="Oval 1338">
              <a:extLst>
                <a:ext uri="{FF2B5EF4-FFF2-40B4-BE49-F238E27FC236}">
                  <a16:creationId xmlns:a16="http://schemas.microsoft.com/office/drawing/2014/main" id="{9A52D2C7-5760-CE07-8B7D-C1F4A4FEEB12}"/>
                </a:ext>
              </a:extLst>
            </p:cNvPr>
            <p:cNvSpPr/>
            <p:nvPr/>
          </p:nvSpPr>
          <p:spPr>
            <a:xfrm>
              <a:off x="649865" y="4428648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0" name="Oval 1339">
              <a:extLst>
                <a:ext uri="{FF2B5EF4-FFF2-40B4-BE49-F238E27FC236}">
                  <a16:creationId xmlns:a16="http://schemas.microsoft.com/office/drawing/2014/main" id="{5307E14D-8AEF-0FD5-7773-CC8474739F70}"/>
                </a:ext>
              </a:extLst>
            </p:cNvPr>
            <p:cNvSpPr/>
            <p:nvPr/>
          </p:nvSpPr>
          <p:spPr>
            <a:xfrm>
              <a:off x="649865" y="4386020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1" name="Oval 1340">
              <a:extLst>
                <a:ext uri="{FF2B5EF4-FFF2-40B4-BE49-F238E27FC236}">
                  <a16:creationId xmlns:a16="http://schemas.microsoft.com/office/drawing/2014/main" id="{3C4306C6-F68F-0CA9-2029-7C50C48A5232}"/>
                </a:ext>
              </a:extLst>
            </p:cNvPr>
            <p:cNvSpPr/>
            <p:nvPr/>
          </p:nvSpPr>
          <p:spPr>
            <a:xfrm>
              <a:off x="660841" y="434426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2" name="Oval 1341">
              <a:extLst>
                <a:ext uri="{FF2B5EF4-FFF2-40B4-BE49-F238E27FC236}">
                  <a16:creationId xmlns:a16="http://schemas.microsoft.com/office/drawing/2014/main" id="{546E72C9-5CBC-3138-D7B1-8598A4A0642B}"/>
                </a:ext>
              </a:extLst>
            </p:cNvPr>
            <p:cNvSpPr/>
            <p:nvPr/>
          </p:nvSpPr>
          <p:spPr>
            <a:xfrm>
              <a:off x="682347" y="430509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3" name="Oval 1342">
              <a:extLst>
                <a:ext uri="{FF2B5EF4-FFF2-40B4-BE49-F238E27FC236}">
                  <a16:creationId xmlns:a16="http://schemas.microsoft.com/office/drawing/2014/main" id="{90B29835-92E3-1BAB-8D1C-CAEE800B1A30}"/>
                </a:ext>
              </a:extLst>
            </p:cNvPr>
            <p:cNvSpPr/>
            <p:nvPr/>
          </p:nvSpPr>
          <p:spPr>
            <a:xfrm>
              <a:off x="713499" y="427010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4" name="Oval 1343">
              <a:extLst>
                <a:ext uri="{FF2B5EF4-FFF2-40B4-BE49-F238E27FC236}">
                  <a16:creationId xmlns:a16="http://schemas.microsoft.com/office/drawing/2014/main" id="{4233C021-500F-35CF-4B98-C678F8B815B9}"/>
                </a:ext>
              </a:extLst>
            </p:cNvPr>
            <p:cNvSpPr/>
            <p:nvPr/>
          </p:nvSpPr>
          <p:spPr>
            <a:xfrm>
              <a:off x="753023" y="424073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5" name="Oval 1344">
              <a:extLst>
                <a:ext uri="{FF2B5EF4-FFF2-40B4-BE49-F238E27FC236}">
                  <a16:creationId xmlns:a16="http://schemas.microsoft.com/office/drawing/2014/main" id="{7868DAD7-02BB-2B0D-408E-76E93B82BF9F}"/>
                </a:ext>
              </a:extLst>
            </p:cNvPr>
            <p:cNvSpPr/>
            <p:nvPr/>
          </p:nvSpPr>
          <p:spPr>
            <a:xfrm>
              <a:off x="799302" y="421818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6" name="Oval 1345">
              <a:extLst>
                <a:ext uri="{FF2B5EF4-FFF2-40B4-BE49-F238E27FC236}">
                  <a16:creationId xmlns:a16="http://schemas.microsoft.com/office/drawing/2014/main" id="{DB7F1D2D-BECE-5C39-7834-6174824F33CF}"/>
                </a:ext>
              </a:extLst>
            </p:cNvPr>
            <p:cNvSpPr/>
            <p:nvPr/>
          </p:nvSpPr>
          <p:spPr>
            <a:xfrm>
              <a:off x="850439" y="420338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7" name="Oval 1346">
              <a:extLst>
                <a:ext uri="{FF2B5EF4-FFF2-40B4-BE49-F238E27FC236}">
                  <a16:creationId xmlns:a16="http://schemas.microsoft.com/office/drawing/2014/main" id="{5B21E511-A523-6469-0440-217F560F068D}"/>
                </a:ext>
              </a:extLst>
            </p:cNvPr>
            <p:cNvSpPr/>
            <p:nvPr/>
          </p:nvSpPr>
          <p:spPr>
            <a:xfrm>
              <a:off x="904343" y="419692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8" name="Oval 1347">
              <a:extLst>
                <a:ext uri="{FF2B5EF4-FFF2-40B4-BE49-F238E27FC236}">
                  <a16:creationId xmlns:a16="http://schemas.microsoft.com/office/drawing/2014/main" id="{EE44FC5C-4EFE-0862-1F09-92D0791CD19D}"/>
                </a:ext>
              </a:extLst>
            </p:cNvPr>
            <p:cNvSpPr/>
            <p:nvPr/>
          </p:nvSpPr>
          <p:spPr>
            <a:xfrm>
              <a:off x="958804" y="4199086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49" name="Oval 1348">
              <a:extLst>
                <a:ext uri="{FF2B5EF4-FFF2-40B4-BE49-F238E27FC236}">
                  <a16:creationId xmlns:a16="http://schemas.microsoft.com/office/drawing/2014/main" id="{3620190C-3BA5-798B-F6F1-8DBD73879C72}"/>
                </a:ext>
              </a:extLst>
            </p:cNvPr>
            <p:cNvSpPr/>
            <p:nvPr/>
          </p:nvSpPr>
          <p:spPr>
            <a:xfrm>
              <a:off x="1011596" y="420977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0" name="Oval 1349">
              <a:extLst>
                <a:ext uri="{FF2B5EF4-FFF2-40B4-BE49-F238E27FC236}">
                  <a16:creationId xmlns:a16="http://schemas.microsoft.com/office/drawing/2014/main" id="{96C548BF-684E-F6C5-8EF6-F810E7316D21}"/>
                </a:ext>
              </a:extLst>
            </p:cNvPr>
            <p:cNvSpPr/>
            <p:nvPr/>
          </p:nvSpPr>
          <p:spPr>
            <a:xfrm>
              <a:off x="1060554" y="422854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1" name="Oval 1350">
              <a:extLst>
                <a:ext uri="{FF2B5EF4-FFF2-40B4-BE49-F238E27FC236}">
                  <a16:creationId xmlns:a16="http://schemas.microsoft.com/office/drawing/2014/main" id="{6BF9B02A-BC00-70A9-FDFB-558A85328741}"/>
                </a:ext>
              </a:extLst>
            </p:cNvPr>
            <p:cNvSpPr/>
            <p:nvPr/>
          </p:nvSpPr>
          <p:spPr>
            <a:xfrm>
              <a:off x="1103677" y="4254637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2" name="Oval 1351">
              <a:extLst>
                <a:ext uri="{FF2B5EF4-FFF2-40B4-BE49-F238E27FC236}">
                  <a16:creationId xmlns:a16="http://schemas.microsoft.com/office/drawing/2014/main" id="{EF761BF0-B87F-1893-6179-89A4E3203890}"/>
                </a:ext>
              </a:extLst>
            </p:cNvPr>
            <p:cNvSpPr/>
            <p:nvPr/>
          </p:nvSpPr>
          <p:spPr>
            <a:xfrm>
              <a:off x="1139198" y="4286981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3" name="Oval 1352">
              <a:extLst>
                <a:ext uri="{FF2B5EF4-FFF2-40B4-BE49-F238E27FC236}">
                  <a16:creationId xmlns:a16="http://schemas.microsoft.com/office/drawing/2014/main" id="{49EDE244-5EB6-BA66-627A-F3F71E854954}"/>
                </a:ext>
              </a:extLst>
            </p:cNvPr>
            <p:cNvSpPr/>
            <p:nvPr/>
          </p:nvSpPr>
          <p:spPr>
            <a:xfrm>
              <a:off x="1165662" y="4324252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4" name="Oval 1353">
              <a:extLst>
                <a:ext uri="{FF2B5EF4-FFF2-40B4-BE49-F238E27FC236}">
                  <a16:creationId xmlns:a16="http://schemas.microsoft.com/office/drawing/2014/main" id="{00D46AA8-AC73-7B79-F504-6B2A1BD65D6B}"/>
                </a:ext>
              </a:extLst>
            </p:cNvPr>
            <p:cNvSpPr/>
            <p:nvPr/>
          </p:nvSpPr>
          <p:spPr>
            <a:xfrm>
              <a:off x="1181988" y="4364925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55" name="Oval 1354">
              <a:extLst>
                <a:ext uri="{FF2B5EF4-FFF2-40B4-BE49-F238E27FC236}">
                  <a16:creationId xmlns:a16="http://schemas.microsoft.com/office/drawing/2014/main" id="{E336DADA-4888-BE6F-BD9D-E5B6AC5DBF82}"/>
                </a:ext>
              </a:extLst>
            </p:cNvPr>
            <p:cNvSpPr/>
            <p:nvPr/>
          </p:nvSpPr>
          <p:spPr>
            <a:xfrm>
              <a:off x="1187504" y="4407334"/>
              <a:ext cx="23582" cy="1843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1356" name="Connector 855">
              <a:extLst>
                <a:ext uri="{FF2B5EF4-FFF2-40B4-BE49-F238E27FC236}">
                  <a16:creationId xmlns:a16="http://schemas.microsoft.com/office/drawing/2014/main" id="{F9E269BB-2DE9-4091-A949-E7762D758F5F}"/>
                </a:ext>
              </a:extLst>
            </p:cNvPr>
            <p:cNvCxnSpPr/>
            <p:nvPr/>
          </p:nvCxnSpPr>
          <p:spPr>
            <a:xfrm flipV="1">
              <a:off x="778184" y="4363882"/>
              <a:ext cx="84222" cy="118506"/>
            </a:xfrm>
            <a:prstGeom prst="line">
              <a:avLst/>
            </a:prstGeom>
            <a:ln w="1651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7" name="Connector 856">
              <a:extLst>
                <a:ext uri="{FF2B5EF4-FFF2-40B4-BE49-F238E27FC236}">
                  <a16:creationId xmlns:a16="http://schemas.microsoft.com/office/drawing/2014/main" id="{B576D69B-8E83-010A-5019-45E67168B5A1}"/>
                </a:ext>
              </a:extLst>
            </p:cNvPr>
            <p:cNvCxnSpPr/>
            <p:nvPr/>
          </p:nvCxnSpPr>
          <p:spPr>
            <a:xfrm>
              <a:off x="862406" y="4363882"/>
              <a:ext cx="134756" cy="39502"/>
            </a:xfrm>
            <a:prstGeom prst="line">
              <a:avLst/>
            </a:prstGeom>
            <a:ln w="1651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8" name="Connector 857">
              <a:extLst>
                <a:ext uri="{FF2B5EF4-FFF2-40B4-BE49-F238E27FC236}">
                  <a16:creationId xmlns:a16="http://schemas.microsoft.com/office/drawing/2014/main" id="{586F33DB-DC33-02A7-F0E9-7841272244E8}"/>
                </a:ext>
              </a:extLst>
            </p:cNvPr>
            <p:cNvCxnSpPr/>
            <p:nvPr/>
          </p:nvCxnSpPr>
          <p:spPr>
            <a:xfrm flipV="1">
              <a:off x="997162" y="4311213"/>
              <a:ext cx="92644" cy="92171"/>
            </a:xfrm>
            <a:prstGeom prst="line">
              <a:avLst/>
            </a:prstGeom>
            <a:ln w="1651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59" name="Oval 1358">
              <a:extLst>
                <a:ext uri="{FF2B5EF4-FFF2-40B4-BE49-F238E27FC236}">
                  <a16:creationId xmlns:a16="http://schemas.microsoft.com/office/drawing/2014/main" id="{06C04433-47E3-D288-4053-EBD5DDEFD0C7}"/>
                </a:ext>
              </a:extLst>
            </p:cNvPr>
            <p:cNvSpPr/>
            <p:nvPr/>
          </p:nvSpPr>
          <p:spPr>
            <a:xfrm>
              <a:off x="740284" y="4452762"/>
              <a:ext cx="75800" cy="59253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0" name="Oval 1359">
              <a:extLst>
                <a:ext uri="{FF2B5EF4-FFF2-40B4-BE49-F238E27FC236}">
                  <a16:creationId xmlns:a16="http://schemas.microsoft.com/office/drawing/2014/main" id="{8FB6CB63-73AE-7F38-85A2-30F1F008ADB6}"/>
                </a:ext>
              </a:extLst>
            </p:cNvPr>
            <p:cNvSpPr/>
            <p:nvPr/>
          </p:nvSpPr>
          <p:spPr>
            <a:xfrm>
              <a:off x="824507" y="4334256"/>
              <a:ext cx="75800" cy="59253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1" name="Oval 1360">
              <a:extLst>
                <a:ext uri="{FF2B5EF4-FFF2-40B4-BE49-F238E27FC236}">
                  <a16:creationId xmlns:a16="http://schemas.microsoft.com/office/drawing/2014/main" id="{CC8409F9-0E8C-F6C1-832B-BF58F98E74DB}"/>
                </a:ext>
              </a:extLst>
            </p:cNvPr>
            <p:cNvSpPr/>
            <p:nvPr/>
          </p:nvSpPr>
          <p:spPr>
            <a:xfrm>
              <a:off x="959261" y="4373758"/>
              <a:ext cx="75800" cy="59253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2" name="Oval 1361">
              <a:extLst>
                <a:ext uri="{FF2B5EF4-FFF2-40B4-BE49-F238E27FC236}">
                  <a16:creationId xmlns:a16="http://schemas.microsoft.com/office/drawing/2014/main" id="{CD863FA6-7560-A177-DA27-451F611B9B69}"/>
                </a:ext>
              </a:extLst>
            </p:cNvPr>
            <p:cNvSpPr/>
            <p:nvPr/>
          </p:nvSpPr>
          <p:spPr>
            <a:xfrm>
              <a:off x="1051906" y="4281586"/>
              <a:ext cx="75800" cy="5925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783" name="Group 782">
            <a:extLst>
              <a:ext uri="{FF2B5EF4-FFF2-40B4-BE49-F238E27FC236}">
                <a16:creationId xmlns:a16="http://schemas.microsoft.com/office/drawing/2014/main" id="{18166493-5822-669F-A5E2-C68EB38F1DF0}"/>
              </a:ext>
            </a:extLst>
          </p:cNvPr>
          <p:cNvGrpSpPr/>
          <p:nvPr/>
        </p:nvGrpSpPr>
        <p:grpSpPr>
          <a:xfrm>
            <a:off x="1365500" y="4191305"/>
            <a:ext cx="32753" cy="464515"/>
            <a:chOff x="1697142" y="4175150"/>
            <a:chExt cx="32753" cy="464515"/>
          </a:xfrm>
        </p:grpSpPr>
        <p:sp>
          <p:nvSpPr>
            <p:cNvPr id="1363" name="Oval 1362">
              <a:extLst>
                <a:ext uri="{FF2B5EF4-FFF2-40B4-BE49-F238E27FC236}">
                  <a16:creationId xmlns:a16="http://schemas.microsoft.com/office/drawing/2014/main" id="{6A261CA6-BF73-5693-127B-DF8471393B79}"/>
                </a:ext>
              </a:extLst>
            </p:cNvPr>
            <p:cNvSpPr/>
            <p:nvPr/>
          </p:nvSpPr>
          <p:spPr>
            <a:xfrm>
              <a:off x="1697142" y="417515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4" name="Oval 1363">
              <a:extLst>
                <a:ext uri="{FF2B5EF4-FFF2-40B4-BE49-F238E27FC236}">
                  <a16:creationId xmlns:a16="http://schemas.microsoft.com/office/drawing/2014/main" id="{119EDAD1-90EF-89B5-89CB-477A20DBD077}"/>
                </a:ext>
              </a:extLst>
            </p:cNvPr>
            <p:cNvSpPr/>
            <p:nvPr/>
          </p:nvSpPr>
          <p:spPr>
            <a:xfrm>
              <a:off x="1697142" y="424830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5" name="Oval 1364">
              <a:extLst>
                <a:ext uri="{FF2B5EF4-FFF2-40B4-BE49-F238E27FC236}">
                  <a16:creationId xmlns:a16="http://schemas.microsoft.com/office/drawing/2014/main" id="{053413AF-91DA-21C6-06D3-431D4D74BD5D}"/>
                </a:ext>
              </a:extLst>
            </p:cNvPr>
            <p:cNvSpPr/>
            <p:nvPr/>
          </p:nvSpPr>
          <p:spPr>
            <a:xfrm>
              <a:off x="1697142" y="432145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6" name="Oval 1365">
              <a:extLst>
                <a:ext uri="{FF2B5EF4-FFF2-40B4-BE49-F238E27FC236}">
                  <a16:creationId xmlns:a16="http://schemas.microsoft.com/office/drawing/2014/main" id="{EF700DE3-91F0-004C-9C3F-0EF95E7876C4}"/>
                </a:ext>
              </a:extLst>
            </p:cNvPr>
            <p:cNvSpPr/>
            <p:nvPr/>
          </p:nvSpPr>
          <p:spPr>
            <a:xfrm>
              <a:off x="1697142" y="439460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7" name="Oval 1366">
              <a:extLst>
                <a:ext uri="{FF2B5EF4-FFF2-40B4-BE49-F238E27FC236}">
                  <a16:creationId xmlns:a16="http://schemas.microsoft.com/office/drawing/2014/main" id="{6C4CE0E2-538A-A0FC-A089-1794F5D2099F}"/>
                </a:ext>
              </a:extLst>
            </p:cNvPr>
            <p:cNvSpPr/>
            <p:nvPr/>
          </p:nvSpPr>
          <p:spPr>
            <a:xfrm>
              <a:off x="1697142" y="446775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8" name="Oval 1367">
              <a:extLst>
                <a:ext uri="{FF2B5EF4-FFF2-40B4-BE49-F238E27FC236}">
                  <a16:creationId xmlns:a16="http://schemas.microsoft.com/office/drawing/2014/main" id="{716A3169-E979-246D-8E34-8BD153B81F6E}"/>
                </a:ext>
              </a:extLst>
            </p:cNvPr>
            <p:cNvSpPr/>
            <p:nvPr/>
          </p:nvSpPr>
          <p:spPr>
            <a:xfrm>
              <a:off x="1697142" y="454091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69" name="Oval 1368">
              <a:extLst>
                <a:ext uri="{FF2B5EF4-FFF2-40B4-BE49-F238E27FC236}">
                  <a16:creationId xmlns:a16="http://schemas.microsoft.com/office/drawing/2014/main" id="{039D903C-D826-5446-DA3F-D298ED286F39}"/>
                </a:ext>
              </a:extLst>
            </p:cNvPr>
            <p:cNvSpPr/>
            <p:nvPr/>
          </p:nvSpPr>
          <p:spPr>
            <a:xfrm>
              <a:off x="1697142" y="461406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1370" name="TextBox 1369">
            <a:extLst>
              <a:ext uri="{FF2B5EF4-FFF2-40B4-BE49-F238E27FC236}">
                <a16:creationId xmlns:a16="http://schemas.microsoft.com/office/drawing/2014/main" id="{26F1C8D6-F835-2F15-8886-446E44CC7E7E}"/>
              </a:ext>
            </a:extLst>
          </p:cNvPr>
          <p:cNvSpPr txBox="1"/>
          <p:nvPr/>
        </p:nvSpPr>
        <p:spPr>
          <a:xfrm>
            <a:off x="1683406" y="4937748"/>
            <a:ext cx="1414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>
                <a:solidFill>
                  <a:srgbClr val="E6E6E6"/>
                </a:solidFill>
              </a:rPr>
              <a:t>0:39–0:43</a:t>
            </a:r>
            <a:endParaRPr lang="en-AU" sz="1400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1247A-13AF-10C3-9B55-4F3BC4D80E31}"/>
              </a:ext>
            </a:extLst>
          </p:cNvPr>
          <p:cNvSpPr txBox="1"/>
          <p:nvPr/>
        </p:nvSpPr>
        <p:spPr>
          <a:xfrm>
            <a:off x="1508760" y="6364224"/>
            <a:ext cx="100584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Facilitated by auIGF First </a:t>
            </a:r>
            <a:r>
              <a:rPr lang="en-AU" dirty="0"/>
              <a:t>Nations</a:t>
            </a:r>
            <a:r>
              <a:rPr dirty="0"/>
              <a:t> Internet Governance and Policy Fellows and </a:t>
            </a:r>
            <a:r>
              <a:rPr lang="en-AU" dirty="0"/>
              <a:t>Allies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7A27FA-3911-209C-F2C4-736702ECDF30}"/>
              </a:ext>
            </a:extLst>
          </p:cNvPr>
          <p:cNvSpPr txBox="1"/>
          <p:nvPr/>
        </p:nvSpPr>
        <p:spPr>
          <a:xfrm>
            <a:off x="2672298" y="5580228"/>
            <a:ext cx="683336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>
                <a:solidFill>
                  <a:srgbClr val="E6E6E6"/>
                </a:solidFill>
              </a:rPr>
              <a:t>Explain what happens next and how we will report the findings</a:t>
            </a:r>
            <a:endParaRPr lang="en-AU" sz="1400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35DAC6-C60A-6FAB-2E75-28839AE0F8B1}"/>
              </a:ext>
            </a:extLst>
          </p:cNvPr>
          <p:cNvSpPr txBox="1"/>
          <p:nvPr/>
        </p:nvSpPr>
        <p:spPr>
          <a:xfrm>
            <a:off x="2672298" y="2200066"/>
            <a:ext cx="8780624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/>
              <a:t>Activity 1—</a:t>
            </a:r>
            <a:r>
              <a:rPr lang="en-AU" sz="1400" noProof="0" dirty="0"/>
              <a:t>join 1 of </a:t>
            </a:r>
            <a:r>
              <a:rPr lang="en-AU" sz="1400" dirty="0"/>
              <a:t>8 groups of ~10 people, work though the prompts using sticky notes to </a:t>
            </a:r>
            <a:r>
              <a:rPr lang="en-AU" sz="1400" dirty="0">
                <a:solidFill>
                  <a:srgbClr val="E6E6E6"/>
                </a:solidFill>
              </a:rPr>
              <a:t>record one idea on each sticky note</a:t>
            </a:r>
            <a:r>
              <a:rPr lang="en-AU" sz="1400" dirty="0"/>
              <a:t> and stick to butchers paper;</a:t>
            </a:r>
            <a:br>
              <a:rPr lang="en-AU" sz="1400" dirty="0"/>
            </a:br>
            <a:r>
              <a:rPr lang="en-AU" sz="1400" b="1" dirty="0"/>
              <a:t>Online participants </a:t>
            </a:r>
            <a:r>
              <a:rPr lang="en-AU" sz="1400" dirty="0"/>
              <a:t>will be auto-added to groups; Use Miro board sticky notes to record your ideas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AF817A-63BB-8EB2-9775-468B2DD0B2FB}"/>
              </a:ext>
            </a:extLst>
          </p:cNvPr>
          <p:cNvSpPr txBox="1"/>
          <p:nvPr/>
        </p:nvSpPr>
        <p:spPr>
          <a:xfrm>
            <a:off x="2672297" y="3053329"/>
            <a:ext cx="834510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>
                <a:solidFill>
                  <a:srgbClr val="E6E6E6"/>
                </a:solidFill>
              </a:rPr>
              <a:t>Activities 2 and 3 undertaken in parallel—</a:t>
            </a:r>
            <a:r>
              <a:rPr lang="en-AU" sz="1400" noProof="0" dirty="0"/>
              <a:t>4 groups will do Activity 2; 4 groups will do Activity 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8598AA-9BD1-3008-95CE-F4199791EE76}"/>
              </a:ext>
            </a:extLst>
          </p:cNvPr>
          <p:cNvSpPr txBox="1"/>
          <p:nvPr/>
        </p:nvSpPr>
        <p:spPr>
          <a:xfrm>
            <a:off x="2672298" y="3607327"/>
            <a:ext cx="790471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/>
              <a:t>Facilitators—report Summary of Activities 2 &amp; 3 Findings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6A3BD1-732B-9369-C8E0-B1B50081D37B}"/>
              </a:ext>
            </a:extLst>
          </p:cNvPr>
          <p:cNvSpPr txBox="1"/>
          <p:nvPr/>
        </p:nvSpPr>
        <p:spPr>
          <a:xfrm>
            <a:off x="2672298" y="4937748"/>
            <a:ext cx="7508932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>
                <a:solidFill>
                  <a:srgbClr val="E6E6E6"/>
                </a:solidFill>
              </a:rPr>
              <a:t>Record commitments, responsibilities, and next steps</a:t>
            </a:r>
            <a:endParaRPr lang="en-AU" sz="1400" noProof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BF2BE1-C7C1-6E75-DAE4-635446BD6348}"/>
              </a:ext>
            </a:extLst>
          </p:cNvPr>
          <p:cNvSpPr txBox="1"/>
          <p:nvPr/>
        </p:nvSpPr>
        <p:spPr>
          <a:xfrm>
            <a:off x="2672298" y="4364661"/>
            <a:ext cx="770000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dirty="0"/>
              <a:t>Activity 4 —</a:t>
            </a:r>
            <a:r>
              <a:rPr lang="en-AU" sz="1400" dirty="0">
                <a:solidFill>
                  <a:srgbClr val="E6E6E6"/>
                </a:solidFill>
              </a:rPr>
              <a:t>all 8 tables will participate</a:t>
            </a:r>
            <a:endParaRPr lang="en-AU" sz="1400" dirty="0"/>
          </a:p>
        </p:txBody>
      </p:sp>
      <p:sp>
        <p:nvSpPr>
          <p:cNvPr id="1250" name="TextBox 1249">
            <a:extLst>
              <a:ext uri="{FF2B5EF4-FFF2-40B4-BE49-F238E27FC236}">
                <a16:creationId xmlns:a16="http://schemas.microsoft.com/office/drawing/2014/main" id="{2758BE4D-3E37-BB47-4E86-C66745D87445}"/>
              </a:ext>
            </a:extLst>
          </p:cNvPr>
          <p:cNvSpPr txBox="1"/>
          <p:nvPr/>
        </p:nvSpPr>
        <p:spPr>
          <a:xfrm>
            <a:off x="1683406" y="4364661"/>
            <a:ext cx="1414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E6E6E6"/>
                </a:solidFill>
                <a:latin typeface="Aptos"/>
              </a:defRPr>
            </a:pPr>
            <a:r>
              <a:rPr lang="en-AU" sz="1400" noProof="0" dirty="0"/>
              <a:t>0:32-039</a:t>
            </a:r>
          </a:p>
        </p:txBody>
      </p:sp>
      <p:grpSp>
        <p:nvGrpSpPr>
          <p:cNvPr id="1251" name="Group 1250">
            <a:extLst>
              <a:ext uri="{FF2B5EF4-FFF2-40B4-BE49-F238E27FC236}">
                <a16:creationId xmlns:a16="http://schemas.microsoft.com/office/drawing/2014/main" id="{A98F32FC-2B01-7268-B7B8-E004D95C476F}"/>
              </a:ext>
            </a:extLst>
          </p:cNvPr>
          <p:cNvGrpSpPr/>
          <p:nvPr/>
        </p:nvGrpSpPr>
        <p:grpSpPr>
          <a:xfrm>
            <a:off x="644182" y="5488218"/>
            <a:ext cx="432000" cy="432000"/>
            <a:chOff x="4036399" y="2846609"/>
            <a:chExt cx="578852" cy="579565"/>
          </a:xfrm>
        </p:grpSpPr>
        <p:sp>
          <p:nvSpPr>
            <p:cNvPr id="1252" name="Oval 1251">
              <a:extLst>
                <a:ext uri="{FF2B5EF4-FFF2-40B4-BE49-F238E27FC236}">
                  <a16:creationId xmlns:a16="http://schemas.microsoft.com/office/drawing/2014/main" id="{D30A146E-C747-32D9-A840-8096930A6D0E}"/>
                </a:ext>
              </a:extLst>
            </p:cNvPr>
            <p:cNvSpPr/>
            <p:nvPr/>
          </p:nvSpPr>
          <p:spPr>
            <a:xfrm>
              <a:off x="4590928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53" name="Oval 1252">
              <a:extLst>
                <a:ext uri="{FF2B5EF4-FFF2-40B4-BE49-F238E27FC236}">
                  <a16:creationId xmlns:a16="http://schemas.microsoft.com/office/drawing/2014/main" id="{71B42A6B-C05D-AA2C-C989-6AB6F8285F2B}"/>
                </a:ext>
              </a:extLst>
            </p:cNvPr>
            <p:cNvSpPr/>
            <p:nvPr/>
          </p:nvSpPr>
          <p:spPr>
            <a:xfrm>
              <a:off x="4585237" y="318018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54" name="Oval 1253">
              <a:extLst>
                <a:ext uri="{FF2B5EF4-FFF2-40B4-BE49-F238E27FC236}">
                  <a16:creationId xmlns:a16="http://schemas.microsoft.com/office/drawing/2014/main" id="{170996A0-C9C0-D141-D97A-E9EE92E689F3}"/>
                </a:ext>
              </a:extLst>
            </p:cNvPr>
            <p:cNvSpPr/>
            <p:nvPr/>
          </p:nvSpPr>
          <p:spPr>
            <a:xfrm>
              <a:off x="4568400" y="323385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55" name="Oval 1254">
              <a:extLst>
                <a:ext uri="{FF2B5EF4-FFF2-40B4-BE49-F238E27FC236}">
                  <a16:creationId xmlns:a16="http://schemas.microsoft.com/office/drawing/2014/main" id="{0032739F-B123-B7E7-F5B6-58A670FD7429}"/>
                </a:ext>
              </a:extLst>
            </p:cNvPr>
            <p:cNvSpPr/>
            <p:nvPr/>
          </p:nvSpPr>
          <p:spPr>
            <a:xfrm>
              <a:off x="4541104" y="32830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56" name="Oval 1255">
              <a:extLst>
                <a:ext uri="{FF2B5EF4-FFF2-40B4-BE49-F238E27FC236}">
                  <a16:creationId xmlns:a16="http://schemas.microsoft.com/office/drawing/2014/main" id="{3BEDCEF9-F635-D1A2-0C18-B64ABF4AE13F}"/>
                </a:ext>
              </a:extLst>
            </p:cNvPr>
            <p:cNvSpPr/>
            <p:nvPr/>
          </p:nvSpPr>
          <p:spPr>
            <a:xfrm>
              <a:off x="4504467" y="332570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57" name="Oval 1256">
              <a:extLst>
                <a:ext uri="{FF2B5EF4-FFF2-40B4-BE49-F238E27FC236}">
                  <a16:creationId xmlns:a16="http://schemas.microsoft.com/office/drawing/2014/main" id="{FF478CF1-E2A3-B4A2-3573-A4A562A4A6C3}"/>
                </a:ext>
              </a:extLst>
            </p:cNvPr>
            <p:cNvSpPr/>
            <p:nvPr/>
          </p:nvSpPr>
          <p:spPr>
            <a:xfrm>
              <a:off x="4459990" y="33601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61" name="Oval 1260">
              <a:extLst>
                <a:ext uri="{FF2B5EF4-FFF2-40B4-BE49-F238E27FC236}">
                  <a16:creationId xmlns:a16="http://schemas.microsoft.com/office/drawing/2014/main" id="{27E8A663-20A2-3394-E98D-6E0AF32FB5F9}"/>
                </a:ext>
              </a:extLst>
            </p:cNvPr>
            <p:cNvSpPr/>
            <p:nvPr/>
          </p:nvSpPr>
          <p:spPr>
            <a:xfrm>
              <a:off x="4409493" y="338490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62" name="Oval 1261">
              <a:extLst>
                <a:ext uri="{FF2B5EF4-FFF2-40B4-BE49-F238E27FC236}">
                  <a16:creationId xmlns:a16="http://schemas.microsoft.com/office/drawing/2014/main" id="{E33329BF-EF30-96F1-5A82-118DB750CE87}"/>
                </a:ext>
              </a:extLst>
            </p:cNvPr>
            <p:cNvSpPr/>
            <p:nvPr/>
          </p:nvSpPr>
          <p:spPr>
            <a:xfrm>
              <a:off x="4355044" y="339900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2" name="Oval 1371">
              <a:extLst>
                <a:ext uri="{FF2B5EF4-FFF2-40B4-BE49-F238E27FC236}">
                  <a16:creationId xmlns:a16="http://schemas.microsoft.com/office/drawing/2014/main" id="{A49FD4C5-D084-998B-9CA0-B13E7F1E8D8C}"/>
                </a:ext>
              </a:extLst>
            </p:cNvPr>
            <p:cNvSpPr/>
            <p:nvPr/>
          </p:nvSpPr>
          <p:spPr>
            <a:xfrm>
              <a:off x="4298871" y="340185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3" name="Oval 1372">
              <a:extLst>
                <a:ext uri="{FF2B5EF4-FFF2-40B4-BE49-F238E27FC236}">
                  <a16:creationId xmlns:a16="http://schemas.microsoft.com/office/drawing/2014/main" id="{A488206C-26F6-BBDF-6EBC-78C80D9E2053}"/>
                </a:ext>
              </a:extLst>
            </p:cNvPr>
            <p:cNvSpPr/>
            <p:nvPr/>
          </p:nvSpPr>
          <p:spPr>
            <a:xfrm>
              <a:off x="4243274" y="33933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4" name="Oval 1373">
              <a:extLst>
                <a:ext uri="{FF2B5EF4-FFF2-40B4-BE49-F238E27FC236}">
                  <a16:creationId xmlns:a16="http://schemas.microsoft.com/office/drawing/2014/main" id="{759E6040-11B1-613A-B089-D505D4B88321}"/>
                </a:ext>
              </a:extLst>
            </p:cNvPr>
            <p:cNvSpPr/>
            <p:nvPr/>
          </p:nvSpPr>
          <p:spPr>
            <a:xfrm>
              <a:off x="4190530" y="337380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375" name="Oval 1374">
              <a:extLst>
                <a:ext uri="{FF2B5EF4-FFF2-40B4-BE49-F238E27FC236}">
                  <a16:creationId xmlns:a16="http://schemas.microsoft.com/office/drawing/2014/main" id="{EC3FD026-8F83-6EE3-FA1E-8D01CC60ED28}"/>
                </a:ext>
              </a:extLst>
            </p:cNvPr>
            <p:cNvSpPr/>
            <p:nvPr/>
          </p:nvSpPr>
          <p:spPr>
            <a:xfrm>
              <a:off x="4142798" y="334404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0" name="Oval 639">
              <a:extLst>
                <a:ext uri="{FF2B5EF4-FFF2-40B4-BE49-F238E27FC236}">
                  <a16:creationId xmlns:a16="http://schemas.microsoft.com/office/drawing/2014/main" id="{95240353-E8D8-EE02-BA24-6C5C5B615818}"/>
                </a:ext>
              </a:extLst>
            </p:cNvPr>
            <p:cNvSpPr/>
            <p:nvPr/>
          </p:nvSpPr>
          <p:spPr>
            <a:xfrm>
              <a:off x="4102032" y="330529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1" name="Oval 640">
              <a:extLst>
                <a:ext uri="{FF2B5EF4-FFF2-40B4-BE49-F238E27FC236}">
                  <a16:creationId xmlns:a16="http://schemas.microsoft.com/office/drawing/2014/main" id="{368D4452-7DF3-09E9-E6C5-5E8B1351069F}"/>
                </a:ext>
              </a:extLst>
            </p:cNvPr>
            <p:cNvSpPr/>
            <p:nvPr/>
          </p:nvSpPr>
          <p:spPr>
            <a:xfrm>
              <a:off x="4069901" y="325913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2" name="Oval 641">
              <a:extLst>
                <a:ext uri="{FF2B5EF4-FFF2-40B4-BE49-F238E27FC236}">
                  <a16:creationId xmlns:a16="http://schemas.microsoft.com/office/drawing/2014/main" id="{21CD88BC-CAC5-F03B-59D8-621D7759ADA2}"/>
                </a:ext>
              </a:extLst>
            </p:cNvPr>
            <p:cNvSpPr/>
            <p:nvPr/>
          </p:nvSpPr>
          <p:spPr>
            <a:xfrm>
              <a:off x="4047721" y="320744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3" name="Oval 642">
              <a:extLst>
                <a:ext uri="{FF2B5EF4-FFF2-40B4-BE49-F238E27FC236}">
                  <a16:creationId xmlns:a16="http://schemas.microsoft.com/office/drawing/2014/main" id="{2FF661C6-7952-742E-9465-D106DCC6C939}"/>
                </a:ext>
              </a:extLst>
            </p:cNvPr>
            <p:cNvSpPr/>
            <p:nvPr/>
          </p:nvSpPr>
          <p:spPr>
            <a:xfrm>
              <a:off x="4036399" y="315235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4" name="Oval 643">
              <a:extLst>
                <a:ext uri="{FF2B5EF4-FFF2-40B4-BE49-F238E27FC236}">
                  <a16:creationId xmlns:a16="http://schemas.microsoft.com/office/drawing/2014/main" id="{80836E22-FC91-B915-58F1-B7AB352A4BD8}"/>
                </a:ext>
              </a:extLst>
            </p:cNvPr>
            <p:cNvSpPr/>
            <p:nvPr/>
          </p:nvSpPr>
          <p:spPr>
            <a:xfrm>
              <a:off x="4036399" y="309610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6" name="Oval 645">
              <a:extLst>
                <a:ext uri="{FF2B5EF4-FFF2-40B4-BE49-F238E27FC236}">
                  <a16:creationId xmlns:a16="http://schemas.microsoft.com/office/drawing/2014/main" id="{029E6E81-9310-B80F-0FED-C78D3BD725C2}"/>
                </a:ext>
              </a:extLst>
            </p:cNvPr>
            <p:cNvSpPr/>
            <p:nvPr/>
          </p:nvSpPr>
          <p:spPr>
            <a:xfrm>
              <a:off x="4047721" y="30410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7" name="Oval 646">
              <a:extLst>
                <a:ext uri="{FF2B5EF4-FFF2-40B4-BE49-F238E27FC236}">
                  <a16:creationId xmlns:a16="http://schemas.microsoft.com/office/drawing/2014/main" id="{BC49E97E-155B-9C77-3F36-F6EC960A183D}"/>
                </a:ext>
              </a:extLst>
            </p:cNvPr>
            <p:cNvSpPr/>
            <p:nvPr/>
          </p:nvSpPr>
          <p:spPr>
            <a:xfrm>
              <a:off x="4069901" y="298932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8" name="Oval 647">
              <a:extLst>
                <a:ext uri="{FF2B5EF4-FFF2-40B4-BE49-F238E27FC236}">
                  <a16:creationId xmlns:a16="http://schemas.microsoft.com/office/drawing/2014/main" id="{1931AF72-13B8-9EC9-BECA-C259BBD2E500}"/>
                </a:ext>
              </a:extLst>
            </p:cNvPr>
            <p:cNvSpPr/>
            <p:nvPr/>
          </p:nvSpPr>
          <p:spPr>
            <a:xfrm>
              <a:off x="4102032" y="294316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9" name="Oval 648">
              <a:extLst>
                <a:ext uri="{FF2B5EF4-FFF2-40B4-BE49-F238E27FC236}">
                  <a16:creationId xmlns:a16="http://schemas.microsoft.com/office/drawing/2014/main" id="{97A47504-CD51-046F-42A0-2990235DE826}"/>
                </a:ext>
              </a:extLst>
            </p:cNvPr>
            <p:cNvSpPr/>
            <p:nvPr/>
          </p:nvSpPr>
          <p:spPr>
            <a:xfrm>
              <a:off x="4142798" y="29044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0" name="Oval 649">
              <a:extLst>
                <a:ext uri="{FF2B5EF4-FFF2-40B4-BE49-F238E27FC236}">
                  <a16:creationId xmlns:a16="http://schemas.microsoft.com/office/drawing/2014/main" id="{1AA9A2F6-4F5F-C4C2-5307-F3966BAEABD6}"/>
                </a:ext>
              </a:extLst>
            </p:cNvPr>
            <p:cNvSpPr/>
            <p:nvPr/>
          </p:nvSpPr>
          <p:spPr>
            <a:xfrm>
              <a:off x="4190530" y="287466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1" name="Oval 650">
              <a:extLst>
                <a:ext uri="{FF2B5EF4-FFF2-40B4-BE49-F238E27FC236}">
                  <a16:creationId xmlns:a16="http://schemas.microsoft.com/office/drawing/2014/main" id="{3A1D030C-43D5-1E3B-237E-8C1FC14C9B7B}"/>
                </a:ext>
              </a:extLst>
            </p:cNvPr>
            <p:cNvSpPr/>
            <p:nvPr/>
          </p:nvSpPr>
          <p:spPr>
            <a:xfrm>
              <a:off x="4243274" y="28551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2" name="Oval 651">
              <a:extLst>
                <a:ext uri="{FF2B5EF4-FFF2-40B4-BE49-F238E27FC236}">
                  <a16:creationId xmlns:a16="http://schemas.microsoft.com/office/drawing/2014/main" id="{EAC77135-49AA-206E-571E-C7F4388A9BB7}"/>
                </a:ext>
              </a:extLst>
            </p:cNvPr>
            <p:cNvSpPr/>
            <p:nvPr/>
          </p:nvSpPr>
          <p:spPr>
            <a:xfrm>
              <a:off x="4298871" y="284660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3" name="Oval 652">
              <a:extLst>
                <a:ext uri="{FF2B5EF4-FFF2-40B4-BE49-F238E27FC236}">
                  <a16:creationId xmlns:a16="http://schemas.microsoft.com/office/drawing/2014/main" id="{92AF05DC-AEE4-A83F-7633-299C4C25F08B}"/>
                </a:ext>
              </a:extLst>
            </p:cNvPr>
            <p:cNvSpPr/>
            <p:nvPr/>
          </p:nvSpPr>
          <p:spPr>
            <a:xfrm>
              <a:off x="4355044" y="284945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4" name="Oval 653">
              <a:extLst>
                <a:ext uri="{FF2B5EF4-FFF2-40B4-BE49-F238E27FC236}">
                  <a16:creationId xmlns:a16="http://schemas.microsoft.com/office/drawing/2014/main" id="{7D489484-F3EB-AB60-4088-EE662A0A2B00}"/>
                </a:ext>
              </a:extLst>
            </p:cNvPr>
            <p:cNvSpPr/>
            <p:nvPr/>
          </p:nvSpPr>
          <p:spPr>
            <a:xfrm>
              <a:off x="4409493" y="286355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5" name="Oval 654">
              <a:extLst>
                <a:ext uri="{FF2B5EF4-FFF2-40B4-BE49-F238E27FC236}">
                  <a16:creationId xmlns:a16="http://schemas.microsoft.com/office/drawing/2014/main" id="{0B82E376-B38B-6DBC-5647-0F5A2046D47E}"/>
                </a:ext>
              </a:extLst>
            </p:cNvPr>
            <p:cNvSpPr/>
            <p:nvPr/>
          </p:nvSpPr>
          <p:spPr>
            <a:xfrm>
              <a:off x="4459990" y="28883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6" name="Oval 655">
              <a:extLst>
                <a:ext uri="{FF2B5EF4-FFF2-40B4-BE49-F238E27FC236}">
                  <a16:creationId xmlns:a16="http://schemas.microsoft.com/office/drawing/2014/main" id="{5F66C62D-7B3A-73D5-0644-246A1D12F43C}"/>
                </a:ext>
              </a:extLst>
            </p:cNvPr>
            <p:cNvSpPr/>
            <p:nvPr/>
          </p:nvSpPr>
          <p:spPr>
            <a:xfrm>
              <a:off x="4504467" y="29227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7" name="Oval 656">
              <a:extLst>
                <a:ext uri="{FF2B5EF4-FFF2-40B4-BE49-F238E27FC236}">
                  <a16:creationId xmlns:a16="http://schemas.microsoft.com/office/drawing/2014/main" id="{EB49A071-78AD-9A04-1608-A4F2A5DE7A9C}"/>
                </a:ext>
              </a:extLst>
            </p:cNvPr>
            <p:cNvSpPr/>
            <p:nvPr/>
          </p:nvSpPr>
          <p:spPr>
            <a:xfrm>
              <a:off x="4541104" y="29654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8" name="Oval 657">
              <a:extLst>
                <a:ext uri="{FF2B5EF4-FFF2-40B4-BE49-F238E27FC236}">
                  <a16:creationId xmlns:a16="http://schemas.microsoft.com/office/drawing/2014/main" id="{D9A96725-8C13-7BCF-3AA2-6D1E91D470C0}"/>
                </a:ext>
              </a:extLst>
            </p:cNvPr>
            <p:cNvSpPr/>
            <p:nvPr/>
          </p:nvSpPr>
          <p:spPr>
            <a:xfrm>
              <a:off x="4568400" y="301460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9" name="Oval 658">
              <a:extLst>
                <a:ext uri="{FF2B5EF4-FFF2-40B4-BE49-F238E27FC236}">
                  <a16:creationId xmlns:a16="http://schemas.microsoft.com/office/drawing/2014/main" id="{9DD71816-E63A-EAF2-EA5E-B9CF96DC2EA8}"/>
                </a:ext>
              </a:extLst>
            </p:cNvPr>
            <p:cNvSpPr/>
            <p:nvPr/>
          </p:nvSpPr>
          <p:spPr>
            <a:xfrm>
              <a:off x="4585237" y="30682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0" name="Oval 659">
              <a:extLst>
                <a:ext uri="{FF2B5EF4-FFF2-40B4-BE49-F238E27FC236}">
                  <a16:creationId xmlns:a16="http://schemas.microsoft.com/office/drawing/2014/main" id="{DF858552-C3E7-1709-F0AF-7001CFC72B08}"/>
                </a:ext>
              </a:extLst>
            </p:cNvPr>
            <p:cNvSpPr/>
            <p:nvPr/>
          </p:nvSpPr>
          <p:spPr>
            <a:xfrm>
              <a:off x="4590928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1" name="Oval 660">
              <a:extLst>
                <a:ext uri="{FF2B5EF4-FFF2-40B4-BE49-F238E27FC236}">
                  <a16:creationId xmlns:a16="http://schemas.microsoft.com/office/drawing/2014/main" id="{FB2E8546-723E-DAF2-6A81-9F1218AB583F}"/>
                </a:ext>
              </a:extLst>
            </p:cNvPr>
            <p:cNvSpPr/>
            <p:nvPr/>
          </p:nvSpPr>
          <p:spPr>
            <a:xfrm>
              <a:off x="4173093" y="316679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2" name="Arc 661">
              <a:extLst>
                <a:ext uri="{FF2B5EF4-FFF2-40B4-BE49-F238E27FC236}">
                  <a16:creationId xmlns:a16="http://schemas.microsoft.com/office/drawing/2014/main" id="{52B3FD5F-0C87-CBB3-0813-E074A7D4530F}"/>
                </a:ext>
              </a:extLst>
            </p:cNvPr>
            <p:cNvSpPr/>
            <p:nvPr/>
          </p:nvSpPr>
          <p:spPr>
            <a:xfrm>
              <a:off x="4142689" y="324932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3" name="Oval 662">
              <a:extLst>
                <a:ext uri="{FF2B5EF4-FFF2-40B4-BE49-F238E27FC236}">
                  <a16:creationId xmlns:a16="http://schemas.microsoft.com/office/drawing/2014/main" id="{8518A263-8FF4-4398-CE19-05460E34B121}"/>
                </a:ext>
              </a:extLst>
            </p:cNvPr>
            <p:cNvSpPr/>
            <p:nvPr/>
          </p:nvSpPr>
          <p:spPr>
            <a:xfrm>
              <a:off x="4286021" y="316679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4" name="Arc 663">
              <a:extLst>
                <a:ext uri="{FF2B5EF4-FFF2-40B4-BE49-F238E27FC236}">
                  <a16:creationId xmlns:a16="http://schemas.microsoft.com/office/drawing/2014/main" id="{161C0D79-AA64-EB80-951F-44BAE0FAACDE}"/>
                </a:ext>
              </a:extLst>
            </p:cNvPr>
            <p:cNvSpPr/>
            <p:nvPr/>
          </p:nvSpPr>
          <p:spPr>
            <a:xfrm>
              <a:off x="4255617" y="324932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5" name="Oval 664">
              <a:extLst>
                <a:ext uri="{FF2B5EF4-FFF2-40B4-BE49-F238E27FC236}">
                  <a16:creationId xmlns:a16="http://schemas.microsoft.com/office/drawing/2014/main" id="{DC3D436E-C331-D731-AE03-285EDF6EEFA9}"/>
                </a:ext>
              </a:extLst>
            </p:cNvPr>
            <p:cNvSpPr/>
            <p:nvPr/>
          </p:nvSpPr>
          <p:spPr>
            <a:xfrm>
              <a:off x="4398949" y="316679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6" name="Arc 665">
              <a:extLst>
                <a:ext uri="{FF2B5EF4-FFF2-40B4-BE49-F238E27FC236}">
                  <a16:creationId xmlns:a16="http://schemas.microsoft.com/office/drawing/2014/main" id="{8025B9A6-AEE4-F05F-9DFC-21527092777A}"/>
                </a:ext>
              </a:extLst>
            </p:cNvPr>
            <p:cNvSpPr/>
            <p:nvPr/>
          </p:nvSpPr>
          <p:spPr>
            <a:xfrm>
              <a:off x="4368546" y="324932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7" name="Rounded Rectangle 714">
              <a:extLst>
                <a:ext uri="{FF2B5EF4-FFF2-40B4-BE49-F238E27FC236}">
                  <a16:creationId xmlns:a16="http://schemas.microsoft.com/office/drawing/2014/main" id="{F6DDC531-3782-CD6B-70EB-E471E7CC2CA0}"/>
                </a:ext>
              </a:extLst>
            </p:cNvPr>
            <p:cNvSpPr/>
            <p:nvPr/>
          </p:nvSpPr>
          <p:spPr>
            <a:xfrm>
              <a:off x="4212183" y="2980029"/>
              <a:ext cx="225856" cy="104241"/>
            </a:xfrm>
            <a:prstGeom prst="round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8" name="Oval 667">
              <a:extLst>
                <a:ext uri="{FF2B5EF4-FFF2-40B4-BE49-F238E27FC236}">
                  <a16:creationId xmlns:a16="http://schemas.microsoft.com/office/drawing/2014/main" id="{9F0A1D6A-E39B-5D1D-4AAF-D370E885962E}"/>
                </a:ext>
              </a:extLst>
            </p:cNvPr>
            <p:cNvSpPr/>
            <p:nvPr/>
          </p:nvSpPr>
          <p:spPr>
            <a:xfrm>
              <a:off x="4262567" y="303215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9" name="Oval 668">
              <a:extLst>
                <a:ext uri="{FF2B5EF4-FFF2-40B4-BE49-F238E27FC236}">
                  <a16:creationId xmlns:a16="http://schemas.microsoft.com/office/drawing/2014/main" id="{22C5EEE3-B284-745C-FBC7-32043D6EE7D6}"/>
                </a:ext>
              </a:extLst>
            </p:cNvPr>
            <p:cNvSpPr/>
            <p:nvPr/>
          </p:nvSpPr>
          <p:spPr>
            <a:xfrm>
              <a:off x="4314687" y="303215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0" name="Oval 669">
              <a:extLst>
                <a:ext uri="{FF2B5EF4-FFF2-40B4-BE49-F238E27FC236}">
                  <a16:creationId xmlns:a16="http://schemas.microsoft.com/office/drawing/2014/main" id="{30E70836-1F78-113A-DB72-733DA9C01762}"/>
                </a:ext>
              </a:extLst>
            </p:cNvPr>
            <p:cNvSpPr/>
            <p:nvPr/>
          </p:nvSpPr>
          <p:spPr>
            <a:xfrm>
              <a:off x="4366808" y="303215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774" name="Group 773">
            <a:extLst>
              <a:ext uri="{FF2B5EF4-FFF2-40B4-BE49-F238E27FC236}">
                <a16:creationId xmlns:a16="http://schemas.microsoft.com/office/drawing/2014/main" id="{CC6C7EE2-71BC-24E7-CAEF-6BD29CAB6DD2}"/>
              </a:ext>
            </a:extLst>
          </p:cNvPr>
          <p:cNvGrpSpPr/>
          <p:nvPr/>
        </p:nvGrpSpPr>
        <p:grpSpPr>
          <a:xfrm>
            <a:off x="1365500" y="5518812"/>
            <a:ext cx="32753" cy="464515"/>
            <a:chOff x="1697142" y="2200046"/>
            <a:chExt cx="32753" cy="464515"/>
          </a:xfrm>
        </p:grpSpPr>
        <p:sp>
          <p:nvSpPr>
            <p:cNvPr id="775" name="Oval 774">
              <a:extLst>
                <a:ext uri="{FF2B5EF4-FFF2-40B4-BE49-F238E27FC236}">
                  <a16:creationId xmlns:a16="http://schemas.microsoft.com/office/drawing/2014/main" id="{D300D8F9-B290-F72F-4005-7B9A5B35101C}"/>
                </a:ext>
              </a:extLst>
            </p:cNvPr>
            <p:cNvSpPr/>
            <p:nvPr/>
          </p:nvSpPr>
          <p:spPr>
            <a:xfrm>
              <a:off x="1697142" y="220004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6" name="Oval 775">
              <a:extLst>
                <a:ext uri="{FF2B5EF4-FFF2-40B4-BE49-F238E27FC236}">
                  <a16:creationId xmlns:a16="http://schemas.microsoft.com/office/drawing/2014/main" id="{F64CCD0F-3CF1-2D08-DF4C-930C572D7879}"/>
                </a:ext>
              </a:extLst>
            </p:cNvPr>
            <p:cNvSpPr/>
            <p:nvPr/>
          </p:nvSpPr>
          <p:spPr>
            <a:xfrm>
              <a:off x="1697142" y="227319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7" name="Oval 776">
              <a:extLst>
                <a:ext uri="{FF2B5EF4-FFF2-40B4-BE49-F238E27FC236}">
                  <a16:creationId xmlns:a16="http://schemas.microsoft.com/office/drawing/2014/main" id="{2F65E348-9D74-59E4-9A2B-04D31297CA0F}"/>
                </a:ext>
              </a:extLst>
            </p:cNvPr>
            <p:cNvSpPr/>
            <p:nvPr/>
          </p:nvSpPr>
          <p:spPr>
            <a:xfrm>
              <a:off x="1697142" y="2346350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8" name="Oval 777">
              <a:extLst>
                <a:ext uri="{FF2B5EF4-FFF2-40B4-BE49-F238E27FC236}">
                  <a16:creationId xmlns:a16="http://schemas.microsoft.com/office/drawing/2014/main" id="{D9FEA784-B5D8-B1E4-20FD-C54395DC9E01}"/>
                </a:ext>
              </a:extLst>
            </p:cNvPr>
            <p:cNvSpPr/>
            <p:nvPr/>
          </p:nvSpPr>
          <p:spPr>
            <a:xfrm>
              <a:off x="1697142" y="2419502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9" name="Oval 778">
              <a:extLst>
                <a:ext uri="{FF2B5EF4-FFF2-40B4-BE49-F238E27FC236}">
                  <a16:creationId xmlns:a16="http://schemas.microsoft.com/office/drawing/2014/main" id="{ED7ED0B8-6ED6-C7A4-A9B5-83B8B7243B12}"/>
                </a:ext>
              </a:extLst>
            </p:cNvPr>
            <p:cNvSpPr/>
            <p:nvPr/>
          </p:nvSpPr>
          <p:spPr>
            <a:xfrm>
              <a:off x="1697142" y="2492654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0" name="Oval 779">
              <a:extLst>
                <a:ext uri="{FF2B5EF4-FFF2-40B4-BE49-F238E27FC236}">
                  <a16:creationId xmlns:a16="http://schemas.microsoft.com/office/drawing/2014/main" id="{7EC17268-CCD5-376F-226C-6C8B0194856D}"/>
                </a:ext>
              </a:extLst>
            </p:cNvPr>
            <p:cNvSpPr/>
            <p:nvPr/>
          </p:nvSpPr>
          <p:spPr>
            <a:xfrm>
              <a:off x="1697142" y="2565806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1" name="Oval 780">
              <a:extLst>
                <a:ext uri="{FF2B5EF4-FFF2-40B4-BE49-F238E27FC236}">
                  <a16:creationId xmlns:a16="http://schemas.microsoft.com/office/drawing/2014/main" id="{BFC47E8B-4F2C-BED3-1E6A-76BC7A14B47D}"/>
                </a:ext>
              </a:extLst>
            </p:cNvPr>
            <p:cNvSpPr/>
            <p:nvPr/>
          </p:nvSpPr>
          <p:spPr>
            <a:xfrm>
              <a:off x="1697142" y="2638958"/>
              <a:ext cx="32753" cy="2560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870095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extBox 592"/>
          <p:cNvSpPr txBox="1"/>
          <p:nvPr/>
        </p:nvSpPr>
        <p:spPr>
          <a:xfrm>
            <a:off x="360000" y="1080000"/>
            <a:ext cx="11656854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34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Activity 1: </a:t>
            </a:r>
            <a:r>
              <a:rPr lang="en-AU" sz="3600" dirty="0"/>
              <a:t>Recognising First Nations authority </a:t>
            </a:r>
            <a:r>
              <a:rPr lang="en-AU" sz="3600" noProof="0" dirty="0"/>
              <a:t>within Western systems</a:t>
            </a:r>
          </a:p>
        </p:txBody>
      </p:sp>
      <p:sp>
        <p:nvSpPr>
          <p:cNvPr id="594" name="Rectangle 593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TextBox 594"/>
          <p:cNvSpPr txBox="1"/>
          <p:nvPr/>
        </p:nvSpPr>
        <p:spPr>
          <a:xfrm>
            <a:off x="360000" y="2127546"/>
            <a:ext cx="11305458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FCD746"/>
                </a:solidFill>
                <a:latin typeface="Aptos Display"/>
              </a:defRPr>
            </a:pPr>
            <a:r>
              <a:rPr lang="en-AU" noProof="0" dirty="0"/>
              <a:t>What authority, resources, relationships, and accountability practices are needed within Western systems so First Nations-led internet governance can proceed on its own terms?</a:t>
            </a:r>
          </a:p>
        </p:txBody>
      </p:sp>
      <p:grpSp>
        <p:nvGrpSpPr>
          <p:cNvPr id="1004" name="Group 1003">
            <a:extLst>
              <a:ext uri="{FF2B5EF4-FFF2-40B4-BE49-F238E27FC236}">
                <a16:creationId xmlns:a16="http://schemas.microsoft.com/office/drawing/2014/main" id="{4284340F-9764-2091-E767-AAEE8745FAE0}"/>
              </a:ext>
            </a:extLst>
          </p:cNvPr>
          <p:cNvGrpSpPr/>
          <p:nvPr/>
        </p:nvGrpSpPr>
        <p:grpSpPr>
          <a:xfrm>
            <a:off x="7909560" y="2743200"/>
            <a:ext cx="3017520" cy="2650628"/>
            <a:chOff x="7909560" y="2743200"/>
            <a:chExt cx="3017520" cy="2650628"/>
          </a:xfrm>
        </p:grpSpPr>
        <p:sp>
          <p:nvSpPr>
            <p:cNvPr id="762" name="Rounded Rectangle 761"/>
            <p:cNvSpPr/>
            <p:nvPr/>
          </p:nvSpPr>
          <p:spPr>
            <a:xfrm>
              <a:off x="7909560" y="2743200"/>
              <a:ext cx="3017520" cy="2650628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3" name="Oval 762"/>
            <p:cNvSpPr/>
            <p:nvPr/>
          </p:nvSpPr>
          <p:spPr>
            <a:xfrm>
              <a:off x="8614288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4" name="Oval 763"/>
            <p:cNvSpPr/>
            <p:nvPr/>
          </p:nvSpPr>
          <p:spPr>
            <a:xfrm>
              <a:off x="8608597" y="318018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5" name="Oval 764"/>
            <p:cNvSpPr/>
            <p:nvPr/>
          </p:nvSpPr>
          <p:spPr>
            <a:xfrm>
              <a:off x="8591760" y="323385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6" name="Oval 765"/>
            <p:cNvSpPr/>
            <p:nvPr/>
          </p:nvSpPr>
          <p:spPr>
            <a:xfrm>
              <a:off x="8564464" y="32830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7" name="Oval 766"/>
            <p:cNvSpPr/>
            <p:nvPr/>
          </p:nvSpPr>
          <p:spPr>
            <a:xfrm>
              <a:off x="8527827" y="332570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8" name="Oval 767"/>
            <p:cNvSpPr/>
            <p:nvPr/>
          </p:nvSpPr>
          <p:spPr>
            <a:xfrm>
              <a:off x="8483350" y="33601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9" name="Oval 768"/>
            <p:cNvSpPr/>
            <p:nvPr/>
          </p:nvSpPr>
          <p:spPr>
            <a:xfrm>
              <a:off x="8432853" y="338490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0" name="Oval 769"/>
            <p:cNvSpPr/>
            <p:nvPr/>
          </p:nvSpPr>
          <p:spPr>
            <a:xfrm>
              <a:off x="8378404" y="339900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1" name="Oval 770"/>
            <p:cNvSpPr/>
            <p:nvPr/>
          </p:nvSpPr>
          <p:spPr>
            <a:xfrm>
              <a:off x="8322231" y="340185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2" name="Oval 771"/>
            <p:cNvSpPr/>
            <p:nvPr/>
          </p:nvSpPr>
          <p:spPr>
            <a:xfrm>
              <a:off x="8266634" y="33933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3" name="Oval 772"/>
            <p:cNvSpPr/>
            <p:nvPr/>
          </p:nvSpPr>
          <p:spPr>
            <a:xfrm>
              <a:off x="8213890" y="337380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4" name="Oval 773"/>
            <p:cNvSpPr/>
            <p:nvPr/>
          </p:nvSpPr>
          <p:spPr>
            <a:xfrm>
              <a:off x="8166158" y="334404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5" name="Oval 774"/>
            <p:cNvSpPr/>
            <p:nvPr/>
          </p:nvSpPr>
          <p:spPr>
            <a:xfrm>
              <a:off x="8125392" y="330529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6" name="Oval 775"/>
            <p:cNvSpPr/>
            <p:nvPr/>
          </p:nvSpPr>
          <p:spPr>
            <a:xfrm>
              <a:off x="8093261" y="325913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7" name="Oval 776"/>
            <p:cNvSpPr/>
            <p:nvPr/>
          </p:nvSpPr>
          <p:spPr>
            <a:xfrm>
              <a:off x="8071081" y="320744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8" name="Oval 777"/>
            <p:cNvSpPr/>
            <p:nvPr/>
          </p:nvSpPr>
          <p:spPr>
            <a:xfrm>
              <a:off x="8059759" y="315235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9" name="Oval 778"/>
            <p:cNvSpPr/>
            <p:nvPr/>
          </p:nvSpPr>
          <p:spPr>
            <a:xfrm>
              <a:off x="8059759" y="309610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0" name="Oval 779"/>
            <p:cNvSpPr/>
            <p:nvPr/>
          </p:nvSpPr>
          <p:spPr>
            <a:xfrm>
              <a:off x="8071081" y="30410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1" name="Oval 780"/>
            <p:cNvSpPr/>
            <p:nvPr/>
          </p:nvSpPr>
          <p:spPr>
            <a:xfrm>
              <a:off x="8093261" y="298932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2" name="Oval 781"/>
            <p:cNvSpPr/>
            <p:nvPr/>
          </p:nvSpPr>
          <p:spPr>
            <a:xfrm>
              <a:off x="8125392" y="294316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3" name="Oval 782"/>
            <p:cNvSpPr/>
            <p:nvPr/>
          </p:nvSpPr>
          <p:spPr>
            <a:xfrm>
              <a:off x="8166158" y="29044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4" name="Oval 783"/>
            <p:cNvSpPr/>
            <p:nvPr/>
          </p:nvSpPr>
          <p:spPr>
            <a:xfrm>
              <a:off x="8213890" y="287466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5" name="Oval 784"/>
            <p:cNvSpPr/>
            <p:nvPr/>
          </p:nvSpPr>
          <p:spPr>
            <a:xfrm>
              <a:off x="8266634" y="28551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6" name="Oval 785"/>
            <p:cNvSpPr/>
            <p:nvPr/>
          </p:nvSpPr>
          <p:spPr>
            <a:xfrm>
              <a:off x="8322231" y="284660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7" name="Oval 786"/>
            <p:cNvSpPr/>
            <p:nvPr/>
          </p:nvSpPr>
          <p:spPr>
            <a:xfrm>
              <a:off x="8378404" y="284945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8" name="Oval 787"/>
            <p:cNvSpPr/>
            <p:nvPr/>
          </p:nvSpPr>
          <p:spPr>
            <a:xfrm>
              <a:off x="8432853" y="286355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9" name="Oval 788"/>
            <p:cNvSpPr/>
            <p:nvPr/>
          </p:nvSpPr>
          <p:spPr>
            <a:xfrm>
              <a:off x="8483350" y="28883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0" name="Oval 789"/>
            <p:cNvSpPr/>
            <p:nvPr/>
          </p:nvSpPr>
          <p:spPr>
            <a:xfrm>
              <a:off x="8527827" y="29227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1" name="Oval 790"/>
            <p:cNvSpPr/>
            <p:nvPr/>
          </p:nvSpPr>
          <p:spPr>
            <a:xfrm>
              <a:off x="8564464" y="29654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2" name="Oval 791"/>
            <p:cNvSpPr/>
            <p:nvPr/>
          </p:nvSpPr>
          <p:spPr>
            <a:xfrm>
              <a:off x="8591760" y="301460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3" name="Oval 792"/>
            <p:cNvSpPr/>
            <p:nvPr/>
          </p:nvSpPr>
          <p:spPr>
            <a:xfrm>
              <a:off x="8608597" y="30682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4" name="Oval 793"/>
            <p:cNvSpPr/>
            <p:nvPr/>
          </p:nvSpPr>
          <p:spPr>
            <a:xfrm>
              <a:off x="8614288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5" name="Rounded Rectangle 794"/>
            <p:cNvSpPr/>
            <p:nvPr/>
          </p:nvSpPr>
          <p:spPr>
            <a:xfrm>
              <a:off x="8174736" y="3101644"/>
              <a:ext cx="199796" cy="95554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6" name="Rounded Rectangle 795"/>
            <p:cNvSpPr/>
            <p:nvPr/>
          </p:nvSpPr>
          <p:spPr>
            <a:xfrm>
              <a:off x="8322411" y="3101644"/>
              <a:ext cx="199796" cy="95554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7" name="Oval 796"/>
            <p:cNvSpPr/>
            <p:nvPr/>
          </p:nvSpPr>
          <p:spPr>
            <a:xfrm>
              <a:off x="8313724" y="3092958"/>
              <a:ext cx="69494" cy="6949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8" name="Oval 797"/>
            <p:cNvSpPr/>
            <p:nvPr/>
          </p:nvSpPr>
          <p:spPr>
            <a:xfrm>
              <a:off x="8497450" y="312900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9" name="Oval 798"/>
            <p:cNvSpPr/>
            <p:nvPr/>
          </p:nvSpPr>
          <p:spPr>
            <a:xfrm>
              <a:off x="8483932" y="3192606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0" name="Oval 799"/>
            <p:cNvSpPr/>
            <p:nvPr/>
          </p:nvSpPr>
          <p:spPr>
            <a:xfrm>
              <a:off x="8445715" y="324520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1" name="Oval 800"/>
            <p:cNvSpPr/>
            <p:nvPr/>
          </p:nvSpPr>
          <p:spPr>
            <a:xfrm>
              <a:off x="8389406" y="3277717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2" name="Oval 801"/>
            <p:cNvSpPr/>
            <p:nvPr/>
          </p:nvSpPr>
          <p:spPr>
            <a:xfrm>
              <a:off x="8324743" y="3284514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3" name="Oval 802"/>
            <p:cNvSpPr/>
            <p:nvPr/>
          </p:nvSpPr>
          <p:spPr>
            <a:xfrm>
              <a:off x="8262907" y="3264422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4" name="Oval 803"/>
            <p:cNvSpPr/>
            <p:nvPr/>
          </p:nvSpPr>
          <p:spPr>
            <a:xfrm>
              <a:off x="8214588" y="3220915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5" name="Oval 804"/>
            <p:cNvSpPr/>
            <p:nvPr/>
          </p:nvSpPr>
          <p:spPr>
            <a:xfrm>
              <a:off x="8188142" y="3161517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6" name="Oval 805"/>
            <p:cNvSpPr/>
            <p:nvPr/>
          </p:nvSpPr>
          <p:spPr>
            <a:xfrm>
              <a:off x="8188142" y="309649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7" name="Oval 806"/>
            <p:cNvSpPr/>
            <p:nvPr/>
          </p:nvSpPr>
          <p:spPr>
            <a:xfrm>
              <a:off x="8214588" y="3037100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8" name="Oval 807"/>
            <p:cNvSpPr/>
            <p:nvPr/>
          </p:nvSpPr>
          <p:spPr>
            <a:xfrm>
              <a:off x="8262907" y="2993594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9" name="Oval 808"/>
            <p:cNvSpPr/>
            <p:nvPr/>
          </p:nvSpPr>
          <p:spPr>
            <a:xfrm>
              <a:off x="8324743" y="2973502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0" name="Oval 809"/>
            <p:cNvSpPr/>
            <p:nvPr/>
          </p:nvSpPr>
          <p:spPr>
            <a:xfrm>
              <a:off x="8389406" y="298029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1" name="Oval 810"/>
            <p:cNvSpPr/>
            <p:nvPr/>
          </p:nvSpPr>
          <p:spPr>
            <a:xfrm>
              <a:off x="8445715" y="301280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2" name="Oval 811"/>
            <p:cNvSpPr/>
            <p:nvPr/>
          </p:nvSpPr>
          <p:spPr>
            <a:xfrm>
              <a:off x="8483932" y="3065409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3" name="Oval 812"/>
            <p:cNvSpPr/>
            <p:nvPr/>
          </p:nvSpPr>
          <p:spPr>
            <a:xfrm>
              <a:off x="8497450" y="312900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4" name="Oval 813"/>
            <p:cNvSpPr/>
            <p:nvPr/>
          </p:nvSpPr>
          <p:spPr>
            <a:xfrm>
              <a:off x="8830360" y="28959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5" name="Oval 814"/>
            <p:cNvSpPr/>
            <p:nvPr/>
          </p:nvSpPr>
          <p:spPr>
            <a:xfrm>
              <a:off x="8830360" y="29599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6" name="Oval 815"/>
            <p:cNvSpPr/>
            <p:nvPr/>
          </p:nvSpPr>
          <p:spPr>
            <a:xfrm>
              <a:off x="8830360" y="30239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7" name="Oval 816"/>
            <p:cNvSpPr/>
            <p:nvPr/>
          </p:nvSpPr>
          <p:spPr>
            <a:xfrm>
              <a:off x="8830360" y="30879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8" name="Oval 817"/>
            <p:cNvSpPr/>
            <p:nvPr/>
          </p:nvSpPr>
          <p:spPr>
            <a:xfrm>
              <a:off x="8830360" y="31519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9" name="Oval 818"/>
            <p:cNvSpPr/>
            <p:nvPr/>
          </p:nvSpPr>
          <p:spPr>
            <a:xfrm>
              <a:off x="8830360" y="32159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0" name="Oval 819"/>
            <p:cNvSpPr/>
            <p:nvPr/>
          </p:nvSpPr>
          <p:spPr>
            <a:xfrm>
              <a:off x="8830360" y="32799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1" name="Oval 820"/>
            <p:cNvSpPr/>
            <p:nvPr/>
          </p:nvSpPr>
          <p:spPr>
            <a:xfrm>
              <a:off x="8830360" y="33439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2" name="Oval 821"/>
            <p:cNvSpPr/>
            <p:nvPr/>
          </p:nvSpPr>
          <p:spPr>
            <a:xfrm>
              <a:off x="8830360" y="34079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3" name="Oval 822"/>
            <p:cNvSpPr/>
            <p:nvPr/>
          </p:nvSpPr>
          <p:spPr>
            <a:xfrm>
              <a:off x="8830360" y="34719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4" name="Oval 823"/>
            <p:cNvSpPr/>
            <p:nvPr/>
          </p:nvSpPr>
          <p:spPr>
            <a:xfrm>
              <a:off x="8830360" y="35359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5" name="Oval 824"/>
            <p:cNvSpPr/>
            <p:nvPr/>
          </p:nvSpPr>
          <p:spPr>
            <a:xfrm>
              <a:off x="8830360" y="35999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6" name="Oval 825"/>
            <p:cNvSpPr/>
            <p:nvPr/>
          </p:nvSpPr>
          <p:spPr>
            <a:xfrm>
              <a:off x="8830360" y="36640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7" name="Oval 826"/>
            <p:cNvSpPr/>
            <p:nvPr/>
          </p:nvSpPr>
          <p:spPr>
            <a:xfrm>
              <a:off x="8830360" y="37280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8" name="Oval 827"/>
            <p:cNvSpPr/>
            <p:nvPr/>
          </p:nvSpPr>
          <p:spPr>
            <a:xfrm>
              <a:off x="8830360" y="37920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9" name="Oval 828"/>
            <p:cNvSpPr/>
            <p:nvPr/>
          </p:nvSpPr>
          <p:spPr>
            <a:xfrm>
              <a:off x="8830360" y="38560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0" name="Oval 829"/>
            <p:cNvSpPr/>
            <p:nvPr/>
          </p:nvSpPr>
          <p:spPr>
            <a:xfrm>
              <a:off x="8830360" y="39200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1" name="Oval 830"/>
            <p:cNvSpPr/>
            <p:nvPr/>
          </p:nvSpPr>
          <p:spPr>
            <a:xfrm>
              <a:off x="8830360" y="39840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2" name="Oval 831"/>
            <p:cNvSpPr/>
            <p:nvPr/>
          </p:nvSpPr>
          <p:spPr>
            <a:xfrm>
              <a:off x="8830360" y="40480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3" name="Oval 832"/>
            <p:cNvSpPr/>
            <p:nvPr/>
          </p:nvSpPr>
          <p:spPr>
            <a:xfrm>
              <a:off x="8830360" y="41120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4" name="Oval 833"/>
            <p:cNvSpPr/>
            <p:nvPr/>
          </p:nvSpPr>
          <p:spPr>
            <a:xfrm>
              <a:off x="8830360" y="41760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5" name="Oval 834"/>
            <p:cNvSpPr/>
            <p:nvPr/>
          </p:nvSpPr>
          <p:spPr>
            <a:xfrm>
              <a:off x="8830360" y="42400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6" name="Oval 835"/>
            <p:cNvSpPr/>
            <p:nvPr/>
          </p:nvSpPr>
          <p:spPr>
            <a:xfrm>
              <a:off x="8830360" y="43040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7" name="Oval 836"/>
            <p:cNvSpPr/>
            <p:nvPr/>
          </p:nvSpPr>
          <p:spPr>
            <a:xfrm>
              <a:off x="8830360" y="43680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8" name="Oval 837"/>
            <p:cNvSpPr/>
            <p:nvPr/>
          </p:nvSpPr>
          <p:spPr>
            <a:xfrm>
              <a:off x="8830360" y="44320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9" name="Oval 838"/>
            <p:cNvSpPr/>
            <p:nvPr/>
          </p:nvSpPr>
          <p:spPr>
            <a:xfrm>
              <a:off x="8830360" y="44961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0" name="Oval 839"/>
            <p:cNvSpPr/>
            <p:nvPr/>
          </p:nvSpPr>
          <p:spPr>
            <a:xfrm>
              <a:off x="8830360" y="45601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1" name="Oval 840"/>
            <p:cNvSpPr/>
            <p:nvPr/>
          </p:nvSpPr>
          <p:spPr>
            <a:xfrm>
              <a:off x="8830360" y="46241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2" name="Oval 841"/>
            <p:cNvSpPr/>
            <p:nvPr/>
          </p:nvSpPr>
          <p:spPr>
            <a:xfrm>
              <a:off x="8830360" y="46881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3" name="Oval 842"/>
            <p:cNvSpPr/>
            <p:nvPr/>
          </p:nvSpPr>
          <p:spPr>
            <a:xfrm>
              <a:off x="8830360" y="47521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4" name="Oval 843"/>
            <p:cNvSpPr/>
            <p:nvPr/>
          </p:nvSpPr>
          <p:spPr>
            <a:xfrm>
              <a:off x="8830360" y="48161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5" name="Oval 844"/>
            <p:cNvSpPr/>
            <p:nvPr/>
          </p:nvSpPr>
          <p:spPr>
            <a:xfrm>
              <a:off x="8830360" y="48801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6" name="TextBox 845"/>
            <p:cNvSpPr txBox="1"/>
            <p:nvPr/>
          </p:nvSpPr>
          <p:spPr>
            <a:xfrm>
              <a:off x="9052560" y="2999232"/>
              <a:ext cx="1691639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7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Tangible outputs</a:t>
              </a:r>
            </a:p>
          </p:txBody>
        </p:sp>
        <p:sp>
          <p:nvSpPr>
            <p:cNvPr id="847" name="Oval 846"/>
            <p:cNvSpPr/>
            <p:nvPr/>
          </p:nvSpPr>
          <p:spPr>
            <a:xfrm>
              <a:off x="8988552" y="354787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8" name="TextBox 847"/>
            <p:cNvSpPr txBox="1"/>
            <p:nvPr/>
          </p:nvSpPr>
          <p:spPr>
            <a:xfrm>
              <a:off x="9078815" y="3493008"/>
              <a:ext cx="1618487" cy="3508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140" b="0">
                  <a:solidFill>
                    <a:srgbClr val="E6E6E6"/>
                  </a:solidFill>
                  <a:latin typeface="Aptos"/>
                </a:defRPr>
              </a:pPr>
              <a:r>
                <a:rPr lang="en-AU" dirty="0"/>
                <a:t>Recognise first nations authority enactment</a:t>
              </a:r>
            </a:p>
          </p:txBody>
        </p:sp>
        <p:sp>
          <p:nvSpPr>
            <p:cNvPr id="849" name="Oval 848"/>
            <p:cNvSpPr/>
            <p:nvPr/>
          </p:nvSpPr>
          <p:spPr>
            <a:xfrm>
              <a:off x="8988552" y="393527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0" name="TextBox 849"/>
            <p:cNvSpPr txBox="1"/>
            <p:nvPr/>
          </p:nvSpPr>
          <p:spPr>
            <a:xfrm>
              <a:off x="9078815" y="3880408"/>
              <a:ext cx="1618487" cy="1754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140" b="0">
                  <a:solidFill>
                    <a:srgbClr val="E6E6E6"/>
                  </a:solidFill>
                  <a:latin typeface="Aptos"/>
                </a:defRPr>
              </a:pPr>
              <a:r>
                <a:rPr lang="en-AU" b="1" noProof="0" dirty="0"/>
                <a:t>Barriers to be removed</a:t>
              </a:r>
            </a:p>
          </p:txBody>
        </p:sp>
        <p:sp>
          <p:nvSpPr>
            <p:cNvPr id="851" name="Oval 850"/>
            <p:cNvSpPr/>
            <p:nvPr/>
          </p:nvSpPr>
          <p:spPr>
            <a:xfrm>
              <a:off x="8988552" y="4322673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2" name="TextBox 851"/>
            <p:cNvSpPr txBox="1"/>
            <p:nvPr/>
          </p:nvSpPr>
          <p:spPr>
            <a:xfrm>
              <a:off x="9078815" y="4267809"/>
              <a:ext cx="1618487" cy="1754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140" b="0">
                  <a:solidFill>
                    <a:srgbClr val="E6E6E6"/>
                  </a:solidFill>
                  <a:latin typeface="Aptos"/>
                </a:defRPr>
              </a:pPr>
              <a:r>
                <a:rPr lang="en-AU" b="1" noProof="0" dirty="0"/>
                <a:t>Resourcing priorities</a:t>
              </a:r>
            </a:p>
          </p:txBody>
        </p:sp>
        <p:sp>
          <p:nvSpPr>
            <p:cNvPr id="853" name="Oval 852"/>
            <p:cNvSpPr/>
            <p:nvPr/>
          </p:nvSpPr>
          <p:spPr>
            <a:xfrm>
              <a:off x="8988552" y="4710074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4" name="TextBox 853"/>
            <p:cNvSpPr txBox="1"/>
            <p:nvPr/>
          </p:nvSpPr>
          <p:spPr>
            <a:xfrm>
              <a:off x="9078815" y="4655210"/>
              <a:ext cx="1618487" cy="17543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140" b="0">
                  <a:solidFill>
                    <a:srgbClr val="E6E6E6"/>
                  </a:solidFill>
                  <a:latin typeface="Aptos"/>
                </a:defRPr>
              </a:pPr>
              <a:r>
                <a:rPr lang="en-AU" b="1" noProof="0" dirty="0"/>
                <a:t>Accountable next steps</a:t>
              </a:r>
            </a:p>
          </p:txBody>
        </p:sp>
      </p:grpSp>
      <p:grpSp>
        <p:nvGrpSpPr>
          <p:cNvPr id="1007" name="Group 1006">
            <a:extLst>
              <a:ext uri="{FF2B5EF4-FFF2-40B4-BE49-F238E27FC236}">
                <a16:creationId xmlns:a16="http://schemas.microsoft.com/office/drawing/2014/main" id="{9035EA70-7E50-0AB3-B5AA-DF1F7CC1D06E}"/>
              </a:ext>
            </a:extLst>
          </p:cNvPr>
          <p:cNvGrpSpPr/>
          <p:nvPr/>
        </p:nvGrpSpPr>
        <p:grpSpPr>
          <a:xfrm>
            <a:off x="1943999" y="5580000"/>
            <a:ext cx="8800199" cy="502920"/>
            <a:chOff x="1943999" y="5580000"/>
            <a:chExt cx="8800199" cy="502920"/>
          </a:xfrm>
        </p:grpSpPr>
        <p:sp>
          <p:nvSpPr>
            <p:cNvPr id="855" name="Rounded Rectangle 854"/>
            <p:cNvSpPr/>
            <p:nvPr/>
          </p:nvSpPr>
          <p:spPr>
            <a:xfrm>
              <a:off x="1943999" y="5580000"/>
              <a:ext cx="8800199" cy="502920"/>
            </a:xfrm>
            <a:prstGeom prst="roundRect">
              <a:avLst/>
            </a:prstGeom>
            <a:noFill/>
            <a:ln w="1524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6" name="Oval 855"/>
            <p:cNvSpPr/>
            <p:nvPr/>
          </p:nvSpPr>
          <p:spPr>
            <a:xfrm>
              <a:off x="2565335" y="582185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7" name="Oval 856"/>
            <p:cNvSpPr/>
            <p:nvPr/>
          </p:nvSpPr>
          <p:spPr>
            <a:xfrm>
              <a:off x="2560843" y="586603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8" name="Oval 857"/>
            <p:cNvSpPr/>
            <p:nvPr/>
          </p:nvSpPr>
          <p:spPr>
            <a:xfrm>
              <a:off x="2547550" y="590840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9" name="Oval 858"/>
            <p:cNvSpPr/>
            <p:nvPr/>
          </p:nvSpPr>
          <p:spPr>
            <a:xfrm>
              <a:off x="2526001" y="594722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0" name="Oval 859"/>
            <p:cNvSpPr/>
            <p:nvPr/>
          </p:nvSpPr>
          <p:spPr>
            <a:xfrm>
              <a:off x="2497077" y="598091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1" name="Oval 860"/>
            <p:cNvSpPr/>
            <p:nvPr/>
          </p:nvSpPr>
          <p:spPr>
            <a:xfrm>
              <a:off x="2461964" y="600809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2" name="Oval 861"/>
            <p:cNvSpPr/>
            <p:nvPr/>
          </p:nvSpPr>
          <p:spPr>
            <a:xfrm>
              <a:off x="2422098" y="602765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3" name="Oval 862"/>
            <p:cNvSpPr/>
            <p:nvPr/>
          </p:nvSpPr>
          <p:spPr>
            <a:xfrm>
              <a:off x="2379111" y="603878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4" name="Oval 863"/>
            <p:cNvSpPr/>
            <p:nvPr/>
          </p:nvSpPr>
          <p:spPr>
            <a:xfrm>
              <a:off x="2334764" y="604103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5" name="Oval 864"/>
            <p:cNvSpPr/>
            <p:nvPr/>
          </p:nvSpPr>
          <p:spPr>
            <a:xfrm>
              <a:off x="2290872" y="603430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6" name="Oval 865"/>
            <p:cNvSpPr/>
            <p:nvPr/>
          </p:nvSpPr>
          <p:spPr>
            <a:xfrm>
              <a:off x="2249232" y="601888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7" name="Oval 866"/>
            <p:cNvSpPr/>
            <p:nvPr/>
          </p:nvSpPr>
          <p:spPr>
            <a:xfrm>
              <a:off x="2211549" y="599539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8" name="Oval 867"/>
            <p:cNvSpPr/>
            <p:nvPr/>
          </p:nvSpPr>
          <p:spPr>
            <a:xfrm>
              <a:off x="2179365" y="596480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9" name="Oval 868"/>
            <p:cNvSpPr/>
            <p:nvPr/>
          </p:nvSpPr>
          <p:spPr>
            <a:xfrm>
              <a:off x="2153999" y="592836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0" name="Oval 869"/>
            <p:cNvSpPr/>
            <p:nvPr/>
          </p:nvSpPr>
          <p:spPr>
            <a:xfrm>
              <a:off x="2136488" y="588755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1" name="Oval 870"/>
            <p:cNvSpPr/>
            <p:nvPr/>
          </p:nvSpPr>
          <p:spPr>
            <a:xfrm>
              <a:off x="2127549" y="584406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2" name="Oval 871"/>
            <p:cNvSpPr/>
            <p:nvPr/>
          </p:nvSpPr>
          <p:spPr>
            <a:xfrm>
              <a:off x="2127549" y="579965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3" name="Oval 872"/>
            <p:cNvSpPr/>
            <p:nvPr/>
          </p:nvSpPr>
          <p:spPr>
            <a:xfrm>
              <a:off x="2136488" y="575616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4" name="Oval 873"/>
            <p:cNvSpPr/>
            <p:nvPr/>
          </p:nvSpPr>
          <p:spPr>
            <a:xfrm>
              <a:off x="2153999" y="571535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5" name="Oval 874"/>
            <p:cNvSpPr/>
            <p:nvPr/>
          </p:nvSpPr>
          <p:spPr>
            <a:xfrm>
              <a:off x="2179365" y="567891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6" name="Oval 875"/>
            <p:cNvSpPr/>
            <p:nvPr/>
          </p:nvSpPr>
          <p:spPr>
            <a:xfrm>
              <a:off x="2211549" y="564831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7" name="Oval 876"/>
            <p:cNvSpPr/>
            <p:nvPr/>
          </p:nvSpPr>
          <p:spPr>
            <a:xfrm>
              <a:off x="2249232" y="562483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8" name="Oval 877"/>
            <p:cNvSpPr/>
            <p:nvPr/>
          </p:nvSpPr>
          <p:spPr>
            <a:xfrm>
              <a:off x="2290872" y="560940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9" name="Oval 878"/>
            <p:cNvSpPr/>
            <p:nvPr/>
          </p:nvSpPr>
          <p:spPr>
            <a:xfrm>
              <a:off x="2334764" y="560268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0" name="Oval 879"/>
            <p:cNvSpPr/>
            <p:nvPr/>
          </p:nvSpPr>
          <p:spPr>
            <a:xfrm>
              <a:off x="2379111" y="560493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1" name="Oval 880"/>
            <p:cNvSpPr/>
            <p:nvPr/>
          </p:nvSpPr>
          <p:spPr>
            <a:xfrm>
              <a:off x="2422098" y="561606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2" name="Oval 881"/>
            <p:cNvSpPr/>
            <p:nvPr/>
          </p:nvSpPr>
          <p:spPr>
            <a:xfrm>
              <a:off x="2461964" y="563561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3" name="Oval 882"/>
            <p:cNvSpPr/>
            <p:nvPr/>
          </p:nvSpPr>
          <p:spPr>
            <a:xfrm>
              <a:off x="2497077" y="566279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4" name="Oval 883"/>
            <p:cNvSpPr/>
            <p:nvPr/>
          </p:nvSpPr>
          <p:spPr>
            <a:xfrm>
              <a:off x="2526001" y="569649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5" name="Oval 884"/>
            <p:cNvSpPr/>
            <p:nvPr/>
          </p:nvSpPr>
          <p:spPr>
            <a:xfrm>
              <a:off x="2547550" y="573531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6" name="Oval 885"/>
            <p:cNvSpPr/>
            <p:nvPr/>
          </p:nvSpPr>
          <p:spPr>
            <a:xfrm>
              <a:off x="2560843" y="577768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7" name="Oval 886"/>
            <p:cNvSpPr/>
            <p:nvPr/>
          </p:nvSpPr>
          <p:spPr>
            <a:xfrm>
              <a:off x="2565335" y="582185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8" name="Oval 887"/>
            <p:cNvSpPr/>
            <p:nvPr/>
          </p:nvSpPr>
          <p:spPr>
            <a:xfrm>
              <a:off x="2502996" y="582467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9" name="Oval 888"/>
            <p:cNvSpPr/>
            <p:nvPr/>
          </p:nvSpPr>
          <p:spPr>
            <a:xfrm>
              <a:off x="2500208" y="585387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0" name="Oval 889"/>
            <p:cNvSpPr/>
            <p:nvPr/>
          </p:nvSpPr>
          <p:spPr>
            <a:xfrm>
              <a:off x="2491943" y="5882019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1" name="Oval 890"/>
            <p:cNvSpPr/>
            <p:nvPr/>
          </p:nvSpPr>
          <p:spPr>
            <a:xfrm>
              <a:off x="2478501" y="5908094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2" name="Oval 891"/>
            <p:cNvSpPr/>
            <p:nvPr/>
          </p:nvSpPr>
          <p:spPr>
            <a:xfrm>
              <a:off x="2460367" y="5931153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3" name="Oval 892"/>
            <p:cNvSpPr/>
            <p:nvPr/>
          </p:nvSpPr>
          <p:spPr>
            <a:xfrm>
              <a:off x="2438197" y="5950363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4" name="Oval 893"/>
            <p:cNvSpPr/>
            <p:nvPr/>
          </p:nvSpPr>
          <p:spPr>
            <a:xfrm>
              <a:off x="2412792" y="5965031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5" name="Oval 894"/>
            <p:cNvSpPr/>
            <p:nvPr/>
          </p:nvSpPr>
          <p:spPr>
            <a:xfrm>
              <a:off x="2385070" y="597462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6" name="Oval 895"/>
            <p:cNvSpPr/>
            <p:nvPr/>
          </p:nvSpPr>
          <p:spPr>
            <a:xfrm>
              <a:off x="2356033" y="597880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7" name="Oval 896"/>
            <p:cNvSpPr/>
            <p:nvPr/>
          </p:nvSpPr>
          <p:spPr>
            <a:xfrm>
              <a:off x="2326731" y="5977404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8" name="Oval 897"/>
            <p:cNvSpPr/>
            <p:nvPr/>
          </p:nvSpPr>
          <p:spPr>
            <a:xfrm>
              <a:off x="2298223" y="5970488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9" name="Oval 898"/>
            <p:cNvSpPr/>
            <p:nvPr/>
          </p:nvSpPr>
          <p:spPr>
            <a:xfrm>
              <a:off x="2271539" y="595830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0" name="Oval 899"/>
            <p:cNvSpPr/>
            <p:nvPr/>
          </p:nvSpPr>
          <p:spPr>
            <a:xfrm>
              <a:off x="2247643" y="5941286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1" name="Oval 900"/>
            <p:cNvSpPr/>
            <p:nvPr/>
          </p:nvSpPr>
          <p:spPr>
            <a:xfrm>
              <a:off x="2227399" y="592005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2" name="Oval 901"/>
            <p:cNvSpPr/>
            <p:nvPr/>
          </p:nvSpPr>
          <p:spPr>
            <a:xfrm>
              <a:off x="2211539" y="589537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3" name="Oval 902"/>
            <p:cNvSpPr/>
            <p:nvPr/>
          </p:nvSpPr>
          <p:spPr>
            <a:xfrm>
              <a:off x="2200637" y="5868143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4" name="Oval 903"/>
            <p:cNvSpPr/>
            <p:nvPr/>
          </p:nvSpPr>
          <p:spPr>
            <a:xfrm>
              <a:off x="2195085" y="5839338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5" name="Oval 904"/>
            <p:cNvSpPr/>
            <p:nvPr/>
          </p:nvSpPr>
          <p:spPr>
            <a:xfrm>
              <a:off x="2195085" y="581000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6" name="Oval 905"/>
            <p:cNvSpPr/>
            <p:nvPr/>
          </p:nvSpPr>
          <p:spPr>
            <a:xfrm>
              <a:off x="2200637" y="578119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7" name="Oval 906"/>
            <p:cNvSpPr/>
            <p:nvPr/>
          </p:nvSpPr>
          <p:spPr>
            <a:xfrm>
              <a:off x="2211539" y="5753963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8" name="Oval 907"/>
            <p:cNvSpPr/>
            <p:nvPr/>
          </p:nvSpPr>
          <p:spPr>
            <a:xfrm>
              <a:off x="2227399" y="572928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9" name="Oval 908"/>
            <p:cNvSpPr/>
            <p:nvPr/>
          </p:nvSpPr>
          <p:spPr>
            <a:xfrm>
              <a:off x="2247643" y="5708054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0" name="Oval 909"/>
            <p:cNvSpPr/>
            <p:nvPr/>
          </p:nvSpPr>
          <p:spPr>
            <a:xfrm>
              <a:off x="2271539" y="5691038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1" name="Oval 910"/>
            <p:cNvSpPr/>
            <p:nvPr/>
          </p:nvSpPr>
          <p:spPr>
            <a:xfrm>
              <a:off x="2298223" y="567885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2" name="Oval 911"/>
            <p:cNvSpPr/>
            <p:nvPr/>
          </p:nvSpPr>
          <p:spPr>
            <a:xfrm>
              <a:off x="2326731" y="5671936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3" name="Oval 912"/>
            <p:cNvSpPr/>
            <p:nvPr/>
          </p:nvSpPr>
          <p:spPr>
            <a:xfrm>
              <a:off x="2356033" y="567054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4" name="Oval 913"/>
            <p:cNvSpPr/>
            <p:nvPr/>
          </p:nvSpPr>
          <p:spPr>
            <a:xfrm>
              <a:off x="2385070" y="567471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5" name="Oval 914"/>
            <p:cNvSpPr/>
            <p:nvPr/>
          </p:nvSpPr>
          <p:spPr>
            <a:xfrm>
              <a:off x="2412792" y="5684309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6" name="Oval 915"/>
            <p:cNvSpPr/>
            <p:nvPr/>
          </p:nvSpPr>
          <p:spPr>
            <a:xfrm>
              <a:off x="2438197" y="569897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7" name="Oval 916"/>
            <p:cNvSpPr/>
            <p:nvPr/>
          </p:nvSpPr>
          <p:spPr>
            <a:xfrm>
              <a:off x="2460367" y="571818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8" name="Oval 917"/>
            <p:cNvSpPr/>
            <p:nvPr/>
          </p:nvSpPr>
          <p:spPr>
            <a:xfrm>
              <a:off x="2478501" y="5741246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9" name="Oval 918"/>
            <p:cNvSpPr/>
            <p:nvPr/>
          </p:nvSpPr>
          <p:spPr>
            <a:xfrm>
              <a:off x="2491943" y="5767321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0" name="Oval 919"/>
            <p:cNvSpPr/>
            <p:nvPr/>
          </p:nvSpPr>
          <p:spPr>
            <a:xfrm>
              <a:off x="2500208" y="5795468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1" name="Oval 920"/>
            <p:cNvSpPr/>
            <p:nvPr/>
          </p:nvSpPr>
          <p:spPr>
            <a:xfrm>
              <a:off x="2502996" y="582467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2" name="Oval 921"/>
            <p:cNvSpPr/>
            <p:nvPr/>
          </p:nvSpPr>
          <p:spPr>
            <a:xfrm>
              <a:off x="2461025" y="582590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3" name="Oval 922"/>
            <p:cNvSpPr/>
            <p:nvPr/>
          </p:nvSpPr>
          <p:spPr>
            <a:xfrm>
              <a:off x="2458030" y="5851526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4" name="Oval 923"/>
            <p:cNvSpPr/>
            <p:nvPr/>
          </p:nvSpPr>
          <p:spPr>
            <a:xfrm>
              <a:off x="2449208" y="5875766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5" name="Oval 924"/>
            <p:cNvSpPr/>
            <p:nvPr/>
          </p:nvSpPr>
          <p:spPr>
            <a:xfrm>
              <a:off x="2435033" y="5897318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6" name="Oval 925"/>
            <p:cNvSpPr/>
            <p:nvPr/>
          </p:nvSpPr>
          <p:spPr>
            <a:xfrm>
              <a:off x="2416270" y="5915020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7" name="Oval 926"/>
            <p:cNvSpPr/>
            <p:nvPr/>
          </p:nvSpPr>
          <p:spPr>
            <a:xfrm>
              <a:off x="2393930" y="5927918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8" name="Oval 927"/>
            <p:cNvSpPr/>
            <p:nvPr/>
          </p:nvSpPr>
          <p:spPr>
            <a:xfrm>
              <a:off x="2369218" y="5935316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9" name="Oval 928"/>
            <p:cNvSpPr/>
            <p:nvPr/>
          </p:nvSpPr>
          <p:spPr>
            <a:xfrm>
              <a:off x="2343466" y="5936816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0" name="Oval 929"/>
            <p:cNvSpPr/>
            <p:nvPr/>
          </p:nvSpPr>
          <p:spPr>
            <a:xfrm>
              <a:off x="2318062" y="5932337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1" name="Oval 930"/>
            <p:cNvSpPr/>
            <p:nvPr/>
          </p:nvSpPr>
          <p:spPr>
            <a:xfrm>
              <a:off x="2294376" y="5922120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2" name="Oval 931"/>
            <p:cNvSpPr/>
            <p:nvPr/>
          </p:nvSpPr>
          <p:spPr>
            <a:xfrm>
              <a:off x="2273684" y="590671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3" name="Oval 932"/>
            <p:cNvSpPr/>
            <p:nvPr/>
          </p:nvSpPr>
          <p:spPr>
            <a:xfrm>
              <a:off x="2257103" y="588695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4" name="Oval 933"/>
            <p:cNvSpPr/>
            <p:nvPr/>
          </p:nvSpPr>
          <p:spPr>
            <a:xfrm>
              <a:off x="2245526" y="5863903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5" name="Oval 934"/>
            <p:cNvSpPr/>
            <p:nvPr/>
          </p:nvSpPr>
          <p:spPr>
            <a:xfrm>
              <a:off x="2239577" y="5838802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6" name="Oval 935"/>
            <p:cNvSpPr/>
            <p:nvPr/>
          </p:nvSpPr>
          <p:spPr>
            <a:xfrm>
              <a:off x="2239577" y="5813007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7" name="Oval 936"/>
            <p:cNvSpPr/>
            <p:nvPr/>
          </p:nvSpPr>
          <p:spPr>
            <a:xfrm>
              <a:off x="2245526" y="5787906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8" name="Oval 937"/>
            <p:cNvSpPr/>
            <p:nvPr/>
          </p:nvSpPr>
          <p:spPr>
            <a:xfrm>
              <a:off x="2257103" y="5764854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9" name="Oval 938"/>
            <p:cNvSpPr/>
            <p:nvPr/>
          </p:nvSpPr>
          <p:spPr>
            <a:xfrm>
              <a:off x="2273684" y="5745094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0" name="Oval 939"/>
            <p:cNvSpPr/>
            <p:nvPr/>
          </p:nvSpPr>
          <p:spPr>
            <a:xfrm>
              <a:off x="2294376" y="5729689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1" name="Oval 940"/>
            <p:cNvSpPr/>
            <p:nvPr/>
          </p:nvSpPr>
          <p:spPr>
            <a:xfrm>
              <a:off x="2318062" y="5719472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2" name="Oval 941"/>
            <p:cNvSpPr/>
            <p:nvPr/>
          </p:nvSpPr>
          <p:spPr>
            <a:xfrm>
              <a:off x="2343466" y="5714993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3" name="Oval 942"/>
            <p:cNvSpPr/>
            <p:nvPr/>
          </p:nvSpPr>
          <p:spPr>
            <a:xfrm>
              <a:off x="2369218" y="5716493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4" name="Oval 943"/>
            <p:cNvSpPr/>
            <p:nvPr/>
          </p:nvSpPr>
          <p:spPr>
            <a:xfrm>
              <a:off x="2393930" y="5723891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5" name="Oval 944"/>
            <p:cNvSpPr/>
            <p:nvPr/>
          </p:nvSpPr>
          <p:spPr>
            <a:xfrm>
              <a:off x="2416270" y="5736789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6" name="Oval 945"/>
            <p:cNvSpPr/>
            <p:nvPr/>
          </p:nvSpPr>
          <p:spPr>
            <a:xfrm>
              <a:off x="2435033" y="5754491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7" name="Oval 946"/>
            <p:cNvSpPr/>
            <p:nvPr/>
          </p:nvSpPr>
          <p:spPr>
            <a:xfrm>
              <a:off x="2449208" y="5776043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8" name="Oval 947"/>
            <p:cNvSpPr/>
            <p:nvPr/>
          </p:nvSpPr>
          <p:spPr>
            <a:xfrm>
              <a:off x="2458030" y="5800283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9" name="Oval 948"/>
            <p:cNvSpPr/>
            <p:nvPr/>
          </p:nvSpPr>
          <p:spPr>
            <a:xfrm>
              <a:off x="2461025" y="582590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0" name="Oval 949"/>
            <p:cNvSpPr/>
            <p:nvPr/>
          </p:nvSpPr>
          <p:spPr>
            <a:xfrm>
              <a:off x="2423992" y="5825905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1" name="Oval 950"/>
            <p:cNvSpPr/>
            <p:nvPr/>
          </p:nvSpPr>
          <p:spPr>
            <a:xfrm>
              <a:off x="2420701" y="5847736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2" name="Oval 951"/>
            <p:cNvSpPr/>
            <p:nvPr/>
          </p:nvSpPr>
          <p:spPr>
            <a:xfrm>
              <a:off x="2411122" y="5867628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3" name="Oval 952"/>
            <p:cNvSpPr/>
            <p:nvPr/>
          </p:nvSpPr>
          <p:spPr>
            <a:xfrm>
              <a:off x="2396105" y="5883812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4" name="Oval 953"/>
            <p:cNvSpPr/>
            <p:nvPr/>
          </p:nvSpPr>
          <p:spPr>
            <a:xfrm>
              <a:off x="2376985" y="5894851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5" name="Oval 954"/>
            <p:cNvSpPr/>
            <p:nvPr/>
          </p:nvSpPr>
          <p:spPr>
            <a:xfrm>
              <a:off x="2355461" y="5899764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6" name="Oval 955"/>
            <p:cNvSpPr/>
            <p:nvPr/>
          </p:nvSpPr>
          <p:spPr>
            <a:xfrm>
              <a:off x="2333444" y="5898114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7" name="Oval 956"/>
            <p:cNvSpPr/>
            <p:nvPr/>
          </p:nvSpPr>
          <p:spPr>
            <a:xfrm>
              <a:off x="2312892" y="5890048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8" name="Oval 957"/>
            <p:cNvSpPr/>
            <p:nvPr/>
          </p:nvSpPr>
          <p:spPr>
            <a:xfrm>
              <a:off x="2295631" y="5876282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9" name="Oval 958"/>
            <p:cNvSpPr/>
            <p:nvPr/>
          </p:nvSpPr>
          <p:spPr>
            <a:xfrm>
              <a:off x="2283194" y="5858041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0" name="Oval 959"/>
            <p:cNvSpPr/>
            <p:nvPr/>
          </p:nvSpPr>
          <p:spPr>
            <a:xfrm>
              <a:off x="2276686" y="5836944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1" name="Oval 960"/>
            <p:cNvSpPr/>
            <p:nvPr/>
          </p:nvSpPr>
          <p:spPr>
            <a:xfrm>
              <a:off x="2276686" y="5814865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2" name="Oval 961"/>
            <p:cNvSpPr/>
            <p:nvPr/>
          </p:nvSpPr>
          <p:spPr>
            <a:xfrm>
              <a:off x="2283194" y="5793768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3" name="Oval 962"/>
            <p:cNvSpPr/>
            <p:nvPr/>
          </p:nvSpPr>
          <p:spPr>
            <a:xfrm>
              <a:off x="2295631" y="5775527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4" name="Oval 963"/>
            <p:cNvSpPr/>
            <p:nvPr/>
          </p:nvSpPr>
          <p:spPr>
            <a:xfrm>
              <a:off x="2312892" y="5761761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5" name="Oval 964"/>
            <p:cNvSpPr/>
            <p:nvPr/>
          </p:nvSpPr>
          <p:spPr>
            <a:xfrm>
              <a:off x="2333444" y="5753695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6" name="Oval 965"/>
            <p:cNvSpPr/>
            <p:nvPr/>
          </p:nvSpPr>
          <p:spPr>
            <a:xfrm>
              <a:off x="2355461" y="5752045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7" name="Oval 966"/>
            <p:cNvSpPr/>
            <p:nvPr/>
          </p:nvSpPr>
          <p:spPr>
            <a:xfrm>
              <a:off x="2376985" y="5756958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8" name="Oval 967"/>
            <p:cNvSpPr/>
            <p:nvPr/>
          </p:nvSpPr>
          <p:spPr>
            <a:xfrm>
              <a:off x="2396105" y="5767997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9" name="Oval 968"/>
            <p:cNvSpPr/>
            <p:nvPr/>
          </p:nvSpPr>
          <p:spPr>
            <a:xfrm>
              <a:off x="2411122" y="5784181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0" name="Oval 969"/>
            <p:cNvSpPr/>
            <p:nvPr/>
          </p:nvSpPr>
          <p:spPr>
            <a:xfrm>
              <a:off x="2420701" y="5804073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1" name="Oval 970"/>
            <p:cNvSpPr/>
            <p:nvPr/>
          </p:nvSpPr>
          <p:spPr>
            <a:xfrm>
              <a:off x="2423992" y="5825905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2" name="Oval 971"/>
            <p:cNvSpPr/>
            <p:nvPr/>
          </p:nvSpPr>
          <p:spPr>
            <a:xfrm>
              <a:off x="2323385" y="5799364"/>
              <a:ext cx="64190" cy="6419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3" name="Oval 972"/>
            <p:cNvSpPr/>
            <p:nvPr/>
          </p:nvSpPr>
          <p:spPr>
            <a:xfrm>
              <a:off x="2755530" y="570573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4" name="Oval 973"/>
            <p:cNvSpPr/>
            <p:nvPr/>
          </p:nvSpPr>
          <p:spPr>
            <a:xfrm>
              <a:off x="2755530" y="577888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5" name="Oval 974"/>
            <p:cNvSpPr/>
            <p:nvPr/>
          </p:nvSpPr>
          <p:spPr>
            <a:xfrm>
              <a:off x="2755530" y="585203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6" name="Oval 975"/>
            <p:cNvSpPr/>
            <p:nvPr/>
          </p:nvSpPr>
          <p:spPr>
            <a:xfrm>
              <a:off x="2755530" y="592518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7" name="TextBox 976"/>
            <p:cNvSpPr txBox="1"/>
            <p:nvPr/>
          </p:nvSpPr>
          <p:spPr>
            <a:xfrm>
              <a:off x="2904120" y="5717160"/>
              <a:ext cx="7727557" cy="23852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55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/>
                <a:t>First Nations leads to recognise </a:t>
              </a:r>
              <a:r>
                <a:rPr lang="en-AU" dirty="0"/>
                <a:t>authority in</a:t>
              </a:r>
              <a:r>
                <a:rPr lang="en-AU" noProof="0" dirty="0"/>
                <a:t> Western governance</a:t>
              </a:r>
            </a:p>
          </p:txBody>
        </p:sp>
      </p:grpSp>
      <p:grpSp>
        <p:nvGrpSpPr>
          <p:cNvPr id="1006" name="Group 1005">
            <a:extLst>
              <a:ext uri="{FF2B5EF4-FFF2-40B4-BE49-F238E27FC236}">
                <a16:creationId xmlns:a16="http://schemas.microsoft.com/office/drawing/2014/main" id="{AE4172BD-3B60-5BFA-0605-A571B71940CA}"/>
              </a:ext>
            </a:extLst>
          </p:cNvPr>
          <p:cNvGrpSpPr/>
          <p:nvPr/>
        </p:nvGrpSpPr>
        <p:grpSpPr>
          <a:xfrm>
            <a:off x="347472" y="2743200"/>
            <a:ext cx="3337560" cy="2650628"/>
            <a:chOff x="347472" y="2743200"/>
            <a:chExt cx="3337560" cy="2650628"/>
          </a:xfrm>
        </p:grpSpPr>
        <p:sp>
          <p:nvSpPr>
            <p:cNvPr id="596" name="Rounded Rectangle 595"/>
            <p:cNvSpPr/>
            <p:nvPr/>
          </p:nvSpPr>
          <p:spPr>
            <a:xfrm>
              <a:off x="347472" y="2743200"/>
              <a:ext cx="3337560" cy="2650628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7" name="Oval 596"/>
            <p:cNvSpPr/>
            <p:nvPr/>
          </p:nvSpPr>
          <p:spPr>
            <a:xfrm>
              <a:off x="1052200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8" name="Oval 597"/>
            <p:cNvSpPr/>
            <p:nvPr/>
          </p:nvSpPr>
          <p:spPr>
            <a:xfrm>
              <a:off x="1046509" y="318018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9" name="Oval 598"/>
            <p:cNvSpPr/>
            <p:nvPr/>
          </p:nvSpPr>
          <p:spPr>
            <a:xfrm>
              <a:off x="1029672" y="323385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0" name="Oval 599"/>
            <p:cNvSpPr/>
            <p:nvPr/>
          </p:nvSpPr>
          <p:spPr>
            <a:xfrm>
              <a:off x="1002376" y="32830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1" name="Oval 600"/>
            <p:cNvSpPr/>
            <p:nvPr/>
          </p:nvSpPr>
          <p:spPr>
            <a:xfrm>
              <a:off x="965739" y="332570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2" name="Oval 601"/>
            <p:cNvSpPr/>
            <p:nvPr/>
          </p:nvSpPr>
          <p:spPr>
            <a:xfrm>
              <a:off x="921262" y="33601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3" name="Oval 602"/>
            <p:cNvSpPr/>
            <p:nvPr/>
          </p:nvSpPr>
          <p:spPr>
            <a:xfrm>
              <a:off x="870765" y="338490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4" name="Oval 603"/>
            <p:cNvSpPr/>
            <p:nvPr/>
          </p:nvSpPr>
          <p:spPr>
            <a:xfrm>
              <a:off x="816316" y="339900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5" name="Oval 604"/>
            <p:cNvSpPr/>
            <p:nvPr/>
          </p:nvSpPr>
          <p:spPr>
            <a:xfrm>
              <a:off x="760143" y="340185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6" name="Oval 605"/>
            <p:cNvSpPr/>
            <p:nvPr/>
          </p:nvSpPr>
          <p:spPr>
            <a:xfrm>
              <a:off x="704546" y="33933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7" name="Oval 606"/>
            <p:cNvSpPr/>
            <p:nvPr/>
          </p:nvSpPr>
          <p:spPr>
            <a:xfrm>
              <a:off x="651802" y="337380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8" name="Oval 607"/>
            <p:cNvSpPr/>
            <p:nvPr/>
          </p:nvSpPr>
          <p:spPr>
            <a:xfrm>
              <a:off x="604070" y="334404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9" name="Oval 608"/>
            <p:cNvSpPr/>
            <p:nvPr/>
          </p:nvSpPr>
          <p:spPr>
            <a:xfrm>
              <a:off x="563304" y="330529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0" name="Oval 609"/>
            <p:cNvSpPr/>
            <p:nvPr/>
          </p:nvSpPr>
          <p:spPr>
            <a:xfrm>
              <a:off x="531173" y="325913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1" name="Oval 610"/>
            <p:cNvSpPr/>
            <p:nvPr/>
          </p:nvSpPr>
          <p:spPr>
            <a:xfrm>
              <a:off x="508993" y="320744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2" name="Oval 611"/>
            <p:cNvSpPr/>
            <p:nvPr/>
          </p:nvSpPr>
          <p:spPr>
            <a:xfrm>
              <a:off x="497671" y="315235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3" name="Oval 612"/>
            <p:cNvSpPr/>
            <p:nvPr/>
          </p:nvSpPr>
          <p:spPr>
            <a:xfrm>
              <a:off x="497671" y="309610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4" name="Oval 613"/>
            <p:cNvSpPr/>
            <p:nvPr/>
          </p:nvSpPr>
          <p:spPr>
            <a:xfrm>
              <a:off x="508993" y="30410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5" name="Oval 614"/>
            <p:cNvSpPr/>
            <p:nvPr/>
          </p:nvSpPr>
          <p:spPr>
            <a:xfrm>
              <a:off x="531173" y="298932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6" name="Oval 615"/>
            <p:cNvSpPr/>
            <p:nvPr/>
          </p:nvSpPr>
          <p:spPr>
            <a:xfrm>
              <a:off x="563304" y="294316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7" name="Oval 616"/>
            <p:cNvSpPr/>
            <p:nvPr/>
          </p:nvSpPr>
          <p:spPr>
            <a:xfrm>
              <a:off x="604070" y="29044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8" name="Oval 617"/>
            <p:cNvSpPr/>
            <p:nvPr/>
          </p:nvSpPr>
          <p:spPr>
            <a:xfrm>
              <a:off x="651802" y="287466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9" name="Oval 618"/>
            <p:cNvSpPr/>
            <p:nvPr/>
          </p:nvSpPr>
          <p:spPr>
            <a:xfrm>
              <a:off x="704546" y="28551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0" name="Oval 619"/>
            <p:cNvSpPr/>
            <p:nvPr/>
          </p:nvSpPr>
          <p:spPr>
            <a:xfrm>
              <a:off x="760143" y="284660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1" name="Oval 620"/>
            <p:cNvSpPr/>
            <p:nvPr/>
          </p:nvSpPr>
          <p:spPr>
            <a:xfrm>
              <a:off x="816316" y="284945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2" name="Oval 621"/>
            <p:cNvSpPr/>
            <p:nvPr/>
          </p:nvSpPr>
          <p:spPr>
            <a:xfrm>
              <a:off x="870765" y="286355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3" name="Oval 622"/>
            <p:cNvSpPr/>
            <p:nvPr/>
          </p:nvSpPr>
          <p:spPr>
            <a:xfrm>
              <a:off x="921262" y="28883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4" name="Oval 623"/>
            <p:cNvSpPr/>
            <p:nvPr/>
          </p:nvSpPr>
          <p:spPr>
            <a:xfrm>
              <a:off x="965739" y="29227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5" name="Oval 624"/>
            <p:cNvSpPr/>
            <p:nvPr/>
          </p:nvSpPr>
          <p:spPr>
            <a:xfrm>
              <a:off x="1002376" y="29654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6" name="Oval 625"/>
            <p:cNvSpPr/>
            <p:nvPr/>
          </p:nvSpPr>
          <p:spPr>
            <a:xfrm>
              <a:off x="1029672" y="301460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7" name="Oval 626"/>
            <p:cNvSpPr/>
            <p:nvPr/>
          </p:nvSpPr>
          <p:spPr>
            <a:xfrm>
              <a:off x="1046509" y="30682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8" name="Oval 627"/>
            <p:cNvSpPr/>
            <p:nvPr/>
          </p:nvSpPr>
          <p:spPr>
            <a:xfrm>
              <a:off x="1052200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9" name="Oval 628"/>
            <p:cNvSpPr/>
            <p:nvPr/>
          </p:nvSpPr>
          <p:spPr>
            <a:xfrm>
              <a:off x="738606" y="2984373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0" name="Arc 629"/>
            <p:cNvSpPr/>
            <p:nvPr/>
          </p:nvSpPr>
          <p:spPr>
            <a:xfrm>
              <a:off x="699516" y="3066897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1" name="Oval 630"/>
            <p:cNvSpPr/>
            <p:nvPr/>
          </p:nvSpPr>
          <p:spPr>
            <a:xfrm>
              <a:off x="599617" y="3201543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2" name="Arc 631"/>
            <p:cNvSpPr/>
            <p:nvPr/>
          </p:nvSpPr>
          <p:spPr>
            <a:xfrm>
              <a:off x="560527" y="3284067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3" name="Oval 632"/>
            <p:cNvSpPr/>
            <p:nvPr/>
          </p:nvSpPr>
          <p:spPr>
            <a:xfrm>
              <a:off x="877595" y="3201543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4" name="Arc 633"/>
            <p:cNvSpPr/>
            <p:nvPr/>
          </p:nvSpPr>
          <p:spPr>
            <a:xfrm>
              <a:off x="838504" y="3284067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5" name="Oval 634"/>
            <p:cNvSpPr/>
            <p:nvPr/>
          </p:nvSpPr>
          <p:spPr>
            <a:xfrm>
              <a:off x="738606" y="3119018"/>
              <a:ext cx="95554" cy="9555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636" name="Connector 635"/>
            <p:cNvCxnSpPr/>
            <p:nvPr/>
          </p:nvCxnSpPr>
          <p:spPr>
            <a:xfrm flipV="1">
              <a:off x="786384" y="3032150"/>
              <a:ext cx="0" cy="130302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Connector 636"/>
            <p:cNvCxnSpPr/>
            <p:nvPr/>
          </p:nvCxnSpPr>
          <p:spPr>
            <a:xfrm flipH="1">
              <a:off x="647395" y="3162452"/>
              <a:ext cx="138989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Connector 637"/>
            <p:cNvCxnSpPr/>
            <p:nvPr/>
          </p:nvCxnSpPr>
          <p:spPr>
            <a:xfrm>
              <a:off x="786384" y="3162452"/>
              <a:ext cx="138988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9" name="Oval 638"/>
            <p:cNvSpPr/>
            <p:nvPr/>
          </p:nvSpPr>
          <p:spPr>
            <a:xfrm>
              <a:off x="1268272" y="28959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0" name="Oval 639"/>
            <p:cNvSpPr/>
            <p:nvPr/>
          </p:nvSpPr>
          <p:spPr>
            <a:xfrm>
              <a:off x="1268272" y="29599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1" name="Oval 640"/>
            <p:cNvSpPr/>
            <p:nvPr/>
          </p:nvSpPr>
          <p:spPr>
            <a:xfrm>
              <a:off x="1268272" y="30239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2" name="Oval 641"/>
            <p:cNvSpPr/>
            <p:nvPr/>
          </p:nvSpPr>
          <p:spPr>
            <a:xfrm>
              <a:off x="1268272" y="30879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3" name="Oval 642"/>
            <p:cNvSpPr/>
            <p:nvPr/>
          </p:nvSpPr>
          <p:spPr>
            <a:xfrm>
              <a:off x="1268272" y="31519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4" name="Oval 643"/>
            <p:cNvSpPr/>
            <p:nvPr/>
          </p:nvSpPr>
          <p:spPr>
            <a:xfrm>
              <a:off x="1268272" y="32159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5" name="Oval 644"/>
            <p:cNvSpPr/>
            <p:nvPr/>
          </p:nvSpPr>
          <p:spPr>
            <a:xfrm>
              <a:off x="1268272" y="32799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6" name="Oval 645"/>
            <p:cNvSpPr/>
            <p:nvPr/>
          </p:nvSpPr>
          <p:spPr>
            <a:xfrm>
              <a:off x="1268272" y="33439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7" name="Oval 646"/>
            <p:cNvSpPr/>
            <p:nvPr/>
          </p:nvSpPr>
          <p:spPr>
            <a:xfrm>
              <a:off x="1268272" y="34079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8" name="Oval 647"/>
            <p:cNvSpPr/>
            <p:nvPr/>
          </p:nvSpPr>
          <p:spPr>
            <a:xfrm>
              <a:off x="1268272" y="34719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9" name="Oval 648"/>
            <p:cNvSpPr/>
            <p:nvPr/>
          </p:nvSpPr>
          <p:spPr>
            <a:xfrm>
              <a:off x="1268272" y="35359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0" name="Oval 649"/>
            <p:cNvSpPr/>
            <p:nvPr/>
          </p:nvSpPr>
          <p:spPr>
            <a:xfrm>
              <a:off x="1268272" y="35999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1" name="Oval 650"/>
            <p:cNvSpPr/>
            <p:nvPr/>
          </p:nvSpPr>
          <p:spPr>
            <a:xfrm>
              <a:off x="1268272" y="36640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2" name="Oval 651"/>
            <p:cNvSpPr/>
            <p:nvPr/>
          </p:nvSpPr>
          <p:spPr>
            <a:xfrm>
              <a:off x="1268272" y="37280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3" name="Oval 652"/>
            <p:cNvSpPr/>
            <p:nvPr/>
          </p:nvSpPr>
          <p:spPr>
            <a:xfrm>
              <a:off x="1268272" y="37920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4" name="Oval 653"/>
            <p:cNvSpPr/>
            <p:nvPr/>
          </p:nvSpPr>
          <p:spPr>
            <a:xfrm>
              <a:off x="1268272" y="38560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5" name="Oval 654"/>
            <p:cNvSpPr/>
            <p:nvPr/>
          </p:nvSpPr>
          <p:spPr>
            <a:xfrm>
              <a:off x="1268272" y="39200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6" name="Oval 655"/>
            <p:cNvSpPr/>
            <p:nvPr/>
          </p:nvSpPr>
          <p:spPr>
            <a:xfrm>
              <a:off x="1268272" y="39840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7" name="Oval 656"/>
            <p:cNvSpPr/>
            <p:nvPr/>
          </p:nvSpPr>
          <p:spPr>
            <a:xfrm>
              <a:off x="1268272" y="40480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8" name="Oval 657"/>
            <p:cNvSpPr/>
            <p:nvPr/>
          </p:nvSpPr>
          <p:spPr>
            <a:xfrm>
              <a:off x="1268272" y="41120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9" name="Oval 658"/>
            <p:cNvSpPr/>
            <p:nvPr/>
          </p:nvSpPr>
          <p:spPr>
            <a:xfrm>
              <a:off x="1268272" y="41760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0" name="Oval 659"/>
            <p:cNvSpPr/>
            <p:nvPr/>
          </p:nvSpPr>
          <p:spPr>
            <a:xfrm>
              <a:off x="1268272" y="42400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1" name="Oval 660"/>
            <p:cNvSpPr/>
            <p:nvPr/>
          </p:nvSpPr>
          <p:spPr>
            <a:xfrm>
              <a:off x="1268272" y="43040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2" name="Oval 661"/>
            <p:cNvSpPr/>
            <p:nvPr/>
          </p:nvSpPr>
          <p:spPr>
            <a:xfrm>
              <a:off x="1268272" y="43680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3" name="Oval 662"/>
            <p:cNvSpPr/>
            <p:nvPr/>
          </p:nvSpPr>
          <p:spPr>
            <a:xfrm>
              <a:off x="1268272" y="44320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4" name="Oval 663"/>
            <p:cNvSpPr/>
            <p:nvPr/>
          </p:nvSpPr>
          <p:spPr>
            <a:xfrm>
              <a:off x="1268272" y="44961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5" name="Oval 664"/>
            <p:cNvSpPr/>
            <p:nvPr/>
          </p:nvSpPr>
          <p:spPr>
            <a:xfrm>
              <a:off x="1268272" y="45601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6" name="Oval 665"/>
            <p:cNvSpPr/>
            <p:nvPr/>
          </p:nvSpPr>
          <p:spPr>
            <a:xfrm>
              <a:off x="1268272" y="46241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7" name="Oval 666"/>
            <p:cNvSpPr/>
            <p:nvPr/>
          </p:nvSpPr>
          <p:spPr>
            <a:xfrm>
              <a:off x="1268272" y="46881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8" name="Oval 667"/>
            <p:cNvSpPr/>
            <p:nvPr/>
          </p:nvSpPr>
          <p:spPr>
            <a:xfrm>
              <a:off x="1268272" y="47521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9" name="Oval 668"/>
            <p:cNvSpPr/>
            <p:nvPr/>
          </p:nvSpPr>
          <p:spPr>
            <a:xfrm>
              <a:off x="1268272" y="48161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0" name="Oval 669"/>
            <p:cNvSpPr/>
            <p:nvPr/>
          </p:nvSpPr>
          <p:spPr>
            <a:xfrm>
              <a:off x="1268272" y="48801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1" name="TextBox 670"/>
            <p:cNvSpPr txBox="1"/>
            <p:nvPr/>
          </p:nvSpPr>
          <p:spPr>
            <a:xfrm>
              <a:off x="1490472" y="2999232"/>
              <a:ext cx="2011680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7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Purpose</a:t>
              </a:r>
            </a:p>
          </p:txBody>
        </p:sp>
        <p:sp>
          <p:nvSpPr>
            <p:cNvPr id="672" name="Oval 671"/>
            <p:cNvSpPr/>
            <p:nvPr/>
          </p:nvSpPr>
          <p:spPr>
            <a:xfrm>
              <a:off x="1426464" y="354787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3" name="TextBox 672"/>
            <p:cNvSpPr txBox="1"/>
            <p:nvPr/>
          </p:nvSpPr>
          <p:spPr>
            <a:xfrm>
              <a:off x="1572768" y="3493008"/>
              <a:ext cx="1938527" cy="67710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1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Identify where Western systems currently block, limit, or absorb First Nations-led internet governance</a:t>
              </a:r>
            </a:p>
          </p:txBody>
        </p:sp>
        <p:sp>
          <p:nvSpPr>
            <p:cNvPr id="674" name="Oval 673"/>
            <p:cNvSpPr/>
            <p:nvPr/>
          </p:nvSpPr>
          <p:spPr>
            <a:xfrm>
              <a:off x="1426464" y="4417821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5" name="TextBox 674"/>
            <p:cNvSpPr txBox="1"/>
            <p:nvPr/>
          </p:nvSpPr>
          <p:spPr>
            <a:xfrm>
              <a:off x="1572768" y="4362958"/>
              <a:ext cx="1938527" cy="84638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1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Make visible the resources, relationships, and policy openings needed for First Nations authority to operate without being redirected</a:t>
              </a:r>
            </a:p>
          </p:txBody>
        </p:sp>
        <p:sp>
          <p:nvSpPr>
            <p:cNvPr id="979" name="Oval 978">
              <a:extLst>
                <a:ext uri="{FF2B5EF4-FFF2-40B4-BE49-F238E27FC236}">
                  <a16:creationId xmlns:a16="http://schemas.microsoft.com/office/drawing/2014/main" id="{B5F3C7B0-6DB4-25C9-6FF0-81935AFED5F8}"/>
                </a:ext>
              </a:extLst>
            </p:cNvPr>
            <p:cNvSpPr/>
            <p:nvPr/>
          </p:nvSpPr>
          <p:spPr>
            <a:xfrm>
              <a:off x="1265576" y="496179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1" name="Oval 980">
              <a:extLst>
                <a:ext uri="{FF2B5EF4-FFF2-40B4-BE49-F238E27FC236}">
                  <a16:creationId xmlns:a16="http://schemas.microsoft.com/office/drawing/2014/main" id="{84CF2E7B-BBA2-F8B2-3133-4094ACDF1569}"/>
                </a:ext>
              </a:extLst>
            </p:cNvPr>
            <p:cNvSpPr/>
            <p:nvPr/>
          </p:nvSpPr>
          <p:spPr>
            <a:xfrm>
              <a:off x="1265576" y="502580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3" name="Oval 982">
              <a:extLst>
                <a:ext uri="{FF2B5EF4-FFF2-40B4-BE49-F238E27FC236}">
                  <a16:creationId xmlns:a16="http://schemas.microsoft.com/office/drawing/2014/main" id="{32103D38-D193-7A23-B65E-8B68DE55395C}"/>
                </a:ext>
              </a:extLst>
            </p:cNvPr>
            <p:cNvSpPr/>
            <p:nvPr/>
          </p:nvSpPr>
          <p:spPr>
            <a:xfrm>
              <a:off x="1265576" y="508981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FE6C24D-67E3-C3F3-E601-3C78DF46C568}"/>
              </a:ext>
            </a:extLst>
          </p:cNvPr>
          <p:cNvGrpSpPr/>
          <p:nvPr/>
        </p:nvGrpSpPr>
        <p:grpSpPr>
          <a:xfrm>
            <a:off x="4036399" y="2846609"/>
            <a:ext cx="578852" cy="579565"/>
            <a:chOff x="4036399" y="2846609"/>
            <a:chExt cx="578852" cy="579565"/>
          </a:xfrm>
        </p:grpSpPr>
        <p:sp>
          <p:nvSpPr>
            <p:cNvPr id="677" name="Oval 676"/>
            <p:cNvSpPr/>
            <p:nvPr/>
          </p:nvSpPr>
          <p:spPr>
            <a:xfrm>
              <a:off x="4590928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8" name="Oval 677"/>
            <p:cNvSpPr/>
            <p:nvPr/>
          </p:nvSpPr>
          <p:spPr>
            <a:xfrm>
              <a:off x="4585237" y="318018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9" name="Oval 678"/>
            <p:cNvSpPr/>
            <p:nvPr/>
          </p:nvSpPr>
          <p:spPr>
            <a:xfrm>
              <a:off x="4568400" y="323385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0" name="Oval 679"/>
            <p:cNvSpPr/>
            <p:nvPr/>
          </p:nvSpPr>
          <p:spPr>
            <a:xfrm>
              <a:off x="4541104" y="32830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1" name="Oval 680"/>
            <p:cNvSpPr/>
            <p:nvPr/>
          </p:nvSpPr>
          <p:spPr>
            <a:xfrm>
              <a:off x="4504467" y="332570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2" name="Oval 681"/>
            <p:cNvSpPr/>
            <p:nvPr/>
          </p:nvSpPr>
          <p:spPr>
            <a:xfrm>
              <a:off x="4459990" y="33601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3" name="Oval 682"/>
            <p:cNvSpPr/>
            <p:nvPr/>
          </p:nvSpPr>
          <p:spPr>
            <a:xfrm>
              <a:off x="4409493" y="338490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4" name="Oval 683"/>
            <p:cNvSpPr/>
            <p:nvPr/>
          </p:nvSpPr>
          <p:spPr>
            <a:xfrm>
              <a:off x="4355044" y="339900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5" name="Oval 684"/>
            <p:cNvSpPr/>
            <p:nvPr/>
          </p:nvSpPr>
          <p:spPr>
            <a:xfrm>
              <a:off x="4298871" y="340185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6" name="Oval 685"/>
            <p:cNvSpPr/>
            <p:nvPr/>
          </p:nvSpPr>
          <p:spPr>
            <a:xfrm>
              <a:off x="4243274" y="33933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7" name="Oval 686"/>
            <p:cNvSpPr/>
            <p:nvPr/>
          </p:nvSpPr>
          <p:spPr>
            <a:xfrm>
              <a:off x="4190530" y="337380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8" name="Oval 687"/>
            <p:cNvSpPr/>
            <p:nvPr/>
          </p:nvSpPr>
          <p:spPr>
            <a:xfrm>
              <a:off x="4142798" y="334404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9" name="Oval 688"/>
            <p:cNvSpPr/>
            <p:nvPr/>
          </p:nvSpPr>
          <p:spPr>
            <a:xfrm>
              <a:off x="4102032" y="330529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0" name="Oval 689"/>
            <p:cNvSpPr/>
            <p:nvPr/>
          </p:nvSpPr>
          <p:spPr>
            <a:xfrm>
              <a:off x="4069901" y="325913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1" name="Oval 690"/>
            <p:cNvSpPr/>
            <p:nvPr/>
          </p:nvSpPr>
          <p:spPr>
            <a:xfrm>
              <a:off x="4047721" y="320744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2" name="Oval 691"/>
            <p:cNvSpPr/>
            <p:nvPr/>
          </p:nvSpPr>
          <p:spPr>
            <a:xfrm>
              <a:off x="4036399" y="315235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3" name="Oval 692"/>
            <p:cNvSpPr/>
            <p:nvPr/>
          </p:nvSpPr>
          <p:spPr>
            <a:xfrm>
              <a:off x="4036399" y="309610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4" name="Oval 693"/>
            <p:cNvSpPr/>
            <p:nvPr/>
          </p:nvSpPr>
          <p:spPr>
            <a:xfrm>
              <a:off x="4047721" y="30410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5" name="Oval 694"/>
            <p:cNvSpPr/>
            <p:nvPr/>
          </p:nvSpPr>
          <p:spPr>
            <a:xfrm>
              <a:off x="4069901" y="298932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6" name="Oval 695"/>
            <p:cNvSpPr/>
            <p:nvPr/>
          </p:nvSpPr>
          <p:spPr>
            <a:xfrm>
              <a:off x="4102032" y="294316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7" name="Oval 696"/>
            <p:cNvSpPr/>
            <p:nvPr/>
          </p:nvSpPr>
          <p:spPr>
            <a:xfrm>
              <a:off x="4142798" y="29044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8" name="Oval 697"/>
            <p:cNvSpPr/>
            <p:nvPr/>
          </p:nvSpPr>
          <p:spPr>
            <a:xfrm>
              <a:off x="4190530" y="287466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9" name="Oval 698"/>
            <p:cNvSpPr/>
            <p:nvPr/>
          </p:nvSpPr>
          <p:spPr>
            <a:xfrm>
              <a:off x="4243274" y="28551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0" name="Oval 699"/>
            <p:cNvSpPr/>
            <p:nvPr/>
          </p:nvSpPr>
          <p:spPr>
            <a:xfrm>
              <a:off x="4298871" y="284660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1" name="Oval 700"/>
            <p:cNvSpPr/>
            <p:nvPr/>
          </p:nvSpPr>
          <p:spPr>
            <a:xfrm>
              <a:off x="4355044" y="284945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2" name="Oval 701"/>
            <p:cNvSpPr/>
            <p:nvPr/>
          </p:nvSpPr>
          <p:spPr>
            <a:xfrm>
              <a:off x="4409493" y="286355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3" name="Oval 702"/>
            <p:cNvSpPr/>
            <p:nvPr/>
          </p:nvSpPr>
          <p:spPr>
            <a:xfrm>
              <a:off x="4459990" y="28883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4" name="Oval 703"/>
            <p:cNvSpPr/>
            <p:nvPr/>
          </p:nvSpPr>
          <p:spPr>
            <a:xfrm>
              <a:off x="4504467" y="29227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5" name="Oval 704"/>
            <p:cNvSpPr/>
            <p:nvPr/>
          </p:nvSpPr>
          <p:spPr>
            <a:xfrm>
              <a:off x="4541104" y="29654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6" name="Oval 705"/>
            <p:cNvSpPr/>
            <p:nvPr/>
          </p:nvSpPr>
          <p:spPr>
            <a:xfrm>
              <a:off x="4568400" y="301460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7" name="Oval 706"/>
            <p:cNvSpPr/>
            <p:nvPr/>
          </p:nvSpPr>
          <p:spPr>
            <a:xfrm>
              <a:off x="4585237" y="30682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8" name="Oval 707"/>
            <p:cNvSpPr/>
            <p:nvPr/>
          </p:nvSpPr>
          <p:spPr>
            <a:xfrm>
              <a:off x="4590928" y="312423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9" name="Oval 708"/>
            <p:cNvSpPr/>
            <p:nvPr/>
          </p:nvSpPr>
          <p:spPr>
            <a:xfrm>
              <a:off x="4173093" y="316679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0" name="Arc 709"/>
            <p:cNvSpPr/>
            <p:nvPr/>
          </p:nvSpPr>
          <p:spPr>
            <a:xfrm>
              <a:off x="4142689" y="324932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1" name="Oval 710"/>
            <p:cNvSpPr/>
            <p:nvPr/>
          </p:nvSpPr>
          <p:spPr>
            <a:xfrm>
              <a:off x="4286021" y="316679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2" name="Arc 711"/>
            <p:cNvSpPr/>
            <p:nvPr/>
          </p:nvSpPr>
          <p:spPr>
            <a:xfrm>
              <a:off x="4255617" y="324932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3" name="Oval 712"/>
            <p:cNvSpPr/>
            <p:nvPr/>
          </p:nvSpPr>
          <p:spPr>
            <a:xfrm>
              <a:off x="4398949" y="316679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4" name="Arc 713"/>
            <p:cNvSpPr/>
            <p:nvPr/>
          </p:nvSpPr>
          <p:spPr>
            <a:xfrm>
              <a:off x="4368546" y="324932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5" name="Rounded Rectangle 714"/>
            <p:cNvSpPr/>
            <p:nvPr/>
          </p:nvSpPr>
          <p:spPr>
            <a:xfrm>
              <a:off x="4212183" y="2980029"/>
              <a:ext cx="225856" cy="104241"/>
            </a:xfrm>
            <a:prstGeom prst="round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6" name="Oval 715"/>
            <p:cNvSpPr/>
            <p:nvPr/>
          </p:nvSpPr>
          <p:spPr>
            <a:xfrm>
              <a:off x="4262567" y="303215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7" name="Oval 716"/>
            <p:cNvSpPr/>
            <p:nvPr/>
          </p:nvSpPr>
          <p:spPr>
            <a:xfrm>
              <a:off x="4314687" y="303215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8" name="Oval 717"/>
            <p:cNvSpPr/>
            <p:nvPr/>
          </p:nvSpPr>
          <p:spPr>
            <a:xfrm>
              <a:off x="4366808" y="303215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6FB515B-5A39-1DE2-299C-48710DD0287C}"/>
              </a:ext>
            </a:extLst>
          </p:cNvPr>
          <p:cNvGrpSpPr/>
          <p:nvPr/>
        </p:nvGrpSpPr>
        <p:grpSpPr>
          <a:xfrm>
            <a:off x="3886200" y="2743200"/>
            <a:ext cx="3794760" cy="2650628"/>
            <a:chOff x="3886200" y="2743200"/>
            <a:chExt cx="3794760" cy="2650628"/>
          </a:xfrm>
        </p:grpSpPr>
        <p:sp>
          <p:nvSpPr>
            <p:cNvPr id="676" name="Rounded Rectangle 675"/>
            <p:cNvSpPr/>
            <p:nvPr/>
          </p:nvSpPr>
          <p:spPr>
            <a:xfrm>
              <a:off x="3886200" y="2743200"/>
              <a:ext cx="3794760" cy="2650628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9" name="Oval 718"/>
            <p:cNvSpPr/>
            <p:nvPr/>
          </p:nvSpPr>
          <p:spPr>
            <a:xfrm>
              <a:off x="4807000" y="28959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0" name="Oval 719"/>
            <p:cNvSpPr/>
            <p:nvPr/>
          </p:nvSpPr>
          <p:spPr>
            <a:xfrm>
              <a:off x="4807000" y="29599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1" name="Oval 720"/>
            <p:cNvSpPr/>
            <p:nvPr/>
          </p:nvSpPr>
          <p:spPr>
            <a:xfrm>
              <a:off x="4807000" y="30239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2" name="Oval 721"/>
            <p:cNvSpPr/>
            <p:nvPr/>
          </p:nvSpPr>
          <p:spPr>
            <a:xfrm>
              <a:off x="4807000" y="30879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3" name="Oval 722"/>
            <p:cNvSpPr/>
            <p:nvPr/>
          </p:nvSpPr>
          <p:spPr>
            <a:xfrm>
              <a:off x="4807000" y="31519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4" name="Oval 723"/>
            <p:cNvSpPr/>
            <p:nvPr/>
          </p:nvSpPr>
          <p:spPr>
            <a:xfrm>
              <a:off x="4807000" y="32159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5" name="Oval 724"/>
            <p:cNvSpPr/>
            <p:nvPr/>
          </p:nvSpPr>
          <p:spPr>
            <a:xfrm>
              <a:off x="4807000" y="32799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6" name="Oval 725"/>
            <p:cNvSpPr/>
            <p:nvPr/>
          </p:nvSpPr>
          <p:spPr>
            <a:xfrm>
              <a:off x="4807000" y="33439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7" name="Oval 726"/>
            <p:cNvSpPr/>
            <p:nvPr/>
          </p:nvSpPr>
          <p:spPr>
            <a:xfrm>
              <a:off x="4807000" y="34079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8" name="Oval 727"/>
            <p:cNvSpPr/>
            <p:nvPr/>
          </p:nvSpPr>
          <p:spPr>
            <a:xfrm>
              <a:off x="4807000" y="34719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9" name="Oval 728"/>
            <p:cNvSpPr/>
            <p:nvPr/>
          </p:nvSpPr>
          <p:spPr>
            <a:xfrm>
              <a:off x="4807000" y="35359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0" name="Oval 729"/>
            <p:cNvSpPr/>
            <p:nvPr/>
          </p:nvSpPr>
          <p:spPr>
            <a:xfrm>
              <a:off x="4807000" y="35999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1" name="Oval 730"/>
            <p:cNvSpPr/>
            <p:nvPr/>
          </p:nvSpPr>
          <p:spPr>
            <a:xfrm>
              <a:off x="4807000" y="36640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2" name="Oval 731"/>
            <p:cNvSpPr/>
            <p:nvPr/>
          </p:nvSpPr>
          <p:spPr>
            <a:xfrm>
              <a:off x="4807000" y="37280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3" name="Oval 732"/>
            <p:cNvSpPr/>
            <p:nvPr/>
          </p:nvSpPr>
          <p:spPr>
            <a:xfrm>
              <a:off x="4807000" y="37920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4" name="Oval 733"/>
            <p:cNvSpPr/>
            <p:nvPr/>
          </p:nvSpPr>
          <p:spPr>
            <a:xfrm>
              <a:off x="4807000" y="38560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5" name="Oval 734"/>
            <p:cNvSpPr/>
            <p:nvPr/>
          </p:nvSpPr>
          <p:spPr>
            <a:xfrm>
              <a:off x="4807000" y="39200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6" name="Oval 735"/>
            <p:cNvSpPr/>
            <p:nvPr/>
          </p:nvSpPr>
          <p:spPr>
            <a:xfrm>
              <a:off x="4807000" y="39840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7" name="Oval 736"/>
            <p:cNvSpPr/>
            <p:nvPr/>
          </p:nvSpPr>
          <p:spPr>
            <a:xfrm>
              <a:off x="4807000" y="40480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8" name="Oval 737"/>
            <p:cNvSpPr/>
            <p:nvPr/>
          </p:nvSpPr>
          <p:spPr>
            <a:xfrm>
              <a:off x="4807000" y="41120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9" name="Oval 738"/>
            <p:cNvSpPr/>
            <p:nvPr/>
          </p:nvSpPr>
          <p:spPr>
            <a:xfrm>
              <a:off x="4807000" y="41760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0" name="Oval 739"/>
            <p:cNvSpPr/>
            <p:nvPr/>
          </p:nvSpPr>
          <p:spPr>
            <a:xfrm>
              <a:off x="4807000" y="42400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1" name="Oval 740"/>
            <p:cNvSpPr/>
            <p:nvPr/>
          </p:nvSpPr>
          <p:spPr>
            <a:xfrm>
              <a:off x="4807000" y="43040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2" name="Oval 741"/>
            <p:cNvSpPr/>
            <p:nvPr/>
          </p:nvSpPr>
          <p:spPr>
            <a:xfrm>
              <a:off x="4807000" y="43680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3" name="Oval 742"/>
            <p:cNvSpPr/>
            <p:nvPr/>
          </p:nvSpPr>
          <p:spPr>
            <a:xfrm>
              <a:off x="4807000" y="44320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4" name="Oval 743"/>
            <p:cNvSpPr/>
            <p:nvPr/>
          </p:nvSpPr>
          <p:spPr>
            <a:xfrm>
              <a:off x="4807000" y="44961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5" name="Oval 744"/>
            <p:cNvSpPr/>
            <p:nvPr/>
          </p:nvSpPr>
          <p:spPr>
            <a:xfrm>
              <a:off x="4807000" y="45601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6" name="Oval 745"/>
            <p:cNvSpPr/>
            <p:nvPr/>
          </p:nvSpPr>
          <p:spPr>
            <a:xfrm>
              <a:off x="4807000" y="46241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7" name="Oval 746"/>
            <p:cNvSpPr/>
            <p:nvPr/>
          </p:nvSpPr>
          <p:spPr>
            <a:xfrm>
              <a:off x="4807000" y="46881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8" name="Oval 747"/>
            <p:cNvSpPr/>
            <p:nvPr/>
          </p:nvSpPr>
          <p:spPr>
            <a:xfrm>
              <a:off x="4807000" y="47521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9" name="Oval 748"/>
            <p:cNvSpPr/>
            <p:nvPr/>
          </p:nvSpPr>
          <p:spPr>
            <a:xfrm>
              <a:off x="4807000" y="48161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0" name="Oval 749"/>
            <p:cNvSpPr/>
            <p:nvPr/>
          </p:nvSpPr>
          <p:spPr>
            <a:xfrm>
              <a:off x="4807000" y="48801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1" name="TextBox 750"/>
            <p:cNvSpPr txBox="1"/>
            <p:nvPr/>
          </p:nvSpPr>
          <p:spPr>
            <a:xfrm>
              <a:off x="5029200" y="2999232"/>
              <a:ext cx="2468880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7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Discussion prompts</a:t>
              </a:r>
            </a:p>
          </p:txBody>
        </p:sp>
        <p:sp>
          <p:nvSpPr>
            <p:cNvPr id="752" name="Oval 751"/>
            <p:cNvSpPr/>
            <p:nvPr/>
          </p:nvSpPr>
          <p:spPr>
            <a:xfrm>
              <a:off x="4965192" y="354787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3" name="TextBox 752"/>
            <p:cNvSpPr txBox="1"/>
            <p:nvPr/>
          </p:nvSpPr>
          <p:spPr>
            <a:xfrm>
              <a:off x="5111496" y="3493008"/>
              <a:ext cx="2464284" cy="48013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defRPr sz="10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Where do Western institutions need to recognise and </a:t>
              </a:r>
              <a:r>
                <a:rPr lang="en-AU" sz="1040" noProof="0" dirty="0"/>
                <a:t>enact </a:t>
              </a:r>
              <a:r>
                <a:rPr lang="en-AU" sz="1040" dirty="0"/>
                <a:t>First Nations authority and ways of knowing</a:t>
              </a:r>
              <a:r>
                <a:rPr lang="en-AU" noProof="0" dirty="0"/>
                <a:t>?</a:t>
              </a:r>
            </a:p>
          </p:txBody>
        </p:sp>
        <p:sp>
          <p:nvSpPr>
            <p:cNvPr id="754" name="Oval 753"/>
            <p:cNvSpPr/>
            <p:nvPr/>
          </p:nvSpPr>
          <p:spPr>
            <a:xfrm>
              <a:off x="4965192" y="4071130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5" name="TextBox 754"/>
            <p:cNvSpPr txBox="1"/>
            <p:nvPr/>
          </p:nvSpPr>
          <p:spPr>
            <a:xfrm>
              <a:off x="5111496" y="4016267"/>
              <a:ext cx="2395728" cy="3574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barriers need to be removed?</a:t>
              </a:r>
            </a:p>
          </p:txBody>
        </p:sp>
        <p:sp>
          <p:nvSpPr>
            <p:cNvPr id="756" name="Oval 755"/>
            <p:cNvSpPr/>
            <p:nvPr/>
          </p:nvSpPr>
          <p:spPr>
            <a:xfrm>
              <a:off x="4965192" y="4262729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7" name="TextBox 756"/>
            <p:cNvSpPr txBox="1"/>
            <p:nvPr/>
          </p:nvSpPr>
          <p:spPr>
            <a:xfrm>
              <a:off x="5111496" y="4207866"/>
              <a:ext cx="2395728" cy="35742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resources are needed without taking control?</a:t>
              </a:r>
            </a:p>
          </p:txBody>
        </p:sp>
        <p:sp>
          <p:nvSpPr>
            <p:cNvPr id="758" name="Oval 757"/>
            <p:cNvSpPr/>
            <p:nvPr/>
          </p:nvSpPr>
          <p:spPr>
            <a:xfrm>
              <a:off x="4965192" y="4620158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9" name="TextBox 758"/>
            <p:cNvSpPr txBox="1"/>
            <p:nvPr/>
          </p:nvSpPr>
          <p:spPr>
            <a:xfrm>
              <a:off x="5111496" y="4565295"/>
              <a:ext cx="2498904" cy="1600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Where are the policy entry points?</a:t>
              </a:r>
            </a:p>
          </p:txBody>
        </p:sp>
        <p:sp>
          <p:nvSpPr>
            <p:cNvPr id="760" name="Oval 759"/>
            <p:cNvSpPr/>
            <p:nvPr/>
          </p:nvSpPr>
          <p:spPr>
            <a:xfrm>
              <a:off x="4965192" y="4888441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1" name="TextBox 760"/>
            <p:cNvSpPr txBox="1"/>
            <p:nvPr/>
          </p:nvSpPr>
          <p:spPr>
            <a:xfrm>
              <a:off x="5111496" y="4814723"/>
              <a:ext cx="2553004" cy="3200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How can non-Indigenous organisations remain accountable after stepping aside?</a:t>
              </a:r>
            </a:p>
          </p:txBody>
        </p:sp>
        <p:sp>
          <p:nvSpPr>
            <p:cNvPr id="991" name="Oval 990">
              <a:extLst>
                <a:ext uri="{FF2B5EF4-FFF2-40B4-BE49-F238E27FC236}">
                  <a16:creationId xmlns:a16="http://schemas.microsoft.com/office/drawing/2014/main" id="{98E892CA-C689-91BC-7B4E-E85C6DD998C5}"/>
                </a:ext>
              </a:extLst>
            </p:cNvPr>
            <p:cNvSpPr/>
            <p:nvPr/>
          </p:nvSpPr>
          <p:spPr>
            <a:xfrm>
              <a:off x="4807957" y="5069133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7" name="Oval 996">
              <a:extLst>
                <a:ext uri="{FF2B5EF4-FFF2-40B4-BE49-F238E27FC236}">
                  <a16:creationId xmlns:a16="http://schemas.microsoft.com/office/drawing/2014/main" id="{E8A993C9-9279-4883-8994-D7FAFF7C472E}"/>
                </a:ext>
              </a:extLst>
            </p:cNvPr>
            <p:cNvSpPr/>
            <p:nvPr/>
          </p:nvSpPr>
          <p:spPr>
            <a:xfrm>
              <a:off x="4803990" y="4929983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9" name="Oval 998">
              <a:extLst>
                <a:ext uri="{FF2B5EF4-FFF2-40B4-BE49-F238E27FC236}">
                  <a16:creationId xmlns:a16="http://schemas.microsoft.com/office/drawing/2014/main" id="{EA1EBB83-39C6-D606-511B-BD9AEDCF925B}"/>
                </a:ext>
              </a:extLst>
            </p:cNvPr>
            <p:cNvSpPr/>
            <p:nvPr/>
          </p:nvSpPr>
          <p:spPr>
            <a:xfrm>
              <a:off x="4803990" y="4993991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EB3C30D-EE5B-A1DB-63D0-6AB2D25F4A40}"/>
              </a:ext>
            </a:extLst>
          </p:cNvPr>
          <p:cNvSpPr txBox="1"/>
          <p:nvPr/>
        </p:nvSpPr>
        <p:spPr>
          <a:xfrm>
            <a:off x="1508760" y="6414624"/>
            <a:ext cx="11292840" cy="2185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42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Non-Indigenous role: </a:t>
            </a:r>
            <a:r>
              <a:rPr lang="en-AU" dirty="0"/>
              <a:t>recognise and enact First Nations authority in</a:t>
            </a:r>
            <a:r>
              <a:rPr dirty="0"/>
              <a:t> space</a:t>
            </a:r>
            <a:r>
              <a:rPr lang="en-AU" dirty="0"/>
              <a:t>s</a:t>
            </a:r>
            <a:r>
              <a:rPr dirty="0"/>
              <a:t>, resource properly, step aside, and remain available when invited.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extBox 592"/>
          <p:cNvSpPr txBox="1"/>
          <p:nvPr/>
        </p:nvSpPr>
        <p:spPr>
          <a:xfrm>
            <a:off x="360000" y="1080000"/>
            <a:ext cx="1115568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3100" b="1">
                <a:solidFill>
                  <a:srgbClr val="E6E6E6"/>
                </a:solidFill>
                <a:latin typeface="Aptos Display"/>
              </a:defRPr>
            </a:pPr>
            <a:r>
              <a:rPr lang="en-AU" noProof="0" dirty="0"/>
              <a:t>Activity 2: Resources for an Indigenous-led roadshow + survey</a:t>
            </a:r>
          </a:p>
        </p:txBody>
      </p:sp>
      <p:sp>
        <p:nvSpPr>
          <p:cNvPr id="594" name="Rectangle 593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TextBox 594"/>
          <p:cNvSpPr txBox="1"/>
          <p:nvPr/>
        </p:nvSpPr>
        <p:spPr>
          <a:xfrm>
            <a:off x="360000" y="1800000"/>
            <a:ext cx="104241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580" b="1">
                <a:solidFill>
                  <a:srgbClr val="FCD746"/>
                </a:solidFill>
                <a:latin typeface="Aptos Display"/>
              </a:defRPr>
            </a:pPr>
            <a:r>
              <a:rPr lang="en-AU" noProof="0" dirty="0"/>
              <a:t>What Western-system resources, pathways, constraints, and requirements need to be made visible so Mob and the Indigenous reference group can design the roadshow, survey, and documentary?</a:t>
            </a:r>
          </a:p>
        </p:txBody>
      </p:sp>
      <p:grpSp>
        <p:nvGrpSpPr>
          <p:cNvPr id="998" name="Group 997">
            <a:extLst>
              <a:ext uri="{FF2B5EF4-FFF2-40B4-BE49-F238E27FC236}">
                <a16:creationId xmlns:a16="http://schemas.microsoft.com/office/drawing/2014/main" id="{CEB67017-FE05-1766-C8D9-BE921A195059}"/>
              </a:ext>
            </a:extLst>
          </p:cNvPr>
          <p:cNvGrpSpPr/>
          <p:nvPr/>
        </p:nvGrpSpPr>
        <p:grpSpPr>
          <a:xfrm>
            <a:off x="310896" y="2469054"/>
            <a:ext cx="3703320" cy="2907792"/>
            <a:chOff x="310896" y="2340864"/>
            <a:chExt cx="3703320" cy="2907792"/>
          </a:xfrm>
        </p:grpSpPr>
        <p:sp>
          <p:nvSpPr>
            <p:cNvPr id="596" name="Rounded Rectangle 595"/>
            <p:cNvSpPr/>
            <p:nvPr/>
          </p:nvSpPr>
          <p:spPr>
            <a:xfrm>
              <a:off x="310896" y="2340864"/>
              <a:ext cx="3703320" cy="2907792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7" name="Oval 596"/>
            <p:cNvSpPr/>
            <p:nvPr/>
          </p:nvSpPr>
          <p:spPr>
            <a:xfrm>
              <a:off x="1015624" y="27218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8" name="Oval 597"/>
            <p:cNvSpPr/>
            <p:nvPr/>
          </p:nvSpPr>
          <p:spPr>
            <a:xfrm>
              <a:off x="1009933" y="277785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9" name="Oval 598"/>
            <p:cNvSpPr/>
            <p:nvPr/>
          </p:nvSpPr>
          <p:spPr>
            <a:xfrm>
              <a:off x="993096" y="283151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0" name="Oval 599"/>
            <p:cNvSpPr/>
            <p:nvPr/>
          </p:nvSpPr>
          <p:spPr>
            <a:xfrm>
              <a:off x="965800" y="28806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1" name="Oval 600"/>
            <p:cNvSpPr/>
            <p:nvPr/>
          </p:nvSpPr>
          <p:spPr>
            <a:xfrm>
              <a:off x="929163" y="29233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2" name="Oval 601"/>
            <p:cNvSpPr/>
            <p:nvPr/>
          </p:nvSpPr>
          <p:spPr>
            <a:xfrm>
              <a:off x="884686" y="29577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3" name="Oval 602"/>
            <p:cNvSpPr/>
            <p:nvPr/>
          </p:nvSpPr>
          <p:spPr>
            <a:xfrm>
              <a:off x="834189" y="298256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4" name="Oval 603"/>
            <p:cNvSpPr/>
            <p:nvPr/>
          </p:nvSpPr>
          <p:spPr>
            <a:xfrm>
              <a:off x="779740" y="29966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5" name="Oval 604"/>
            <p:cNvSpPr/>
            <p:nvPr/>
          </p:nvSpPr>
          <p:spPr>
            <a:xfrm>
              <a:off x="723567" y="299951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6" name="Oval 605"/>
            <p:cNvSpPr/>
            <p:nvPr/>
          </p:nvSpPr>
          <p:spPr>
            <a:xfrm>
              <a:off x="667970" y="29909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7" name="Oval 606"/>
            <p:cNvSpPr/>
            <p:nvPr/>
          </p:nvSpPr>
          <p:spPr>
            <a:xfrm>
              <a:off x="615226" y="297146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8" name="Oval 607"/>
            <p:cNvSpPr/>
            <p:nvPr/>
          </p:nvSpPr>
          <p:spPr>
            <a:xfrm>
              <a:off x="567494" y="29417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9" name="Oval 608"/>
            <p:cNvSpPr/>
            <p:nvPr/>
          </p:nvSpPr>
          <p:spPr>
            <a:xfrm>
              <a:off x="526728" y="290296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0" name="Oval 609"/>
            <p:cNvSpPr/>
            <p:nvPr/>
          </p:nvSpPr>
          <p:spPr>
            <a:xfrm>
              <a:off x="494597" y="285679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1" name="Oval 610"/>
            <p:cNvSpPr/>
            <p:nvPr/>
          </p:nvSpPr>
          <p:spPr>
            <a:xfrm>
              <a:off x="472417" y="280511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2" name="Oval 611"/>
            <p:cNvSpPr/>
            <p:nvPr/>
          </p:nvSpPr>
          <p:spPr>
            <a:xfrm>
              <a:off x="461095" y="275001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3" name="Oval 612"/>
            <p:cNvSpPr/>
            <p:nvPr/>
          </p:nvSpPr>
          <p:spPr>
            <a:xfrm>
              <a:off x="461095" y="269377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4" name="Oval 613"/>
            <p:cNvSpPr/>
            <p:nvPr/>
          </p:nvSpPr>
          <p:spPr>
            <a:xfrm>
              <a:off x="472417" y="263867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5" name="Oval 614"/>
            <p:cNvSpPr/>
            <p:nvPr/>
          </p:nvSpPr>
          <p:spPr>
            <a:xfrm>
              <a:off x="494597" y="258699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6" name="Oval 615"/>
            <p:cNvSpPr/>
            <p:nvPr/>
          </p:nvSpPr>
          <p:spPr>
            <a:xfrm>
              <a:off x="526728" y="254082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7" name="Oval 616"/>
            <p:cNvSpPr/>
            <p:nvPr/>
          </p:nvSpPr>
          <p:spPr>
            <a:xfrm>
              <a:off x="567494" y="250207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8" name="Oval 617"/>
            <p:cNvSpPr/>
            <p:nvPr/>
          </p:nvSpPr>
          <p:spPr>
            <a:xfrm>
              <a:off x="615226" y="247232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9" name="Oval 618"/>
            <p:cNvSpPr/>
            <p:nvPr/>
          </p:nvSpPr>
          <p:spPr>
            <a:xfrm>
              <a:off x="667970" y="245279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0" name="Oval 619"/>
            <p:cNvSpPr/>
            <p:nvPr/>
          </p:nvSpPr>
          <p:spPr>
            <a:xfrm>
              <a:off x="723567" y="244427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1" name="Oval 620"/>
            <p:cNvSpPr/>
            <p:nvPr/>
          </p:nvSpPr>
          <p:spPr>
            <a:xfrm>
              <a:off x="779740" y="244712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2" name="Oval 621"/>
            <p:cNvSpPr/>
            <p:nvPr/>
          </p:nvSpPr>
          <p:spPr>
            <a:xfrm>
              <a:off x="834189" y="246122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3" name="Oval 622"/>
            <p:cNvSpPr/>
            <p:nvPr/>
          </p:nvSpPr>
          <p:spPr>
            <a:xfrm>
              <a:off x="884686" y="248599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4" name="Oval 623"/>
            <p:cNvSpPr/>
            <p:nvPr/>
          </p:nvSpPr>
          <p:spPr>
            <a:xfrm>
              <a:off x="929163" y="252041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5" name="Oval 624"/>
            <p:cNvSpPr/>
            <p:nvPr/>
          </p:nvSpPr>
          <p:spPr>
            <a:xfrm>
              <a:off x="965800" y="25630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6" name="Oval 625"/>
            <p:cNvSpPr/>
            <p:nvPr/>
          </p:nvSpPr>
          <p:spPr>
            <a:xfrm>
              <a:off x="993096" y="261227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7" name="Oval 626"/>
            <p:cNvSpPr/>
            <p:nvPr/>
          </p:nvSpPr>
          <p:spPr>
            <a:xfrm>
              <a:off x="1009933" y="26659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8" name="Oval 627"/>
            <p:cNvSpPr/>
            <p:nvPr/>
          </p:nvSpPr>
          <p:spPr>
            <a:xfrm>
              <a:off x="1015624" y="27218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9" name="Oval 628"/>
            <p:cNvSpPr/>
            <p:nvPr/>
          </p:nvSpPr>
          <p:spPr>
            <a:xfrm>
              <a:off x="702030" y="2582037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0" name="Arc 629"/>
            <p:cNvSpPr/>
            <p:nvPr/>
          </p:nvSpPr>
          <p:spPr>
            <a:xfrm>
              <a:off x="662940" y="2664561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1" name="Oval 630"/>
            <p:cNvSpPr/>
            <p:nvPr/>
          </p:nvSpPr>
          <p:spPr>
            <a:xfrm>
              <a:off x="563041" y="2799207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2" name="Arc 631"/>
            <p:cNvSpPr/>
            <p:nvPr/>
          </p:nvSpPr>
          <p:spPr>
            <a:xfrm>
              <a:off x="523951" y="2881731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3" name="Oval 632"/>
            <p:cNvSpPr/>
            <p:nvPr/>
          </p:nvSpPr>
          <p:spPr>
            <a:xfrm>
              <a:off x="841019" y="2799207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4" name="Arc 633"/>
            <p:cNvSpPr/>
            <p:nvPr/>
          </p:nvSpPr>
          <p:spPr>
            <a:xfrm>
              <a:off x="801928" y="2881731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5" name="Oval 634"/>
            <p:cNvSpPr/>
            <p:nvPr/>
          </p:nvSpPr>
          <p:spPr>
            <a:xfrm>
              <a:off x="702030" y="2716682"/>
              <a:ext cx="95554" cy="9555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636" name="Connector 635"/>
            <p:cNvCxnSpPr/>
            <p:nvPr/>
          </p:nvCxnSpPr>
          <p:spPr>
            <a:xfrm flipV="1">
              <a:off x="749808" y="2629814"/>
              <a:ext cx="0" cy="130302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Connector 636"/>
            <p:cNvCxnSpPr/>
            <p:nvPr/>
          </p:nvCxnSpPr>
          <p:spPr>
            <a:xfrm flipH="1">
              <a:off x="610819" y="2760116"/>
              <a:ext cx="138989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Connector 637"/>
            <p:cNvCxnSpPr/>
            <p:nvPr/>
          </p:nvCxnSpPr>
          <p:spPr>
            <a:xfrm>
              <a:off x="749808" y="2760116"/>
              <a:ext cx="138988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9" name="Oval 638"/>
            <p:cNvSpPr/>
            <p:nvPr/>
          </p:nvSpPr>
          <p:spPr>
            <a:xfrm>
              <a:off x="1231696" y="24935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0" name="Oval 639"/>
            <p:cNvSpPr/>
            <p:nvPr/>
          </p:nvSpPr>
          <p:spPr>
            <a:xfrm>
              <a:off x="1231696" y="25575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1" name="Oval 640"/>
            <p:cNvSpPr/>
            <p:nvPr/>
          </p:nvSpPr>
          <p:spPr>
            <a:xfrm>
              <a:off x="1231696" y="26215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2" name="Oval 641"/>
            <p:cNvSpPr/>
            <p:nvPr/>
          </p:nvSpPr>
          <p:spPr>
            <a:xfrm>
              <a:off x="1231696" y="26855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3" name="Oval 642"/>
            <p:cNvSpPr/>
            <p:nvPr/>
          </p:nvSpPr>
          <p:spPr>
            <a:xfrm>
              <a:off x="1231696" y="27496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4" name="Oval 643"/>
            <p:cNvSpPr/>
            <p:nvPr/>
          </p:nvSpPr>
          <p:spPr>
            <a:xfrm>
              <a:off x="1231696" y="28136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5" name="Oval 644"/>
            <p:cNvSpPr/>
            <p:nvPr/>
          </p:nvSpPr>
          <p:spPr>
            <a:xfrm>
              <a:off x="1231696" y="28776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6" name="Oval 645"/>
            <p:cNvSpPr/>
            <p:nvPr/>
          </p:nvSpPr>
          <p:spPr>
            <a:xfrm>
              <a:off x="1231696" y="29416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7" name="Oval 646"/>
            <p:cNvSpPr/>
            <p:nvPr/>
          </p:nvSpPr>
          <p:spPr>
            <a:xfrm>
              <a:off x="1231696" y="30056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8" name="Oval 647"/>
            <p:cNvSpPr/>
            <p:nvPr/>
          </p:nvSpPr>
          <p:spPr>
            <a:xfrm>
              <a:off x="1231696" y="30696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9" name="Oval 648"/>
            <p:cNvSpPr/>
            <p:nvPr/>
          </p:nvSpPr>
          <p:spPr>
            <a:xfrm>
              <a:off x="1231696" y="31336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0" name="Oval 649"/>
            <p:cNvSpPr/>
            <p:nvPr/>
          </p:nvSpPr>
          <p:spPr>
            <a:xfrm>
              <a:off x="1231696" y="31976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1" name="Oval 650"/>
            <p:cNvSpPr/>
            <p:nvPr/>
          </p:nvSpPr>
          <p:spPr>
            <a:xfrm>
              <a:off x="1231696" y="32616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2" name="Oval 651"/>
            <p:cNvSpPr/>
            <p:nvPr/>
          </p:nvSpPr>
          <p:spPr>
            <a:xfrm>
              <a:off x="1231696" y="33256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3" name="Oval 652"/>
            <p:cNvSpPr/>
            <p:nvPr/>
          </p:nvSpPr>
          <p:spPr>
            <a:xfrm>
              <a:off x="1231696" y="33896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4" name="Oval 653"/>
            <p:cNvSpPr/>
            <p:nvPr/>
          </p:nvSpPr>
          <p:spPr>
            <a:xfrm>
              <a:off x="1231696" y="34536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5" name="Oval 654"/>
            <p:cNvSpPr/>
            <p:nvPr/>
          </p:nvSpPr>
          <p:spPr>
            <a:xfrm>
              <a:off x="1231696" y="35176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6" name="Oval 655"/>
            <p:cNvSpPr/>
            <p:nvPr/>
          </p:nvSpPr>
          <p:spPr>
            <a:xfrm>
              <a:off x="1231696" y="35817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7" name="Oval 656"/>
            <p:cNvSpPr/>
            <p:nvPr/>
          </p:nvSpPr>
          <p:spPr>
            <a:xfrm>
              <a:off x="1231696" y="36457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8" name="Oval 657"/>
            <p:cNvSpPr/>
            <p:nvPr/>
          </p:nvSpPr>
          <p:spPr>
            <a:xfrm>
              <a:off x="1231696" y="37097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9" name="Oval 658"/>
            <p:cNvSpPr/>
            <p:nvPr/>
          </p:nvSpPr>
          <p:spPr>
            <a:xfrm>
              <a:off x="1231696" y="37737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0" name="Oval 659"/>
            <p:cNvSpPr/>
            <p:nvPr/>
          </p:nvSpPr>
          <p:spPr>
            <a:xfrm>
              <a:off x="1231696" y="38377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1" name="Oval 660"/>
            <p:cNvSpPr/>
            <p:nvPr/>
          </p:nvSpPr>
          <p:spPr>
            <a:xfrm>
              <a:off x="1231696" y="39017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2" name="Oval 661"/>
            <p:cNvSpPr/>
            <p:nvPr/>
          </p:nvSpPr>
          <p:spPr>
            <a:xfrm>
              <a:off x="1231696" y="39657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3" name="Oval 662"/>
            <p:cNvSpPr/>
            <p:nvPr/>
          </p:nvSpPr>
          <p:spPr>
            <a:xfrm>
              <a:off x="1231696" y="40297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4" name="Oval 663"/>
            <p:cNvSpPr/>
            <p:nvPr/>
          </p:nvSpPr>
          <p:spPr>
            <a:xfrm>
              <a:off x="1231696" y="40937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5" name="Oval 664"/>
            <p:cNvSpPr/>
            <p:nvPr/>
          </p:nvSpPr>
          <p:spPr>
            <a:xfrm>
              <a:off x="1231696" y="41577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6" name="Oval 665"/>
            <p:cNvSpPr/>
            <p:nvPr/>
          </p:nvSpPr>
          <p:spPr>
            <a:xfrm>
              <a:off x="1231696" y="42217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7" name="Oval 666"/>
            <p:cNvSpPr/>
            <p:nvPr/>
          </p:nvSpPr>
          <p:spPr>
            <a:xfrm>
              <a:off x="1231696" y="42857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8" name="Oval 667"/>
            <p:cNvSpPr/>
            <p:nvPr/>
          </p:nvSpPr>
          <p:spPr>
            <a:xfrm>
              <a:off x="1231696" y="43498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0" name="TextBox 679"/>
            <p:cNvSpPr txBox="1"/>
            <p:nvPr/>
          </p:nvSpPr>
          <p:spPr>
            <a:xfrm>
              <a:off x="1453896" y="2596896"/>
              <a:ext cx="2377439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4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Purpose</a:t>
              </a:r>
            </a:p>
          </p:txBody>
        </p:sp>
        <p:sp>
          <p:nvSpPr>
            <p:cNvPr id="681" name="Oval 680"/>
            <p:cNvSpPr/>
            <p:nvPr/>
          </p:nvSpPr>
          <p:spPr>
            <a:xfrm>
              <a:off x="1389888" y="3145536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2" name="TextBox 681"/>
            <p:cNvSpPr txBox="1"/>
            <p:nvPr/>
          </p:nvSpPr>
          <p:spPr>
            <a:xfrm>
              <a:off x="1536192" y="3090672"/>
              <a:ext cx="2304287" cy="3416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Identify the Western-system resources that may be needed for an Indigenous-led national listening roadshow, survey, and possible documentary</a:t>
              </a:r>
            </a:p>
          </p:txBody>
        </p:sp>
        <p:sp>
          <p:nvSpPr>
            <p:cNvPr id="683" name="Oval 682"/>
            <p:cNvSpPr/>
            <p:nvPr/>
          </p:nvSpPr>
          <p:spPr>
            <a:xfrm>
              <a:off x="1389888" y="3634841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4" name="TextBox 683"/>
            <p:cNvSpPr txBox="1"/>
            <p:nvPr/>
          </p:nvSpPr>
          <p:spPr>
            <a:xfrm>
              <a:off x="1536192" y="3579977"/>
              <a:ext cx="2304287" cy="3416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Make visible the funding, policy, technical, administrative, legal, data, reporting, and institutional requirements that may affect delivery</a:t>
              </a:r>
            </a:p>
          </p:txBody>
        </p:sp>
        <p:sp>
          <p:nvSpPr>
            <p:cNvPr id="685" name="Oval 684"/>
            <p:cNvSpPr/>
            <p:nvPr/>
          </p:nvSpPr>
          <p:spPr>
            <a:xfrm>
              <a:off x="1389888" y="4124147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6" name="TextBox 685"/>
            <p:cNvSpPr txBox="1"/>
            <p:nvPr/>
          </p:nvSpPr>
          <p:spPr>
            <a:xfrm>
              <a:off x="1536192" y="4069283"/>
              <a:ext cx="2304287" cy="3416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4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Ensure non-Indigenous participants contribute information and access without defining cultural safety, method, priorities, or community authority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3F32D98-E81F-445B-24F2-B1FEF9DF2E5A}"/>
              </a:ext>
            </a:extLst>
          </p:cNvPr>
          <p:cNvGrpSpPr/>
          <p:nvPr/>
        </p:nvGrpSpPr>
        <p:grpSpPr>
          <a:xfrm>
            <a:off x="4206240" y="2469054"/>
            <a:ext cx="3749039" cy="2907792"/>
            <a:chOff x="4206240" y="2340864"/>
            <a:chExt cx="3749039" cy="2907792"/>
          </a:xfrm>
        </p:grpSpPr>
        <p:sp>
          <p:nvSpPr>
            <p:cNvPr id="687" name="Rounded Rectangle 686"/>
            <p:cNvSpPr/>
            <p:nvPr/>
          </p:nvSpPr>
          <p:spPr>
            <a:xfrm>
              <a:off x="4206240" y="2340864"/>
              <a:ext cx="3749039" cy="2907792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8" name="Oval 687"/>
            <p:cNvSpPr/>
            <p:nvPr/>
          </p:nvSpPr>
          <p:spPr>
            <a:xfrm>
              <a:off x="4910968" y="27218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9" name="Oval 688"/>
            <p:cNvSpPr/>
            <p:nvPr/>
          </p:nvSpPr>
          <p:spPr>
            <a:xfrm>
              <a:off x="4905277" y="277785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0" name="Oval 689"/>
            <p:cNvSpPr/>
            <p:nvPr/>
          </p:nvSpPr>
          <p:spPr>
            <a:xfrm>
              <a:off x="4888440" y="283151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1" name="Oval 690"/>
            <p:cNvSpPr/>
            <p:nvPr/>
          </p:nvSpPr>
          <p:spPr>
            <a:xfrm>
              <a:off x="4861144" y="28806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2" name="Oval 691"/>
            <p:cNvSpPr/>
            <p:nvPr/>
          </p:nvSpPr>
          <p:spPr>
            <a:xfrm>
              <a:off x="4824507" y="29233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3" name="Oval 692"/>
            <p:cNvSpPr/>
            <p:nvPr/>
          </p:nvSpPr>
          <p:spPr>
            <a:xfrm>
              <a:off x="4780030" y="29577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4" name="Oval 693"/>
            <p:cNvSpPr/>
            <p:nvPr/>
          </p:nvSpPr>
          <p:spPr>
            <a:xfrm>
              <a:off x="4729533" y="298256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5" name="Oval 694"/>
            <p:cNvSpPr/>
            <p:nvPr/>
          </p:nvSpPr>
          <p:spPr>
            <a:xfrm>
              <a:off x="4675084" y="29966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6" name="Oval 695"/>
            <p:cNvSpPr/>
            <p:nvPr/>
          </p:nvSpPr>
          <p:spPr>
            <a:xfrm>
              <a:off x="4618911" y="299951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7" name="Oval 696"/>
            <p:cNvSpPr/>
            <p:nvPr/>
          </p:nvSpPr>
          <p:spPr>
            <a:xfrm>
              <a:off x="4563314" y="29909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8" name="Oval 697"/>
            <p:cNvSpPr/>
            <p:nvPr/>
          </p:nvSpPr>
          <p:spPr>
            <a:xfrm>
              <a:off x="4510570" y="297146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9" name="Oval 698"/>
            <p:cNvSpPr/>
            <p:nvPr/>
          </p:nvSpPr>
          <p:spPr>
            <a:xfrm>
              <a:off x="4462838" y="29417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0" name="Oval 699"/>
            <p:cNvSpPr/>
            <p:nvPr/>
          </p:nvSpPr>
          <p:spPr>
            <a:xfrm>
              <a:off x="4422072" y="290296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1" name="Oval 700"/>
            <p:cNvSpPr/>
            <p:nvPr/>
          </p:nvSpPr>
          <p:spPr>
            <a:xfrm>
              <a:off x="4389941" y="285679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2" name="Oval 701"/>
            <p:cNvSpPr/>
            <p:nvPr/>
          </p:nvSpPr>
          <p:spPr>
            <a:xfrm>
              <a:off x="4367761" y="280511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3" name="Oval 702"/>
            <p:cNvSpPr/>
            <p:nvPr/>
          </p:nvSpPr>
          <p:spPr>
            <a:xfrm>
              <a:off x="4356439" y="275001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4" name="Oval 703"/>
            <p:cNvSpPr/>
            <p:nvPr/>
          </p:nvSpPr>
          <p:spPr>
            <a:xfrm>
              <a:off x="4356439" y="269377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5" name="Oval 704"/>
            <p:cNvSpPr/>
            <p:nvPr/>
          </p:nvSpPr>
          <p:spPr>
            <a:xfrm>
              <a:off x="4367761" y="263867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6" name="Oval 705"/>
            <p:cNvSpPr/>
            <p:nvPr/>
          </p:nvSpPr>
          <p:spPr>
            <a:xfrm>
              <a:off x="4389941" y="258699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7" name="Oval 706"/>
            <p:cNvSpPr/>
            <p:nvPr/>
          </p:nvSpPr>
          <p:spPr>
            <a:xfrm>
              <a:off x="4422072" y="254082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8" name="Oval 707"/>
            <p:cNvSpPr/>
            <p:nvPr/>
          </p:nvSpPr>
          <p:spPr>
            <a:xfrm>
              <a:off x="4462838" y="250207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9" name="Oval 708"/>
            <p:cNvSpPr/>
            <p:nvPr/>
          </p:nvSpPr>
          <p:spPr>
            <a:xfrm>
              <a:off x="4510570" y="247232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0" name="Oval 709"/>
            <p:cNvSpPr/>
            <p:nvPr/>
          </p:nvSpPr>
          <p:spPr>
            <a:xfrm>
              <a:off x="4563314" y="245279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1" name="Oval 710"/>
            <p:cNvSpPr/>
            <p:nvPr/>
          </p:nvSpPr>
          <p:spPr>
            <a:xfrm>
              <a:off x="4618911" y="244427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2" name="Oval 711"/>
            <p:cNvSpPr/>
            <p:nvPr/>
          </p:nvSpPr>
          <p:spPr>
            <a:xfrm>
              <a:off x="4675084" y="244712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3" name="Oval 712"/>
            <p:cNvSpPr/>
            <p:nvPr/>
          </p:nvSpPr>
          <p:spPr>
            <a:xfrm>
              <a:off x="4729533" y="246122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4" name="Oval 713"/>
            <p:cNvSpPr/>
            <p:nvPr/>
          </p:nvSpPr>
          <p:spPr>
            <a:xfrm>
              <a:off x="4780030" y="248599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5" name="Oval 714"/>
            <p:cNvSpPr/>
            <p:nvPr/>
          </p:nvSpPr>
          <p:spPr>
            <a:xfrm>
              <a:off x="4824507" y="252041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6" name="Oval 715"/>
            <p:cNvSpPr/>
            <p:nvPr/>
          </p:nvSpPr>
          <p:spPr>
            <a:xfrm>
              <a:off x="4861144" y="25630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7" name="Oval 716"/>
            <p:cNvSpPr/>
            <p:nvPr/>
          </p:nvSpPr>
          <p:spPr>
            <a:xfrm>
              <a:off x="4888440" y="261227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8" name="Oval 717"/>
            <p:cNvSpPr/>
            <p:nvPr/>
          </p:nvSpPr>
          <p:spPr>
            <a:xfrm>
              <a:off x="4905277" y="26659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9" name="Oval 718"/>
            <p:cNvSpPr/>
            <p:nvPr/>
          </p:nvSpPr>
          <p:spPr>
            <a:xfrm>
              <a:off x="4910968" y="27218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0" name="Oval 719"/>
            <p:cNvSpPr/>
            <p:nvPr/>
          </p:nvSpPr>
          <p:spPr>
            <a:xfrm>
              <a:off x="4493133" y="2764459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1" name="Arc 720"/>
            <p:cNvSpPr/>
            <p:nvPr/>
          </p:nvSpPr>
          <p:spPr>
            <a:xfrm>
              <a:off x="4462729" y="2846984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2" name="Oval 721"/>
            <p:cNvSpPr/>
            <p:nvPr/>
          </p:nvSpPr>
          <p:spPr>
            <a:xfrm>
              <a:off x="4606061" y="2764459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3" name="Arc 722"/>
            <p:cNvSpPr/>
            <p:nvPr/>
          </p:nvSpPr>
          <p:spPr>
            <a:xfrm>
              <a:off x="4575657" y="2846984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4" name="Oval 723"/>
            <p:cNvSpPr/>
            <p:nvPr/>
          </p:nvSpPr>
          <p:spPr>
            <a:xfrm>
              <a:off x="4718989" y="2764459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5" name="Arc 724"/>
            <p:cNvSpPr/>
            <p:nvPr/>
          </p:nvSpPr>
          <p:spPr>
            <a:xfrm>
              <a:off x="4688586" y="2846984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6" name="Rounded Rectangle 725"/>
            <p:cNvSpPr/>
            <p:nvPr/>
          </p:nvSpPr>
          <p:spPr>
            <a:xfrm>
              <a:off x="4532223" y="2577693"/>
              <a:ext cx="225856" cy="104241"/>
            </a:xfrm>
            <a:prstGeom prst="round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7" name="Oval 726"/>
            <p:cNvSpPr/>
            <p:nvPr/>
          </p:nvSpPr>
          <p:spPr>
            <a:xfrm>
              <a:off x="4582607" y="2629814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8" name="Oval 727"/>
            <p:cNvSpPr/>
            <p:nvPr/>
          </p:nvSpPr>
          <p:spPr>
            <a:xfrm>
              <a:off x="4634727" y="2629814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9" name="Oval 728"/>
            <p:cNvSpPr/>
            <p:nvPr/>
          </p:nvSpPr>
          <p:spPr>
            <a:xfrm>
              <a:off x="4686848" y="2629814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0" name="Oval 729"/>
            <p:cNvSpPr/>
            <p:nvPr/>
          </p:nvSpPr>
          <p:spPr>
            <a:xfrm>
              <a:off x="5127040" y="24935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1" name="Oval 730"/>
            <p:cNvSpPr/>
            <p:nvPr/>
          </p:nvSpPr>
          <p:spPr>
            <a:xfrm>
              <a:off x="5127040" y="25575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2" name="Oval 731"/>
            <p:cNvSpPr/>
            <p:nvPr/>
          </p:nvSpPr>
          <p:spPr>
            <a:xfrm>
              <a:off x="5127040" y="26215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3" name="Oval 732"/>
            <p:cNvSpPr/>
            <p:nvPr/>
          </p:nvSpPr>
          <p:spPr>
            <a:xfrm>
              <a:off x="5127040" y="26855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4" name="Oval 733"/>
            <p:cNvSpPr/>
            <p:nvPr/>
          </p:nvSpPr>
          <p:spPr>
            <a:xfrm>
              <a:off x="5127040" y="27496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5" name="Oval 734"/>
            <p:cNvSpPr/>
            <p:nvPr/>
          </p:nvSpPr>
          <p:spPr>
            <a:xfrm>
              <a:off x="5127040" y="28136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6" name="Oval 735"/>
            <p:cNvSpPr/>
            <p:nvPr/>
          </p:nvSpPr>
          <p:spPr>
            <a:xfrm>
              <a:off x="5127040" y="28776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7" name="Oval 736"/>
            <p:cNvSpPr/>
            <p:nvPr/>
          </p:nvSpPr>
          <p:spPr>
            <a:xfrm>
              <a:off x="5127040" y="29416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8" name="Oval 737"/>
            <p:cNvSpPr/>
            <p:nvPr/>
          </p:nvSpPr>
          <p:spPr>
            <a:xfrm>
              <a:off x="5127040" y="30056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9" name="Oval 738"/>
            <p:cNvSpPr/>
            <p:nvPr/>
          </p:nvSpPr>
          <p:spPr>
            <a:xfrm>
              <a:off x="5127040" y="30696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0" name="Oval 739"/>
            <p:cNvSpPr/>
            <p:nvPr/>
          </p:nvSpPr>
          <p:spPr>
            <a:xfrm>
              <a:off x="5127040" y="31336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1" name="Oval 740"/>
            <p:cNvSpPr/>
            <p:nvPr/>
          </p:nvSpPr>
          <p:spPr>
            <a:xfrm>
              <a:off x="5127040" y="31976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2" name="Oval 741"/>
            <p:cNvSpPr/>
            <p:nvPr/>
          </p:nvSpPr>
          <p:spPr>
            <a:xfrm>
              <a:off x="5127040" y="32616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3" name="Oval 742"/>
            <p:cNvSpPr/>
            <p:nvPr/>
          </p:nvSpPr>
          <p:spPr>
            <a:xfrm>
              <a:off x="5127040" y="33256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4" name="Oval 743"/>
            <p:cNvSpPr/>
            <p:nvPr/>
          </p:nvSpPr>
          <p:spPr>
            <a:xfrm>
              <a:off x="5127040" y="33896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5" name="Oval 744"/>
            <p:cNvSpPr/>
            <p:nvPr/>
          </p:nvSpPr>
          <p:spPr>
            <a:xfrm>
              <a:off x="5127040" y="34536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6" name="Oval 745"/>
            <p:cNvSpPr/>
            <p:nvPr/>
          </p:nvSpPr>
          <p:spPr>
            <a:xfrm>
              <a:off x="5127040" y="35176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7" name="Oval 746"/>
            <p:cNvSpPr/>
            <p:nvPr/>
          </p:nvSpPr>
          <p:spPr>
            <a:xfrm>
              <a:off x="5127040" y="35817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8" name="Oval 747"/>
            <p:cNvSpPr/>
            <p:nvPr/>
          </p:nvSpPr>
          <p:spPr>
            <a:xfrm>
              <a:off x="5127040" y="36457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9" name="Oval 748"/>
            <p:cNvSpPr/>
            <p:nvPr/>
          </p:nvSpPr>
          <p:spPr>
            <a:xfrm>
              <a:off x="5127040" y="37097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0" name="Oval 749"/>
            <p:cNvSpPr/>
            <p:nvPr/>
          </p:nvSpPr>
          <p:spPr>
            <a:xfrm>
              <a:off x="5127040" y="37737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1" name="Oval 750"/>
            <p:cNvSpPr/>
            <p:nvPr/>
          </p:nvSpPr>
          <p:spPr>
            <a:xfrm>
              <a:off x="5127040" y="38377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2" name="Oval 751"/>
            <p:cNvSpPr/>
            <p:nvPr/>
          </p:nvSpPr>
          <p:spPr>
            <a:xfrm>
              <a:off x="5127040" y="39017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3" name="Oval 752"/>
            <p:cNvSpPr/>
            <p:nvPr/>
          </p:nvSpPr>
          <p:spPr>
            <a:xfrm>
              <a:off x="5127040" y="39657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4" name="Oval 753"/>
            <p:cNvSpPr/>
            <p:nvPr/>
          </p:nvSpPr>
          <p:spPr>
            <a:xfrm>
              <a:off x="5127040" y="40297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5" name="Oval 754"/>
            <p:cNvSpPr/>
            <p:nvPr/>
          </p:nvSpPr>
          <p:spPr>
            <a:xfrm>
              <a:off x="5127040" y="40937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6" name="Oval 755"/>
            <p:cNvSpPr/>
            <p:nvPr/>
          </p:nvSpPr>
          <p:spPr>
            <a:xfrm>
              <a:off x="5127040" y="41577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7" name="Oval 756"/>
            <p:cNvSpPr/>
            <p:nvPr/>
          </p:nvSpPr>
          <p:spPr>
            <a:xfrm>
              <a:off x="5127040" y="42217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8" name="Oval 757"/>
            <p:cNvSpPr/>
            <p:nvPr/>
          </p:nvSpPr>
          <p:spPr>
            <a:xfrm>
              <a:off x="5127040" y="42857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9" name="Oval 758"/>
            <p:cNvSpPr/>
            <p:nvPr/>
          </p:nvSpPr>
          <p:spPr>
            <a:xfrm>
              <a:off x="5127040" y="43498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0" name="Oval 759"/>
            <p:cNvSpPr/>
            <p:nvPr/>
          </p:nvSpPr>
          <p:spPr>
            <a:xfrm>
              <a:off x="5127040" y="44138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1" name="Oval 760"/>
            <p:cNvSpPr/>
            <p:nvPr/>
          </p:nvSpPr>
          <p:spPr>
            <a:xfrm>
              <a:off x="5127040" y="44778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2" name="Oval 761"/>
            <p:cNvSpPr/>
            <p:nvPr/>
          </p:nvSpPr>
          <p:spPr>
            <a:xfrm>
              <a:off x="5127040" y="45418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3" name="Oval 762"/>
            <p:cNvSpPr/>
            <p:nvPr/>
          </p:nvSpPr>
          <p:spPr>
            <a:xfrm>
              <a:off x="5127040" y="46058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4" name="Oval 763"/>
            <p:cNvSpPr/>
            <p:nvPr/>
          </p:nvSpPr>
          <p:spPr>
            <a:xfrm>
              <a:off x="5127040" y="46698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5" name="Oval 764"/>
            <p:cNvSpPr/>
            <p:nvPr/>
          </p:nvSpPr>
          <p:spPr>
            <a:xfrm>
              <a:off x="5127040" y="47338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6" name="Oval 765"/>
            <p:cNvSpPr/>
            <p:nvPr/>
          </p:nvSpPr>
          <p:spPr>
            <a:xfrm>
              <a:off x="5127040" y="47978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7" name="Oval 766"/>
            <p:cNvSpPr/>
            <p:nvPr/>
          </p:nvSpPr>
          <p:spPr>
            <a:xfrm>
              <a:off x="5127040" y="48618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8" name="Oval 767"/>
            <p:cNvSpPr/>
            <p:nvPr/>
          </p:nvSpPr>
          <p:spPr>
            <a:xfrm>
              <a:off x="5127040" y="49258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9" name="Oval 768"/>
            <p:cNvSpPr/>
            <p:nvPr/>
          </p:nvSpPr>
          <p:spPr>
            <a:xfrm>
              <a:off x="5127040" y="49898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0" name="Oval 769"/>
            <p:cNvSpPr/>
            <p:nvPr/>
          </p:nvSpPr>
          <p:spPr>
            <a:xfrm>
              <a:off x="5127040" y="50538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1" name="TextBox 770"/>
            <p:cNvSpPr txBox="1"/>
            <p:nvPr/>
          </p:nvSpPr>
          <p:spPr>
            <a:xfrm>
              <a:off x="5349240" y="2596896"/>
              <a:ext cx="2423159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4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Discussion prompts</a:t>
              </a:r>
            </a:p>
          </p:txBody>
        </p:sp>
        <p:sp>
          <p:nvSpPr>
            <p:cNvPr id="772" name="Oval 771"/>
            <p:cNvSpPr/>
            <p:nvPr/>
          </p:nvSpPr>
          <p:spPr>
            <a:xfrm>
              <a:off x="5285231" y="3145536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3" name="TextBox 772"/>
            <p:cNvSpPr txBox="1"/>
            <p:nvPr/>
          </p:nvSpPr>
          <p:spPr>
            <a:xfrm>
              <a:off x="5431536" y="3090672"/>
              <a:ext cx="2350007" cy="34244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66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funding, travel, venue, staffing, administration, and logistical resources can be made available?</a:t>
              </a:r>
            </a:p>
          </p:txBody>
        </p:sp>
        <p:sp>
          <p:nvSpPr>
            <p:cNvPr id="774" name="Oval 773"/>
            <p:cNvSpPr/>
            <p:nvPr/>
          </p:nvSpPr>
          <p:spPr>
            <a:xfrm>
              <a:off x="5285231" y="3487978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5" name="TextBox 774"/>
            <p:cNvSpPr txBox="1"/>
            <p:nvPr/>
          </p:nvSpPr>
          <p:spPr>
            <a:xfrm>
              <a:off x="5431536" y="3433114"/>
              <a:ext cx="2350007" cy="34244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66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government, philanthropic, sector, university, or technical pathways need to be opened?</a:t>
              </a:r>
            </a:p>
          </p:txBody>
        </p:sp>
        <p:sp>
          <p:nvSpPr>
            <p:cNvPr id="776" name="Oval 775"/>
            <p:cNvSpPr/>
            <p:nvPr/>
          </p:nvSpPr>
          <p:spPr>
            <a:xfrm>
              <a:off x="5285231" y="3830421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7" name="TextBox 776"/>
            <p:cNvSpPr txBox="1"/>
            <p:nvPr/>
          </p:nvSpPr>
          <p:spPr>
            <a:xfrm>
              <a:off x="5431536" y="3775557"/>
              <a:ext cx="2350007" cy="34244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66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approvals, procurement, insurance, ethics, data, reporting, or compliance requirements need to be known?</a:t>
              </a:r>
            </a:p>
          </p:txBody>
        </p:sp>
        <p:sp>
          <p:nvSpPr>
            <p:cNvPr id="778" name="Oval 777"/>
            <p:cNvSpPr/>
            <p:nvPr/>
          </p:nvSpPr>
          <p:spPr>
            <a:xfrm>
              <a:off x="5285231" y="4172864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9" name="TextBox 778"/>
            <p:cNvSpPr txBox="1"/>
            <p:nvPr/>
          </p:nvSpPr>
          <p:spPr>
            <a:xfrm>
              <a:off x="5431536" y="4118000"/>
              <a:ext cx="2350007" cy="34244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66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technical resources may assist provenance, consent records, data governance, and ICIP implementation?</a:t>
              </a:r>
            </a:p>
          </p:txBody>
        </p:sp>
        <p:sp>
          <p:nvSpPr>
            <p:cNvPr id="780" name="Oval 779"/>
            <p:cNvSpPr/>
            <p:nvPr/>
          </p:nvSpPr>
          <p:spPr>
            <a:xfrm>
              <a:off x="5285231" y="4515307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1" name="TextBox 780"/>
            <p:cNvSpPr txBox="1"/>
            <p:nvPr/>
          </p:nvSpPr>
          <p:spPr>
            <a:xfrm>
              <a:off x="5431536" y="4460443"/>
              <a:ext cx="2350007" cy="34244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66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documentary, communication, or engagement resources exist without taking control of story, message, or ownership?</a:t>
              </a:r>
            </a:p>
          </p:txBody>
        </p:sp>
        <p:sp>
          <p:nvSpPr>
            <p:cNvPr id="782" name="Oval 781"/>
            <p:cNvSpPr/>
            <p:nvPr/>
          </p:nvSpPr>
          <p:spPr>
            <a:xfrm>
              <a:off x="5285231" y="4857750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3" name="TextBox 782"/>
            <p:cNvSpPr txBox="1"/>
            <p:nvPr/>
          </p:nvSpPr>
          <p:spPr>
            <a:xfrm>
              <a:off x="5431536" y="4802886"/>
              <a:ext cx="2350007" cy="34244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66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information do Mob and the Indigenous reference group need from non-Indigenous participants to make informed decisions?</a:t>
              </a:r>
            </a:p>
          </p:txBody>
        </p:sp>
      </p:grpSp>
      <p:grpSp>
        <p:nvGrpSpPr>
          <p:cNvPr id="1000" name="Group 999">
            <a:extLst>
              <a:ext uri="{FF2B5EF4-FFF2-40B4-BE49-F238E27FC236}">
                <a16:creationId xmlns:a16="http://schemas.microsoft.com/office/drawing/2014/main" id="{9D82058A-8318-B3A6-2263-900E116DBE56}"/>
              </a:ext>
            </a:extLst>
          </p:cNvPr>
          <p:cNvGrpSpPr/>
          <p:nvPr/>
        </p:nvGrpSpPr>
        <p:grpSpPr>
          <a:xfrm>
            <a:off x="8174736" y="2469054"/>
            <a:ext cx="3703320" cy="2907792"/>
            <a:chOff x="8174736" y="2340864"/>
            <a:chExt cx="3703320" cy="2907792"/>
          </a:xfrm>
        </p:grpSpPr>
        <p:sp>
          <p:nvSpPr>
            <p:cNvPr id="784" name="Rounded Rectangle 783"/>
            <p:cNvSpPr/>
            <p:nvPr/>
          </p:nvSpPr>
          <p:spPr>
            <a:xfrm>
              <a:off x="8174736" y="2340864"/>
              <a:ext cx="3703320" cy="2907792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5" name="Oval 784"/>
            <p:cNvSpPr/>
            <p:nvPr/>
          </p:nvSpPr>
          <p:spPr>
            <a:xfrm>
              <a:off x="8879464" y="27218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6" name="Oval 785"/>
            <p:cNvSpPr/>
            <p:nvPr/>
          </p:nvSpPr>
          <p:spPr>
            <a:xfrm>
              <a:off x="8873773" y="277785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7" name="Oval 786"/>
            <p:cNvSpPr/>
            <p:nvPr/>
          </p:nvSpPr>
          <p:spPr>
            <a:xfrm>
              <a:off x="8856936" y="283151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8" name="Oval 787"/>
            <p:cNvSpPr/>
            <p:nvPr/>
          </p:nvSpPr>
          <p:spPr>
            <a:xfrm>
              <a:off x="8829640" y="28806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9" name="Oval 788"/>
            <p:cNvSpPr/>
            <p:nvPr/>
          </p:nvSpPr>
          <p:spPr>
            <a:xfrm>
              <a:off x="8793003" y="29233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0" name="Oval 789"/>
            <p:cNvSpPr/>
            <p:nvPr/>
          </p:nvSpPr>
          <p:spPr>
            <a:xfrm>
              <a:off x="8748526" y="29577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1" name="Oval 790"/>
            <p:cNvSpPr/>
            <p:nvPr/>
          </p:nvSpPr>
          <p:spPr>
            <a:xfrm>
              <a:off x="8698029" y="298256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2" name="Oval 791"/>
            <p:cNvSpPr/>
            <p:nvPr/>
          </p:nvSpPr>
          <p:spPr>
            <a:xfrm>
              <a:off x="8643580" y="29966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3" name="Oval 792"/>
            <p:cNvSpPr/>
            <p:nvPr/>
          </p:nvSpPr>
          <p:spPr>
            <a:xfrm>
              <a:off x="8587407" y="299951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4" name="Oval 793"/>
            <p:cNvSpPr/>
            <p:nvPr/>
          </p:nvSpPr>
          <p:spPr>
            <a:xfrm>
              <a:off x="8531810" y="29909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5" name="Oval 794"/>
            <p:cNvSpPr/>
            <p:nvPr/>
          </p:nvSpPr>
          <p:spPr>
            <a:xfrm>
              <a:off x="8479066" y="297146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6" name="Oval 795"/>
            <p:cNvSpPr/>
            <p:nvPr/>
          </p:nvSpPr>
          <p:spPr>
            <a:xfrm>
              <a:off x="8431334" y="29417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7" name="Oval 796"/>
            <p:cNvSpPr/>
            <p:nvPr/>
          </p:nvSpPr>
          <p:spPr>
            <a:xfrm>
              <a:off x="8390568" y="290296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8" name="Oval 797"/>
            <p:cNvSpPr/>
            <p:nvPr/>
          </p:nvSpPr>
          <p:spPr>
            <a:xfrm>
              <a:off x="8358437" y="285679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9" name="Oval 798"/>
            <p:cNvSpPr/>
            <p:nvPr/>
          </p:nvSpPr>
          <p:spPr>
            <a:xfrm>
              <a:off x="8336257" y="280511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0" name="Oval 799"/>
            <p:cNvSpPr/>
            <p:nvPr/>
          </p:nvSpPr>
          <p:spPr>
            <a:xfrm>
              <a:off x="8324935" y="275001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1" name="Oval 800"/>
            <p:cNvSpPr/>
            <p:nvPr/>
          </p:nvSpPr>
          <p:spPr>
            <a:xfrm>
              <a:off x="8324935" y="269377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2" name="Oval 801"/>
            <p:cNvSpPr/>
            <p:nvPr/>
          </p:nvSpPr>
          <p:spPr>
            <a:xfrm>
              <a:off x="8336257" y="263867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3" name="Oval 802"/>
            <p:cNvSpPr/>
            <p:nvPr/>
          </p:nvSpPr>
          <p:spPr>
            <a:xfrm>
              <a:off x="8358437" y="258699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4" name="Oval 803"/>
            <p:cNvSpPr/>
            <p:nvPr/>
          </p:nvSpPr>
          <p:spPr>
            <a:xfrm>
              <a:off x="8390568" y="254082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5" name="Oval 804"/>
            <p:cNvSpPr/>
            <p:nvPr/>
          </p:nvSpPr>
          <p:spPr>
            <a:xfrm>
              <a:off x="8431334" y="250207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6" name="Oval 805"/>
            <p:cNvSpPr/>
            <p:nvPr/>
          </p:nvSpPr>
          <p:spPr>
            <a:xfrm>
              <a:off x="8479066" y="247232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7" name="Oval 806"/>
            <p:cNvSpPr/>
            <p:nvPr/>
          </p:nvSpPr>
          <p:spPr>
            <a:xfrm>
              <a:off x="8531810" y="245279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8" name="Oval 807"/>
            <p:cNvSpPr/>
            <p:nvPr/>
          </p:nvSpPr>
          <p:spPr>
            <a:xfrm>
              <a:off x="8587407" y="244427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9" name="Oval 808"/>
            <p:cNvSpPr/>
            <p:nvPr/>
          </p:nvSpPr>
          <p:spPr>
            <a:xfrm>
              <a:off x="8643580" y="244712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0" name="Oval 809"/>
            <p:cNvSpPr/>
            <p:nvPr/>
          </p:nvSpPr>
          <p:spPr>
            <a:xfrm>
              <a:off x="8698029" y="246122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1" name="Oval 810"/>
            <p:cNvSpPr/>
            <p:nvPr/>
          </p:nvSpPr>
          <p:spPr>
            <a:xfrm>
              <a:off x="8748526" y="248599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2" name="Oval 811"/>
            <p:cNvSpPr/>
            <p:nvPr/>
          </p:nvSpPr>
          <p:spPr>
            <a:xfrm>
              <a:off x="8793003" y="252041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3" name="Oval 812"/>
            <p:cNvSpPr/>
            <p:nvPr/>
          </p:nvSpPr>
          <p:spPr>
            <a:xfrm>
              <a:off x="8829640" y="25630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4" name="Oval 813"/>
            <p:cNvSpPr/>
            <p:nvPr/>
          </p:nvSpPr>
          <p:spPr>
            <a:xfrm>
              <a:off x="8856936" y="261227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5" name="Oval 814"/>
            <p:cNvSpPr/>
            <p:nvPr/>
          </p:nvSpPr>
          <p:spPr>
            <a:xfrm>
              <a:off x="8873773" y="26659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6" name="Oval 815"/>
            <p:cNvSpPr/>
            <p:nvPr/>
          </p:nvSpPr>
          <p:spPr>
            <a:xfrm>
              <a:off x="8879464" y="27218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7" name="Rectangle 816"/>
            <p:cNvSpPr/>
            <p:nvPr/>
          </p:nvSpPr>
          <p:spPr>
            <a:xfrm>
              <a:off x="8500719" y="2577693"/>
              <a:ext cx="208483" cy="277977"/>
            </a:xfrm>
            <a:prstGeom prst="rect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8" name="Rectangle 817"/>
            <p:cNvSpPr/>
            <p:nvPr/>
          </p:nvSpPr>
          <p:spPr>
            <a:xfrm>
              <a:off x="8544153" y="2655874"/>
              <a:ext cx="130301" cy="8686"/>
            </a:xfrm>
            <a:prstGeom prst="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9" name="Rectangle 818"/>
            <p:cNvSpPr/>
            <p:nvPr/>
          </p:nvSpPr>
          <p:spPr>
            <a:xfrm>
              <a:off x="8544153" y="2716682"/>
              <a:ext cx="130301" cy="8686"/>
            </a:xfrm>
            <a:prstGeom prst="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0" name="Rectangle 819"/>
            <p:cNvSpPr/>
            <p:nvPr/>
          </p:nvSpPr>
          <p:spPr>
            <a:xfrm>
              <a:off x="8544153" y="2777490"/>
              <a:ext cx="130301" cy="8686"/>
            </a:xfrm>
            <a:prstGeom prst="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1" name="Oval 820"/>
            <p:cNvSpPr/>
            <p:nvPr/>
          </p:nvSpPr>
          <p:spPr>
            <a:xfrm>
              <a:off x="9095536" y="24935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2" name="Oval 821"/>
            <p:cNvSpPr/>
            <p:nvPr/>
          </p:nvSpPr>
          <p:spPr>
            <a:xfrm>
              <a:off x="9095536" y="25575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3" name="Oval 822"/>
            <p:cNvSpPr/>
            <p:nvPr/>
          </p:nvSpPr>
          <p:spPr>
            <a:xfrm>
              <a:off x="9095536" y="26215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4" name="Oval 823"/>
            <p:cNvSpPr/>
            <p:nvPr/>
          </p:nvSpPr>
          <p:spPr>
            <a:xfrm>
              <a:off x="9095536" y="26855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5" name="Oval 824"/>
            <p:cNvSpPr/>
            <p:nvPr/>
          </p:nvSpPr>
          <p:spPr>
            <a:xfrm>
              <a:off x="9095536" y="27496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6" name="Oval 825"/>
            <p:cNvSpPr/>
            <p:nvPr/>
          </p:nvSpPr>
          <p:spPr>
            <a:xfrm>
              <a:off x="9095536" y="28136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7" name="Oval 826"/>
            <p:cNvSpPr/>
            <p:nvPr/>
          </p:nvSpPr>
          <p:spPr>
            <a:xfrm>
              <a:off x="9095536" y="28776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8" name="Oval 827"/>
            <p:cNvSpPr/>
            <p:nvPr/>
          </p:nvSpPr>
          <p:spPr>
            <a:xfrm>
              <a:off x="9095536" y="29416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9" name="Oval 828"/>
            <p:cNvSpPr/>
            <p:nvPr/>
          </p:nvSpPr>
          <p:spPr>
            <a:xfrm>
              <a:off x="9095536" y="30056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0" name="Oval 829"/>
            <p:cNvSpPr/>
            <p:nvPr/>
          </p:nvSpPr>
          <p:spPr>
            <a:xfrm>
              <a:off x="9095536" y="30696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1" name="Oval 830"/>
            <p:cNvSpPr/>
            <p:nvPr/>
          </p:nvSpPr>
          <p:spPr>
            <a:xfrm>
              <a:off x="9095536" y="31336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2" name="Oval 831"/>
            <p:cNvSpPr/>
            <p:nvPr/>
          </p:nvSpPr>
          <p:spPr>
            <a:xfrm>
              <a:off x="9095536" y="31976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3" name="Oval 832"/>
            <p:cNvSpPr/>
            <p:nvPr/>
          </p:nvSpPr>
          <p:spPr>
            <a:xfrm>
              <a:off x="9095536" y="32616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4" name="Oval 833"/>
            <p:cNvSpPr/>
            <p:nvPr/>
          </p:nvSpPr>
          <p:spPr>
            <a:xfrm>
              <a:off x="9095536" y="33256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5" name="Oval 834"/>
            <p:cNvSpPr/>
            <p:nvPr/>
          </p:nvSpPr>
          <p:spPr>
            <a:xfrm>
              <a:off x="9095536" y="33896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6" name="Oval 835"/>
            <p:cNvSpPr/>
            <p:nvPr/>
          </p:nvSpPr>
          <p:spPr>
            <a:xfrm>
              <a:off x="9095536" y="34536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7" name="Oval 836"/>
            <p:cNvSpPr/>
            <p:nvPr/>
          </p:nvSpPr>
          <p:spPr>
            <a:xfrm>
              <a:off x="9095536" y="35176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8" name="Oval 837"/>
            <p:cNvSpPr/>
            <p:nvPr/>
          </p:nvSpPr>
          <p:spPr>
            <a:xfrm>
              <a:off x="9095536" y="35817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9" name="Oval 838"/>
            <p:cNvSpPr/>
            <p:nvPr/>
          </p:nvSpPr>
          <p:spPr>
            <a:xfrm>
              <a:off x="9095536" y="36457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0" name="Oval 839"/>
            <p:cNvSpPr/>
            <p:nvPr/>
          </p:nvSpPr>
          <p:spPr>
            <a:xfrm>
              <a:off x="9095536" y="37097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1" name="Oval 840"/>
            <p:cNvSpPr/>
            <p:nvPr/>
          </p:nvSpPr>
          <p:spPr>
            <a:xfrm>
              <a:off x="9095536" y="37737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2" name="Oval 841"/>
            <p:cNvSpPr/>
            <p:nvPr/>
          </p:nvSpPr>
          <p:spPr>
            <a:xfrm>
              <a:off x="9095536" y="38377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3" name="Oval 842"/>
            <p:cNvSpPr/>
            <p:nvPr/>
          </p:nvSpPr>
          <p:spPr>
            <a:xfrm>
              <a:off x="9095536" y="39017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4" name="Oval 843"/>
            <p:cNvSpPr/>
            <p:nvPr/>
          </p:nvSpPr>
          <p:spPr>
            <a:xfrm>
              <a:off x="9095536" y="39657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5" name="Oval 844"/>
            <p:cNvSpPr/>
            <p:nvPr/>
          </p:nvSpPr>
          <p:spPr>
            <a:xfrm>
              <a:off x="9095536" y="40297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6" name="Oval 845"/>
            <p:cNvSpPr/>
            <p:nvPr/>
          </p:nvSpPr>
          <p:spPr>
            <a:xfrm>
              <a:off x="9095536" y="40937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7" name="Oval 846"/>
            <p:cNvSpPr/>
            <p:nvPr/>
          </p:nvSpPr>
          <p:spPr>
            <a:xfrm>
              <a:off x="9095536" y="41577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8" name="Oval 847"/>
            <p:cNvSpPr/>
            <p:nvPr/>
          </p:nvSpPr>
          <p:spPr>
            <a:xfrm>
              <a:off x="9095536" y="42217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2" name="TextBox 861"/>
            <p:cNvSpPr txBox="1"/>
            <p:nvPr/>
          </p:nvSpPr>
          <p:spPr>
            <a:xfrm>
              <a:off x="9317736" y="2596896"/>
              <a:ext cx="2377439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4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Tangible outputs</a:t>
              </a:r>
            </a:p>
          </p:txBody>
        </p:sp>
        <p:sp>
          <p:nvSpPr>
            <p:cNvPr id="863" name="Oval 862"/>
            <p:cNvSpPr/>
            <p:nvPr/>
          </p:nvSpPr>
          <p:spPr>
            <a:xfrm>
              <a:off x="9253728" y="3145536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4" name="TextBox 863"/>
            <p:cNvSpPr txBox="1"/>
            <p:nvPr/>
          </p:nvSpPr>
          <p:spPr>
            <a:xfrm>
              <a:off x="9386135" y="3126804"/>
              <a:ext cx="2304287" cy="1521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1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Western-system resource map</a:t>
              </a:r>
            </a:p>
          </p:txBody>
        </p:sp>
        <p:sp>
          <p:nvSpPr>
            <p:cNvPr id="865" name="Oval 864"/>
            <p:cNvSpPr/>
            <p:nvPr/>
          </p:nvSpPr>
          <p:spPr>
            <a:xfrm>
              <a:off x="9253728" y="3297656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6" name="TextBox 865"/>
            <p:cNvSpPr txBox="1"/>
            <p:nvPr/>
          </p:nvSpPr>
          <p:spPr>
            <a:xfrm>
              <a:off x="9397252" y="3300810"/>
              <a:ext cx="2304287" cy="1521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1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Funding and partnership leads</a:t>
              </a:r>
            </a:p>
          </p:txBody>
        </p:sp>
        <p:sp>
          <p:nvSpPr>
            <p:cNvPr id="867" name="Oval 866"/>
            <p:cNvSpPr/>
            <p:nvPr/>
          </p:nvSpPr>
          <p:spPr>
            <a:xfrm>
              <a:off x="9253728" y="3449777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8" name="TextBox 867"/>
            <p:cNvSpPr txBox="1"/>
            <p:nvPr/>
          </p:nvSpPr>
          <p:spPr>
            <a:xfrm>
              <a:off x="9388915" y="3436603"/>
              <a:ext cx="2356539" cy="10926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1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Institutional requirements and constraints map</a:t>
              </a:r>
            </a:p>
          </p:txBody>
        </p:sp>
        <p:sp>
          <p:nvSpPr>
            <p:cNvPr id="869" name="Oval 868"/>
            <p:cNvSpPr/>
            <p:nvPr/>
          </p:nvSpPr>
          <p:spPr>
            <a:xfrm>
              <a:off x="9253728" y="3661055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0" name="TextBox 869"/>
            <p:cNvSpPr txBox="1"/>
            <p:nvPr/>
          </p:nvSpPr>
          <p:spPr>
            <a:xfrm>
              <a:off x="9400032" y="3606191"/>
              <a:ext cx="2304287" cy="2185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1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Technical, provenance, data governance, and ICIP implementation options</a:t>
              </a:r>
            </a:p>
          </p:txBody>
        </p:sp>
        <p:sp>
          <p:nvSpPr>
            <p:cNvPr id="871" name="Oval 870"/>
            <p:cNvSpPr/>
            <p:nvPr/>
          </p:nvSpPr>
          <p:spPr>
            <a:xfrm>
              <a:off x="9253728" y="3919576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2" name="TextBox 871"/>
            <p:cNvSpPr txBox="1"/>
            <p:nvPr/>
          </p:nvSpPr>
          <p:spPr>
            <a:xfrm>
              <a:off x="9400032" y="3864712"/>
              <a:ext cx="2304287" cy="10926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10" b="0">
                  <a:solidFill>
                    <a:srgbClr val="E6E6E6"/>
                  </a:solidFill>
                  <a:latin typeface="Aptos"/>
                </a:defRPr>
              </a:pPr>
              <a:r>
                <a:rPr lang="en-AU" b="1" noProof="0" dirty="0"/>
                <a:t>Questions for the Mob-led reference group</a:t>
              </a:r>
            </a:p>
          </p:txBody>
        </p:sp>
        <p:sp>
          <p:nvSpPr>
            <p:cNvPr id="873" name="Oval 872"/>
            <p:cNvSpPr/>
            <p:nvPr/>
          </p:nvSpPr>
          <p:spPr>
            <a:xfrm>
              <a:off x="9253728" y="4071697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4" name="TextBox 873"/>
            <p:cNvSpPr txBox="1"/>
            <p:nvPr/>
          </p:nvSpPr>
          <p:spPr>
            <a:xfrm>
              <a:off x="9400032" y="4016833"/>
              <a:ext cx="2304287" cy="2185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710" b="0">
                  <a:solidFill>
                    <a:srgbClr val="E6E6E6"/>
                  </a:solidFill>
                  <a:latin typeface="Aptos"/>
                </a:defRPr>
              </a:pPr>
              <a:r>
                <a:rPr lang="en-AU" b="1" noProof="0" dirty="0"/>
                <a:t>Next steps for non-Indigenous participants to open pathways, resource properly, and step aside</a:t>
              </a:r>
            </a:p>
          </p:txBody>
        </p:sp>
      </p:grpSp>
      <p:grpSp>
        <p:nvGrpSpPr>
          <p:cNvPr id="997" name="Group 996">
            <a:extLst>
              <a:ext uri="{FF2B5EF4-FFF2-40B4-BE49-F238E27FC236}">
                <a16:creationId xmlns:a16="http://schemas.microsoft.com/office/drawing/2014/main" id="{5A2173C0-832A-E1E9-DCE1-A7D38B72FD71}"/>
              </a:ext>
            </a:extLst>
          </p:cNvPr>
          <p:cNvGrpSpPr/>
          <p:nvPr/>
        </p:nvGrpSpPr>
        <p:grpSpPr>
          <a:xfrm>
            <a:off x="288000" y="5580000"/>
            <a:ext cx="11530257" cy="457551"/>
            <a:chOff x="279217" y="5570976"/>
            <a:chExt cx="11530257" cy="457551"/>
          </a:xfrm>
        </p:grpSpPr>
        <p:sp>
          <p:nvSpPr>
            <p:cNvPr id="875" name="Rounded Rectangle 874"/>
            <p:cNvSpPr/>
            <p:nvPr/>
          </p:nvSpPr>
          <p:spPr>
            <a:xfrm>
              <a:off x="279217" y="5580000"/>
              <a:ext cx="11530257" cy="438912"/>
            </a:xfrm>
            <a:prstGeom prst="roundRect">
              <a:avLst/>
            </a:prstGeom>
            <a:noFill/>
            <a:ln w="1524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6" name="Oval 875"/>
            <p:cNvSpPr/>
            <p:nvPr/>
          </p:nvSpPr>
          <p:spPr>
            <a:xfrm>
              <a:off x="865759" y="579015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7" name="Oval 876"/>
            <p:cNvSpPr/>
            <p:nvPr/>
          </p:nvSpPr>
          <p:spPr>
            <a:xfrm>
              <a:off x="861267" y="583432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8" name="Oval 877"/>
            <p:cNvSpPr/>
            <p:nvPr/>
          </p:nvSpPr>
          <p:spPr>
            <a:xfrm>
              <a:off x="847974" y="587669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9" name="Oval 878"/>
            <p:cNvSpPr/>
            <p:nvPr/>
          </p:nvSpPr>
          <p:spPr>
            <a:xfrm>
              <a:off x="826425" y="591551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0" name="Oval 879"/>
            <p:cNvSpPr/>
            <p:nvPr/>
          </p:nvSpPr>
          <p:spPr>
            <a:xfrm>
              <a:off x="797501" y="59492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1" name="Oval 880"/>
            <p:cNvSpPr/>
            <p:nvPr/>
          </p:nvSpPr>
          <p:spPr>
            <a:xfrm>
              <a:off x="762388" y="597639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2" name="Oval 881"/>
            <p:cNvSpPr/>
            <p:nvPr/>
          </p:nvSpPr>
          <p:spPr>
            <a:xfrm>
              <a:off x="722522" y="599594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3" name="Oval 882"/>
            <p:cNvSpPr/>
            <p:nvPr/>
          </p:nvSpPr>
          <p:spPr>
            <a:xfrm>
              <a:off x="679535" y="600707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4" name="Oval 883"/>
            <p:cNvSpPr/>
            <p:nvPr/>
          </p:nvSpPr>
          <p:spPr>
            <a:xfrm>
              <a:off x="635188" y="600932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5" name="Oval 884"/>
            <p:cNvSpPr/>
            <p:nvPr/>
          </p:nvSpPr>
          <p:spPr>
            <a:xfrm>
              <a:off x="591296" y="600260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6" name="Oval 885"/>
            <p:cNvSpPr/>
            <p:nvPr/>
          </p:nvSpPr>
          <p:spPr>
            <a:xfrm>
              <a:off x="549656" y="598717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7" name="Oval 886"/>
            <p:cNvSpPr/>
            <p:nvPr/>
          </p:nvSpPr>
          <p:spPr>
            <a:xfrm>
              <a:off x="511973" y="596369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8" name="Oval 887"/>
            <p:cNvSpPr/>
            <p:nvPr/>
          </p:nvSpPr>
          <p:spPr>
            <a:xfrm>
              <a:off x="479789" y="593309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9" name="Oval 888"/>
            <p:cNvSpPr/>
            <p:nvPr/>
          </p:nvSpPr>
          <p:spPr>
            <a:xfrm>
              <a:off x="454423" y="589665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0" name="Oval 889"/>
            <p:cNvSpPr/>
            <p:nvPr/>
          </p:nvSpPr>
          <p:spPr>
            <a:xfrm>
              <a:off x="436912" y="585584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1" name="Oval 890"/>
            <p:cNvSpPr/>
            <p:nvPr/>
          </p:nvSpPr>
          <p:spPr>
            <a:xfrm>
              <a:off x="427973" y="581235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2" name="Oval 891"/>
            <p:cNvSpPr/>
            <p:nvPr/>
          </p:nvSpPr>
          <p:spPr>
            <a:xfrm>
              <a:off x="427973" y="576794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3" name="Oval 892"/>
            <p:cNvSpPr/>
            <p:nvPr/>
          </p:nvSpPr>
          <p:spPr>
            <a:xfrm>
              <a:off x="436912" y="572445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4" name="Oval 893"/>
            <p:cNvSpPr/>
            <p:nvPr/>
          </p:nvSpPr>
          <p:spPr>
            <a:xfrm>
              <a:off x="454423" y="568364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5" name="Oval 894"/>
            <p:cNvSpPr/>
            <p:nvPr/>
          </p:nvSpPr>
          <p:spPr>
            <a:xfrm>
              <a:off x="479789" y="564720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6" name="Oval 895"/>
            <p:cNvSpPr/>
            <p:nvPr/>
          </p:nvSpPr>
          <p:spPr>
            <a:xfrm>
              <a:off x="511973" y="56166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7" name="Oval 896"/>
            <p:cNvSpPr/>
            <p:nvPr/>
          </p:nvSpPr>
          <p:spPr>
            <a:xfrm>
              <a:off x="549656" y="559312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8" name="Oval 897"/>
            <p:cNvSpPr/>
            <p:nvPr/>
          </p:nvSpPr>
          <p:spPr>
            <a:xfrm>
              <a:off x="591296" y="557770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9" name="Oval 898"/>
            <p:cNvSpPr/>
            <p:nvPr/>
          </p:nvSpPr>
          <p:spPr>
            <a:xfrm>
              <a:off x="635188" y="557097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0" name="Oval 899"/>
            <p:cNvSpPr/>
            <p:nvPr/>
          </p:nvSpPr>
          <p:spPr>
            <a:xfrm>
              <a:off x="679535" y="557322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1" name="Oval 900"/>
            <p:cNvSpPr/>
            <p:nvPr/>
          </p:nvSpPr>
          <p:spPr>
            <a:xfrm>
              <a:off x="722522" y="558435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2" name="Oval 901"/>
            <p:cNvSpPr/>
            <p:nvPr/>
          </p:nvSpPr>
          <p:spPr>
            <a:xfrm>
              <a:off x="762388" y="56039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3" name="Oval 902"/>
            <p:cNvSpPr/>
            <p:nvPr/>
          </p:nvSpPr>
          <p:spPr>
            <a:xfrm>
              <a:off x="797501" y="563109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4" name="Oval 903"/>
            <p:cNvSpPr/>
            <p:nvPr/>
          </p:nvSpPr>
          <p:spPr>
            <a:xfrm>
              <a:off x="826425" y="566478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5" name="Oval 904"/>
            <p:cNvSpPr/>
            <p:nvPr/>
          </p:nvSpPr>
          <p:spPr>
            <a:xfrm>
              <a:off x="847974" y="570360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6" name="Oval 905"/>
            <p:cNvSpPr/>
            <p:nvPr/>
          </p:nvSpPr>
          <p:spPr>
            <a:xfrm>
              <a:off x="861267" y="574597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7" name="Oval 906"/>
            <p:cNvSpPr/>
            <p:nvPr/>
          </p:nvSpPr>
          <p:spPr>
            <a:xfrm>
              <a:off x="865759" y="579015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8" name="Oval 907"/>
            <p:cNvSpPr/>
            <p:nvPr/>
          </p:nvSpPr>
          <p:spPr>
            <a:xfrm>
              <a:off x="803420" y="579296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9" name="Oval 908"/>
            <p:cNvSpPr/>
            <p:nvPr/>
          </p:nvSpPr>
          <p:spPr>
            <a:xfrm>
              <a:off x="800632" y="5822164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0" name="Oval 909"/>
            <p:cNvSpPr/>
            <p:nvPr/>
          </p:nvSpPr>
          <p:spPr>
            <a:xfrm>
              <a:off x="792367" y="5850311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1" name="Oval 910"/>
            <p:cNvSpPr/>
            <p:nvPr/>
          </p:nvSpPr>
          <p:spPr>
            <a:xfrm>
              <a:off x="778925" y="5876386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2" name="Oval 911"/>
            <p:cNvSpPr/>
            <p:nvPr/>
          </p:nvSpPr>
          <p:spPr>
            <a:xfrm>
              <a:off x="760791" y="589944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3" name="Oval 912"/>
            <p:cNvSpPr/>
            <p:nvPr/>
          </p:nvSpPr>
          <p:spPr>
            <a:xfrm>
              <a:off x="738621" y="591865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4" name="Oval 913"/>
            <p:cNvSpPr/>
            <p:nvPr/>
          </p:nvSpPr>
          <p:spPr>
            <a:xfrm>
              <a:off x="713216" y="5933323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5" name="Oval 914"/>
            <p:cNvSpPr/>
            <p:nvPr/>
          </p:nvSpPr>
          <p:spPr>
            <a:xfrm>
              <a:off x="685494" y="594291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6" name="Oval 915"/>
            <p:cNvSpPr/>
            <p:nvPr/>
          </p:nvSpPr>
          <p:spPr>
            <a:xfrm>
              <a:off x="656457" y="594709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7" name="Oval 916"/>
            <p:cNvSpPr/>
            <p:nvPr/>
          </p:nvSpPr>
          <p:spPr>
            <a:xfrm>
              <a:off x="627155" y="5945696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8" name="Oval 917"/>
            <p:cNvSpPr/>
            <p:nvPr/>
          </p:nvSpPr>
          <p:spPr>
            <a:xfrm>
              <a:off x="598647" y="593878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9" name="Oval 918"/>
            <p:cNvSpPr/>
            <p:nvPr/>
          </p:nvSpPr>
          <p:spPr>
            <a:xfrm>
              <a:off x="571963" y="5926594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0" name="Oval 919"/>
            <p:cNvSpPr/>
            <p:nvPr/>
          </p:nvSpPr>
          <p:spPr>
            <a:xfrm>
              <a:off x="548067" y="5909578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1" name="Oval 920"/>
            <p:cNvSpPr/>
            <p:nvPr/>
          </p:nvSpPr>
          <p:spPr>
            <a:xfrm>
              <a:off x="527823" y="588834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2" name="Oval 921"/>
            <p:cNvSpPr/>
            <p:nvPr/>
          </p:nvSpPr>
          <p:spPr>
            <a:xfrm>
              <a:off x="511963" y="5863669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3" name="Oval 922"/>
            <p:cNvSpPr/>
            <p:nvPr/>
          </p:nvSpPr>
          <p:spPr>
            <a:xfrm>
              <a:off x="501061" y="583643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4" name="Oval 923"/>
            <p:cNvSpPr/>
            <p:nvPr/>
          </p:nvSpPr>
          <p:spPr>
            <a:xfrm>
              <a:off x="495509" y="580763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5" name="Oval 924"/>
            <p:cNvSpPr/>
            <p:nvPr/>
          </p:nvSpPr>
          <p:spPr>
            <a:xfrm>
              <a:off x="495509" y="5778294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6" name="Oval 925"/>
            <p:cNvSpPr/>
            <p:nvPr/>
          </p:nvSpPr>
          <p:spPr>
            <a:xfrm>
              <a:off x="501061" y="5749489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7" name="Oval 926"/>
            <p:cNvSpPr/>
            <p:nvPr/>
          </p:nvSpPr>
          <p:spPr>
            <a:xfrm>
              <a:off x="511963" y="5722255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8" name="Oval 927"/>
            <p:cNvSpPr/>
            <p:nvPr/>
          </p:nvSpPr>
          <p:spPr>
            <a:xfrm>
              <a:off x="527823" y="569757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9" name="Oval 928"/>
            <p:cNvSpPr/>
            <p:nvPr/>
          </p:nvSpPr>
          <p:spPr>
            <a:xfrm>
              <a:off x="548067" y="5676346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0" name="Oval 929"/>
            <p:cNvSpPr/>
            <p:nvPr/>
          </p:nvSpPr>
          <p:spPr>
            <a:xfrm>
              <a:off x="571963" y="565933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1" name="Oval 930"/>
            <p:cNvSpPr/>
            <p:nvPr/>
          </p:nvSpPr>
          <p:spPr>
            <a:xfrm>
              <a:off x="598647" y="5647144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2" name="Oval 931"/>
            <p:cNvSpPr/>
            <p:nvPr/>
          </p:nvSpPr>
          <p:spPr>
            <a:xfrm>
              <a:off x="627155" y="5640228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3" name="Oval 932"/>
            <p:cNvSpPr/>
            <p:nvPr/>
          </p:nvSpPr>
          <p:spPr>
            <a:xfrm>
              <a:off x="656457" y="563883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4" name="Oval 933"/>
            <p:cNvSpPr/>
            <p:nvPr/>
          </p:nvSpPr>
          <p:spPr>
            <a:xfrm>
              <a:off x="685494" y="5643007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5" name="Oval 934"/>
            <p:cNvSpPr/>
            <p:nvPr/>
          </p:nvSpPr>
          <p:spPr>
            <a:xfrm>
              <a:off x="713216" y="5652601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6" name="Oval 935"/>
            <p:cNvSpPr/>
            <p:nvPr/>
          </p:nvSpPr>
          <p:spPr>
            <a:xfrm>
              <a:off x="738621" y="5667269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7" name="Oval 936"/>
            <p:cNvSpPr/>
            <p:nvPr/>
          </p:nvSpPr>
          <p:spPr>
            <a:xfrm>
              <a:off x="760791" y="5686479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8" name="Oval 937"/>
            <p:cNvSpPr/>
            <p:nvPr/>
          </p:nvSpPr>
          <p:spPr>
            <a:xfrm>
              <a:off x="778925" y="5709538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39" name="Oval 938"/>
            <p:cNvSpPr/>
            <p:nvPr/>
          </p:nvSpPr>
          <p:spPr>
            <a:xfrm>
              <a:off x="792367" y="5735613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0" name="Oval 939"/>
            <p:cNvSpPr/>
            <p:nvPr/>
          </p:nvSpPr>
          <p:spPr>
            <a:xfrm>
              <a:off x="800632" y="5763760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1" name="Oval 940"/>
            <p:cNvSpPr/>
            <p:nvPr/>
          </p:nvSpPr>
          <p:spPr>
            <a:xfrm>
              <a:off x="803420" y="5792962"/>
              <a:ext cx="13578" cy="1357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2" name="Oval 941"/>
            <p:cNvSpPr/>
            <p:nvPr/>
          </p:nvSpPr>
          <p:spPr>
            <a:xfrm>
              <a:off x="761449" y="5794197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3" name="Oval 942"/>
            <p:cNvSpPr/>
            <p:nvPr/>
          </p:nvSpPr>
          <p:spPr>
            <a:xfrm>
              <a:off x="758454" y="5819818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4" name="Oval 943"/>
            <p:cNvSpPr/>
            <p:nvPr/>
          </p:nvSpPr>
          <p:spPr>
            <a:xfrm>
              <a:off x="749632" y="5844058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5" name="Oval 944"/>
            <p:cNvSpPr/>
            <p:nvPr/>
          </p:nvSpPr>
          <p:spPr>
            <a:xfrm>
              <a:off x="735457" y="5865610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6" name="Oval 945"/>
            <p:cNvSpPr/>
            <p:nvPr/>
          </p:nvSpPr>
          <p:spPr>
            <a:xfrm>
              <a:off x="716694" y="5883312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7" name="Oval 946"/>
            <p:cNvSpPr/>
            <p:nvPr/>
          </p:nvSpPr>
          <p:spPr>
            <a:xfrm>
              <a:off x="694354" y="5896210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8" name="Oval 947"/>
            <p:cNvSpPr/>
            <p:nvPr/>
          </p:nvSpPr>
          <p:spPr>
            <a:xfrm>
              <a:off x="669642" y="5903608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49" name="Oval 948"/>
            <p:cNvSpPr/>
            <p:nvPr/>
          </p:nvSpPr>
          <p:spPr>
            <a:xfrm>
              <a:off x="643890" y="5905108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0" name="Oval 949"/>
            <p:cNvSpPr/>
            <p:nvPr/>
          </p:nvSpPr>
          <p:spPr>
            <a:xfrm>
              <a:off x="618486" y="5900629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1" name="Oval 950"/>
            <p:cNvSpPr/>
            <p:nvPr/>
          </p:nvSpPr>
          <p:spPr>
            <a:xfrm>
              <a:off x="594800" y="5890412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2" name="Oval 951"/>
            <p:cNvSpPr/>
            <p:nvPr/>
          </p:nvSpPr>
          <p:spPr>
            <a:xfrm>
              <a:off x="574108" y="5875007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3" name="Oval 952"/>
            <p:cNvSpPr/>
            <p:nvPr/>
          </p:nvSpPr>
          <p:spPr>
            <a:xfrm>
              <a:off x="557527" y="5855247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4" name="Oval 953"/>
            <p:cNvSpPr/>
            <p:nvPr/>
          </p:nvSpPr>
          <p:spPr>
            <a:xfrm>
              <a:off x="545950" y="583219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5" name="Oval 954"/>
            <p:cNvSpPr/>
            <p:nvPr/>
          </p:nvSpPr>
          <p:spPr>
            <a:xfrm>
              <a:off x="540001" y="5807094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6" name="Oval 955"/>
            <p:cNvSpPr/>
            <p:nvPr/>
          </p:nvSpPr>
          <p:spPr>
            <a:xfrm>
              <a:off x="540001" y="5781299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7" name="Oval 956"/>
            <p:cNvSpPr/>
            <p:nvPr/>
          </p:nvSpPr>
          <p:spPr>
            <a:xfrm>
              <a:off x="545950" y="5756198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8" name="Oval 957"/>
            <p:cNvSpPr/>
            <p:nvPr/>
          </p:nvSpPr>
          <p:spPr>
            <a:xfrm>
              <a:off x="557527" y="5733146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59" name="Oval 958"/>
            <p:cNvSpPr/>
            <p:nvPr/>
          </p:nvSpPr>
          <p:spPr>
            <a:xfrm>
              <a:off x="574108" y="5713386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0" name="Oval 959"/>
            <p:cNvSpPr/>
            <p:nvPr/>
          </p:nvSpPr>
          <p:spPr>
            <a:xfrm>
              <a:off x="594800" y="5697981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1" name="Oval 960"/>
            <p:cNvSpPr/>
            <p:nvPr/>
          </p:nvSpPr>
          <p:spPr>
            <a:xfrm>
              <a:off x="618486" y="5687764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2" name="Oval 961"/>
            <p:cNvSpPr/>
            <p:nvPr/>
          </p:nvSpPr>
          <p:spPr>
            <a:xfrm>
              <a:off x="643890" y="568328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3" name="Oval 962"/>
            <p:cNvSpPr/>
            <p:nvPr/>
          </p:nvSpPr>
          <p:spPr>
            <a:xfrm>
              <a:off x="669642" y="568478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4" name="Oval 963"/>
            <p:cNvSpPr/>
            <p:nvPr/>
          </p:nvSpPr>
          <p:spPr>
            <a:xfrm>
              <a:off x="694354" y="5692183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5" name="Oval 964"/>
            <p:cNvSpPr/>
            <p:nvPr/>
          </p:nvSpPr>
          <p:spPr>
            <a:xfrm>
              <a:off x="716694" y="5705081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6" name="Oval 965"/>
            <p:cNvSpPr/>
            <p:nvPr/>
          </p:nvSpPr>
          <p:spPr>
            <a:xfrm>
              <a:off x="735457" y="5722783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7" name="Oval 966"/>
            <p:cNvSpPr/>
            <p:nvPr/>
          </p:nvSpPr>
          <p:spPr>
            <a:xfrm>
              <a:off x="749632" y="574433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8" name="Oval 967"/>
            <p:cNvSpPr/>
            <p:nvPr/>
          </p:nvSpPr>
          <p:spPr>
            <a:xfrm>
              <a:off x="758454" y="5768575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69" name="Oval 968"/>
            <p:cNvSpPr/>
            <p:nvPr/>
          </p:nvSpPr>
          <p:spPr>
            <a:xfrm>
              <a:off x="761449" y="5794197"/>
              <a:ext cx="11109" cy="11109"/>
            </a:xfrm>
            <a:prstGeom prst="ellipse">
              <a:avLst/>
            </a:prstGeom>
            <a:solidFill>
              <a:srgbClr val="6476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0" name="Oval 969"/>
            <p:cNvSpPr/>
            <p:nvPr/>
          </p:nvSpPr>
          <p:spPr>
            <a:xfrm>
              <a:off x="724416" y="5794197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1" name="Oval 970"/>
            <p:cNvSpPr/>
            <p:nvPr/>
          </p:nvSpPr>
          <p:spPr>
            <a:xfrm>
              <a:off x="721125" y="5816028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2" name="Oval 971"/>
            <p:cNvSpPr/>
            <p:nvPr/>
          </p:nvSpPr>
          <p:spPr>
            <a:xfrm>
              <a:off x="711546" y="5835920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3" name="Oval 972"/>
            <p:cNvSpPr/>
            <p:nvPr/>
          </p:nvSpPr>
          <p:spPr>
            <a:xfrm>
              <a:off x="696529" y="5852104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4" name="Oval 973"/>
            <p:cNvSpPr/>
            <p:nvPr/>
          </p:nvSpPr>
          <p:spPr>
            <a:xfrm>
              <a:off x="677409" y="5863143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5" name="Oval 974"/>
            <p:cNvSpPr/>
            <p:nvPr/>
          </p:nvSpPr>
          <p:spPr>
            <a:xfrm>
              <a:off x="655885" y="5868056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6" name="Oval 975"/>
            <p:cNvSpPr/>
            <p:nvPr/>
          </p:nvSpPr>
          <p:spPr>
            <a:xfrm>
              <a:off x="633868" y="5866406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7" name="Oval 976"/>
            <p:cNvSpPr/>
            <p:nvPr/>
          </p:nvSpPr>
          <p:spPr>
            <a:xfrm>
              <a:off x="613316" y="5858340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8" name="Oval 977"/>
            <p:cNvSpPr/>
            <p:nvPr/>
          </p:nvSpPr>
          <p:spPr>
            <a:xfrm>
              <a:off x="596055" y="5844574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79" name="Oval 978"/>
            <p:cNvSpPr/>
            <p:nvPr/>
          </p:nvSpPr>
          <p:spPr>
            <a:xfrm>
              <a:off x="583618" y="5826333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0" name="Oval 979"/>
            <p:cNvSpPr/>
            <p:nvPr/>
          </p:nvSpPr>
          <p:spPr>
            <a:xfrm>
              <a:off x="577110" y="5805236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1" name="Oval 980"/>
            <p:cNvSpPr/>
            <p:nvPr/>
          </p:nvSpPr>
          <p:spPr>
            <a:xfrm>
              <a:off x="577110" y="5783157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2" name="Oval 981"/>
            <p:cNvSpPr/>
            <p:nvPr/>
          </p:nvSpPr>
          <p:spPr>
            <a:xfrm>
              <a:off x="583618" y="5762060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3" name="Oval 982"/>
            <p:cNvSpPr/>
            <p:nvPr/>
          </p:nvSpPr>
          <p:spPr>
            <a:xfrm>
              <a:off x="596055" y="5743819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4" name="Oval 983"/>
            <p:cNvSpPr/>
            <p:nvPr/>
          </p:nvSpPr>
          <p:spPr>
            <a:xfrm>
              <a:off x="613316" y="5730053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5" name="Oval 984"/>
            <p:cNvSpPr/>
            <p:nvPr/>
          </p:nvSpPr>
          <p:spPr>
            <a:xfrm>
              <a:off x="633868" y="5721987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6" name="Oval 985"/>
            <p:cNvSpPr/>
            <p:nvPr/>
          </p:nvSpPr>
          <p:spPr>
            <a:xfrm>
              <a:off x="655885" y="5720337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7" name="Oval 986"/>
            <p:cNvSpPr/>
            <p:nvPr/>
          </p:nvSpPr>
          <p:spPr>
            <a:xfrm>
              <a:off x="677409" y="5725250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8" name="Oval 987"/>
            <p:cNvSpPr/>
            <p:nvPr/>
          </p:nvSpPr>
          <p:spPr>
            <a:xfrm>
              <a:off x="696529" y="5736289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89" name="Oval 988"/>
            <p:cNvSpPr/>
            <p:nvPr/>
          </p:nvSpPr>
          <p:spPr>
            <a:xfrm>
              <a:off x="711546" y="5752473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0" name="Oval 989"/>
            <p:cNvSpPr/>
            <p:nvPr/>
          </p:nvSpPr>
          <p:spPr>
            <a:xfrm>
              <a:off x="721125" y="5772365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1" name="Oval 990"/>
            <p:cNvSpPr/>
            <p:nvPr/>
          </p:nvSpPr>
          <p:spPr>
            <a:xfrm>
              <a:off x="724416" y="5794197"/>
              <a:ext cx="11109" cy="11109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2" name="Oval 991"/>
            <p:cNvSpPr/>
            <p:nvPr/>
          </p:nvSpPr>
          <p:spPr>
            <a:xfrm>
              <a:off x="623809" y="5767656"/>
              <a:ext cx="64190" cy="6419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3" name="Oval 992"/>
            <p:cNvSpPr/>
            <p:nvPr/>
          </p:nvSpPr>
          <p:spPr>
            <a:xfrm>
              <a:off x="1055955" y="570602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4" name="Oval 993"/>
            <p:cNvSpPr/>
            <p:nvPr/>
          </p:nvSpPr>
          <p:spPr>
            <a:xfrm>
              <a:off x="1055955" y="577917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5" name="Oval 994"/>
            <p:cNvSpPr/>
            <p:nvPr/>
          </p:nvSpPr>
          <p:spPr>
            <a:xfrm>
              <a:off x="1055955" y="585233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96" name="TextBox 995"/>
            <p:cNvSpPr txBox="1"/>
            <p:nvPr/>
          </p:nvSpPr>
          <p:spPr>
            <a:xfrm>
              <a:off x="1250441" y="5706027"/>
              <a:ext cx="10401641" cy="1923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25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/>
                <a:t>Indigenous communities and the Indigenous reference group design Non-Indigenous participants make resources visible, open pathways, then step aside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CD2EE6B-C626-F49B-57C6-5500BFE2C638}"/>
              </a:ext>
            </a:extLst>
          </p:cNvPr>
          <p:cNvSpPr txBox="1"/>
          <p:nvPr/>
        </p:nvSpPr>
        <p:spPr>
          <a:xfrm>
            <a:off x="1508760" y="6364224"/>
            <a:ext cx="9275400" cy="4001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3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Non-Indigenous role: </a:t>
            </a:r>
            <a:r>
              <a:rPr lang="en-AU" dirty="0"/>
              <a:t>recognise and enact First Nations authority in</a:t>
            </a:r>
            <a:r>
              <a:rPr dirty="0"/>
              <a:t> space</a:t>
            </a:r>
            <a:r>
              <a:rPr lang="en-AU" dirty="0"/>
              <a:t>s</a:t>
            </a:r>
            <a:r>
              <a:rPr dirty="0"/>
              <a:t>, share resources, disclose constraints, step aside, and remain available when invited.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extBox 592"/>
          <p:cNvSpPr txBox="1"/>
          <p:nvPr/>
        </p:nvSpPr>
        <p:spPr>
          <a:xfrm>
            <a:off x="360000" y="1080000"/>
            <a:ext cx="109728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35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Activity 3: Policy pathway mapping</a:t>
            </a:r>
          </a:p>
        </p:txBody>
      </p:sp>
      <p:sp>
        <p:nvSpPr>
          <p:cNvPr id="594" name="Rectangle 593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TextBox 594"/>
          <p:cNvSpPr txBox="1"/>
          <p:nvPr/>
        </p:nvSpPr>
        <p:spPr>
          <a:xfrm>
            <a:off x="359999" y="1800000"/>
            <a:ext cx="11622569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FCD746"/>
                </a:solidFill>
                <a:latin typeface="Aptos Display"/>
              </a:defRPr>
            </a:pPr>
            <a:r>
              <a:rPr lang="en-AU" noProof="0" dirty="0"/>
              <a:t>Map how Indigenous voices extend internet governance, provenance, implementation of ICIP, and economic sovereignty policy</a:t>
            </a:r>
          </a:p>
        </p:txBody>
      </p:sp>
      <p:grpSp>
        <p:nvGrpSpPr>
          <p:cNvPr id="898" name="Group 897">
            <a:extLst>
              <a:ext uri="{FF2B5EF4-FFF2-40B4-BE49-F238E27FC236}">
                <a16:creationId xmlns:a16="http://schemas.microsoft.com/office/drawing/2014/main" id="{02E77372-21B8-A1E2-05AE-532CE0F2988B}"/>
              </a:ext>
            </a:extLst>
          </p:cNvPr>
          <p:cNvGrpSpPr/>
          <p:nvPr/>
        </p:nvGrpSpPr>
        <p:grpSpPr>
          <a:xfrm>
            <a:off x="347472" y="2578608"/>
            <a:ext cx="3429000" cy="2514600"/>
            <a:chOff x="347472" y="2578608"/>
            <a:chExt cx="3429000" cy="2514600"/>
          </a:xfrm>
        </p:grpSpPr>
        <p:sp>
          <p:nvSpPr>
            <p:cNvPr id="596" name="Rounded Rectangle 595"/>
            <p:cNvSpPr/>
            <p:nvPr/>
          </p:nvSpPr>
          <p:spPr>
            <a:xfrm>
              <a:off x="347472" y="2578608"/>
              <a:ext cx="3429000" cy="251460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7" name="Oval 596"/>
            <p:cNvSpPr/>
            <p:nvPr/>
          </p:nvSpPr>
          <p:spPr>
            <a:xfrm>
              <a:off x="1052200" y="29596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8" name="Oval 597"/>
            <p:cNvSpPr/>
            <p:nvPr/>
          </p:nvSpPr>
          <p:spPr>
            <a:xfrm>
              <a:off x="1046509" y="30155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9" name="Oval 598"/>
            <p:cNvSpPr/>
            <p:nvPr/>
          </p:nvSpPr>
          <p:spPr>
            <a:xfrm>
              <a:off x="1029672" y="306926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0" name="Oval 599"/>
            <p:cNvSpPr/>
            <p:nvPr/>
          </p:nvSpPr>
          <p:spPr>
            <a:xfrm>
              <a:off x="1002376" y="31184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1" name="Oval 600"/>
            <p:cNvSpPr/>
            <p:nvPr/>
          </p:nvSpPr>
          <p:spPr>
            <a:xfrm>
              <a:off x="965739" y="31611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2" name="Oval 601"/>
            <p:cNvSpPr/>
            <p:nvPr/>
          </p:nvSpPr>
          <p:spPr>
            <a:xfrm>
              <a:off x="921262" y="31955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3" name="Oval 602"/>
            <p:cNvSpPr/>
            <p:nvPr/>
          </p:nvSpPr>
          <p:spPr>
            <a:xfrm>
              <a:off x="870765" y="32203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4" name="Oval 603"/>
            <p:cNvSpPr/>
            <p:nvPr/>
          </p:nvSpPr>
          <p:spPr>
            <a:xfrm>
              <a:off x="816316" y="323441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5" name="Oval 604"/>
            <p:cNvSpPr/>
            <p:nvPr/>
          </p:nvSpPr>
          <p:spPr>
            <a:xfrm>
              <a:off x="760143" y="323725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6" name="Oval 605"/>
            <p:cNvSpPr/>
            <p:nvPr/>
          </p:nvSpPr>
          <p:spPr>
            <a:xfrm>
              <a:off x="704546" y="32287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7" name="Oval 606"/>
            <p:cNvSpPr/>
            <p:nvPr/>
          </p:nvSpPr>
          <p:spPr>
            <a:xfrm>
              <a:off x="651802" y="320920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8" name="Oval 607"/>
            <p:cNvSpPr/>
            <p:nvPr/>
          </p:nvSpPr>
          <p:spPr>
            <a:xfrm>
              <a:off x="604070" y="317945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9" name="Oval 608"/>
            <p:cNvSpPr/>
            <p:nvPr/>
          </p:nvSpPr>
          <p:spPr>
            <a:xfrm>
              <a:off x="563304" y="314070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0" name="Oval 609"/>
            <p:cNvSpPr/>
            <p:nvPr/>
          </p:nvSpPr>
          <p:spPr>
            <a:xfrm>
              <a:off x="531173" y="309454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1" name="Oval 610"/>
            <p:cNvSpPr/>
            <p:nvPr/>
          </p:nvSpPr>
          <p:spPr>
            <a:xfrm>
              <a:off x="508993" y="30428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2" name="Oval 611"/>
            <p:cNvSpPr/>
            <p:nvPr/>
          </p:nvSpPr>
          <p:spPr>
            <a:xfrm>
              <a:off x="497671" y="298776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3" name="Oval 612"/>
            <p:cNvSpPr/>
            <p:nvPr/>
          </p:nvSpPr>
          <p:spPr>
            <a:xfrm>
              <a:off x="497671" y="293151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4" name="Oval 613"/>
            <p:cNvSpPr/>
            <p:nvPr/>
          </p:nvSpPr>
          <p:spPr>
            <a:xfrm>
              <a:off x="508993" y="287642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5" name="Oval 614"/>
            <p:cNvSpPr/>
            <p:nvPr/>
          </p:nvSpPr>
          <p:spPr>
            <a:xfrm>
              <a:off x="531173" y="282473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6" name="Oval 615"/>
            <p:cNvSpPr/>
            <p:nvPr/>
          </p:nvSpPr>
          <p:spPr>
            <a:xfrm>
              <a:off x="563304" y="277857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7" name="Oval 616"/>
            <p:cNvSpPr/>
            <p:nvPr/>
          </p:nvSpPr>
          <p:spPr>
            <a:xfrm>
              <a:off x="604070" y="273982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8" name="Oval 617"/>
            <p:cNvSpPr/>
            <p:nvPr/>
          </p:nvSpPr>
          <p:spPr>
            <a:xfrm>
              <a:off x="651802" y="271006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9" name="Oval 618"/>
            <p:cNvSpPr/>
            <p:nvPr/>
          </p:nvSpPr>
          <p:spPr>
            <a:xfrm>
              <a:off x="704546" y="26905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0" name="Oval 619"/>
            <p:cNvSpPr/>
            <p:nvPr/>
          </p:nvSpPr>
          <p:spPr>
            <a:xfrm>
              <a:off x="760143" y="268201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1" name="Oval 620"/>
            <p:cNvSpPr/>
            <p:nvPr/>
          </p:nvSpPr>
          <p:spPr>
            <a:xfrm>
              <a:off x="816316" y="26848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2" name="Oval 621"/>
            <p:cNvSpPr/>
            <p:nvPr/>
          </p:nvSpPr>
          <p:spPr>
            <a:xfrm>
              <a:off x="870765" y="269896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3" name="Oval 622"/>
            <p:cNvSpPr/>
            <p:nvPr/>
          </p:nvSpPr>
          <p:spPr>
            <a:xfrm>
              <a:off x="921262" y="27237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4" name="Oval 623"/>
            <p:cNvSpPr/>
            <p:nvPr/>
          </p:nvSpPr>
          <p:spPr>
            <a:xfrm>
              <a:off x="965739" y="275816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5" name="Oval 624"/>
            <p:cNvSpPr/>
            <p:nvPr/>
          </p:nvSpPr>
          <p:spPr>
            <a:xfrm>
              <a:off x="1002376" y="28008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6" name="Oval 625"/>
            <p:cNvSpPr/>
            <p:nvPr/>
          </p:nvSpPr>
          <p:spPr>
            <a:xfrm>
              <a:off x="1029672" y="285001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7" name="Oval 626"/>
            <p:cNvSpPr/>
            <p:nvPr/>
          </p:nvSpPr>
          <p:spPr>
            <a:xfrm>
              <a:off x="1046509" y="290368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8" name="Oval 627"/>
            <p:cNvSpPr/>
            <p:nvPr/>
          </p:nvSpPr>
          <p:spPr>
            <a:xfrm>
              <a:off x="1052200" y="29596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9" name="Oval 628"/>
            <p:cNvSpPr/>
            <p:nvPr/>
          </p:nvSpPr>
          <p:spPr>
            <a:xfrm>
              <a:off x="738606" y="2819781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0" name="Arc 629"/>
            <p:cNvSpPr/>
            <p:nvPr/>
          </p:nvSpPr>
          <p:spPr>
            <a:xfrm>
              <a:off x="699516" y="2902305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1" name="Oval 630"/>
            <p:cNvSpPr/>
            <p:nvPr/>
          </p:nvSpPr>
          <p:spPr>
            <a:xfrm>
              <a:off x="599617" y="3036951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2" name="Arc 631"/>
            <p:cNvSpPr/>
            <p:nvPr/>
          </p:nvSpPr>
          <p:spPr>
            <a:xfrm>
              <a:off x="560527" y="3119475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3" name="Oval 632"/>
            <p:cNvSpPr/>
            <p:nvPr/>
          </p:nvSpPr>
          <p:spPr>
            <a:xfrm>
              <a:off x="877595" y="3036951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4" name="Arc 633"/>
            <p:cNvSpPr/>
            <p:nvPr/>
          </p:nvSpPr>
          <p:spPr>
            <a:xfrm>
              <a:off x="838504" y="3119475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5" name="Oval 634"/>
            <p:cNvSpPr/>
            <p:nvPr/>
          </p:nvSpPr>
          <p:spPr>
            <a:xfrm>
              <a:off x="738606" y="2954426"/>
              <a:ext cx="95554" cy="9555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636" name="Connector 635"/>
            <p:cNvCxnSpPr/>
            <p:nvPr/>
          </p:nvCxnSpPr>
          <p:spPr>
            <a:xfrm flipV="1">
              <a:off x="786384" y="2867558"/>
              <a:ext cx="0" cy="130302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Connector 636"/>
            <p:cNvCxnSpPr/>
            <p:nvPr/>
          </p:nvCxnSpPr>
          <p:spPr>
            <a:xfrm flipH="1">
              <a:off x="647395" y="2997860"/>
              <a:ext cx="138989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Connector 637"/>
            <p:cNvCxnSpPr/>
            <p:nvPr/>
          </p:nvCxnSpPr>
          <p:spPr>
            <a:xfrm>
              <a:off x="786384" y="2997860"/>
              <a:ext cx="138988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9" name="Oval 638"/>
            <p:cNvSpPr/>
            <p:nvPr/>
          </p:nvSpPr>
          <p:spPr>
            <a:xfrm>
              <a:off x="1268272" y="27313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0" name="Oval 639"/>
            <p:cNvSpPr/>
            <p:nvPr/>
          </p:nvSpPr>
          <p:spPr>
            <a:xfrm>
              <a:off x="1268272" y="27953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1" name="Oval 640"/>
            <p:cNvSpPr/>
            <p:nvPr/>
          </p:nvSpPr>
          <p:spPr>
            <a:xfrm>
              <a:off x="1268272" y="28593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2" name="Oval 641"/>
            <p:cNvSpPr/>
            <p:nvPr/>
          </p:nvSpPr>
          <p:spPr>
            <a:xfrm>
              <a:off x="1268272" y="29233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3" name="Oval 642"/>
            <p:cNvSpPr/>
            <p:nvPr/>
          </p:nvSpPr>
          <p:spPr>
            <a:xfrm>
              <a:off x="1268272" y="29873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4" name="Oval 643"/>
            <p:cNvSpPr/>
            <p:nvPr/>
          </p:nvSpPr>
          <p:spPr>
            <a:xfrm>
              <a:off x="1268272" y="30513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5" name="Oval 644"/>
            <p:cNvSpPr/>
            <p:nvPr/>
          </p:nvSpPr>
          <p:spPr>
            <a:xfrm>
              <a:off x="1268272" y="31153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6" name="Oval 645"/>
            <p:cNvSpPr/>
            <p:nvPr/>
          </p:nvSpPr>
          <p:spPr>
            <a:xfrm>
              <a:off x="1268272" y="31793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7" name="Oval 646"/>
            <p:cNvSpPr/>
            <p:nvPr/>
          </p:nvSpPr>
          <p:spPr>
            <a:xfrm>
              <a:off x="1268272" y="32433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8" name="Oval 647"/>
            <p:cNvSpPr/>
            <p:nvPr/>
          </p:nvSpPr>
          <p:spPr>
            <a:xfrm>
              <a:off x="1268272" y="33073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9" name="Oval 648"/>
            <p:cNvSpPr/>
            <p:nvPr/>
          </p:nvSpPr>
          <p:spPr>
            <a:xfrm>
              <a:off x="1268272" y="33713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0" name="Oval 649"/>
            <p:cNvSpPr/>
            <p:nvPr/>
          </p:nvSpPr>
          <p:spPr>
            <a:xfrm>
              <a:off x="1268272" y="34354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1" name="Oval 650"/>
            <p:cNvSpPr/>
            <p:nvPr/>
          </p:nvSpPr>
          <p:spPr>
            <a:xfrm>
              <a:off x="1268272" y="34994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2" name="Oval 651"/>
            <p:cNvSpPr/>
            <p:nvPr/>
          </p:nvSpPr>
          <p:spPr>
            <a:xfrm>
              <a:off x="1268272" y="35634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3" name="Oval 652"/>
            <p:cNvSpPr/>
            <p:nvPr/>
          </p:nvSpPr>
          <p:spPr>
            <a:xfrm>
              <a:off x="1268272" y="36274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4" name="Oval 653"/>
            <p:cNvSpPr/>
            <p:nvPr/>
          </p:nvSpPr>
          <p:spPr>
            <a:xfrm>
              <a:off x="1268272" y="36914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5" name="Oval 654"/>
            <p:cNvSpPr/>
            <p:nvPr/>
          </p:nvSpPr>
          <p:spPr>
            <a:xfrm>
              <a:off x="1268272" y="37554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6" name="Oval 655"/>
            <p:cNvSpPr/>
            <p:nvPr/>
          </p:nvSpPr>
          <p:spPr>
            <a:xfrm>
              <a:off x="1268272" y="38194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7" name="Oval 656"/>
            <p:cNvSpPr/>
            <p:nvPr/>
          </p:nvSpPr>
          <p:spPr>
            <a:xfrm>
              <a:off x="1268272" y="38834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8" name="Oval 657"/>
            <p:cNvSpPr/>
            <p:nvPr/>
          </p:nvSpPr>
          <p:spPr>
            <a:xfrm>
              <a:off x="1268272" y="39474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9" name="Oval 658"/>
            <p:cNvSpPr/>
            <p:nvPr/>
          </p:nvSpPr>
          <p:spPr>
            <a:xfrm>
              <a:off x="1268272" y="40114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0" name="Oval 659"/>
            <p:cNvSpPr/>
            <p:nvPr/>
          </p:nvSpPr>
          <p:spPr>
            <a:xfrm>
              <a:off x="1268272" y="40754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1" name="Oval 660"/>
            <p:cNvSpPr/>
            <p:nvPr/>
          </p:nvSpPr>
          <p:spPr>
            <a:xfrm>
              <a:off x="1268272" y="41394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2" name="Oval 661"/>
            <p:cNvSpPr/>
            <p:nvPr/>
          </p:nvSpPr>
          <p:spPr>
            <a:xfrm>
              <a:off x="1268272" y="42034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3" name="Oval 662"/>
            <p:cNvSpPr/>
            <p:nvPr/>
          </p:nvSpPr>
          <p:spPr>
            <a:xfrm>
              <a:off x="1268272" y="42675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4" name="Oval 663"/>
            <p:cNvSpPr/>
            <p:nvPr/>
          </p:nvSpPr>
          <p:spPr>
            <a:xfrm>
              <a:off x="1268272" y="43315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5" name="Oval 664"/>
            <p:cNvSpPr/>
            <p:nvPr/>
          </p:nvSpPr>
          <p:spPr>
            <a:xfrm>
              <a:off x="1268272" y="43955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6" name="Oval 665"/>
            <p:cNvSpPr/>
            <p:nvPr/>
          </p:nvSpPr>
          <p:spPr>
            <a:xfrm>
              <a:off x="1268272" y="44595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7" name="Oval 666"/>
            <p:cNvSpPr/>
            <p:nvPr/>
          </p:nvSpPr>
          <p:spPr>
            <a:xfrm>
              <a:off x="1268272" y="45235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8" name="Oval 667"/>
            <p:cNvSpPr/>
            <p:nvPr/>
          </p:nvSpPr>
          <p:spPr>
            <a:xfrm>
              <a:off x="1268272" y="45875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9" name="Oval 668"/>
            <p:cNvSpPr/>
            <p:nvPr/>
          </p:nvSpPr>
          <p:spPr>
            <a:xfrm>
              <a:off x="1268272" y="46515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0" name="Oval 669"/>
            <p:cNvSpPr/>
            <p:nvPr/>
          </p:nvSpPr>
          <p:spPr>
            <a:xfrm>
              <a:off x="1268272" y="47155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1" name="Oval 670"/>
            <p:cNvSpPr/>
            <p:nvPr/>
          </p:nvSpPr>
          <p:spPr>
            <a:xfrm>
              <a:off x="1268272" y="47795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2" name="Oval 671"/>
            <p:cNvSpPr/>
            <p:nvPr/>
          </p:nvSpPr>
          <p:spPr>
            <a:xfrm>
              <a:off x="1268272" y="48435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3" name="Oval 672"/>
            <p:cNvSpPr/>
            <p:nvPr/>
          </p:nvSpPr>
          <p:spPr>
            <a:xfrm>
              <a:off x="1268272" y="49075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4" name="TextBox 673"/>
            <p:cNvSpPr txBox="1"/>
            <p:nvPr/>
          </p:nvSpPr>
          <p:spPr>
            <a:xfrm>
              <a:off x="1490472" y="2834639"/>
              <a:ext cx="2103120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Purpose</a:t>
              </a:r>
            </a:p>
          </p:txBody>
        </p:sp>
        <p:sp>
          <p:nvSpPr>
            <p:cNvPr id="675" name="Oval 674"/>
            <p:cNvSpPr/>
            <p:nvPr/>
          </p:nvSpPr>
          <p:spPr>
            <a:xfrm>
              <a:off x="1426464" y="3383279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6" name="TextBox 675"/>
            <p:cNvSpPr txBox="1"/>
            <p:nvPr/>
          </p:nvSpPr>
          <p:spPr>
            <a:xfrm>
              <a:off x="1572768" y="3328415"/>
              <a:ext cx="2029967" cy="42434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19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Map how community-informed priorities contribute to and extend policy, strategy and program design</a:t>
              </a:r>
            </a:p>
          </p:txBody>
        </p:sp>
        <p:sp>
          <p:nvSpPr>
            <p:cNvPr id="677" name="Oval 676"/>
            <p:cNvSpPr/>
            <p:nvPr/>
          </p:nvSpPr>
          <p:spPr>
            <a:xfrm>
              <a:off x="1426464" y="3980484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8" name="TextBox 677"/>
            <p:cNvSpPr txBox="1"/>
            <p:nvPr/>
          </p:nvSpPr>
          <p:spPr>
            <a:xfrm>
              <a:off x="1572768" y="3925620"/>
              <a:ext cx="2029967" cy="42434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19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Identify the policy spaces and pathways where community voices can influence decisions</a:t>
              </a:r>
            </a:p>
          </p:txBody>
        </p:sp>
        <p:sp>
          <p:nvSpPr>
            <p:cNvPr id="679" name="Oval 678"/>
            <p:cNvSpPr/>
            <p:nvPr/>
          </p:nvSpPr>
          <p:spPr>
            <a:xfrm>
              <a:off x="1426464" y="4577689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0" name="TextBox 679"/>
            <p:cNvSpPr txBox="1"/>
            <p:nvPr/>
          </p:nvSpPr>
          <p:spPr>
            <a:xfrm>
              <a:off x="1572768" y="4522825"/>
              <a:ext cx="2029967" cy="42434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19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Reveal opportunities to advance internet governance, ICIP and economic sovereignty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B041400-0494-8000-1CE6-5A16DDADB8E5}"/>
              </a:ext>
            </a:extLst>
          </p:cNvPr>
          <p:cNvGrpSpPr/>
          <p:nvPr/>
        </p:nvGrpSpPr>
        <p:grpSpPr>
          <a:xfrm>
            <a:off x="4023360" y="2578608"/>
            <a:ext cx="3886200" cy="2514600"/>
            <a:chOff x="4023360" y="2578608"/>
            <a:chExt cx="3886200" cy="2514600"/>
          </a:xfrm>
        </p:grpSpPr>
        <p:sp>
          <p:nvSpPr>
            <p:cNvPr id="681" name="Rounded Rectangle 680"/>
            <p:cNvSpPr/>
            <p:nvPr/>
          </p:nvSpPr>
          <p:spPr>
            <a:xfrm>
              <a:off x="4023360" y="2578608"/>
              <a:ext cx="3886200" cy="251460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2" name="Oval 681"/>
            <p:cNvSpPr/>
            <p:nvPr/>
          </p:nvSpPr>
          <p:spPr>
            <a:xfrm>
              <a:off x="4728088" y="29596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3" name="Oval 682"/>
            <p:cNvSpPr/>
            <p:nvPr/>
          </p:nvSpPr>
          <p:spPr>
            <a:xfrm>
              <a:off x="4722397" y="30155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4" name="Oval 683"/>
            <p:cNvSpPr/>
            <p:nvPr/>
          </p:nvSpPr>
          <p:spPr>
            <a:xfrm>
              <a:off x="4705560" y="306926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5" name="Oval 684"/>
            <p:cNvSpPr/>
            <p:nvPr/>
          </p:nvSpPr>
          <p:spPr>
            <a:xfrm>
              <a:off x="4678264" y="31184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6" name="Oval 685"/>
            <p:cNvSpPr/>
            <p:nvPr/>
          </p:nvSpPr>
          <p:spPr>
            <a:xfrm>
              <a:off x="4641627" y="31611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7" name="Oval 686"/>
            <p:cNvSpPr/>
            <p:nvPr/>
          </p:nvSpPr>
          <p:spPr>
            <a:xfrm>
              <a:off x="4597150" y="31955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8" name="Oval 687"/>
            <p:cNvSpPr/>
            <p:nvPr/>
          </p:nvSpPr>
          <p:spPr>
            <a:xfrm>
              <a:off x="4546653" y="32203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9" name="Oval 688"/>
            <p:cNvSpPr/>
            <p:nvPr/>
          </p:nvSpPr>
          <p:spPr>
            <a:xfrm>
              <a:off x="4492204" y="323441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0" name="Oval 689"/>
            <p:cNvSpPr/>
            <p:nvPr/>
          </p:nvSpPr>
          <p:spPr>
            <a:xfrm>
              <a:off x="4436031" y="323725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1" name="Oval 690"/>
            <p:cNvSpPr/>
            <p:nvPr/>
          </p:nvSpPr>
          <p:spPr>
            <a:xfrm>
              <a:off x="4380434" y="32287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2" name="Oval 691"/>
            <p:cNvSpPr/>
            <p:nvPr/>
          </p:nvSpPr>
          <p:spPr>
            <a:xfrm>
              <a:off x="4327690" y="320920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3" name="Oval 692"/>
            <p:cNvSpPr/>
            <p:nvPr/>
          </p:nvSpPr>
          <p:spPr>
            <a:xfrm>
              <a:off x="4279958" y="317945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4" name="Oval 693"/>
            <p:cNvSpPr/>
            <p:nvPr/>
          </p:nvSpPr>
          <p:spPr>
            <a:xfrm>
              <a:off x="4239192" y="314070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5" name="Oval 694"/>
            <p:cNvSpPr/>
            <p:nvPr/>
          </p:nvSpPr>
          <p:spPr>
            <a:xfrm>
              <a:off x="4207061" y="309454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6" name="Oval 695"/>
            <p:cNvSpPr/>
            <p:nvPr/>
          </p:nvSpPr>
          <p:spPr>
            <a:xfrm>
              <a:off x="4184881" y="30428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7" name="Oval 696"/>
            <p:cNvSpPr/>
            <p:nvPr/>
          </p:nvSpPr>
          <p:spPr>
            <a:xfrm>
              <a:off x="4173559" y="298776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8" name="Oval 697"/>
            <p:cNvSpPr/>
            <p:nvPr/>
          </p:nvSpPr>
          <p:spPr>
            <a:xfrm>
              <a:off x="4173559" y="293151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9" name="Oval 698"/>
            <p:cNvSpPr/>
            <p:nvPr/>
          </p:nvSpPr>
          <p:spPr>
            <a:xfrm>
              <a:off x="4184881" y="287642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0" name="Oval 699"/>
            <p:cNvSpPr/>
            <p:nvPr/>
          </p:nvSpPr>
          <p:spPr>
            <a:xfrm>
              <a:off x="4207061" y="282473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1" name="Oval 700"/>
            <p:cNvSpPr/>
            <p:nvPr/>
          </p:nvSpPr>
          <p:spPr>
            <a:xfrm>
              <a:off x="4239192" y="277857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2" name="Oval 701"/>
            <p:cNvSpPr/>
            <p:nvPr/>
          </p:nvSpPr>
          <p:spPr>
            <a:xfrm>
              <a:off x="4279958" y="273982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3" name="Oval 702"/>
            <p:cNvSpPr/>
            <p:nvPr/>
          </p:nvSpPr>
          <p:spPr>
            <a:xfrm>
              <a:off x="4327690" y="271006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4" name="Oval 703"/>
            <p:cNvSpPr/>
            <p:nvPr/>
          </p:nvSpPr>
          <p:spPr>
            <a:xfrm>
              <a:off x="4380434" y="26905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5" name="Oval 704"/>
            <p:cNvSpPr/>
            <p:nvPr/>
          </p:nvSpPr>
          <p:spPr>
            <a:xfrm>
              <a:off x="4436031" y="268201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6" name="Oval 705"/>
            <p:cNvSpPr/>
            <p:nvPr/>
          </p:nvSpPr>
          <p:spPr>
            <a:xfrm>
              <a:off x="4492204" y="26848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7" name="Oval 706"/>
            <p:cNvSpPr/>
            <p:nvPr/>
          </p:nvSpPr>
          <p:spPr>
            <a:xfrm>
              <a:off x="4546653" y="269896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8" name="Oval 707"/>
            <p:cNvSpPr/>
            <p:nvPr/>
          </p:nvSpPr>
          <p:spPr>
            <a:xfrm>
              <a:off x="4597150" y="27237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9" name="Oval 708"/>
            <p:cNvSpPr/>
            <p:nvPr/>
          </p:nvSpPr>
          <p:spPr>
            <a:xfrm>
              <a:off x="4641627" y="275816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0" name="Oval 709"/>
            <p:cNvSpPr/>
            <p:nvPr/>
          </p:nvSpPr>
          <p:spPr>
            <a:xfrm>
              <a:off x="4678264" y="28008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1" name="Oval 710"/>
            <p:cNvSpPr/>
            <p:nvPr/>
          </p:nvSpPr>
          <p:spPr>
            <a:xfrm>
              <a:off x="4705560" y="285001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2" name="Oval 711"/>
            <p:cNvSpPr/>
            <p:nvPr/>
          </p:nvSpPr>
          <p:spPr>
            <a:xfrm>
              <a:off x="4722397" y="290368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3" name="Oval 712"/>
            <p:cNvSpPr/>
            <p:nvPr/>
          </p:nvSpPr>
          <p:spPr>
            <a:xfrm>
              <a:off x="4728088" y="29596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4" name="Oval 713"/>
            <p:cNvSpPr/>
            <p:nvPr/>
          </p:nvSpPr>
          <p:spPr>
            <a:xfrm>
              <a:off x="4310253" y="3002203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5" name="Arc 714"/>
            <p:cNvSpPr/>
            <p:nvPr/>
          </p:nvSpPr>
          <p:spPr>
            <a:xfrm>
              <a:off x="4279849" y="3084728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6" name="Oval 715"/>
            <p:cNvSpPr/>
            <p:nvPr/>
          </p:nvSpPr>
          <p:spPr>
            <a:xfrm>
              <a:off x="4423181" y="3002203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7" name="Arc 716"/>
            <p:cNvSpPr/>
            <p:nvPr/>
          </p:nvSpPr>
          <p:spPr>
            <a:xfrm>
              <a:off x="4392777" y="3084728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8" name="Oval 717"/>
            <p:cNvSpPr/>
            <p:nvPr/>
          </p:nvSpPr>
          <p:spPr>
            <a:xfrm>
              <a:off x="4536109" y="3002203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9" name="Arc 718"/>
            <p:cNvSpPr/>
            <p:nvPr/>
          </p:nvSpPr>
          <p:spPr>
            <a:xfrm>
              <a:off x="4505706" y="3084728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0" name="Rounded Rectangle 719"/>
            <p:cNvSpPr/>
            <p:nvPr/>
          </p:nvSpPr>
          <p:spPr>
            <a:xfrm>
              <a:off x="4349343" y="2815437"/>
              <a:ext cx="225856" cy="104241"/>
            </a:xfrm>
            <a:prstGeom prst="round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1" name="Oval 720"/>
            <p:cNvSpPr/>
            <p:nvPr/>
          </p:nvSpPr>
          <p:spPr>
            <a:xfrm>
              <a:off x="4399727" y="2867558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2" name="Oval 721"/>
            <p:cNvSpPr/>
            <p:nvPr/>
          </p:nvSpPr>
          <p:spPr>
            <a:xfrm>
              <a:off x="4451847" y="2867558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3" name="Oval 722"/>
            <p:cNvSpPr/>
            <p:nvPr/>
          </p:nvSpPr>
          <p:spPr>
            <a:xfrm>
              <a:off x="4503968" y="2867558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4" name="Oval 723"/>
            <p:cNvSpPr/>
            <p:nvPr/>
          </p:nvSpPr>
          <p:spPr>
            <a:xfrm>
              <a:off x="4944160" y="27313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5" name="Oval 724"/>
            <p:cNvSpPr/>
            <p:nvPr/>
          </p:nvSpPr>
          <p:spPr>
            <a:xfrm>
              <a:off x="4944160" y="27953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6" name="Oval 725"/>
            <p:cNvSpPr/>
            <p:nvPr/>
          </p:nvSpPr>
          <p:spPr>
            <a:xfrm>
              <a:off x="4944160" y="28593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7" name="Oval 726"/>
            <p:cNvSpPr/>
            <p:nvPr/>
          </p:nvSpPr>
          <p:spPr>
            <a:xfrm>
              <a:off x="4944160" y="29233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8" name="Oval 727"/>
            <p:cNvSpPr/>
            <p:nvPr/>
          </p:nvSpPr>
          <p:spPr>
            <a:xfrm>
              <a:off x="4944160" y="29873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9" name="Oval 728"/>
            <p:cNvSpPr/>
            <p:nvPr/>
          </p:nvSpPr>
          <p:spPr>
            <a:xfrm>
              <a:off x="4944160" y="30513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0" name="Oval 729"/>
            <p:cNvSpPr/>
            <p:nvPr/>
          </p:nvSpPr>
          <p:spPr>
            <a:xfrm>
              <a:off x="4944160" y="31153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1" name="Oval 730"/>
            <p:cNvSpPr/>
            <p:nvPr/>
          </p:nvSpPr>
          <p:spPr>
            <a:xfrm>
              <a:off x="4944160" y="31793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2" name="Oval 731"/>
            <p:cNvSpPr/>
            <p:nvPr/>
          </p:nvSpPr>
          <p:spPr>
            <a:xfrm>
              <a:off x="4944160" y="32433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3" name="Oval 732"/>
            <p:cNvSpPr/>
            <p:nvPr/>
          </p:nvSpPr>
          <p:spPr>
            <a:xfrm>
              <a:off x="4944160" y="33073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4" name="Oval 733"/>
            <p:cNvSpPr/>
            <p:nvPr/>
          </p:nvSpPr>
          <p:spPr>
            <a:xfrm>
              <a:off x="4944160" y="33713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5" name="Oval 734"/>
            <p:cNvSpPr/>
            <p:nvPr/>
          </p:nvSpPr>
          <p:spPr>
            <a:xfrm>
              <a:off x="4944160" y="34354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6" name="Oval 735"/>
            <p:cNvSpPr/>
            <p:nvPr/>
          </p:nvSpPr>
          <p:spPr>
            <a:xfrm>
              <a:off x="4944160" y="34994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7" name="Oval 736"/>
            <p:cNvSpPr/>
            <p:nvPr/>
          </p:nvSpPr>
          <p:spPr>
            <a:xfrm>
              <a:off x="4944160" y="35634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8" name="Oval 737"/>
            <p:cNvSpPr/>
            <p:nvPr/>
          </p:nvSpPr>
          <p:spPr>
            <a:xfrm>
              <a:off x="4944160" y="36274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9" name="Oval 738"/>
            <p:cNvSpPr/>
            <p:nvPr/>
          </p:nvSpPr>
          <p:spPr>
            <a:xfrm>
              <a:off x="4944160" y="36914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0" name="Oval 739"/>
            <p:cNvSpPr/>
            <p:nvPr/>
          </p:nvSpPr>
          <p:spPr>
            <a:xfrm>
              <a:off x="4944160" y="37554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1" name="Oval 740"/>
            <p:cNvSpPr/>
            <p:nvPr/>
          </p:nvSpPr>
          <p:spPr>
            <a:xfrm>
              <a:off x="4944160" y="38194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2" name="Oval 741"/>
            <p:cNvSpPr/>
            <p:nvPr/>
          </p:nvSpPr>
          <p:spPr>
            <a:xfrm>
              <a:off x="4944160" y="38834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3" name="Oval 742"/>
            <p:cNvSpPr/>
            <p:nvPr/>
          </p:nvSpPr>
          <p:spPr>
            <a:xfrm>
              <a:off x="4944160" y="39474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4" name="Oval 743"/>
            <p:cNvSpPr/>
            <p:nvPr/>
          </p:nvSpPr>
          <p:spPr>
            <a:xfrm>
              <a:off x="4944160" y="40114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5" name="Oval 744"/>
            <p:cNvSpPr/>
            <p:nvPr/>
          </p:nvSpPr>
          <p:spPr>
            <a:xfrm>
              <a:off x="4944160" y="40754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6" name="Oval 745"/>
            <p:cNvSpPr/>
            <p:nvPr/>
          </p:nvSpPr>
          <p:spPr>
            <a:xfrm>
              <a:off x="4944160" y="41394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7" name="Oval 746"/>
            <p:cNvSpPr/>
            <p:nvPr/>
          </p:nvSpPr>
          <p:spPr>
            <a:xfrm>
              <a:off x="4944160" y="42034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8" name="Oval 747"/>
            <p:cNvSpPr/>
            <p:nvPr/>
          </p:nvSpPr>
          <p:spPr>
            <a:xfrm>
              <a:off x="4944160" y="42675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9" name="Oval 748"/>
            <p:cNvSpPr/>
            <p:nvPr/>
          </p:nvSpPr>
          <p:spPr>
            <a:xfrm>
              <a:off x="4944160" y="43315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0" name="Oval 749"/>
            <p:cNvSpPr/>
            <p:nvPr/>
          </p:nvSpPr>
          <p:spPr>
            <a:xfrm>
              <a:off x="4944160" y="43955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1" name="Oval 750"/>
            <p:cNvSpPr/>
            <p:nvPr/>
          </p:nvSpPr>
          <p:spPr>
            <a:xfrm>
              <a:off x="4944160" y="44595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2" name="Oval 751"/>
            <p:cNvSpPr/>
            <p:nvPr/>
          </p:nvSpPr>
          <p:spPr>
            <a:xfrm>
              <a:off x="4944160" y="45235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3" name="Oval 752"/>
            <p:cNvSpPr/>
            <p:nvPr/>
          </p:nvSpPr>
          <p:spPr>
            <a:xfrm>
              <a:off x="4944160" y="45875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4" name="Oval 753"/>
            <p:cNvSpPr/>
            <p:nvPr/>
          </p:nvSpPr>
          <p:spPr>
            <a:xfrm>
              <a:off x="4944160" y="46515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5" name="Oval 754"/>
            <p:cNvSpPr/>
            <p:nvPr/>
          </p:nvSpPr>
          <p:spPr>
            <a:xfrm>
              <a:off x="4944160" y="47155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6" name="Oval 755"/>
            <p:cNvSpPr/>
            <p:nvPr/>
          </p:nvSpPr>
          <p:spPr>
            <a:xfrm>
              <a:off x="4944160" y="47795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7" name="Oval 756"/>
            <p:cNvSpPr/>
            <p:nvPr/>
          </p:nvSpPr>
          <p:spPr>
            <a:xfrm>
              <a:off x="4944160" y="48435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8" name="Oval 757"/>
            <p:cNvSpPr/>
            <p:nvPr/>
          </p:nvSpPr>
          <p:spPr>
            <a:xfrm>
              <a:off x="4944160" y="49075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9" name="TextBox 758"/>
            <p:cNvSpPr txBox="1"/>
            <p:nvPr/>
          </p:nvSpPr>
          <p:spPr>
            <a:xfrm>
              <a:off x="5166360" y="2834639"/>
              <a:ext cx="2560320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Discussion prompts</a:t>
              </a:r>
            </a:p>
          </p:txBody>
        </p:sp>
        <p:sp>
          <p:nvSpPr>
            <p:cNvPr id="760" name="Oval 759"/>
            <p:cNvSpPr/>
            <p:nvPr/>
          </p:nvSpPr>
          <p:spPr>
            <a:xfrm>
              <a:off x="5102352" y="3383279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1" name="TextBox 760"/>
            <p:cNvSpPr txBox="1"/>
            <p:nvPr/>
          </p:nvSpPr>
          <p:spPr>
            <a:xfrm>
              <a:off x="5248656" y="3328415"/>
              <a:ext cx="2487168" cy="30947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88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Where are the key internet governance policy spaces?</a:t>
              </a:r>
            </a:p>
          </p:txBody>
        </p:sp>
        <p:sp>
          <p:nvSpPr>
            <p:cNvPr id="762" name="Oval 761"/>
            <p:cNvSpPr/>
            <p:nvPr/>
          </p:nvSpPr>
          <p:spPr>
            <a:xfrm>
              <a:off x="5102352" y="3692753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3" name="TextBox 762"/>
            <p:cNvSpPr txBox="1"/>
            <p:nvPr/>
          </p:nvSpPr>
          <p:spPr>
            <a:xfrm>
              <a:off x="5248656" y="3637889"/>
              <a:ext cx="2487168" cy="44135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88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How can provenance and implementation of ICIP be reflected in policy?</a:t>
              </a:r>
            </a:p>
          </p:txBody>
        </p:sp>
        <p:sp>
          <p:nvSpPr>
            <p:cNvPr id="764" name="Oval 763"/>
            <p:cNvSpPr/>
            <p:nvPr/>
          </p:nvSpPr>
          <p:spPr>
            <a:xfrm>
              <a:off x="5102352" y="4134103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5" name="TextBox 764"/>
            <p:cNvSpPr txBox="1"/>
            <p:nvPr/>
          </p:nvSpPr>
          <p:spPr>
            <a:xfrm>
              <a:off x="5248656" y="4079239"/>
              <a:ext cx="2487168" cy="30947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88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are the local, state and federal policy pathways?</a:t>
              </a:r>
            </a:p>
          </p:txBody>
        </p:sp>
        <p:sp>
          <p:nvSpPr>
            <p:cNvPr id="766" name="Oval 765"/>
            <p:cNvSpPr/>
            <p:nvPr/>
          </p:nvSpPr>
          <p:spPr>
            <a:xfrm>
              <a:off x="5102352" y="4443577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7" name="TextBox 766"/>
            <p:cNvSpPr txBox="1"/>
            <p:nvPr/>
          </p:nvSpPr>
          <p:spPr>
            <a:xfrm>
              <a:off x="5248656" y="4388713"/>
              <a:ext cx="2487168" cy="30947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88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economic sovereignty opportunities exist?</a:t>
              </a:r>
            </a:p>
          </p:txBody>
        </p:sp>
        <p:sp>
          <p:nvSpPr>
            <p:cNvPr id="768" name="Oval 767"/>
            <p:cNvSpPr/>
            <p:nvPr/>
          </p:nvSpPr>
          <p:spPr>
            <a:xfrm>
              <a:off x="5102352" y="4753051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9" name="TextBox 768"/>
            <p:cNvSpPr txBox="1"/>
            <p:nvPr/>
          </p:nvSpPr>
          <p:spPr>
            <a:xfrm>
              <a:off x="5248656" y="4698187"/>
              <a:ext cx="2487168" cy="2708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88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policy outputs would be most useful (</a:t>
              </a:r>
              <a:r>
                <a:rPr lang="en-AU" noProof="0" dirty="0" err="1"/>
                <a:t>eg</a:t>
              </a:r>
              <a:r>
                <a:rPr lang="en-AU" noProof="0" dirty="0"/>
                <a:t> recommendations, whitepaper, or strategy)?</a:t>
              </a:r>
            </a:p>
          </p:txBody>
        </p:sp>
      </p:grpSp>
      <p:grpSp>
        <p:nvGrpSpPr>
          <p:cNvPr id="900" name="Group 899">
            <a:extLst>
              <a:ext uri="{FF2B5EF4-FFF2-40B4-BE49-F238E27FC236}">
                <a16:creationId xmlns:a16="http://schemas.microsoft.com/office/drawing/2014/main" id="{48A071E3-CFFC-9087-C8D4-A70C73E99827}"/>
              </a:ext>
            </a:extLst>
          </p:cNvPr>
          <p:cNvGrpSpPr/>
          <p:nvPr/>
        </p:nvGrpSpPr>
        <p:grpSpPr>
          <a:xfrm>
            <a:off x="8138160" y="2578608"/>
            <a:ext cx="2971800" cy="2514600"/>
            <a:chOff x="8138160" y="2578608"/>
            <a:chExt cx="2971800" cy="2514600"/>
          </a:xfrm>
        </p:grpSpPr>
        <p:sp>
          <p:nvSpPr>
            <p:cNvPr id="770" name="Rounded Rectangle 769"/>
            <p:cNvSpPr/>
            <p:nvPr/>
          </p:nvSpPr>
          <p:spPr>
            <a:xfrm>
              <a:off x="8138160" y="2578608"/>
              <a:ext cx="2971800" cy="2514600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1" name="Oval 770"/>
            <p:cNvSpPr/>
            <p:nvPr/>
          </p:nvSpPr>
          <p:spPr>
            <a:xfrm>
              <a:off x="8842888" y="29596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2" name="Oval 771"/>
            <p:cNvSpPr/>
            <p:nvPr/>
          </p:nvSpPr>
          <p:spPr>
            <a:xfrm>
              <a:off x="8837197" y="30155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3" name="Oval 772"/>
            <p:cNvSpPr/>
            <p:nvPr/>
          </p:nvSpPr>
          <p:spPr>
            <a:xfrm>
              <a:off x="8820360" y="306926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4" name="Oval 773"/>
            <p:cNvSpPr/>
            <p:nvPr/>
          </p:nvSpPr>
          <p:spPr>
            <a:xfrm>
              <a:off x="8793064" y="31184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5" name="Oval 774"/>
            <p:cNvSpPr/>
            <p:nvPr/>
          </p:nvSpPr>
          <p:spPr>
            <a:xfrm>
              <a:off x="8756427" y="31611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6" name="Oval 775"/>
            <p:cNvSpPr/>
            <p:nvPr/>
          </p:nvSpPr>
          <p:spPr>
            <a:xfrm>
              <a:off x="8711950" y="31955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7" name="Oval 776"/>
            <p:cNvSpPr/>
            <p:nvPr/>
          </p:nvSpPr>
          <p:spPr>
            <a:xfrm>
              <a:off x="8661453" y="322031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8" name="Oval 777"/>
            <p:cNvSpPr/>
            <p:nvPr/>
          </p:nvSpPr>
          <p:spPr>
            <a:xfrm>
              <a:off x="8607004" y="323441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9" name="Oval 778"/>
            <p:cNvSpPr/>
            <p:nvPr/>
          </p:nvSpPr>
          <p:spPr>
            <a:xfrm>
              <a:off x="8550831" y="323725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0" name="Oval 779"/>
            <p:cNvSpPr/>
            <p:nvPr/>
          </p:nvSpPr>
          <p:spPr>
            <a:xfrm>
              <a:off x="8495234" y="32287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1" name="Oval 780"/>
            <p:cNvSpPr/>
            <p:nvPr/>
          </p:nvSpPr>
          <p:spPr>
            <a:xfrm>
              <a:off x="8442490" y="320920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2" name="Oval 781"/>
            <p:cNvSpPr/>
            <p:nvPr/>
          </p:nvSpPr>
          <p:spPr>
            <a:xfrm>
              <a:off x="8394758" y="317945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3" name="Oval 782"/>
            <p:cNvSpPr/>
            <p:nvPr/>
          </p:nvSpPr>
          <p:spPr>
            <a:xfrm>
              <a:off x="8353992" y="314070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4" name="Oval 783"/>
            <p:cNvSpPr/>
            <p:nvPr/>
          </p:nvSpPr>
          <p:spPr>
            <a:xfrm>
              <a:off x="8321861" y="309454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5" name="Oval 784"/>
            <p:cNvSpPr/>
            <p:nvPr/>
          </p:nvSpPr>
          <p:spPr>
            <a:xfrm>
              <a:off x="8299681" y="30428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6" name="Oval 785"/>
            <p:cNvSpPr/>
            <p:nvPr/>
          </p:nvSpPr>
          <p:spPr>
            <a:xfrm>
              <a:off x="8288359" y="298776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7" name="Oval 786"/>
            <p:cNvSpPr/>
            <p:nvPr/>
          </p:nvSpPr>
          <p:spPr>
            <a:xfrm>
              <a:off x="8288359" y="293151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8" name="Oval 787"/>
            <p:cNvSpPr/>
            <p:nvPr/>
          </p:nvSpPr>
          <p:spPr>
            <a:xfrm>
              <a:off x="8299681" y="287642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9" name="Oval 788"/>
            <p:cNvSpPr/>
            <p:nvPr/>
          </p:nvSpPr>
          <p:spPr>
            <a:xfrm>
              <a:off x="8321861" y="2824735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0" name="Oval 789"/>
            <p:cNvSpPr/>
            <p:nvPr/>
          </p:nvSpPr>
          <p:spPr>
            <a:xfrm>
              <a:off x="8353992" y="277857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1" name="Oval 790"/>
            <p:cNvSpPr/>
            <p:nvPr/>
          </p:nvSpPr>
          <p:spPr>
            <a:xfrm>
              <a:off x="8394758" y="273982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2" name="Oval 791"/>
            <p:cNvSpPr/>
            <p:nvPr/>
          </p:nvSpPr>
          <p:spPr>
            <a:xfrm>
              <a:off x="8442490" y="271006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3" name="Oval 792"/>
            <p:cNvSpPr/>
            <p:nvPr/>
          </p:nvSpPr>
          <p:spPr>
            <a:xfrm>
              <a:off x="8495234" y="26905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4" name="Oval 793"/>
            <p:cNvSpPr/>
            <p:nvPr/>
          </p:nvSpPr>
          <p:spPr>
            <a:xfrm>
              <a:off x="8550831" y="268201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5" name="Oval 794"/>
            <p:cNvSpPr/>
            <p:nvPr/>
          </p:nvSpPr>
          <p:spPr>
            <a:xfrm>
              <a:off x="8607004" y="26848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6" name="Oval 795"/>
            <p:cNvSpPr/>
            <p:nvPr/>
          </p:nvSpPr>
          <p:spPr>
            <a:xfrm>
              <a:off x="8661453" y="269896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7" name="Oval 796"/>
            <p:cNvSpPr/>
            <p:nvPr/>
          </p:nvSpPr>
          <p:spPr>
            <a:xfrm>
              <a:off x="8711950" y="272373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8" name="Oval 797"/>
            <p:cNvSpPr/>
            <p:nvPr/>
          </p:nvSpPr>
          <p:spPr>
            <a:xfrm>
              <a:off x="8756427" y="275816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9" name="Oval 798"/>
            <p:cNvSpPr/>
            <p:nvPr/>
          </p:nvSpPr>
          <p:spPr>
            <a:xfrm>
              <a:off x="8793064" y="28008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0" name="Oval 799"/>
            <p:cNvSpPr/>
            <p:nvPr/>
          </p:nvSpPr>
          <p:spPr>
            <a:xfrm>
              <a:off x="8820360" y="285001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1" name="Oval 800"/>
            <p:cNvSpPr/>
            <p:nvPr/>
          </p:nvSpPr>
          <p:spPr>
            <a:xfrm>
              <a:off x="8837197" y="290368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2" name="Oval 801"/>
            <p:cNvSpPr/>
            <p:nvPr/>
          </p:nvSpPr>
          <p:spPr>
            <a:xfrm>
              <a:off x="8842888" y="295963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3" name="Oval 802"/>
            <p:cNvSpPr/>
            <p:nvPr/>
          </p:nvSpPr>
          <p:spPr>
            <a:xfrm>
              <a:off x="8405073" y="3060405"/>
              <a:ext cx="31272" cy="3127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4" name="Oval 803"/>
            <p:cNvSpPr/>
            <p:nvPr/>
          </p:nvSpPr>
          <p:spPr>
            <a:xfrm>
              <a:off x="8483254" y="3001927"/>
              <a:ext cx="31272" cy="3127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5" name="Oval 804"/>
            <p:cNvSpPr/>
            <p:nvPr/>
          </p:nvSpPr>
          <p:spPr>
            <a:xfrm>
              <a:off x="8561435" y="2997214"/>
              <a:ext cx="31272" cy="3127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6" name="Oval 805"/>
            <p:cNvSpPr/>
            <p:nvPr/>
          </p:nvSpPr>
          <p:spPr>
            <a:xfrm>
              <a:off x="8639616" y="3050598"/>
              <a:ext cx="31272" cy="3127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7" name="Oval 806"/>
            <p:cNvSpPr/>
            <p:nvPr/>
          </p:nvSpPr>
          <p:spPr>
            <a:xfrm>
              <a:off x="8717798" y="3112998"/>
              <a:ext cx="31272" cy="3127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8" name="Oval 807"/>
            <p:cNvSpPr/>
            <p:nvPr/>
          </p:nvSpPr>
          <p:spPr>
            <a:xfrm>
              <a:off x="8672626" y="2824124"/>
              <a:ext cx="112928" cy="112928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9" name="Oval 808"/>
            <p:cNvSpPr/>
            <p:nvPr/>
          </p:nvSpPr>
          <p:spPr>
            <a:xfrm>
              <a:off x="8703030" y="2854528"/>
              <a:ext cx="52120" cy="5212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0" name="Isosceles Triangle 809"/>
            <p:cNvSpPr/>
            <p:nvPr/>
          </p:nvSpPr>
          <p:spPr>
            <a:xfrm>
              <a:off x="8690000" y="2919679"/>
              <a:ext cx="78181" cy="86868"/>
            </a:xfrm>
            <a:prstGeom prst="triangl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1" name="Oval 810"/>
            <p:cNvSpPr/>
            <p:nvPr/>
          </p:nvSpPr>
          <p:spPr>
            <a:xfrm>
              <a:off x="9058960" y="27313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2" name="Oval 811"/>
            <p:cNvSpPr/>
            <p:nvPr/>
          </p:nvSpPr>
          <p:spPr>
            <a:xfrm>
              <a:off x="9058960" y="27953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3" name="Oval 812"/>
            <p:cNvSpPr/>
            <p:nvPr/>
          </p:nvSpPr>
          <p:spPr>
            <a:xfrm>
              <a:off x="9058960" y="28593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4" name="Oval 813"/>
            <p:cNvSpPr/>
            <p:nvPr/>
          </p:nvSpPr>
          <p:spPr>
            <a:xfrm>
              <a:off x="9058960" y="29233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5" name="Oval 814"/>
            <p:cNvSpPr/>
            <p:nvPr/>
          </p:nvSpPr>
          <p:spPr>
            <a:xfrm>
              <a:off x="9058960" y="29873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6" name="Oval 815"/>
            <p:cNvSpPr/>
            <p:nvPr/>
          </p:nvSpPr>
          <p:spPr>
            <a:xfrm>
              <a:off x="9058960" y="30513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7" name="Oval 816"/>
            <p:cNvSpPr/>
            <p:nvPr/>
          </p:nvSpPr>
          <p:spPr>
            <a:xfrm>
              <a:off x="9058960" y="31153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8" name="Oval 817"/>
            <p:cNvSpPr/>
            <p:nvPr/>
          </p:nvSpPr>
          <p:spPr>
            <a:xfrm>
              <a:off x="9058960" y="31793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9" name="Oval 818"/>
            <p:cNvSpPr/>
            <p:nvPr/>
          </p:nvSpPr>
          <p:spPr>
            <a:xfrm>
              <a:off x="9058960" y="32433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0" name="Oval 819"/>
            <p:cNvSpPr/>
            <p:nvPr/>
          </p:nvSpPr>
          <p:spPr>
            <a:xfrm>
              <a:off x="9058960" y="33073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1" name="Oval 820"/>
            <p:cNvSpPr/>
            <p:nvPr/>
          </p:nvSpPr>
          <p:spPr>
            <a:xfrm>
              <a:off x="9058960" y="33713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2" name="Oval 821"/>
            <p:cNvSpPr/>
            <p:nvPr/>
          </p:nvSpPr>
          <p:spPr>
            <a:xfrm>
              <a:off x="9058960" y="34354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3" name="Oval 822"/>
            <p:cNvSpPr/>
            <p:nvPr/>
          </p:nvSpPr>
          <p:spPr>
            <a:xfrm>
              <a:off x="9058960" y="34994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4" name="Oval 823"/>
            <p:cNvSpPr/>
            <p:nvPr/>
          </p:nvSpPr>
          <p:spPr>
            <a:xfrm>
              <a:off x="9058960" y="35634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5" name="Oval 824"/>
            <p:cNvSpPr/>
            <p:nvPr/>
          </p:nvSpPr>
          <p:spPr>
            <a:xfrm>
              <a:off x="9058960" y="36274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6" name="Oval 825"/>
            <p:cNvSpPr/>
            <p:nvPr/>
          </p:nvSpPr>
          <p:spPr>
            <a:xfrm>
              <a:off x="9058960" y="36914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7" name="Oval 826"/>
            <p:cNvSpPr/>
            <p:nvPr/>
          </p:nvSpPr>
          <p:spPr>
            <a:xfrm>
              <a:off x="9058960" y="37554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8" name="Oval 827"/>
            <p:cNvSpPr/>
            <p:nvPr/>
          </p:nvSpPr>
          <p:spPr>
            <a:xfrm>
              <a:off x="9058960" y="38194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9" name="Oval 828"/>
            <p:cNvSpPr/>
            <p:nvPr/>
          </p:nvSpPr>
          <p:spPr>
            <a:xfrm>
              <a:off x="9058960" y="38834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0" name="Oval 829"/>
            <p:cNvSpPr/>
            <p:nvPr/>
          </p:nvSpPr>
          <p:spPr>
            <a:xfrm>
              <a:off x="9058960" y="39474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1" name="Oval 830"/>
            <p:cNvSpPr/>
            <p:nvPr/>
          </p:nvSpPr>
          <p:spPr>
            <a:xfrm>
              <a:off x="9058960" y="40114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6" name="TextBox 845"/>
            <p:cNvSpPr txBox="1"/>
            <p:nvPr/>
          </p:nvSpPr>
          <p:spPr>
            <a:xfrm>
              <a:off x="9281160" y="2834639"/>
              <a:ext cx="1645920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Tangible outputs</a:t>
              </a:r>
            </a:p>
          </p:txBody>
        </p:sp>
        <p:sp>
          <p:nvSpPr>
            <p:cNvPr id="847" name="Oval 846"/>
            <p:cNvSpPr/>
            <p:nvPr/>
          </p:nvSpPr>
          <p:spPr>
            <a:xfrm>
              <a:off x="9217152" y="3383279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8" name="TextBox 847"/>
            <p:cNvSpPr txBox="1"/>
            <p:nvPr/>
          </p:nvSpPr>
          <p:spPr>
            <a:xfrm>
              <a:off x="9363456" y="3328415"/>
              <a:ext cx="1572768" cy="20307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Policy pathways map</a:t>
              </a:r>
            </a:p>
          </p:txBody>
        </p:sp>
        <p:sp>
          <p:nvSpPr>
            <p:cNvPr id="849" name="Oval 848"/>
            <p:cNvSpPr/>
            <p:nvPr/>
          </p:nvSpPr>
          <p:spPr>
            <a:xfrm>
              <a:off x="9217152" y="3586353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0" name="TextBox 849"/>
            <p:cNvSpPr txBox="1"/>
            <p:nvPr/>
          </p:nvSpPr>
          <p:spPr>
            <a:xfrm>
              <a:off x="9363456" y="3531489"/>
              <a:ext cx="1572768" cy="20307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Priority themes</a:t>
              </a:r>
            </a:p>
          </p:txBody>
        </p:sp>
        <p:sp>
          <p:nvSpPr>
            <p:cNvPr id="851" name="Oval 850"/>
            <p:cNvSpPr/>
            <p:nvPr/>
          </p:nvSpPr>
          <p:spPr>
            <a:xfrm>
              <a:off x="9217152" y="3789425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2" name="TextBox 851"/>
            <p:cNvSpPr txBox="1"/>
            <p:nvPr/>
          </p:nvSpPr>
          <p:spPr>
            <a:xfrm>
              <a:off x="9363456" y="3734562"/>
              <a:ext cx="1572768" cy="36042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Recommended output formats</a:t>
              </a:r>
            </a:p>
          </p:txBody>
        </p:sp>
      </p:grpSp>
      <p:grpSp>
        <p:nvGrpSpPr>
          <p:cNvPr id="897" name="Group 896">
            <a:extLst>
              <a:ext uri="{FF2B5EF4-FFF2-40B4-BE49-F238E27FC236}">
                <a16:creationId xmlns:a16="http://schemas.microsoft.com/office/drawing/2014/main" id="{9E9AE03C-227B-595C-82CB-7EA75896A2FA}"/>
              </a:ext>
            </a:extLst>
          </p:cNvPr>
          <p:cNvGrpSpPr/>
          <p:nvPr/>
        </p:nvGrpSpPr>
        <p:grpSpPr>
          <a:xfrm>
            <a:off x="2160000" y="5580000"/>
            <a:ext cx="7955279" cy="475488"/>
            <a:chOff x="2011680" y="5321808"/>
            <a:chExt cx="7955279" cy="475488"/>
          </a:xfrm>
        </p:grpSpPr>
        <p:sp>
          <p:nvSpPr>
            <p:cNvPr id="853" name="Rounded Rectangle 852"/>
            <p:cNvSpPr/>
            <p:nvPr/>
          </p:nvSpPr>
          <p:spPr>
            <a:xfrm>
              <a:off x="2011680" y="5321808"/>
              <a:ext cx="7955279" cy="475488"/>
            </a:xfrm>
            <a:prstGeom prst="roundRect">
              <a:avLst/>
            </a:prstGeom>
            <a:noFill/>
            <a:ln w="1524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4" name="Oval 853"/>
            <p:cNvSpPr/>
            <p:nvPr/>
          </p:nvSpPr>
          <p:spPr>
            <a:xfrm>
              <a:off x="2633014" y="554995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5" name="Oval 854"/>
            <p:cNvSpPr/>
            <p:nvPr/>
          </p:nvSpPr>
          <p:spPr>
            <a:xfrm>
              <a:off x="2628522" y="559412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6" name="Oval 855"/>
            <p:cNvSpPr/>
            <p:nvPr/>
          </p:nvSpPr>
          <p:spPr>
            <a:xfrm>
              <a:off x="2615229" y="563649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7" name="Oval 856"/>
            <p:cNvSpPr/>
            <p:nvPr/>
          </p:nvSpPr>
          <p:spPr>
            <a:xfrm>
              <a:off x="2593680" y="567531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8" name="Oval 857"/>
            <p:cNvSpPr/>
            <p:nvPr/>
          </p:nvSpPr>
          <p:spPr>
            <a:xfrm>
              <a:off x="2564756" y="57090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9" name="Oval 858"/>
            <p:cNvSpPr/>
            <p:nvPr/>
          </p:nvSpPr>
          <p:spPr>
            <a:xfrm>
              <a:off x="2529643" y="573619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0" name="Oval 859"/>
            <p:cNvSpPr/>
            <p:nvPr/>
          </p:nvSpPr>
          <p:spPr>
            <a:xfrm>
              <a:off x="2489777" y="575574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1" name="Oval 860"/>
            <p:cNvSpPr/>
            <p:nvPr/>
          </p:nvSpPr>
          <p:spPr>
            <a:xfrm>
              <a:off x="2446790" y="576687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2" name="Oval 861"/>
            <p:cNvSpPr/>
            <p:nvPr/>
          </p:nvSpPr>
          <p:spPr>
            <a:xfrm>
              <a:off x="2402443" y="576912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3" name="Oval 862"/>
            <p:cNvSpPr/>
            <p:nvPr/>
          </p:nvSpPr>
          <p:spPr>
            <a:xfrm>
              <a:off x="2358551" y="576240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4" name="Oval 863"/>
            <p:cNvSpPr/>
            <p:nvPr/>
          </p:nvSpPr>
          <p:spPr>
            <a:xfrm>
              <a:off x="2316911" y="574697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5" name="Oval 864"/>
            <p:cNvSpPr/>
            <p:nvPr/>
          </p:nvSpPr>
          <p:spPr>
            <a:xfrm>
              <a:off x="2279228" y="572349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6" name="Oval 865"/>
            <p:cNvSpPr/>
            <p:nvPr/>
          </p:nvSpPr>
          <p:spPr>
            <a:xfrm>
              <a:off x="2247044" y="569289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7" name="Oval 866"/>
            <p:cNvSpPr/>
            <p:nvPr/>
          </p:nvSpPr>
          <p:spPr>
            <a:xfrm>
              <a:off x="2221678" y="565645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8" name="Oval 867"/>
            <p:cNvSpPr/>
            <p:nvPr/>
          </p:nvSpPr>
          <p:spPr>
            <a:xfrm>
              <a:off x="2204167" y="561564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9" name="Oval 868"/>
            <p:cNvSpPr/>
            <p:nvPr/>
          </p:nvSpPr>
          <p:spPr>
            <a:xfrm>
              <a:off x="2195228" y="557215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0" name="Oval 869"/>
            <p:cNvSpPr/>
            <p:nvPr/>
          </p:nvSpPr>
          <p:spPr>
            <a:xfrm>
              <a:off x="2195228" y="552774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1" name="Oval 870"/>
            <p:cNvSpPr/>
            <p:nvPr/>
          </p:nvSpPr>
          <p:spPr>
            <a:xfrm>
              <a:off x="2204167" y="548425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2" name="Oval 871"/>
            <p:cNvSpPr/>
            <p:nvPr/>
          </p:nvSpPr>
          <p:spPr>
            <a:xfrm>
              <a:off x="2221678" y="544344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3" name="Oval 872"/>
            <p:cNvSpPr/>
            <p:nvPr/>
          </p:nvSpPr>
          <p:spPr>
            <a:xfrm>
              <a:off x="2247044" y="540700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4" name="Oval 873"/>
            <p:cNvSpPr/>
            <p:nvPr/>
          </p:nvSpPr>
          <p:spPr>
            <a:xfrm>
              <a:off x="2279228" y="53764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5" name="Oval 874"/>
            <p:cNvSpPr/>
            <p:nvPr/>
          </p:nvSpPr>
          <p:spPr>
            <a:xfrm>
              <a:off x="2316911" y="535292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6" name="Oval 875"/>
            <p:cNvSpPr/>
            <p:nvPr/>
          </p:nvSpPr>
          <p:spPr>
            <a:xfrm>
              <a:off x="2358551" y="533750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7" name="Oval 876"/>
            <p:cNvSpPr/>
            <p:nvPr/>
          </p:nvSpPr>
          <p:spPr>
            <a:xfrm>
              <a:off x="2402443" y="533077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8" name="Oval 877"/>
            <p:cNvSpPr/>
            <p:nvPr/>
          </p:nvSpPr>
          <p:spPr>
            <a:xfrm>
              <a:off x="2446790" y="533302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9" name="Oval 878"/>
            <p:cNvSpPr/>
            <p:nvPr/>
          </p:nvSpPr>
          <p:spPr>
            <a:xfrm>
              <a:off x="2489777" y="534415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0" name="Oval 879"/>
            <p:cNvSpPr/>
            <p:nvPr/>
          </p:nvSpPr>
          <p:spPr>
            <a:xfrm>
              <a:off x="2529643" y="53637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1" name="Oval 880"/>
            <p:cNvSpPr/>
            <p:nvPr/>
          </p:nvSpPr>
          <p:spPr>
            <a:xfrm>
              <a:off x="2564756" y="539089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2" name="Oval 881"/>
            <p:cNvSpPr/>
            <p:nvPr/>
          </p:nvSpPr>
          <p:spPr>
            <a:xfrm>
              <a:off x="2593680" y="542458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3" name="Oval 882"/>
            <p:cNvSpPr/>
            <p:nvPr/>
          </p:nvSpPr>
          <p:spPr>
            <a:xfrm>
              <a:off x="2615229" y="546340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4" name="Oval 883"/>
            <p:cNvSpPr/>
            <p:nvPr/>
          </p:nvSpPr>
          <p:spPr>
            <a:xfrm>
              <a:off x="2628522" y="550577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5" name="Oval 884"/>
            <p:cNvSpPr/>
            <p:nvPr/>
          </p:nvSpPr>
          <p:spPr>
            <a:xfrm>
              <a:off x="2633014" y="554995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886" name="Connector 885"/>
            <p:cNvCxnSpPr/>
            <p:nvPr/>
          </p:nvCxnSpPr>
          <p:spPr>
            <a:xfrm flipV="1">
              <a:off x="2299716" y="5504688"/>
              <a:ext cx="68580" cy="123444"/>
            </a:xfrm>
            <a:prstGeom prst="line">
              <a:avLst/>
            </a:prstGeom>
            <a:ln w="1651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7" name="Connector 886"/>
            <p:cNvCxnSpPr/>
            <p:nvPr/>
          </p:nvCxnSpPr>
          <p:spPr>
            <a:xfrm>
              <a:off x="2368296" y="5504688"/>
              <a:ext cx="109728" cy="41148"/>
            </a:xfrm>
            <a:prstGeom prst="line">
              <a:avLst/>
            </a:prstGeom>
            <a:ln w="1651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8" name="Connector 887"/>
            <p:cNvCxnSpPr/>
            <p:nvPr/>
          </p:nvCxnSpPr>
          <p:spPr>
            <a:xfrm flipV="1">
              <a:off x="2478024" y="5449824"/>
              <a:ext cx="75438" cy="96012"/>
            </a:xfrm>
            <a:prstGeom prst="line">
              <a:avLst/>
            </a:prstGeom>
            <a:ln w="1651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9" name="Oval 888"/>
            <p:cNvSpPr/>
            <p:nvPr/>
          </p:nvSpPr>
          <p:spPr>
            <a:xfrm>
              <a:off x="2268855" y="5597271"/>
              <a:ext cx="61722" cy="61722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0" name="Oval 889"/>
            <p:cNvSpPr/>
            <p:nvPr/>
          </p:nvSpPr>
          <p:spPr>
            <a:xfrm>
              <a:off x="2337435" y="5473827"/>
              <a:ext cx="61722" cy="6172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1" name="Oval 890"/>
            <p:cNvSpPr/>
            <p:nvPr/>
          </p:nvSpPr>
          <p:spPr>
            <a:xfrm>
              <a:off x="2447163" y="5514975"/>
              <a:ext cx="61722" cy="61722"/>
            </a:xfrm>
            <a:prstGeom prst="ellipse">
              <a:avLst/>
            </a:prstGeom>
            <a:solidFill>
              <a:srgbClr val="E6E6E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2" name="Oval 891"/>
            <p:cNvSpPr/>
            <p:nvPr/>
          </p:nvSpPr>
          <p:spPr>
            <a:xfrm>
              <a:off x="2522601" y="5418963"/>
              <a:ext cx="61722" cy="6172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3" name="Oval 892"/>
            <p:cNvSpPr/>
            <p:nvPr/>
          </p:nvSpPr>
          <p:spPr>
            <a:xfrm>
              <a:off x="2823210" y="544753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4" name="Oval 893"/>
            <p:cNvSpPr/>
            <p:nvPr/>
          </p:nvSpPr>
          <p:spPr>
            <a:xfrm>
              <a:off x="2823210" y="5520690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5" name="Oval 894"/>
            <p:cNvSpPr/>
            <p:nvPr/>
          </p:nvSpPr>
          <p:spPr>
            <a:xfrm>
              <a:off x="2823210" y="559384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6" name="TextBox 895"/>
            <p:cNvSpPr txBox="1"/>
            <p:nvPr/>
          </p:nvSpPr>
          <p:spPr>
            <a:xfrm>
              <a:off x="2971800" y="5458968"/>
              <a:ext cx="6903719" cy="21544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40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noProof="0" dirty="0"/>
                <a:t>Indigenous voices extend governance; they are not absorbed into existing systems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29D9AFD-2914-47B2-8937-5307CAE23620}"/>
              </a:ext>
            </a:extLst>
          </p:cNvPr>
          <p:cNvSpPr txBox="1"/>
          <p:nvPr/>
        </p:nvSpPr>
        <p:spPr>
          <a:xfrm>
            <a:off x="1508760" y="6364224"/>
            <a:ext cx="100584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20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Community voices must be </a:t>
            </a:r>
            <a:r>
              <a:rPr lang="en-AU" dirty="0"/>
              <a:t>authorised</a:t>
            </a:r>
            <a:r>
              <a:rPr dirty="0"/>
              <a:t> with integrity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extBox 592"/>
          <p:cNvSpPr txBox="1"/>
          <p:nvPr/>
        </p:nvSpPr>
        <p:spPr>
          <a:xfrm>
            <a:off x="360000" y="1080000"/>
            <a:ext cx="109728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35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Activity 4: Commitments + partnerships</a:t>
            </a:r>
          </a:p>
        </p:txBody>
      </p:sp>
      <p:sp>
        <p:nvSpPr>
          <p:cNvPr id="594" name="Rectangle 593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TextBox 594"/>
          <p:cNvSpPr txBox="1"/>
          <p:nvPr/>
        </p:nvSpPr>
        <p:spPr>
          <a:xfrm>
            <a:off x="360000" y="1800000"/>
            <a:ext cx="932688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800" b="1">
                <a:solidFill>
                  <a:srgbClr val="FCD746"/>
                </a:solidFill>
                <a:latin typeface="Aptos Display"/>
              </a:defRPr>
            </a:pPr>
            <a:r>
              <a:rPr lang="en-AU" noProof="0" dirty="0"/>
              <a:t>What can participants contribute as allies, partners and resource supporters?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5130F30-1F54-521E-2ED3-F1B1BD2369E8}"/>
              </a:ext>
            </a:extLst>
          </p:cNvPr>
          <p:cNvGrpSpPr/>
          <p:nvPr/>
        </p:nvGrpSpPr>
        <p:grpSpPr>
          <a:xfrm>
            <a:off x="1440000" y="5580000"/>
            <a:ext cx="9270979" cy="502920"/>
            <a:chOff x="1799999" y="5580000"/>
            <a:chExt cx="9270979" cy="502920"/>
          </a:xfrm>
        </p:grpSpPr>
        <p:sp>
          <p:nvSpPr>
            <p:cNvPr id="858" name="Rounded Rectangle 857"/>
            <p:cNvSpPr/>
            <p:nvPr/>
          </p:nvSpPr>
          <p:spPr>
            <a:xfrm>
              <a:off x="1799999" y="5580000"/>
              <a:ext cx="8873697" cy="502920"/>
            </a:xfrm>
            <a:prstGeom prst="roundRect">
              <a:avLst/>
            </a:prstGeom>
            <a:noFill/>
            <a:ln w="1524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9" name="Oval 858"/>
            <p:cNvSpPr/>
            <p:nvPr/>
          </p:nvSpPr>
          <p:spPr>
            <a:xfrm>
              <a:off x="2448574" y="584425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0" name="Oval 859"/>
            <p:cNvSpPr/>
            <p:nvPr/>
          </p:nvSpPr>
          <p:spPr>
            <a:xfrm>
              <a:off x="2444082" y="588842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1" name="Oval 860"/>
            <p:cNvSpPr/>
            <p:nvPr/>
          </p:nvSpPr>
          <p:spPr>
            <a:xfrm>
              <a:off x="2430789" y="593079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2" name="Oval 861"/>
            <p:cNvSpPr/>
            <p:nvPr/>
          </p:nvSpPr>
          <p:spPr>
            <a:xfrm>
              <a:off x="2409240" y="596961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3" name="Oval 862"/>
            <p:cNvSpPr/>
            <p:nvPr/>
          </p:nvSpPr>
          <p:spPr>
            <a:xfrm>
              <a:off x="2380316" y="60033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4" name="Oval 863"/>
            <p:cNvSpPr/>
            <p:nvPr/>
          </p:nvSpPr>
          <p:spPr>
            <a:xfrm>
              <a:off x="2345203" y="603049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5" name="Oval 864"/>
            <p:cNvSpPr/>
            <p:nvPr/>
          </p:nvSpPr>
          <p:spPr>
            <a:xfrm>
              <a:off x="2305337" y="605004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6" name="Oval 865"/>
            <p:cNvSpPr/>
            <p:nvPr/>
          </p:nvSpPr>
          <p:spPr>
            <a:xfrm>
              <a:off x="2262350" y="606117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7" name="Oval 866"/>
            <p:cNvSpPr/>
            <p:nvPr/>
          </p:nvSpPr>
          <p:spPr>
            <a:xfrm>
              <a:off x="2218003" y="606342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8" name="Oval 867"/>
            <p:cNvSpPr/>
            <p:nvPr/>
          </p:nvSpPr>
          <p:spPr>
            <a:xfrm>
              <a:off x="2174111" y="605670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69" name="Oval 868"/>
            <p:cNvSpPr/>
            <p:nvPr/>
          </p:nvSpPr>
          <p:spPr>
            <a:xfrm>
              <a:off x="2132471" y="6041279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0" name="Oval 869"/>
            <p:cNvSpPr/>
            <p:nvPr/>
          </p:nvSpPr>
          <p:spPr>
            <a:xfrm>
              <a:off x="2094788" y="6017791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1" name="Oval 870"/>
            <p:cNvSpPr/>
            <p:nvPr/>
          </p:nvSpPr>
          <p:spPr>
            <a:xfrm>
              <a:off x="2062604" y="598719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2" name="Oval 871"/>
            <p:cNvSpPr/>
            <p:nvPr/>
          </p:nvSpPr>
          <p:spPr>
            <a:xfrm>
              <a:off x="2037238" y="595075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3" name="Oval 872"/>
            <p:cNvSpPr/>
            <p:nvPr/>
          </p:nvSpPr>
          <p:spPr>
            <a:xfrm>
              <a:off x="2019727" y="590994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4" name="Oval 873"/>
            <p:cNvSpPr/>
            <p:nvPr/>
          </p:nvSpPr>
          <p:spPr>
            <a:xfrm>
              <a:off x="2010788" y="586645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5" name="Oval 874"/>
            <p:cNvSpPr/>
            <p:nvPr/>
          </p:nvSpPr>
          <p:spPr>
            <a:xfrm>
              <a:off x="2010788" y="582204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6" name="Oval 875"/>
            <p:cNvSpPr/>
            <p:nvPr/>
          </p:nvSpPr>
          <p:spPr>
            <a:xfrm>
              <a:off x="2019727" y="577855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7" name="Oval 876"/>
            <p:cNvSpPr/>
            <p:nvPr/>
          </p:nvSpPr>
          <p:spPr>
            <a:xfrm>
              <a:off x="2037238" y="5737748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8" name="Oval 877"/>
            <p:cNvSpPr/>
            <p:nvPr/>
          </p:nvSpPr>
          <p:spPr>
            <a:xfrm>
              <a:off x="2062604" y="5701303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79" name="Oval 878"/>
            <p:cNvSpPr/>
            <p:nvPr/>
          </p:nvSpPr>
          <p:spPr>
            <a:xfrm>
              <a:off x="2094788" y="56707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0" name="Oval 879"/>
            <p:cNvSpPr/>
            <p:nvPr/>
          </p:nvSpPr>
          <p:spPr>
            <a:xfrm>
              <a:off x="2132471" y="564722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1" name="Oval 880"/>
            <p:cNvSpPr/>
            <p:nvPr/>
          </p:nvSpPr>
          <p:spPr>
            <a:xfrm>
              <a:off x="2174111" y="563180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2" name="Oval 881"/>
            <p:cNvSpPr/>
            <p:nvPr/>
          </p:nvSpPr>
          <p:spPr>
            <a:xfrm>
              <a:off x="2218003" y="5625076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3" name="Oval 882"/>
            <p:cNvSpPr/>
            <p:nvPr/>
          </p:nvSpPr>
          <p:spPr>
            <a:xfrm>
              <a:off x="2262350" y="562732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4" name="Oval 883"/>
            <p:cNvSpPr/>
            <p:nvPr/>
          </p:nvSpPr>
          <p:spPr>
            <a:xfrm>
              <a:off x="2305337" y="5638455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5" name="Oval 884"/>
            <p:cNvSpPr/>
            <p:nvPr/>
          </p:nvSpPr>
          <p:spPr>
            <a:xfrm>
              <a:off x="2345203" y="565801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6" name="Oval 885"/>
            <p:cNvSpPr/>
            <p:nvPr/>
          </p:nvSpPr>
          <p:spPr>
            <a:xfrm>
              <a:off x="2380316" y="568519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7" name="Oval 886"/>
            <p:cNvSpPr/>
            <p:nvPr/>
          </p:nvSpPr>
          <p:spPr>
            <a:xfrm>
              <a:off x="2409240" y="5718882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8" name="Oval 887"/>
            <p:cNvSpPr/>
            <p:nvPr/>
          </p:nvSpPr>
          <p:spPr>
            <a:xfrm>
              <a:off x="2430789" y="5757707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89" name="Oval 888"/>
            <p:cNvSpPr/>
            <p:nvPr/>
          </p:nvSpPr>
          <p:spPr>
            <a:xfrm>
              <a:off x="2444082" y="5800074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0" name="Oval 889"/>
            <p:cNvSpPr/>
            <p:nvPr/>
          </p:nvSpPr>
          <p:spPr>
            <a:xfrm>
              <a:off x="2448574" y="5844250"/>
              <a:ext cx="19202" cy="19202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1" name="Heart 890"/>
            <p:cNvSpPr/>
            <p:nvPr/>
          </p:nvSpPr>
          <p:spPr>
            <a:xfrm>
              <a:off x="2149566" y="5764698"/>
              <a:ext cx="178308" cy="178308"/>
            </a:xfrm>
            <a:prstGeom prst="hear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2" name="Oval 891"/>
            <p:cNvSpPr/>
            <p:nvPr/>
          </p:nvSpPr>
          <p:spPr>
            <a:xfrm>
              <a:off x="2638770" y="5728122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3" name="Oval 892"/>
            <p:cNvSpPr/>
            <p:nvPr/>
          </p:nvSpPr>
          <p:spPr>
            <a:xfrm>
              <a:off x="2638770" y="5801274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4" name="Oval 893"/>
            <p:cNvSpPr/>
            <p:nvPr/>
          </p:nvSpPr>
          <p:spPr>
            <a:xfrm>
              <a:off x="2638770" y="5874426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5" name="Oval 894"/>
            <p:cNvSpPr/>
            <p:nvPr/>
          </p:nvSpPr>
          <p:spPr>
            <a:xfrm>
              <a:off x="2638770" y="5947578"/>
              <a:ext cx="22860" cy="22860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96" name="TextBox 895"/>
            <p:cNvSpPr txBox="1"/>
            <p:nvPr/>
          </p:nvSpPr>
          <p:spPr>
            <a:xfrm>
              <a:off x="2774179" y="5760908"/>
              <a:ext cx="8296799" cy="20005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800" b="1">
                  <a:solidFill>
                    <a:srgbClr val="FCD746"/>
                  </a:solidFill>
                  <a:latin typeface="Aptos Display"/>
                </a:defRPr>
              </a:pPr>
              <a:r>
                <a:rPr lang="en-AU" sz="1300" noProof="0" dirty="0"/>
                <a:t>Allyship means contributing without leading; Non-Indigenous role: listen, learn, resource and connect—not lead</a:t>
              </a:r>
            </a:p>
          </p:txBody>
        </p:sp>
      </p:grpSp>
      <p:grpSp>
        <p:nvGrpSpPr>
          <p:cNvPr id="925" name="Group 924">
            <a:extLst>
              <a:ext uri="{FF2B5EF4-FFF2-40B4-BE49-F238E27FC236}">
                <a16:creationId xmlns:a16="http://schemas.microsoft.com/office/drawing/2014/main" id="{CEA1BD3E-BE4C-BF06-FEE8-6D1CDF6BBDB3}"/>
              </a:ext>
            </a:extLst>
          </p:cNvPr>
          <p:cNvGrpSpPr/>
          <p:nvPr/>
        </p:nvGrpSpPr>
        <p:grpSpPr>
          <a:xfrm>
            <a:off x="347472" y="2503488"/>
            <a:ext cx="3337560" cy="2596698"/>
            <a:chOff x="347472" y="2606040"/>
            <a:chExt cx="3337560" cy="2596698"/>
          </a:xfrm>
        </p:grpSpPr>
        <p:sp>
          <p:nvSpPr>
            <p:cNvPr id="596" name="Rounded Rectangle 595"/>
            <p:cNvSpPr/>
            <p:nvPr/>
          </p:nvSpPr>
          <p:spPr>
            <a:xfrm>
              <a:off x="347472" y="2606040"/>
              <a:ext cx="3337560" cy="2596698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7" name="Oval 596"/>
            <p:cNvSpPr/>
            <p:nvPr/>
          </p:nvSpPr>
          <p:spPr>
            <a:xfrm>
              <a:off x="1052200" y="29870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8" name="Oval 597"/>
            <p:cNvSpPr/>
            <p:nvPr/>
          </p:nvSpPr>
          <p:spPr>
            <a:xfrm>
              <a:off x="1046509" y="30430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9" name="Oval 598"/>
            <p:cNvSpPr/>
            <p:nvPr/>
          </p:nvSpPr>
          <p:spPr>
            <a:xfrm>
              <a:off x="1029672" y="309669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0" name="Oval 599"/>
            <p:cNvSpPr/>
            <p:nvPr/>
          </p:nvSpPr>
          <p:spPr>
            <a:xfrm>
              <a:off x="1002376" y="31458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1" name="Oval 600"/>
            <p:cNvSpPr/>
            <p:nvPr/>
          </p:nvSpPr>
          <p:spPr>
            <a:xfrm>
              <a:off x="965739" y="318854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2" name="Oval 601"/>
            <p:cNvSpPr/>
            <p:nvPr/>
          </p:nvSpPr>
          <p:spPr>
            <a:xfrm>
              <a:off x="921262" y="32229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3" name="Oval 602"/>
            <p:cNvSpPr/>
            <p:nvPr/>
          </p:nvSpPr>
          <p:spPr>
            <a:xfrm>
              <a:off x="870765" y="324774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4" name="Oval 603"/>
            <p:cNvSpPr/>
            <p:nvPr/>
          </p:nvSpPr>
          <p:spPr>
            <a:xfrm>
              <a:off x="816316" y="32618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5" name="Oval 604"/>
            <p:cNvSpPr/>
            <p:nvPr/>
          </p:nvSpPr>
          <p:spPr>
            <a:xfrm>
              <a:off x="760143" y="326469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6" name="Oval 605"/>
            <p:cNvSpPr/>
            <p:nvPr/>
          </p:nvSpPr>
          <p:spPr>
            <a:xfrm>
              <a:off x="704546" y="32561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7" name="Oval 606"/>
            <p:cNvSpPr/>
            <p:nvPr/>
          </p:nvSpPr>
          <p:spPr>
            <a:xfrm>
              <a:off x="651802" y="323664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8" name="Oval 607"/>
            <p:cNvSpPr/>
            <p:nvPr/>
          </p:nvSpPr>
          <p:spPr>
            <a:xfrm>
              <a:off x="604070" y="320688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9" name="Oval 608"/>
            <p:cNvSpPr/>
            <p:nvPr/>
          </p:nvSpPr>
          <p:spPr>
            <a:xfrm>
              <a:off x="563304" y="316813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0" name="Oval 609"/>
            <p:cNvSpPr/>
            <p:nvPr/>
          </p:nvSpPr>
          <p:spPr>
            <a:xfrm>
              <a:off x="531173" y="312197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1" name="Oval 610"/>
            <p:cNvSpPr/>
            <p:nvPr/>
          </p:nvSpPr>
          <p:spPr>
            <a:xfrm>
              <a:off x="508993" y="307028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2" name="Oval 611"/>
            <p:cNvSpPr/>
            <p:nvPr/>
          </p:nvSpPr>
          <p:spPr>
            <a:xfrm>
              <a:off x="497671" y="301519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3" name="Oval 612"/>
            <p:cNvSpPr/>
            <p:nvPr/>
          </p:nvSpPr>
          <p:spPr>
            <a:xfrm>
              <a:off x="497671" y="295894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4" name="Oval 613"/>
            <p:cNvSpPr/>
            <p:nvPr/>
          </p:nvSpPr>
          <p:spPr>
            <a:xfrm>
              <a:off x="508993" y="29038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5" name="Oval 614"/>
            <p:cNvSpPr/>
            <p:nvPr/>
          </p:nvSpPr>
          <p:spPr>
            <a:xfrm>
              <a:off x="531173" y="285216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6" name="Oval 615"/>
            <p:cNvSpPr/>
            <p:nvPr/>
          </p:nvSpPr>
          <p:spPr>
            <a:xfrm>
              <a:off x="563304" y="280600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7" name="Oval 616"/>
            <p:cNvSpPr/>
            <p:nvPr/>
          </p:nvSpPr>
          <p:spPr>
            <a:xfrm>
              <a:off x="604070" y="276725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8" name="Oval 617"/>
            <p:cNvSpPr/>
            <p:nvPr/>
          </p:nvSpPr>
          <p:spPr>
            <a:xfrm>
              <a:off x="651802" y="273750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9" name="Oval 618"/>
            <p:cNvSpPr/>
            <p:nvPr/>
          </p:nvSpPr>
          <p:spPr>
            <a:xfrm>
              <a:off x="704546" y="27179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0" name="Oval 619"/>
            <p:cNvSpPr/>
            <p:nvPr/>
          </p:nvSpPr>
          <p:spPr>
            <a:xfrm>
              <a:off x="760143" y="270944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1" name="Oval 620"/>
            <p:cNvSpPr/>
            <p:nvPr/>
          </p:nvSpPr>
          <p:spPr>
            <a:xfrm>
              <a:off x="816316" y="27122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2" name="Oval 621"/>
            <p:cNvSpPr/>
            <p:nvPr/>
          </p:nvSpPr>
          <p:spPr>
            <a:xfrm>
              <a:off x="870765" y="272639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3" name="Oval 622"/>
            <p:cNvSpPr/>
            <p:nvPr/>
          </p:nvSpPr>
          <p:spPr>
            <a:xfrm>
              <a:off x="921262" y="27511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4" name="Oval 623"/>
            <p:cNvSpPr/>
            <p:nvPr/>
          </p:nvSpPr>
          <p:spPr>
            <a:xfrm>
              <a:off x="965739" y="27855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5" name="Oval 624"/>
            <p:cNvSpPr/>
            <p:nvPr/>
          </p:nvSpPr>
          <p:spPr>
            <a:xfrm>
              <a:off x="1002376" y="28282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6" name="Oval 625"/>
            <p:cNvSpPr/>
            <p:nvPr/>
          </p:nvSpPr>
          <p:spPr>
            <a:xfrm>
              <a:off x="1029672" y="287744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7" name="Oval 626"/>
            <p:cNvSpPr/>
            <p:nvPr/>
          </p:nvSpPr>
          <p:spPr>
            <a:xfrm>
              <a:off x="1046509" y="29311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8" name="Oval 627"/>
            <p:cNvSpPr/>
            <p:nvPr/>
          </p:nvSpPr>
          <p:spPr>
            <a:xfrm>
              <a:off x="1052200" y="29870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9" name="Oval 628"/>
            <p:cNvSpPr/>
            <p:nvPr/>
          </p:nvSpPr>
          <p:spPr>
            <a:xfrm>
              <a:off x="738606" y="2847213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0" name="Arc 629"/>
            <p:cNvSpPr/>
            <p:nvPr/>
          </p:nvSpPr>
          <p:spPr>
            <a:xfrm>
              <a:off x="699516" y="2929737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1" name="Oval 630"/>
            <p:cNvSpPr/>
            <p:nvPr/>
          </p:nvSpPr>
          <p:spPr>
            <a:xfrm>
              <a:off x="599617" y="3064383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2" name="Arc 631"/>
            <p:cNvSpPr/>
            <p:nvPr/>
          </p:nvSpPr>
          <p:spPr>
            <a:xfrm>
              <a:off x="560527" y="3146907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3" name="Oval 632"/>
            <p:cNvSpPr/>
            <p:nvPr/>
          </p:nvSpPr>
          <p:spPr>
            <a:xfrm>
              <a:off x="877595" y="3064383"/>
              <a:ext cx="95554" cy="95554"/>
            </a:xfrm>
            <a:prstGeom prst="ellipse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4" name="Arc 633"/>
            <p:cNvSpPr/>
            <p:nvPr/>
          </p:nvSpPr>
          <p:spPr>
            <a:xfrm>
              <a:off x="838504" y="3146907"/>
              <a:ext cx="173736" cy="121615"/>
            </a:xfrm>
            <a:prstGeom prst="arc">
              <a:avLst/>
            </a:prstGeom>
            <a:noFill/>
            <a:ln w="1524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5" name="Oval 634"/>
            <p:cNvSpPr/>
            <p:nvPr/>
          </p:nvSpPr>
          <p:spPr>
            <a:xfrm>
              <a:off x="738606" y="2981858"/>
              <a:ext cx="95554" cy="9555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cxnSp>
          <p:nvCxnSpPr>
            <p:cNvPr id="636" name="Connector 635"/>
            <p:cNvCxnSpPr/>
            <p:nvPr/>
          </p:nvCxnSpPr>
          <p:spPr>
            <a:xfrm flipV="1">
              <a:off x="786384" y="2894990"/>
              <a:ext cx="0" cy="130302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Connector 636"/>
            <p:cNvCxnSpPr/>
            <p:nvPr/>
          </p:nvCxnSpPr>
          <p:spPr>
            <a:xfrm flipH="1">
              <a:off x="647395" y="3025292"/>
              <a:ext cx="138989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Connector 637"/>
            <p:cNvCxnSpPr/>
            <p:nvPr/>
          </p:nvCxnSpPr>
          <p:spPr>
            <a:xfrm>
              <a:off x="786384" y="3025292"/>
              <a:ext cx="138988" cy="86868"/>
            </a:xfrm>
            <a:prstGeom prst="line">
              <a:avLst/>
            </a:prstGeom>
            <a:ln w="15240">
              <a:solidFill>
                <a:srgbClr val="FCD74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9" name="Oval 638"/>
            <p:cNvSpPr/>
            <p:nvPr/>
          </p:nvSpPr>
          <p:spPr>
            <a:xfrm>
              <a:off x="1268272" y="27587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0" name="Oval 639"/>
            <p:cNvSpPr/>
            <p:nvPr/>
          </p:nvSpPr>
          <p:spPr>
            <a:xfrm>
              <a:off x="1268272" y="28227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1" name="Oval 640"/>
            <p:cNvSpPr/>
            <p:nvPr/>
          </p:nvSpPr>
          <p:spPr>
            <a:xfrm>
              <a:off x="1268272" y="28867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2" name="Oval 641"/>
            <p:cNvSpPr/>
            <p:nvPr/>
          </p:nvSpPr>
          <p:spPr>
            <a:xfrm>
              <a:off x="1268272" y="29507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3" name="Oval 642"/>
            <p:cNvSpPr/>
            <p:nvPr/>
          </p:nvSpPr>
          <p:spPr>
            <a:xfrm>
              <a:off x="1268272" y="30147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4" name="Oval 643"/>
            <p:cNvSpPr/>
            <p:nvPr/>
          </p:nvSpPr>
          <p:spPr>
            <a:xfrm>
              <a:off x="1268272" y="30787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5" name="Oval 644"/>
            <p:cNvSpPr/>
            <p:nvPr/>
          </p:nvSpPr>
          <p:spPr>
            <a:xfrm>
              <a:off x="1268272" y="31427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6" name="Oval 645"/>
            <p:cNvSpPr/>
            <p:nvPr/>
          </p:nvSpPr>
          <p:spPr>
            <a:xfrm>
              <a:off x="1268272" y="32068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7" name="Oval 646"/>
            <p:cNvSpPr/>
            <p:nvPr/>
          </p:nvSpPr>
          <p:spPr>
            <a:xfrm>
              <a:off x="1268272" y="32708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8" name="Oval 647"/>
            <p:cNvSpPr/>
            <p:nvPr/>
          </p:nvSpPr>
          <p:spPr>
            <a:xfrm>
              <a:off x="1268272" y="33348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9" name="Oval 648"/>
            <p:cNvSpPr/>
            <p:nvPr/>
          </p:nvSpPr>
          <p:spPr>
            <a:xfrm>
              <a:off x="1268272" y="33988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0" name="Oval 649"/>
            <p:cNvSpPr/>
            <p:nvPr/>
          </p:nvSpPr>
          <p:spPr>
            <a:xfrm>
              <a:off x="1268272" y="34628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1" name="Oval 650"/>
            <p:cNvSpPr/>
            <p:nvPr/>
          </p:nvSpPr>
          <p:spPr>
            <a:xfrm>
              <a:off x="1268272" y="35268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2" name="Oval 651"/>
            <p:cNvSpPr/>
            <p:nvPr/>
          </p:nvSpPr>
          <p:spPr>
            <a:xfrm>
              <a:off x="1268272" y="35908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3" name="Oval 652"/>
            <p:cNvSpPr/>
            <p:nvPr/>
          </p:nvSpPr>
          <p:spPr>
            <a:xfrm>
              <a:off x="1268272" y="36548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4" name="Oval 653"/>
            <p:cNvSpPr/>
            <p:nvPr/>
          </p:nvSpPr>
          <p:spPr>
            <a:xfrm>
              <a:off x="1268272" y="37188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5" name="Oval 654"/>
            <p:cNvSpPr/>
            <p:nvPr/>
          </p:nvSpPr>
          <p:spPr>
            <a:xfrm>
              <a:off x="1268272" y="37828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6" name="Oval 655"/>
            <p:cNvSpPr/>
            <p:nvPr/>
          </p:nvSpPr>
          <p:spPr>
            <a:xfrm>
              <a:off x="1268272" y="38468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7" name="Oval 656"/>
            <p:cNvSpPr/>
            <p:nvPr/>
          </p:nvSpPr>
          <p:spPr>
            <a:xfrm>
              <a:off x="1268272" y="39108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8" name="Oval 657"/>
            <p:cNvSpPr/>
            <p:nvPr/>
          </p:nvSpPr>
          <p:spPr>
            <a:xfrm>
              <a:off x="1268272" y="39748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9" name="Oval 658"/>
            <p:cNvSpPr/>
            <p:nvPr/>
          </p:nvSpPr>
          <p:spPr>
            <a:xfrm>
              <a:off x="1268272" y="40389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0" name="Oval 659"/>
            <p:cNvSpPr/>
            <p:nvPr/>
          </p:nvSpPr>
          <p:spPr>
            <a:xfrm>
              <a:off x="1268272" y="41029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1" name="Oval 660"/>
            <p:cNvSpPr/>
            <p:nvPr/>
          </p:nvSpPr>
          <p:spPr>
            <a:xfrm>
              <a:off x="1268272" y="41669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2" name="Oval 661"/>
            <p:cNvSpPr/>
            <p:nvPr/>
          </p:nvSpPr>
          <p:spPr>
            <a:xfrm>
              <a:off x="1268272" y="42309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3" name="Oval 662"/>
            <p:cNvSpPr/>
            <p:nvPr/>
          </p:nvSpPr>
          <p:spPr>
            <a:xfrm>
              <a:off x="1268272" y="42949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4" name="Oval 663"/>
            <p:cNvSpPr/>
            <p:nvPr/>
          </p:nvSpPr>
          <p:spPr>
            <a:xfrm>
              <a:off x="1268272" y="43589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5" name="Oval 664"/>
            <p:cNvSpPr/>
            <p:nvPr/>
          </p:nvSpPr>
          <p:spPr>
            <a:xfrm>
              <a:off x="1268272" y="44229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6" name="Oval 665"/>
            <p:cNvSpPr/>
            <p:nvPr/>
          </p:nvSpPr>
          <p:spPr>
            <a:xfrm>
              <a:off x="1268272" y="44869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7" name="Oval 666"/>
            <p:cNvSpPr/>
            <p:nvPr/>
          </p:nvSpPr>
          <p:spPr>
            <a:xfrm>
              <a:off x="1268272" y="45509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8" name="Oval 667"/>
            <p:cNvSpPr/>
            <p:nvPr/>
          </p:nvSpPr>
          <p:spPr>
            <a:xfrm>
              <a:off x="1268272" y="46149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9" name="Oval 668"/>
            <p:cNvSpPr/>
            <p:nvPr/>
          </p:nvSpPr>
          <p:spPr>
            <a:xfrm>
              <a:off x="1268272" y="46789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0" name="Oval 669"/>
            <p:cNvSpPr/>
            <p:nvPr/>
          </p:nvSpPr>
          <p:spPr>
            <a:xfrm>
              <a:off x="1268272" y="47429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1" name="Oval 670"/>
            <p:cNvSpPr/>
            <p:nvPr/>
          </p:nvSpPr>
          <p:spPr>
            <a:xfrm>
              <a:off x="1268272" y="48070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2" name="TextBox 671"/>
            <p:cNvSpPr txBox="1"/>
            <p:nvPr/>
          </p:nvSpPr>
          <p:spPr>
            <a:xfrm>
              <a:off x="1490472" y="2862072"/>
              <a:ext cx="2011680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Purpose</a:t>
              </a:r>
            </a:p>
          </p:txBody>
        </p:sp>
        <p:sp>
          <p:nvSpPr>
            <p:cNvPr id="673" name="Oval 672"/>
            <p:cNvSpPr/>
            <p:nvPr/>
          </p:nvSpPr>
          <p:spPr>
            <a:xfrm>
              <a:off x="1426464" y="341071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4" name="TextBox 673"/>
            <p:cNvSpPr txBox="1"/>
            <p:nvPr/>
          </p:nvSpPr>
          <p:spPr>
            <a:xfrm>
              <a:off x="1572768" y="3355848"/>
              <a:ext cx="1938527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Surface the practical ways participants can contribute to internet governance that is led by First Nations people</a:t>
              </a:r>
            </a:p>
          </p:txBody>
        </p:sp>
        <p:sp>
          <p:nvSpPr>
            <p:cNvPr id="675" name="Oval 674"/>
            <p:cNvSpPr/>
            <p:nvPr/>
          </p:nvSpPr>
          <p:spPr>
            <a:xfrm>
              <a:off x="1426464" y="420573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6" name="TextBox 675"/>
            <p:cNvSpPr txBox="1"/>
            <p:nvPr/>
          </p:nvSpPr>
          <p:spPr>
            <a:xfrm>
              <a:off x="1572768" y="4150868"/>
              <a:ext cx="1938527" cy="46166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Ensure contributions strengthen ecosystems without taking leadership away</a:t>
              </a:r>
            </a:p>
          </p:txBody>
        </p:sp>
        <p:sp>
          <p:nvSpPr>
            <p:cNvPr id="677" name="Oval 676"/>
            <p:cNvSpPr/>
            <p:nvPr/>
          </p:nvSpPr>
          <p:spPr>
            <a:xfrm>
              <a:off x="1426464" y="485089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8" name="TextBox 677"/>
            <p:cNvSpPr txBox="1"/>
            <p:nvPr/>
          </p:nvSpPr>
          <p:spPr>
            <a:xfrm>
              <a:off x="1572768" y="4796028"/>
              <a:ext cx="1938527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Build pathways for ongoing, accountable collaboration</a:t>
              </a:r>
            </a:p>
          </p:txBody>
        </p:sp>
        <p:sp>
          <p:nvSpPr>
            <p:cNvPr id="898" name="Oval 897">
              <a:extLst>
                <a:ext uri="{FF2B5EF4-FFF2-40B4-BE49-F238E27FC236}">
                  <a16:creationId xmlns:a16="http://schemas.microsoft.com/office/drawing/2014/main" id="{328EDF0E-A225-7F82-EDA5-312A10C225BB}"/>
                </a:ext>
              </a:extLst>
            </p:cNvPr>
            <p:cNvSpPr/>
            <p:nvPr/>
          </p:nvSpPr>
          <p:spPr>
            <a:xfrm>
              <a:off x="1267112" y="48597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0" name="Oval 899">
              <a:extLst>
                <a:ext uri="{FF2B5EF4-FFF2-40B4-BE49-F238E27FC236}">
                  <a16:creationId xmlns:a16="http://schemas.microsoft.com/office/drawing/2014/main" id="{035EA5A9-6F49-713D-C5FC-9B1A94DDE69D}"/>
                </a:ext>
              </a:extLst>
            </p:cNvPr>
            <p:cNvSpPr/>
            <p:nvPr/>
          </p:nvSpPr>
          <p:spPr>
            <a:xfrm>
              <a:off x="1267112" y="49237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2" name="Oval 901">
              <a:extLst>
                <a:ext uri="{FF2B5EF4-FFF2-40B4-BE49-F238E27FC236}">
                  <a16:creationId xmlns:a16="http://schemas.microsoft.com/office/drawing/2014/main" id="{149C945E-2C1B-2EAD-2A63-4BAF1985115A}"/>
                </a:ext>
              </a:extLst>
            </p:cNvPr>
            <p:cNvSpPr/>
            <p:nvPr/>
          </p:nvSpPr>
          <p:spPr>
            <a:xfrm>
              <a:off x="1267112" y="49878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04" name="Oval 903">
              <a:extLst>
                <a:ext uri="{FF2B5EF4-FFF2-40B4-BE49-F238E27FC236}">
                  <a16:creationId xmlns:a16="http://schemas.microsoft.com/office/drawing/2014/main" id="{6F81FC9A-862C-F101-893E-B6DFFCB428E7}"/>
                </a:ext>
              </a:extLst>
            </p:cNvPr>
            <p:cNvSpPr/>
            <p:nvPr/>
          </p:nvSpPr>
          <p:spPr>
            <a:xfrm>
              <a:off x="1266166" y="50493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926" name="Group 925">
            <a:extLst>
              <a:ext uri="{FF2B5EF4-FFF2-40B4-BE49-F238E27FC236}">
                <a16:creationId xmlns:a16="http://schemas.microsoft.com/office/drawing/2014/main" id="{2B720E0E-17C5-DBD7-A065-D7850610A55E}"/>
              </a:ext>
            </a:extLst>
          </p:cNvPr>
          <p:cNvGrpSpPr/>
          <p:nvPr/>
        </p:nvGrpSpPr>
        <p:grpSpPr>
          <a:xfrm>
            <a:off x="3886200" y="2503488"/>
            <a:ext cx="4069080" cy="2596698"/>
            <a:chOff x="3886200" y="2606040"/>
            <a:chExt cx="4069080" cy="2596698"/>
          </a:xfrm>
        </p:grpSpPr>
        <p:sp>
          <p:nvSpPr>
            <p:cNvPr id="679" name="Rounded Rectangle 678"/>
            <p:cNvSpPr/>
            <p:nvPr/>
          </p:nvSpPr>
          <p:spPr>
            <a:xfrm>
              <a:off x="3886200" y="2606040"/>
              <a:ext cx="4069080" cy="2596698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0" name="Oval 679"/>
            <p:cNvSpPr/>
            <p:nvPr/>
          </p:nvSpPr>
          <p:spPr>
            <a:xfrm>
              <a:off x="4590928" y="29870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1" name="Oval 680"/>
            <p:cNvSpPr/>
            <p:nvPr/>
          </p:nvSpPr>
          <p:spPr>
            <a:xfrm>
              <a:off x="4585237" y="30430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2" name="Oval 681"/>
            <p:cNvSpPr/>
            <p:nvPr/>
          </p:nvSpPr>
          <p:spPr>
            <a:xfrm>
              <a:off x="4568400" y="309669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3" name="Oval 682"/>
            <p:cNvSpPr/>
            <p:nvPr/>
          </p:nvSpPr>
          <p:spPr>
            <a:xfrm>
              <a:off x="4541104" y="31458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4" name="Oval 683"/>
            <p:cNvSpPr/>
            <p:nvPr/>
          </p:nvSpPr>
          <p:spPr>
            <a:xfrm>
              <a:off x="4504467" y="318854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5" name="Oval 684"/>
            <p:cNvSpPr/>
            <p:nvPr/>
          </p:nvSpPr>
          <p:spPr>
            <a:xfrm>
              <a:off x="4459990" y="32229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6" name="Oval 685"/>
            <p:cNvSpPr/>
            <p:nvPr/>
          </p:nvSpPr>
          <p:spPr>
            <a:xfrm>
              <a:off x="4409493" y="324774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7" name="Oval 686"/>
            <p:cNvSpPr/>
            <p:nvPr/>
          </p:nvSpPr>
          <p:spPr>
            <a:xfrm>
              <a:off x="4355044" y="32618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8" name="Oval 687"/>
            <p:cNvSpPr/>
            <p:nvPr/>
          </p:nvSpPr>
          <p:spPr>
            <a:xfrm>
              <a:off x="4298871" y="326469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9" name="Oval 688"/>
            <p:cNvSpPr/>
            <p:nvPr/>
          </p:nvSpPr>
          <p:spPr>
            <a:xfrm>
              <a:off x="4243274" y="32561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0" name="Oval 689"/>
            <p:cNvSpPr/>
            <p:nvPr/>
          </p:nvSpPr>
          <p:spPr>
            <a:xfrm>
              <a:off x="4190530" y="323664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1" name="Oval 690"/>
            <p:cNvSpPr/>
            <p:nvPr/>
          </p:nvSpPr>
          <p:spPr>
            <a:xfrm>
              <a:off x="4142798" y="320688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2" name="Oval 691"/>
            <p:cNvSpPr/>
            <p:nvPr/>
          </p:nvSpPr>
          <p:spPr>
            <a:xfrm>
              <a:off x="4102032" y="316813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3" name="Oval 692"/>
            <p:cNvSpPr/>
            <p:nvPr/>
          </p:nvSpPr>
          <p:spPr>
            <a:xfrm>
              <a:off x="4069901" y="312197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4" name="Oval 693"/>
            <p:cNvSpPr/>
            <p:nvPr/>
          </p:nvSpPr>
          <p:spPr>
            <a:xfrm>
              <a:off x="4047721" y="307028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5" name="Oval 694"/>
            <p:cNvSpPr/>
            <p:nvPr/>
          </p:nvSpPr>
          <p:spPr>
            <a:xfrm>
              <a:off x="4036399" y="301519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6" name="Oval 695"/>
            <p:cNvSpPr/>
            <p:nvPr/>
          </p:nvSpPr>
          <p:spPr>
            <a:xfrm>
              <a:off x="4036399" y="295894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7" name="Oval 696"/>
            <p:cNvSpPr/>
            <p:nvPr/>
          </p:nvSpPr>
          <p:spPr>
            <a:xfrm>
              <a:off x="4047721" y="29038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8" name="Oval 697"/>
            <p:cNvSpPr/>
            <p:nvPr/>
          </p:nvSpPr>
          <p:spPr>
            <a:xfrm>
              <a:off x="4069901" y="285216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9" name="Oval 698"/>
            <p:cNvSpPr/>
            <p:nvPr/>
          </p:nvSpPr>
          <p:spPr>
            <a:xfrm>
              <a:off x="4102032" y="280600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0" name="Oval 699"/>
            <p:cNvSpPr/>
            <p:nvPr/>
          </p:nvSpPr>
          <p:spPr>
            <a:xfrm>
              <a:off x="4142798" y="276725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1" name="Oval 700"/>
            <p:cNvSpPr/>
            <p:nvPr/>
          </p:nvSpPr>
          <p:spPr>
            <a:xfrm>
              <a:off x="4190530" y="273750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2" name="Oval 701"/>
            <p:cNvSpPr/>
            <p:nvPr/>
          </p:nvSpPr>
          <p:spPr>
            <a:xfrm>
              <a:off x="4243274" y="27179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3" name="Oval 702"/>
            <p:cNvSpPr/>
            <p:nvPr/>
          </p:nvSpPr>
          <p:spPr>
            <a:xfrm>
              <a:off x="4298871" y="270944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4" name="Oval 703"/>
            <p:cNvSpPr/>
            <p:nvPr/>
          </p:nvSpPr>
          <p:spPr>
            <a:xfrm>
              <a:off x="4355044" y="27122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5" name="Oval 704"/>
            <p:cNvSpPr/>
            <p:nvPr/>
          </p:nvSpPr>
          <p:spPr>
            <a:xfrm>
              <a:off x="4409493" y="272639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6" name="Oval 705"/>
            <p:cNvSpPr/>
            <p:nvPr/>
          </p:nvSpPr>
          <p:spPr>
            <a:xfrm>
              <a:off x="4459990" y="27511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7" name="Oval 706"/>
            <p:cNvSpPr/>
            <p:nvPr/>
          </p:nvSpPr>
          <p:spPr>
            <a:xfrm>
              <a:off x="4504467" y="27855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8" name="Oval 707"/>
            <p:cNvSpPr/>
            <p:nvPr/>
          </p:nvSpPr>
          <p:spPr>
            <a:xfrm>
              <a:off x="4541104" y="28282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9" name="Oval 708"/>
            <p:cNvSpPr/>
            <p:nvPr/>
          </p:nvSpPr>
          <p:spPr>
            <a:xfrm>
              <a:off x="4568400" y="287744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0" name="Oval 709"/>
            <p:cNvSpPr/>
            <p:nvPr/>
          </p:nvSpPr>
          <p:spPr>
            <a:xfrm>
              <a:off x="4585237" y="29311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1" name="Oval 710"/>
            <p:cNvSpPr/>
            <p:nvPr/>
          </p:nvSpPr>
          <p:spPr>
            <a:xfrm>
              <a:off x="4590928" y="29870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2" name="Oval 711"/>
            <p:cNvSpPr/>
            <p:nvPr/>
          </p:nvSpPr>
          <p:spPr>
            <a:xfrm>
              <a:off x="4173093" y="302963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3" name="Arc 712"/>
            <p:cNvSpPr/>
            <p:nvPr/>
          </p:nvSpPr>
          <p:spPr>
            <a:xfrm>
              <a:off x="4142689" y="311216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4" name="Oval 713"/>
            <p:cNvSpPr/>
            <p:nvPr/>
          </p:nvSpPr>
          <p:spPr>
            <a:xfrm>
              <a:off x="4286021" y="302963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5" name="Arc 714"/>
            <p:cNvSpPr/>
            <p:nvPr/>
          </p:nvSpPr>
          <p:spPr>
            <a:xfrm>
              <a:off x="4255617" y="311216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6" name="Oval 715"/>
            <p:cNvSpPr/>
            <p:nvPr/>
          </p:nvSpPr>
          <p:spPr>
            <a:xfrm>
              <a:off x="4398949" y="3029635"/>
              <a:ext cx="78181" cy="78181"/>
            </a:xfrm>
            <a:prstGeom prst="ellipse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7" name="Arc 716"/>
            <p:cNvSpPr/>
            <p:nvPr/>
          </p:nvSpPr>
          <p:spPr>
            <a:xfrm>
              <a:off x="4368546" y="3112160"/>
              <a:ext cx="138988" cy="104241"/>
            </a:xfrm>
            <a:prstGeom prst="arc">
              <a:avLst/>
            </a:prstGeom>
            <a:noFill/>
            <a:ln w="1397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8" name="Rounded Rectangle 717"/>
            <p:cNvSpPr/>
            <p:nvPr/>
          </p:nvSpPr>
          <p:spPr>
            <a:xfrm>
              <a:off x="4212183" y="2842869"/>
              <a:ext cx="225856" cy="104241"/>
            </a:xfrm>
            <a:prstGeom prst="roundRect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9" name="Oval 718"/>
            <p:cNvSpPr/>
            <p:nvPr/>
          </p:nvSpPr>
          <p:spPr>
            <a:xfrm>
              <a:off x="4262567" y="289499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0" name="Oval 719"/>
            <p:cNvSpPr/>
            <p:nvPr/>
          </p:nvSpPr>
          <p:spPr>
            <a:xfrm>
              <a:off x="4314687" y="289499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1" name="Oval 720"/>
            <p:cNvSpPr/>
            <p:nvPr/>
          </p:nvSpPr>
          <p:spPr>
            <a:xfrm>
              <a:off x="4366808" y="2894990"/>
              <a:ext cx="20848" cy="2084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2" name="Oval 721"/>
            <p:cNvSpPr/>
            <p:nvPr/>
          </p:nvSpPr>
          <p:spPr>
            <a:xfrm>
              <a:off x="4807000" y="27587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3" name="Oval 722"/>
            <p:cNvSpPr/>
            <p:nvPr/>
          </p:nvSpPr>
          <p:spPr>
            <a:xfrm>
              <a:off x="4807000" y="28227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4" name="Oval 723"/>
            <p:cNvSpPr/>
            <p:nvPr/>
          </p:nvSpPr>
          <p:spPr>
            <a:xfrm>
              <a:off x="4807000" y="28867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5" name="Oval 724"/>
            <p:cNvSpPr/>
            <p:nvPr/>
          </p:nvSpPr>
          <p:spPr>
            <a:xfrm>
              <a:off x="4807000" y="29507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6" name="Oval 725"/>
            <p:cNvSpPr/>
            <p:nvPr/>
          </p:nvSpPr>
          <p:spPr>
            <a:xfrm>
              <a:off x="4807000" y="30147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7" name="Oval 726"/>
            <p:cNvSpPr/>
            <p:nvPr/>
          </p:nvSpPr>
          <p:spPr>
            <a:xfrm>
              <a:off x="4807000" y="30787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8" name="Oval 727"/>
            <p:cNvSpPr/>
            <p:nvPr/>
          </p:nvSpPr>
          <p:spPr>
            <a:xfrm>
              <a:off x="4807000" y="31427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9" name="Oval 728"/>
            <p:cNvSpPr/>
            <p:nvPr/>
          </p:nvSpPr>
          <p:spPr>
            <a:xfrm>
              <a:off x="4807000" y="32068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0" name="Oval 729"/>
            <p:cNvSpPr/>
            <p:nvPr/>
          </p:nvSpPr>
          <p:spPr>
            <a:xfrm>
              <a:off x="4807000" y="32708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1" name="Oval 730"/>
            <p:cNvSpPr/>
            <p:nvPr/>
          </p:nvSpPr>
          <p:spPr>
            <a:xfrm>
              <a:off x="4807000" y="33348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2" name="Oval 731"/>
            <p:cNvSpPr/>
            <p:nvPr/>
          </p:nvSpPr>
          <p:spPr>
            <a:xfrm>
              <a:off x="4807000" y="33988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3" name="Oval 732"/>
            <p:cNvSpPr/>
            <p:nvPr/>
          </p:nvSpPr>
          <p:spPr>
            <a:xfrm>
              <a:off x="4807000" y="34628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4" name="Oval 733"/>
            <p:cNvSpPr/>
            <p:nvPr/>
          </p:nvSpPr>
          <p:spPr>
            <a:xfrm>
              <a:off x="4807000" y="35268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5" name="Oval 734"/>
            <p:cNvSpPr/>
            <p:nvPr/>
          </p:nvSpPr>
          <p:spPr>
            <a:xfrm>
              <a:off x="4807000" y="35908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6" name="Oval 735"/>
            <p:cNvSpPr/>
            <p:nvPr/>
          </p:nvSpPr>
          <p:spPr>
            <a:xfrm>
              <a:off x="4807000" y="36548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7" name="Oval 736"/>
            <p:cNvSpPr/>
            <p:nvPr/>
          </p:nvSpPr>
          <p:spPr>
            <a:xfrm>
              <a:off x="4807000" y="37188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8" name="Oval 737"/>
            <p:cNvSpPr/>
            <p:nvPr/>
          </p:nvSpPr>
          <p:spPr>
            <a:xfrm>
              <a:off x="4807000" y="37828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9" name="Oval 738"/>
            <p:cNvSpPr/>
            <p:nvPr/>
          </p:nvSpPr>
          <p:spPr>
            <a:xfrm>
              <a:off x="4807000" y="38468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0" name="Oval 739"/>
            <p:cNvSpPr/>
            <p:nvPr/>
          </p:nvSpPr>
          <p:spPr>
            <a:xfrm>
              <a:off x="4807000" y="39108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1" name="Oval 740"/>
            <p:cNvSpPr/>
            <p:nvPr/>
          </p:nvSpPr>
          <p:spPr>
            <a:xfrm>
              <a:off x="4807000" y="39748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2" name="Oval 741"/>
            <p:cNvSpPr/>
            <p:nvPr/>
          </p:nvSpPr>
          <p:spPr>
            <a:xfrm>
              <a:off x="4807000" y="40389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3" name="Oval 742"/>
            <p:cNvSpPr/>
            <p:nvPr/>
          </p:nvSpPr>
          <p:spPr>
            <a:xfrm>
              <a:off x="4807000" y="410291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4" name="Oval 743"/>
            <p:cNvSpPr/>
            <p:nvPr/>
          </p:nvSpPr>
          <p:spPr>
            <a:xfrm>
              <a:off x="4807000" y="416692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5" name="Oval 744"/>
            <p:cNvSpPr/>
            <p:nvPr/>
          </p:nvSpPr>
          <p:spPr>
            <a:xfrm>
              <a:off x="4807000" y="423092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6" name="Oval 745"/>
            <p:cNvSpPr/>
            <p:nvPr/>
          </p:nvSpPr>
          <p:spPr>
            <a:xfrm>
              <a:off x="4807000" y="429493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7" name="Oval 746"/>
            <p:cNvSpPr/>
            <p:nvPr/>
          </p:nvSpPr>
          <p:spPr>
            <a:xfrm>
              <a:off x="4807000" y="43589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8" name="Oval 747"/>
            <p:cNvSpPr/>
            <p:nvPr/>
          </p:nvSpPr>
          <p:spPr>
            <a:xfrm>
              <a:off x="4807000" y="44229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9" name="Oval 748"/>
            <p:cNvSpPr/>
            <p:nvPr/>
          </p:nvSpPr>
          <p:spPr>
            <a:xfrm>
              <a:off x="4807000" y="44869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0" name="Oval 749"/>
            <p:cNvSpPr/>
            <p:nvPr/>
          </p:nvSpPr>
          <p:spPr>
            <a:xfrm>
              <a:off x="4807000" y="45509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1" name="Oval 750"/>
            <p:cNvSpPr/>
            <p:nvPr/>
          </p:nvSpPr>
          <p:spPr>
            <a:xfrm>
              <a:off x="4807000" y="46149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2" name="Oval 751"/>
            <p:cNvSpPr/>
            <p:nvPr/>
          </p:nvSpPr>
          <p:spPr>
            <a:xfrm>
              <a:off x="4807000" y="46789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3" name="Oval 752"/>
            <p:cNvSpPr/>
            <p:nvPr/>
          </p:nvSpPr>
          <p:spPr>
            <a:xfrm>
              <a:off x="4807000" y="47429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4" name="Oval 753"/>
            <p:cNvSpPr/>
            <p:nvPr/>
          </p:nvSpPr>
          <p:spPr>
            <a:xfrm>
              <a:off x="4807000" y="48070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5" name="TextBox 754"/>
            <p:cNvSpPr txBox="1"/>
            <p:nvPr/>
          </p:nvSpPr>
          <p:spPr>
            <a:xfrm>
              <a:off x="5029200" y="2862072"/>
              <a:ext cx="2743200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Discussion prompts</a:t>
              </a:r>
            </a:p>
          </p:txBody>
        </p:sp>
        <p:sp>
          <p:nvSpPr>
            <p:cNvPr id="756" name="Oval 755"/>
            <p:cNvSpPr/>
            <p:nvPr/>
          </p:nvSpPr>
          <p:spPr>
            <a:xfrm>
              <a:off x="4965192" y="341071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7" name="TextBox 756"/>
            <p:cNvSpPr txBox="1"/>
            <p:nvPr/>
          </p:nvSpPr>
          <p:spPr>
            <a:xfrm>
              <a:off x="5111496" y="3355848"/>
              <a:ext cx="2670048" cy="3304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funding introductions can you make?</a:t>
              </a:r>
            </a:p>
          </p:txBody>
        </p:sp>
        <p:sp>
          <p:nvSpPr>
            <p:cNvPr id="758" name="Oval 757"/>
            <p:cNvSpPr/>
            <p:nvPr/>
          </p:nvSpPr>
          <p:spPr>
            <a:xfrm>
              <a:off x="4965192" y="3741165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9" name="TextBox 758"/>
            <p:cNvSpPr txBox="1"/>
            <p:nvPr/>
          </p:nvSpPr>
          <p:spPr>
            <a:xfrm>
              <a:off x="5111496" y="3686301"/>
              <a:ext cx="2670048" cy="3304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policy expertise can you share?</a:t>
              </a:r>
            </a:p>
          </p:txBody>
        </p:sp>
        <p:sp>
          <p:nvSpPr>
            <p:cNvPr id="760" name="Oval 759"/>
            <p:cNvSpPr/>
            <p:nvPr/>
          </p:nvSpPr>
          <p:spPr>
            <a:xfrm>
              <a:off x="4965192" y="4071619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1" name="TextBox 760"/>
            <p:cNvSpPr txBox="1"/>
            <p:nvPr/>
          </p:nvSpPr>
          <p:spPr>
            <a:xfrm>
              <a:off x="5111496" y="4016755"/>
              <a:ext cx="2670048" cy="3304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logistics or venues can you offer?</a:t>
              </a:r>
            </a:p>
          </p:txBody>
        </p:sp>
        <p:sp>
          <p:nvSpPr>
            <p:cNvPr id="762" name="Oval 761"/>
            <p:cNvSpPr/>
            <p:nvPr/>
          </p:nvSpPr>
          <p:spPr>
            <a:xfrm>
              <a:off x="4965192" y="4402073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3" name="TextBox 762"/>
            <p:cNvSpPr txBox="1"/>
            <p:nvPr/>
          </p:nvSpPr>
          <p:spPr>
            <a:xfrm>
              <a:off x="5111496" y="4347209"/>
              <a:ext cx="2670048" cy="33045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technical or communications support can you provide?</a:t>
              </a:r>
            </a:p>
          </p:txBody>
        </p:sp>
        <p:sp>
          <p:nvSpPr>
            <p:cNvPr id="764" name="Oval 763"/>
            <p:cNvSpPr/>
            <p:nvPr/>
          </p:nvSpPr>
          <p:spPr>
            <a:xfrm>
              <a:off x="4965192" y="4732527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5" name="TextBox 764"/>
            <p:cNvSpPr txBox="1"/>
            <p:nvPr/>
          </p:nvSpPr>
          <p:spPr>
            <a:xfrm>
              <a:off x="5111496" y="4677663"/>
              <a:ext cx="2670048" cy="4728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95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What connections can you open into government, philanthropy, and sector networks?</a:t>
              </a:r>
            </a:p>
          </p:txBody>
        </p:sp>
        <p:sp>
          <p:nvSpPr>
            <p:cNvPr id="910" name="Oval 909">
              <a:extLst>
                <a:ext uri="{FF2B5EF4-FFF2-40B4-BE49-F238E27FC236}">
                  <a16:creationId xmlns:a16="http://schemas.microsoft.com/office/drawing/2014/main" id="{845DFF90-4D1A-1A0A-D02F-C13FBC54803F}"/>
                </a:ext>
              </a:extLst>
            </p:cNvPr>
            <p:cNvSpPr/>
            <p:nvPr/>
          </p:nvSpPr>
          <p:spPr>
            <a:xfrm>
              <a:off x="4806049" y="485847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2" name="Oval 911">
              <a:extLst>
                <a:ext uri="{FF2B5EF4-FFF2-40B4-BE49-F238E27FC236}">
                  <a16:creationId xmlns:a16="http://schemas.microsoft.com/office/drawing/2014/main" id="{2C09BE7F-8EE8-B044-D7C8-77649A5D6A88}"/>
                </a:ext>
              </a:extLst>
            </p:cNvPr>
            <p:cNvSpPr/>
            <p:nvPr/>
          </p:nvSpPr>
          <p:spPr>
            <a:xfrm>
              <a:off x="4806049" y="492248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927" name="Group 926">
            <a:extLst>
              <a:ext uri="{FF2B5EF4-FFF2-40B4-BE49-F238E27FC236}">
                <a16:creationId xmlns:a16="http://schemas.microsoft.com/office/drawing/2014/main" id="{2A9A971C-8A06-EAE3-22F9-FBCD60BC111B}"/>
              </a:ext>
            </a:extLst>
          </p:cNvPr>
          <p:cNvGrpSpPr/>
          <p:nvPr/>
        </p:nvGrpSpPr>
        <p:grpSpPr>
          <a:xfrm>
            <a:off x="8183879" y="2503488"/>
            <a:ext cx="3246120" cy="2596698"/>
            <a:chOff x="8183879" y="2606040"/>
            <a:chExt cx="3246120" cy="2596698"/>
          </a:xfrm>
        </p:grpSpPr>
        <p:sp>
          <p:nvSpPr>
            <p:cNvPr id="766" name="Rounded Rectangle 765"/>
            <p:cNvSpPr/>
            <p:nvPr/>
          </p:nvSpPr>
          <p:spPr>
            <a:xfrm>
              <a:off x="8183879" y="2606040"/>
              <a:ext cx="3246120" cy="2596698"/>
            </a:xfrm>
            <a:prstGeom prst="roundRect">
              <a:avLst/>
            </a:prstGeom>
            <a:noFill/>
            <a:ln w="13970">
              <a:solidFill>
                <a:srgbClr val="FCD74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7" name="Oval 766"/>
            <p:cNvSpPr/>
            <p:nvPr/>
          </p:nvSpPr>
          <p:spPr>
            <a:xfrm>
              <a:off x="8888608" y="29870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8" name="Oval 767"/>
            <p:cNvSpPr/>
            <p:nvPr/>
          </p:nvSpPr>
          <p:spPr>
            <a:xfrm>
              <a:off x="8882917" y="304302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9" name="Oval 768"/>
            <p:cNvSpPr/>
            <p:nvPr/>
          </p:nvSpPr>
          <p:spPr>
            <a:xfrm>
              <a:off x="8866080" y="309669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0" name="Oval 769"/>
            <p:cNvSpPr/>
            <p:nvPr/>
          </p:nvSpPr>
          <p:spPr>
            <a:xfrm>
              <a:off x="8838784" y="31458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1" name="Oval 770"/>
            <p:cNvSpPr/>
            <p:nvPr/>
          </p:nvSpPr>
          <p:spPr>
            <a:xfrm>
              <a:off x="8802147" y="318854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2" name="Oval 771"/>
            <p:cNvSpPr/>
            <p:nvPr/>
          </p:nvSpPr>
          <p:spPr>
            <a:xfrm>
              <a:off x="8757670" y="32229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3" name="Oval 772"/>
            <p:cNvSpPr/>
            <p:nvPr/>
          </p:nvSpPr>
          <p:spPr>
            <a:xfrm>
              <a:off x="8707173" y="324774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4" name="Oval 773"/>
            <p:cNvSpPr/>
            <p:nvPr/>
          </p:nvSpPr>
          <p:spPr>
            <a:xfrm>
              <a:off x="8652724" y="326184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5" name="Oval 774"/>
            <p:cNvSpPr/>
            <p:nvPr/>
          </p:nvSpPr>
          <p:spPr>
            <a:xfrm>
              <a:off x="8596551" y="3264691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6" name="Oval 775"/>
            <p:cNvSpPr/>
            <p:nvPr/>
          </p:nvSpPr>
          <p:spPr>
            <a:xfrm>
              <a:off x="8540954" y="325617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7" name="Oval 776"/>
            <p:cNvSpPr/>
            <p:nvPr/>
          </p:nvSpPr>
          <p:spPr>
            <a:xfrm>
              <a:off x="8488210" y="323664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8" name="Oval 777"/>
            <p:cNvSpPr/>
            <p:nvPr/>
          </p:nvSpPr>
          <p:spPr>
            <a:xfrm>
              <a:off x="8440478" y="320688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9" name="Oval 778"/>
            <p:cNvSpPr/>
            <p:nvPr/>
          </p:nvSpPr>
          <p:spPr>
            <a:xfrm>
              <a:off x="8399712" y="316813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0" name="Oval 779"/>
            <p:cNvSpPr/>
            <p:nvPr/>
          </p:nvSpPr>
          <p:spPr>
            <a:xfrm>
              <a:off x="8367581" y="312197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1" name="Oval 780"/>
            <p:cNvSpPr/>
            <p:nvPr/>
          </p:nvSpPr>
          <p:spPr>
            <a:xfrm>
              <a:off x="8345401" y="307028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2" name="Oval 781"/>
            <p:cNvSpPr/>
            <p:nvPr/>
          </p:nvSpPr>
          <p:spPr>
            <a:xfrm>
              <a:off x="8334079" y="301519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3" name="Oval 782"/>
            <p:cNvSpPr/>
            <p:nvPr/>
          </p:nvSpPr>
          <p:spPr>
            <a:xfrm>
              <a:off x="8334079" y="295894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4" name="Oval 783"/>
            <p:cNvSpPr/>
            <p:nvPr/>
          </p:nvSpPr>
          <p:spPr>
            <a:xfrm>
              <a:off x="8345401" y="290385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5" name="Oval 784"/>
            <p:cNvSpPr/>
            <p:nvPr/>
          </p:nvSpPr>
          <p:spPr>
            <a:xfrm>
              <a:off x="8367581" y="2852167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6" name="Oval 785"/>
            <p:cNvSpPr/>
            <p:nvPr/>
          </p:nvSpPr>
          <p:spPr>
            <a:xfrm>
              <a:off x="8399712" y="2806003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7" name="Oval 786"/>
            <p:cNvSpPr/>
            <p:nvPr/>
          </p:nvSpPr>
          <p:spPr>
            <a:xfrm>
              <a:off x="8440478" y="2767252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8" name="Oval 787"/>
            <p:cNvSpPr/>
            <p:nvPr/>
          </p:nvSpPr>
          <p:spPr>
            <a:xfrm>
              <a:off x="8488210" y="273750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9" name="Oval 788"/>
            <p:cNvSpPr/>
            <p:nvPr/>
          </p:nvSpPr>
          <p:spPr>
            <a:xfrm>
              <a:off x="8540954" y="27179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0" name="Oval 789"/>
            <p:cNvSpPr/>
            <p:nvPr/>
          </p:nvSpPr>
          <p:spPr>
            <a:xfrm>
              <a:off x="8596551" y="2709449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1" name="Oval 790"/>
            <p:cNvSpPr/>
            <p:nvPr/>
          </p:nvSpPr>
          <p:spPr>
            <a:xfrm>
              <a:off x="8652724" y="271229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2" name="Oval 791"/>
            <p:cNvSpPr/>
            <p:nvPr/>
          </p:nvSpPr>
          <p:spPr>
            <a:xfrm>
              <a:off x="8707173" y="272639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3" name="Oval 792"/>
            <p:cNvSpPr/>
            <p:nvPr/>
          </p:nvSpPr>
          <p:spPr>
            <a:xfrm>
              <a:off x="8757670" y="2751166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4" name="Oval 793"/>
            <p:cNvSpPr/>
            <p:nvPr/>
          </p:nvSpPr>
          <p:spPr>
            <a:xfrm>
              <a:off x="8802147" y="278559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5" name="Oval 794"/>
            <p:cNvSpPr/>
            <p:nvPr/>
          </p:nvSpPr>
          <p:spPr>
            <a:xfrm>
              <a:off x="8838784" y="28282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6" name="Oval 795"/>
            <p:cNvSpPr/>
            <p:nvPr/>
          </p:nvSpPr>
          <p:spPr>
            <a:xfrm>
              <a:off x="8866080" y="2877448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7" name="Oval 796"/>
            <p:cNvSpPr/>
            <p:nvPr/>
          </p:nvSpPr>
          <p:spPr>
            <a:xfrm>
              <a:off x="8882917" y="2931114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8" name="Oval 797"/>
            <p:cNvSpPr/>
            <p:nvPr/>
          </p:nvSpPr>
          <p:spPr>
            <a:xfrm>
              <a:off x="8888608" y="2987070"/>
              <a:ext cx="24323" cy="24323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9" name="Rounded Rectangle 798"/>
            <p:cNvSpPr/>
            <p:nvPr/>
          </p:nvSpPr>
          <p:spPr>
            <a:xfrm>
              <a:off x="8449056" y="2964484"/>
              <a:ext cx="199796" cy="95554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0" name="Rounded Rectangle 799"/>
            <p:cNvSpPr/>
            <p:nvPr/>
          </p:nvSpPr>
          <p:spPr>
            <a:xfrm>
              <a:off x="8596731" y="2964484"/>
              <a:ext cx="199796" cy="95554"/>
            </a:xfrm>
            <a:prstGeom prst="roundRect">
              <a:avLst/>
            </a:prstGeom>
            <a:noFill/>
            <a:ln w="17780"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1" name="Oval 800"/>
            <p:cNvSpPr/>
            <p:nvPr/>
          </p:nvSpPr>
          <p:spPr>
            <a:xfrm>
              <a:off x="8588044" y="2955798"/>
              <a:ext cx="69494" cy="6949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2" name="Oval 801"/>
            <p:cNvSpPr/>
            <p:nvPr/>
          </p:nvSpPr>
          <p:spPr>
            <a:xfrm>
              <a:off x="8771770" y="299184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3" name="Oval 802"/>
            <p:cNvSpPr/>
            <p:nvPr/>
          </p:nvSpPr>
          <p:spPr>
            <a:xfrm>
              <a:off x="8758252" y="3055446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4" name="Oval 803"/>
            <p:cNvSpPr/>
            <p:nvPr/>
          </p:nvSpPr>
          <p:spPr>
            <a:xfrm>
              <a:off x="8720035" y="310804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5" name="Oval 804"/>
            <p:cNvSpPr/>
            <p:nvPr/>
          </p:nvSpPr>
          <p:spPr>
            <a:xfrm>
              <a:off x="8663726" y="3140557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6" name="Oval 805"/>
            <p:cNvSpPr/>
            <p:nvPr/>
          </p:nvSpPr>
          <p:spPr>
            <a:xfrm>
              <a:off x="8599063" y="3147354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7" name="Oval 806"/>
            <p:cNvSpPr/>
            <p:nvPr/>
          </p:nvSpPr>
          <p:spPr>
            <a:xfrm>
              <a:off x="8537227" y="3127262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8" name="Oval 807"/>
            <p:cNvSpPr/>
            <p:nvPr/>
          </p:nvSpPr>
          <p:spPr>
            <a:xfrm>
              <a:off x="8488908" y="3083755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9" name="Oval 808"/>
            <p:cNvSpPr/>
            <p:nvPr/>
          </p:nvSpPr>
          <p:spPr>
            <a:xfrm>
              <a:off x="8462462" y="3024357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0" name="Oval 809"/>
            <p:cNvSpPr/>
            <p:nvPr/>
          </p:nvSpPr>
          <p:spPr>
            <a:xfrm>
              <a:off x="8462462" y="295933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1" name="Oval 810"/>
            <p:cNvSpPr/>
            <p:nvPr/>
          </p:nvSpPr>
          <p:spPr>
            <a:xfrm>
              <a:off x="8488908" y="2899940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2" name="Oval 811"/>
            <p:cNvSpPr/>
            <p:nvPr/>
          </p:nvSpPr>
          <p:spPr>
            <a:xfrm>
              <a:off x="8537227" y="2856434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3" name="Oval 812"/>
            <p:cNvSpPr/>
            <p:nvPr/>
          </p:nvSpPr>
          <p:spPr>
            <a:xfrm>
              <a:off x="8599063" y="2836342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4" name="Oval 813"/>
            <p:cNvSpPr/>
            <p:nvPr/>
          </p:nvSpPr>
          <p:spPr>
            <a:xfrm>
              <a:off x="8663726" y="284313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5" name="Oval 814"/>
            <p:cNvSpPr/>
            <p:nvPr/>
          </p:nvSpPr>
          <p:spPr>
            <a:xfrm>
              <a:off x="8720035" y="287564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6" name="Oval 815"/>
            <p:cNvSpPr/>
            <p:nvPr/>
          </p:nvSpPr>
          <p:spPr>
            <a:xfrm>
              <a:off x="8758252" y="2928249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7" name="Oval 816"/>
            <p:cNvSpPr/>
            <p:nvPr/>
          </p:nvSpPr>
          <p:spPr>
            <a:xfrm>
              <a:off x="8771770" y="2991848"/>
              <a:ext cx="14767" cy="1476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8" name="Oval 817"/>
            <p:cNvSpPr/>
            <p:nvPr/>
          </p:nvSpPr>
          <p:spPr>
            <a:xfrm>
              <a:off x="9104680" y="275874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9" name="Oval 818"/>
            <p:cNvSpPr/>
            <p:nvPr/>
          </p:nvSpPr>
          <p:spPr>
            <a:xfrm>
              <a:off x="9104680" y="282275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0" name="Oval 819"/>
            <p:cNvSpPr/>
            <p:nvPr/>
          </p:nvSpPr>
          <p:spPr>
            <a:xfrm>
              <a:off x="9104680" y="28867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1" name="Oval 820"/>
            <p:cNvSpPr/>
            <p:nvPr/>
          </p:nvSpPr>
          <p:spPr>
            <a:xfrm>
              <a:off x="9104680" y="295076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2" name="Oval 821"/>
            <p:cNvSpPr/>
            <p:nvPr/>
          </p:nvSpPr>
          <p:spPr>
            <a:xfrm>
              <a:off x="9104680" y="30147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3" name="Oval 822"/>
            <p:cNvSpPr/>
            <p:nvPr/>
          </p:nvSpPr>
          <p:spPr>
            <a:xfrm>
              <a:off x="9104680" y="307878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4" name="Oval 823"/>
            <p:cNvSpPr/>
            <p:nvPr/>
          </p:nvSpPr>
          <p:spPr>
            <a:xfrm>
              <a:off x="9104680" y="314279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5" name="Oval 824"/>
            <p:cNvSpPr/>
            <p:nvPr/>
          </p:nvSpPr>
          <p:spPr>
            <a:xfrm>
              <a:off x="9104680" y="320680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6" name="Oval 825"/>
            <p:cNvSpPr/>
            <p:nvPr/>
          </p:nvSpPr>
          <p:spPr>
            <a:xfrm>
              <a:off x="9104680" y="327080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7" name="Oval 826"/>
            <p:cNvSpPr/>
            <p:nvPr/>
          </p:nvSpPr>
          <p:spPr>
            <a:xfrm>
              <a:off x="9104680" y="333481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8" name="Oval 827"/>
            <p:cNvSpPr/>
            <p:nvPr/>
          </p:nvSpPr>
          <p:spPr>
            <a:xfrm>
              <a:off x="9104680" y="339882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9" name="Oval 828"/>
            <p:cNvSpPr/>
            <p:nvPr/>
          </p:nvSpPr>
          <p:spPr>
            <a:xfrm>
              <a:off x="9104680" y="346283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0" name="Oval 829"/>
            <p:cNvSpPr/>
            <p:nvPr/>
          </p:nvSpPr>
          <p:spPr>
            <a:xfrm>
              <a:off x="9104680" y="352684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1" name="Oval 830"/>
            <p:cNvSpPr/>
            <p:nvPr/>
          </p:nvSpPr>
          <p:spPr>
            <a:xfrm>
              <a:off x="9104680" y="359084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2" name="Oval 831"/>
            <p:cNvSpPr/>
            <p:nvPr/>
          </p:nvSpPr>
          <p:spPr>
            <a:xfrm>
              <a:off x="9104680" y="365485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3" name="Oval 832"/>
            <p:cNvSpPr/>
            <p:nvPr/>
          </p:nvSpPr>
          <p:spPr>
            <a:xfrm>
              <a:off x="9104680" y="371886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4" name="Oval 833"/>
            <p:cNvSpPr/>
            <p:nvPr/>
          </p:nvSpPr>
          <p:spPr>
            <a:xfrm>
              <a:off x="9104680" y="3782872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5" name="Oval 834"/>
            <p:cNvSpPr/>
            <p:nvPr/>
          </p:nvSpPr>
          <p:spPr>
            <a:xfrm>
              <a:off x="9104680" y="384688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6" name="Oval 835"/>
            <p:cNvSpPr/>
            <p:nvPr/>
          </p:nvSpPr>
          <p:spPr>
            <a:xfrm>
              <a:off x="9104680" y="3910888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7" name="Oval 836"/>
            <p:cNvSpPr/>
            <p:nvPr/>
          </p:nvSpPr>
          <p:spPr>
            <a:xfrm>
              <a:off x="9104680" y="397489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8" name="Oval 837"/>
            <p:cNvSpPr/>
            <p:nvPr/>
          </p:nvSpPr>
          <p:spPr>
            <a:xfrm>
              <a:off x="9104680" y="403890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1" name="Oval 840"/>
            <p:cNvSpPr/>
            <p:nvPr/>
          </p:nvSpPr>
          <p:spPr>
            <a:xfrm>
              <a:off x="9106706" y="4253860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1" name="TextBox 850"/>
            <p:cNvSpPr txBox="1"/>
            <p:nvPr/>
          </p:nvSpPr>
          <p:spPr>
            <a:xfrm>
              <a:off x="9326880" y="2862072"/>
              <a:ext cx="1920239" cy="27432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600" b="1">
                  <a:solidFill>
                    <a:srgbClr val="E6E6E6"/>
                  </a:solidFill>
                  <a:latin typeface="Aptos Display"/>
                </a:defRPr>
              </a:pPr>
              <a:r>
                <a:rPr lang="en-AU" noProof="0" dirty="0"/>
                <a:t>Tangible outputs</a:t>
              </a:r>
            </a:p>
          </p:txBody>
        </p:sp>
        <p:sp>
          <p:nvSpPr>
            <p:cNvPr id="852" name="Oval 851"/>
            <p:cNvSpPr/>
            <p:nvPr/>
          </p:nvSpPr>
          <p:spPr>
            <a:xfrm>
              <a:off x="9262872" y="341071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3" name="TextBox 852"/>
            <p:cNvSpPr txBox="1"/>
            <p:nvPr/>
          </p:nvSpPr>
          <p:spPr>
            <a:xfrm>
              <a:off x="9409176" y="3355848"/>
              <a:ext cx="1847087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Commitment list: who will do what</a:t>
              </a:r>
            </a:p>
          </p:txBody>
        </p:sp>
        <p:sp>
          <p:nvSpPr>
            <p:cNvPr id="854" name="Oval 853"/>
            <p:cNvSpPr/>
            <p:nvPr/>
          </p:nvSpPr>
          <p:spPr>
            <a:xfrm>
              <a:off x="9262872" y="375615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5" name="TextBox 854"/>
            <p:cNvSpPr txBox="1"/>
            <p:nvPr/>
          </p:nvSpPr>
          <p:spPr>
            <a:xfrm>
              <a:off x="9409176" y="3701288"/>
              <a:ext cx="1847087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Partner leads: points of contact for follow-up</a:t>
              </a:r>
            </a:p>
          </p:txBody>
        </p:sp>
        <p:sp>
          <p:nvSpPr>
            <p:cNvPr id="856" name="Oval 855"/>
            <p:cNvSpPr/>
            <p:nvPr/>
          </p:nvSpPr>
          <p:spPr>
            <a:xfrm>
              <a:off x="9262872" y="4251452"/>
              <a:ext cx="41148" cy="41148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57" name="TextBox 856"/>
            <p:cNvSpPr txBox="1"/>
            <p:nvPr/>
          </p:nvSpPr>
          <p:spPr>
            <a:xfrm>
              <a:off x="9409176" y="4196588"/>
              <a:ext cx="1847087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defRPr sz="1000" b="0">
                  <a:solidFill>
                    <a:srgbClr val="E6E6E6"/>
                  </a:solidFill>
                  <a:latin typeface="Aptos"/>
                </a:defRPr>
              </a:pPr>
              <a:r>
                <a:rPr lang="en-AU" noProof="0" dirty="0"/>
                <a:t>Interest in sub-organising or reference group participation</a:t>
              </a:r>
            </a:p>
          </p:txBody>
        </p:sp>
        <p:sp>
          <p:nvSpPr>
            <p:cNvPr id="914" name="Oval 913">
              <a:extLst>
                <a:ext uri="{FF2B5EF4-FFF2-40B4-BE49-F238E27FC236}">
                  <a16:creationId xmlns:a16="http://schemas.microsoft.com/office/drawing/2014/main" id="{4C2A4E2B-B5F3-1D48-8A85-C978DF04E9B3}"/>
                </a:ext>
              </a:extLst>
            </p:cNvPr>
            <p:cNvSpPr/>
            <p:nvPr/>
          </p:nvSpPr>
          <p:spPr>
            <a:xfrm>
              <a:off x="9104099" y="4160807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6" name="Oval 915">
              <a:extLst>
                <a:ext uri="{FF2B5EF4-FFF2-40B4-BE49-F238E27FC236}">
                  <a16:creationId xmlns:a16="http://schemas.microsoft.com/office/drawing/2014/main" id="{162B6D2D-D1CC-5508-F1EC-2A3DE9659808}"/>
                </a:ext>
              </a:extLst>
            </p:cNvPr>
            <p:cNvSpPr/>
            <p:nvPr/>
          </p:nvSpPr>
          <p:spPr>
            <a:xfrm>
              <a:off x="9104100" y="410090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18" name="Oval 917">
              <a:extLst>
                <a:ext uri="{FF2B5EF4-FFF2-40B4-BE49-F238E27FC236}">
                  <a16:creationId xmlns:a16="http://schemas.microsoft.com/office/drawing/2014/main" id="{94C54ABB-4609-3A20-0FA2-B2F727B0F970}"/>
                </a:ext>
              </a:extLst>
            </p:cNvPr>
            <p:cNvSpPr/>
            <p:nvPr/>
          </p:nvSpPr>
          <p:spPr>
            <a:xfrm>
              <a:off x="9107576" y="4208689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0" name="Oval 919">
              <a:extLst>
                <a:ext uri="{FF2B5EF4-FFF2-40B4-BE49-F238E27FC236}">
                  <a16:creationId xmlns:a16="http://schemas.microsoft.com/office/drawing/2014/main" id="{95B26EF4-BAFA-C624-FB58-AFC4F9385636}"/>
                </a:ext>
              </a:extLst>
            </p:cNvPr>
            <p:cNvSpPr/>
            <p:nvPr/>
          </p:nvSpPr>
          <p:spPr>
            <a:xfrm>
              <a:off x="9107275" y="4434076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2" name="Oval 921">
              <a:extLst>
                <a:ext uri="{FF2B5EF4-FFF2-40B4-BE49-F238E27FC236}">
                  <a16:creationId xmlns:a16="http://schemas.microsoft.com/office/drawing/2014/main" id="{C7A44590-659A-1F69-4110-5F44D77D0ED8}"/>
                </a:ext>
              </a:extLst>
            </p:cNvPr>
            <p:cNvSpPr/>
            <p:nvPr/>
          </p:nvSpPr>
          <p:spPr>
            <a:xfrm>
              <a:off x="9106694" y="4363955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24" name="Oval 923">
              <a:extLst>
                <a:ext uri="{FF2B5EF4-FFF2-40B4-BE49-F238E27FC236}">
                  <a16:creationId xmlns:a16="http://schemas.microsoft.com/office/drawing/2014/main" id="{40F0661E-46FB-0249-114E-8042B50C2A02}"/>
                </a:ext>
              </a:extLst>
            </p:cNvPr>
            <p:cNvSpPr/>
            <p:nvPr/>
          </p:nvSpPr>
          <p:spPr>
            <a:xfrm>
              <a:off x="9106695" y="4304054"/>
              <a:ext cx="23774" cy="23774"/>
            </a:xfrm>
            <a:prstGeom prst="ellipse">
              <a:avLst/>
            </a:prstGeom>
            <a:solidFill>
              <a:srgbClr val="FCD74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FB46FF5-4970-A2E4-29BE-8606682C4500}"/>
              </a:ext>
            </a:extLst>
          </p:cNvPr>
          <p:cNvSpPr txBox="1"/>
          <p:nvPr/>
        </p:nvSpPr>
        <p:spPr>
          <a:xfrm>
            <a:off x="1508760" y="6364224"/>
            <a:ext cx="1005840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8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Non-Indigenous role: listen, learn, resource and connect — not lead.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TextBox 592"/>
          <p:cNvSpPr txBox="1"/>
          <p:nvPr/>
        </p:nvSpPr>
        <p:spPr>
          <a:xfrm>
            <a:off x="360000" y="1080000"/>
            <a:ext cx="1124712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4200" b="1">
                <a:solidFill>
                  <a:srgbClr val="E6E6E6"/>
                </a:solidFill>
                <a:latin typeface="Aptos Display"/>
              </a:defRPr>
            </a:pPr>
            <a:r>
              <a:rPr lang="en-AU" sz="3600" noProof="0" dirty="0"/>
              <a:t>Expected outcomes</a:t>
            </a:r>
          </a:p>
        </p:txBody>
      </p:sp>
      <p:sp>
        <p:nvSpPr>
          <p:cNvPr id="594" name="Rectangle 593"/>
          <p:cNvSpPr/>
          <p:nvPr/>
        </p:nvSpPr>
        <p:spPr>
          <a:xfrm>
            <a:off x="360000" y="1620000"/>
            <a:ext cx="868680" cy="32004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5" name="Oval 594"/>
          <p:cNvSpPr/>
          <p:nvPr/>
        </p:nvSpPr>
        <p:spPr>
          <a:xfrm>
            <a:off x="1078534" y="27335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6" name="Oval 595"/>
          <p:cNvSpPr/>
          <p:nvPr/>
        </p:nvSpPr>
        <p:spPr>
          <a:xfrm>
            <a:off x="1074042" y="277777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7" name="Oval 596"/>
          <p:cNvSpPr/>
          <p:nvPr/>
        </p:nvSpPr>
        <p:spPr>
          <a:xfrm>
            <a:off x="1060749" y="282014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8" name="Oval 597"/>
          <p:cNvSpPr/>
          <p:nvPr/>
        </p:nvSpPr>
        <p:spPr>
          <a:xfrm>
            <a:off x="1039200" y="285896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599" name="Oval 598"/>
          <p:cNvSpPr/>
          <p:nvPr/>
        </p:nvSpPr>
        <p:spPr>
          <a:xfrm>
            <a:off x="1010276" y="28926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0" name="Oval 599"/>
          <p:cNvSpPr/>
          <p:nvPr/>
        </p:nvSpPr>
        <p:spPr>
          <a:xfrm>
            <a:off x="975163" y="29198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1" name="Oval 600"/>
          <p:cNvSpPr/>
          <p:nvPr/>
        </p:nvSpPr>
        <p:spPr>
          <a:xfrm>
            <a:off x="935297" y="293939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2" name="Oval 601"/>
          <p:cNvSpPr/>
          <p:nvPr/>
        </p:nvSpPr>
        <p:spPr>
          <a:xfrm>
            <a:off x="892310" y="29505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3" name="Oval 602"/>
          <p:cNvSpPr/>
          <p:nvPr/>
        </p:nvSpPr>
        <p:spPr>
          <a:xfrm>
            <a:off x="847963" y="29527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4" name="Oval 603"/>
          <p:cNvSpPr/>
          <p:nvPr/>
        </p:nvSpPr>
        <p:spPr>
          <a:xfrm>
            <a:off x="804071" y="294604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5" name="Oval 604"/>
          <p:cNvSpPr/>
          <p:nvPr/>
        </p:nvSpPr>
        <p:spPr>
          <a:xfrm>
            <a:off x="762431" y="293062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6" name="Oval 605"/>
          <p:cNvSpPr/>
          <p:nvPr/>
        </p:nvSpPr>
        <p:spPr>
          <a:xfrm>
            <a:off x="724748" y="290713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7" name="Oval 606"/>
          <p:cNvSpPr/>
          <p:nvPr/>
        </p:nvSpPr>
        <p:spPr>
          <a:xfrm>
            <a:off x="692564" y="287654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8" name="Oval 607"/>
          <p:cNvSpPr/>
          <p:nvPr/>
        </p:nvSpPr>
        <p:spPr>
          <a:xfrm>
            <a:off x="667198" y="28401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9" name="Oval 608"/>
          <p:cNvSpPr/>
          <p:nvPr/>
        </p:nvSpPr>
        <p:spPr>
          <a:xfrm>
            <a:off x="649687" y="279929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0" name="Oval 609"/>
          <p:cNvSpPr/>
          <p:nvPr/>
        </p:nvSpPr>
        <p:spPr>
          <a:xfrm>
            <a:off x="640748" y="275580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1" name="Oval 610"/>
          <p:cNvSpPr/>
          <p:nvPr/>
        </p:nvSpPr>
        <p:spPr>
          <a:xfrm>
            <a:off x="640748" y="27113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2" name="Oval 611"/>
          <p:cNvSpPr/>
          <p:nvPr/>
        </p:nvSpPr>
        <p:spPr>
          <a:xfrm>
            <a:off x="649687" y="26679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3" name="Oval 612"/>
          <p:cNvSpPr/>
          <p:nvPr/>
        </p:nvSpPr>
        <p:spPr>
          <a:xfrm>
            <a:off x="667198" y="26270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4" name="Oval 613"/>
          <p:cNvSpPr/>
          <p:nvPr/>
        </p:nvSpPr>
        <p:spPr>
          <a:xfrm>
            <a:off x="692564" y="259065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5" name="Oval 614"/>
          <p:cNvSpPr/>
          <p:nvPr/>
        </p:nvSpPr>
        <p:spPr>
          <a:xfrm>
            <a:off x="724748" y="25600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6" name="Oval 615"/>
          <p:cNvSpPr/>
          <p:nvPr/>
        </p:nvSpPr>
        <p:spPr>
          <a:xfrm>
            <a:off x="762431" y="253657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7" name="Oval 616"/>
          <p:cNvSpPr/>
          <p:nvPr/>
        </p:nvSpPr>
        <p:spPr>
          <a:xfrm>
            <a:off x="804071" y="252114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8" name="Oval 617"/>
          <p:cNvSpPr/>
          <p:nvPr/>
        </p:nvSpPr>
        <p:spPr>
          <a:xfrm>
            <a:off x="847963" y="25144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19" name="Oval 618"/>
          <p:cNvSpPr/>
          <p:nvPr/>
        </p:nvSpPr>
        <p:spPr>
          <a:xfrm>
            <a:off x="892310" y="25166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0" name="Oval 619"/>
          <p:cNvSpPr/>
          <p:nvPr/>
        </p:nvSpPr>
        <p:spPr>
          <a:xfrm>
            <a:off x="935297" y="252780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1" name="Oval 620"/>
          <p:cNvSpPr/>
          <p:nvPr/>
        </p:nvSpPr>
        <p:spPr>
          <a:xfrm>
            <a:off x="975163" y="25473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2" name="Oval 621"/>
          <p:cNvSpPr/>
          <p:nvPr/>
        </p:nvSpPr>
        <p:spPr>
          <a:xfrm>
            <a:off x="1010276" y="25745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3" name="Oval 622"/>
          <p:cNvSpPr/>
          <p:nvPr/>
        </p:nvSpPr>
        <p:spPr>
          <a:xfrm>
            <a:off x="1039200" y="260823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4" name="Oval 623"/>
          <p:cNvSpPr/>
          <p:nvPr/>
        </p:nvSpPr>
        <p:spPr>
          <a:xfrm>
            <a:off x="1060749" y="264705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5" name="Oval 624"/>
          <p:cNvSpPr/>
          <p:nvPr/>
        </p:nvSpPr>
        <p:spPr>
          <a:xfrm>
            <a:off x="1074042" y="268942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6" name="Oval 625"/>
          <p:cNvSpPr/>
          <p:nvPr/>
        </p:nvSpPr>
        <p:spPr>
          <a:xfrm>
            <a:off x="1078534" y="27335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7" name="Oval 626"/>
          <p:cNvSpPr/>
          <p:nvPr/>
        </p:nvSpPr>
        <p:spPr>
          <a:xfrm>
            <a:off x="830961" y="2623185"/>
            <a:ext cx="75438" cy="75438"/>
          </a:xfrm>
          <a:prstGeom prst="ellipse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8" name="Arc 627"/>
          <p:cNvSpPr/>
          <p:nvPr/>
        </p:nvSpPr>
        <p:spPr>
          <a:xfrm>
            <a:off x="800100" y="2688336"/>
            <a:ext cx="137160" cy="96012"/>
          </a:xfrm>
          <a:prstGeom prst="arc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29" name="Oval 628"/>
          <p:cNvSpPr/>
          <p:nvPr/>
        </p:nvSpPr>
        <p:spPr>
          <a:xfrm>
            <a:off x="721233" y="2794635"/>
            <a:ext cx="75438" cy="75438"/>
          </a:xfrm>
          <a:prstGeom prst="ellipse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0" name="Arc 629"/>
          <p:cNvSpPr/>
          <p:nvPr/>
        </p:nvSpPr>
        <p:spPr>
          <a:xfrm>
            <a:off x="690371" y="2859786"/>
            <a:ext cx="137160" cy="96012"/>
          </a:xfrm>
          <a:prstGeom prst="arc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1" name="Oval 630"/>
          <p:cNvSpPr/>
          <p:nvPr/>
        </p:nvSpPr>
        <p:spPr>
          <a:xfrm>
            <a:off x="940688" y="2794635"/>
            <a:ext cx="75438" cy="75438"/>
          </a:xfrm>
          <a:prstGeom prst="ellipse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2" name="Arc 631"/>
          <p:cNvSpPr/>
          <p:nvPr/>
        </p:nvSpPr>
        <p:spPr>
          <a:xfrm>
            <a:off x="909827" y="2859786"/>
            <a:ext cx="137160" cy="96012"/>
          </a:xfrm>
          <a:prstGeom prst="arc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3" name="Oval 632"/>
          <p:cNvSpPr/>
          <p:nvPr/>
        </p:nvSpPr>
        <p:spPr>
          <a:xfrm>
            <a:off x="830961" y="2729484"/>
            <a:ext cx="75438" cy="7543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cxnSp>
        <p:nvCxnSpPr>
          <p:cNvPr id="634" name="Connector 633"/>
          <p:cNvCxnSpPr/>
          <p:nvPr/>
        </p:nvCxnSpPr>
        <p:spPr>
          <a:xfrm flipV="1">
            <a:off x="868680" y="2660904"/>
            <a:ext cx="0" cy="102870"/>
          </a:xfrm>
          <a:prstGeom prst="line">
            <a:avLst/>
          </a:prstGeom>
          <a:ln w="15240">
            <a:solidFill>
              <a:srgbClr val="FCD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5" name="Connector 634"/>
          <p:cNvCxnSpPr/>
          <p:nvPr/>
        </p:nvCxnSpPr>
        <p:spPr>
          <a:xfrm flipH="1">
            <a:off x="758952" y="2763774"/>
            <a:ext cx="109728" cy="68580"/>
          </a:xfrm>
          <a:prstGeom prst="line">
            <a:avLst/>
          </a:prstGeom>
          <a:ln w="15240">
            <a:solidFill>
              <a:srgbClr val="FCD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6" name="Connector 635"/>
          <p:cNvCxnSpPr/>
          <p:nvPr/>
        </p:nvCxnSpPr>
        <p:spPr>
          <a:xfrm>
            <a:off x="868680" y="2763774"/>
            <a:ext cx="109727" cy="68580"/>
          </a:xfrm>
          <a:prstGeom prst="line">
            <a:avLst/>
          </a:prstGeom>
          <a:ln w="15240">
            <a:solidFill>
              <a:srgbClr val="FCD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7" name="Oval 636"/>
          <p:cNvSpPr/>
          <p:nvPr/>
        </p:nvSpPr>
        <p:spPr>
          <a:xfrm>
            <a:off x="1468526" y="245607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8" name="Oval 637"/>
          <p:cNvSpPr/>
          <p:nvPr/>
        </p:nvSpPr>
        <p:spPr>
          <a:xfrm>
            <a:off x="1468526" y="252923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39" name="Oval 638"/>
          <p:cNvSpPr/>
          <p:nvPr/>
        </p:nvSpPr>
        <p:spPr>
          <a:xfrm>
            <a:off x="1468526" y="260238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0" name="Oval 639"/>
          <p:cNvSpPr/>
          <p:nvPr/>
        </p:nvSpPr>
        <p:spPr>
          <a:xfrm>
            <a:off x="1468526" y="267553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1" name="Oval 640"/>
          <p:cNvSpPr/>
          <p:nvPr/>
        </p:nvSpPr>
        <p:spPr>
          <a:xfrm>
            <a:off x="1468526" y="2748686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2" name="Oval 641"/>
          <p:cNvSpPr/>
          <p:nvPr/>
        </p:nvSpPr>
        <p:spPr>
          <a:xfrm>
            <a:off x="1468526" y="282183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3" name="Oval 642"/>
          <p:cNvSpPr/>
          <p:nvPr/>
        </p:nvSpPr>
        <p:spPr>
          <a:xfrm>
            <a:off x="1468526" y="289499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4" name="Oval 643"/>
          <p:cNvSpPr/>
          <p:nvPr/>
        </p:nvSpPr>
        <p:spPr>
          <a:xfrm>
            <a:off x="1468526" y="296814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5" name="Oval 644"/>
          <p:cNvSpPr/>
          <p:nvPr/>
        </p:nvSpPr>
        <p:spPr>
          <a:xfrm>
            <a:off x="1468526" y="304129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6" name="TextBox 645"/>
          <p:cNvSpPr txBox="1"/>
          <p:nvPr/>
        </p:nvSpPr>
        <p:spPr>
          <a:xfrm>
            <a:off x="1719072" y="2578608"/>
            <a:ext cx="411480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E6E6E6"/>
                </a:solidFill>
                <a:latin typeface="Aptos Display"/>
              </a:defRPr>
            </a:pPr>
            <a:r>
              <a:rPr lang="en-AU" noProof="0" dirty="0"/>
              <a:t>Clearer pathway toward a national</a:t>
            </a:r>
            <a:br>
              <a:rPr lang="en-AU" noProof="0" dirty="0"/>
            </a:br>
            <a:r>
              <a:rPr lang="en-AU" noProof="0" dirty="0"/>
              <a:t>Aboriginal and Torres Strait Islander</a:t>
            </a:r>
            <a:br>
              <a:rPr lang="en-AU" noProof="0" dirty="0"/>
            </a:br>
            <a:r>
              <a:rPr lang="en-AU" noProof="0" dirty="0"/>
              <a:t>internet representative group</a:t>
            </a:r>
          </a:p>
        </p:txBody>
      </p:sp>
      <p:sp>
        <p:nvSpPr>
          <p:cNvPr id="647" name="Oval 646"/>
          <p:cNvSpPr/>
          <p:nvPr/>
        </p:nvSpPr>
        <p:spPr>
          <a:xfrm>
            <a:off x="1078534" y="36479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8" name="Oval 647"/>
          <p:cNvSpPr/>
          <p:nvPr/>
        </p:nvSpPr>
        <p:spPr>
          <a:xfrm>
            <a:off x="1074042" y="369217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49" name="Oval 648"/>
          <p:cNvSpPr/>
          <p:nvPr/>
        </p:nvSpPr>
        <p:spPr>
          <a:xfrm>
            <a:off x="1060749" y="373454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0" name="Oval 649"/>
          <p:cNvSpPr/>
          <p:nvPr/>
        </p:nvSpPr>
        <p:spPr>
          <a:xfrm>
            <a:off x="1039200" y="377336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1" name="Oval 650"/>
          <p:cNvSpPr/>
          <p:nvPr/>
        </p:nvSpPr>
        <p:spPr>
          <a:xfrm>
            <a:off x="1010276" y="38070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2" name="Oval 651"/>
          <p:cNvSpPr/>
          <p:nvPr/>
        </p:nvSpPr>
        <p:spPr>
          <a:xfrm>
            <a:off x="975163" y="38342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3" name="Oval 652"/>
          <p:cNvSpPr/>
          <p:nvPr/>
        </p:nvSpPr>
        <p:spPr>
          <a:xfrm>
            <a:off x="935297" y="385379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4" name="Oval 653"/>
          <p:cNvSpPr/>
          <p:nvPr/>
        </p:nvSpPr>
        <p:spPr>
          <a:xfrm>
            <a:off x="892310" y="38649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5" name="Oval 654"/>
          <p:cNvSpPr/>
          <p:nvPr/>
        </p:nvSpPr>
        <p:spPr>
          <a:xfrm>
            <a:off x="847963" y="38671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6" name="Oval 655"/>
          <p:cNvSpPr/>
          <p:nvPr/>
        </p:nvSpPr>
        <p:spPr>
          <a:xfrm>
            <a:off x="804071" y="386044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7" name="Oval 656"/>
          <p:cNvSpPr/>
          <p:nvPr/>
        </p:nvSpPr>
        <p:spPr>
          <a:xfrm>
            <a:off x="762431" y="384502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8" name="Oval 657"/>
          <p:cNvSpPr/>
          <p:nvPr/>
        </p:nvSpPr>
        <p:spPr>
          <a:xfrm>
            <a:off x="724748" y="382153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59" name="Oval 658"/>
          <p:cNvSpPr/>
          <p:nvPr/>
        </p:nvSpPr>
        <p:spPr>
          <a:xfrm>
            <a:off x="692564" y="379094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0" name="Oval 659"/>
          <p:cNvSpPr/>
          <p:nvPr/>
        </p:nvSpPr>
        <p:spPr>
          <a:xfrm>
            <a:off x="667198" y="37545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1" name="Oval 660"/>
          <p:cNvSpPr/>
          <p:nvPr/>
        </p:nvSpPr>
        <p:spPr>
          <a:xfrm>
            <a:off x="649687" y="371369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2" name="Oval 661"/>
          <p:cNvSpPr/>
          <p:nvPr/>
        </p:nvSpPr>
        <p:spPr>
          <a:xfrm>
            <a:off x="640748" y="367020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3" name="Oval 662"/>
          <p:cNvSpPr/>
          <p:nvPr/>
        </p:nvSpPr>
        <p:spPr>
          <a:xfrm>
            <a:off x="640748" y="36257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4" name="Oval 663"/>
          <p:cNvSpPr/>
          <p:nvPr/>
        </p:nvSpPr>
        <p:spPr>
          <a:xfrm>
            <a:off x="649687" y="35823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5" name="Oval 664"/>
          <p:cNvSpPr/>
          <p:nvPr/>
        </p:nvSpPr>
        <p:spPr>
          <a:xfrm>
            <a:off x="667198" y="35414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6" name="Oval 665"/>
          <p:cNvSpPr/>
          <p:nvPr/>
        </p:nvSpPr>
        <p:spPr>
          <a:xfrm>
            <a:off x="692564" y="350505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7" name="Oval 666"/>
          <p:cNvSpPr/>
          <p:nvPr/>
        </p:nvSpPr>
        <p:spPr>
          <a:xfrm>
            <a:off x="724748" y="34744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8" name="Oval 667"/>
          <p:cNvSpPr/>
          <p:nvPr/>
        </p:nvSpPr>
        <p:spPr>
          <a:xfrm>
            <a:off x="762431" y="345097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69" name="Oval 668"/>
          <p:cNvSpPr/>
          <p:nvPr/>
        </p:nvSpPr>
        <p:spPr>
          <a:xfrm>
            <a:off x="804071" y="343554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0" name="Oval 669"/>
          <p:cNvSpPr/>
          <p:nvPr/>
        </p:nvSpPr>
        <p:spPr>
          <a:xfrm>
            <a:off x="847963" y="34288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1" name="Oval 670"/>
          <p:cNvSpPr/>
          <p:nvPr/>
        </p:nvSpPr>
        <p:spPr>
          <a:xfrm>
            <a:off x="892310" y="34310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2" name="Oval 671"/>
          <p:cNvSpPr/>
          <p:nvPr/>
        </p:nvSpPr>
        <p:spPr>
          <a:xfrm>
            <a:off x="935297" y="344220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3" name="Oval 672"/>
          <p:cNvSpPr/>
          <p:nvPr/>
        </p:nvSpPr>
        <p:spPr>
          <a:xfrm>
            <a:off x="975163" y="34617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4" name="Oval 673"/>
          <p:cNvSpPr/>
          <p:nvPr/>
        </p:nvSpPr>
        <p:spPr>
          <a:xfrm>
            <a:off x="1010276" y="34889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5" name="Oval 674"/>
          <p:cNvSpPr/>
          <p:nvPr/>
        </p:nvSpPr>
        <p:spPr>
          <a:xfrm>
            <a:off x="1039200" y="352263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6" name="Oval 675"/>
          <p:cNvSpPr/>
          <p:nvPr/>
        </p:nvSpPr>
        <p:spPr>
          <a:xfrm>
            <a:off x="1060749" y="356145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7" name="Oval 676"/>
          <p:cNvSpPr/>
          <p:nvPr/>
        </p:nvSpPr>
        <p:spPr>
          <a:xfrm>
            <a:off x="1074042" y="360382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8" name="Oval 677"/>
          <p:cNvSpPr/>
          <p:nvPr/>
        </p:nvSpPr>
        <p:spPr>
          <a:xfrm>
            <a:off x="1078534" y="36479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79" name="Oval 678"/>
          <p:cNvSpPr/>
          <p:nvPr/>
        </p:nvSpPr>
        <p:spPr>
          <a:xfrm>
            <a:off x="748664" y="3681602"/>
            <a:ext cx="61722" cy="61722"/>
          </a:xfrm>
          <a:prstGeom prst="ellipse">
            <a:avLst/>
          </a:prstGeom>
          <a:noFill/>
          <a:ln w="1397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0" name="Arc 679"/>
          <p:cNvSpPr/>
          <p:nvPr/>
        </p:nvSpPr>
        <p:spPr>
          <a:xfrm>
            <a:off x="724662" y="3746754"/>
            <a:ext cx="109728" cy="82296"/>
          </a:xfrm>
          <a:prstGeom prst="arc">
            <a:avLst/>
          </a:prstGeom>
          <a:noFill/>
          <a:ln w="1397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1" name="Oval 680"/>
          <p:cNvSpPr/>
          <p:nvPr/>
        </p:nvSpPr>
        <p:spPr>
          <a:xfrm>
            <a:off x="837819" y="3681602"/>
            <a:ext cx="61722" cy="61722"/>
          </a:xfrm>
          <a:prstGeom prst="ellipse">
            <a:avLst/>
          </a:prstGeom>
          <a:noFill/>
          <a:ln w="1397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2" name="Arc 681"/>
          <p:cNvSpPr/>
          <p:nvPr/>
        </p:nvSpPr>
        <p:spPr>
          <a:xfrm>
            <a:off x="813815" y="3746754"/>
            <a:ext cx="109728" cy="82296"/>
          </a:xfrm>
          <a:prstGeom prst="arc">
            <a:avLst/>
          </a:prstGeom>
          <a:noFill/>
          <a:ln w="1397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3" name="Oval 682"/>
          <p:cNvSpPr/>
          <p:nvPr/>
        </p:nvSpPr>
        <p:spPr>
          <a:xfrm>
            <a:off x="926972" y="3681602"/>
            <a:ext cx="61722" cy="61722"/>
          </a:xfrm>
          <a:prstGeom prst="ellipse">
            <a:avLst/>
          </a:prstGeom>
          <a:noFill/>
          <a:ln w="1397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4" name="Arc 683"/>
          <p:cNvSpPr/>
          <p:nvPr/>
        </p:nvSpPr>
        <p:spPr>
          <a:xfrm>
            <a:off x="902969" y="3746754"/>
            <a:ext cx="109728" cy="82296"/>
          </a:xfrm>
          <a:prstGeom prst="arc">
            <a:avLst/>
          </a:prstGeom>
          <a:noFill/>
          <a:ln w="1397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5" name="Rounded Rectangle 684"/>
          <p:cNvSpPr/>
          <p:nvPr/>
        </p:nvSpPr>
        <p:spPr>
          <a:xfrm>
            <a:off x="779525" y="3534156"/>
            <a:ext cx="178308" cy="82296"/>
          </a:xfrm>
          <a:prstGeom prst="round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6" name="Oval 685"/>
          <p:cNvSpPr/>
          <p:nvPr/>
        </p:nvSpPr>
        <p:spPr>
          <a:xfrm>
            <a:off x="819302" y="3575304"/>
            <a:ext cx="16459" cy="16459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7" name="Oval 686"/>
          <p:cNvSpPr/>
          <p:nvPr/>
        </p:nvSpPr>
        <p:spPr>
          <a:xfrm>
            <a:off x="860450" y="3575304"/>
            <a:ext cx="16459" cy="16459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8" name="Oval 687"/>
          <p:cNvSpPr/>
          <p:nvPr/>
        </p:nvSpPr>
        <p:spPr>
          <a:xfrm>
            <a:off x="901598" y="3575304"/>
            <a:ext cx="16459" cy="16459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89" name="Oval 688"/>
          <p:cNvSpPr/>
          <p:nvPr/>
        </p:nvSpPr>
        <p:spPr>
          <a:xfrm>
            <a:off x="1468526" y="337047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0" name="Oval 689"/>
          <p:cNvSpPr/>
          <p:nvPr/>
        </p:nvSpPr>
        <p:spPr>
          <a:xfrm>
            <a:off x="1468526" y="344363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1" name="Oval 690"/>
          <p:cNvSpPr/>
          <p:nvPr/>
        </p:nvSpPr>
        <p:spPr>
          <a:xfrm>
            <a:off x="1468526" y="351678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2" name="Oval 691"/>
          <p:cNvSpPr/>
          <p:nvPr/>
        </p:nvSpPr>
        <p:spPr>
          <a:xfrm>
            <a:off x="1468526" y="358993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3" name="Oval 692"/>
          <p:cNvSpPr/>
          <p:nvPr/>
        </p:nvSpPr>
        <p:spPr>
          <a:xfrm>
            <a:off x="1468526" y="3663086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4" name="Oval 693"/>
          <p:cNvSpPr/>
          <p:nvPr/>
        </p:nvSpPr>
        <p:spPr>
          <a:xfrm>
            <a:off x="1468526" y="373623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5" name="Oval 694"/>
          <p:cNvSpPr/>
          <p:nvPr/>
        </p:nvSpPr>
        <p:spPr>
          <a:xfrm>
            <a:off x="1468526" y="380939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6" name="Oval 695"/>
          <p:cNvSpPr/>
          <p:nvPr/>
        </p:nvSpPr>
        <p:spPr>
          <a:xfrm>
            <a:off x="1468526" y="388254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7" name="Oval 696"/>
          <p:cNvSpPr/>
          <p:nvPr/>
        </p:nvSpPr>
        <p:spPr>
          <a:xfrm>
            <a:off x="1468526" y="395569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98" name="TextBox 697"/>
          <p:cNvSpPr txBox="1"/>
          <p:nvPr/>
        </p:nvSpPr>
        <p:spPr>
          <a:xfrm>
            <a:off x="1719072" y="3493008"/>
            <a:ext cx="4114800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E6E6E6"/>
                </a:solidFill>
                <a:latin typeface="Aptos Display"/>
              </a:defRPr>
            </a:pPr>
            <a:r>
              <a:rPr lang="en-AU" noProof="0" dirty="0"/>
              <a:t>Feedback to shape a national</a:t>
            </a:r>
            <a:br>
              <a:rPr lang="en-AU" noProof="0" dirty="0"/>
            </a:br>
            <a:r>
              <a:rPr lang="en-AU" noProof="0" dirty="0"/>
              <a:t>roadshow, listening process and</a:t>
            </a:r>
            <a:br>
              <a:rPr lang="en-AU" noProof="0" dirty="0"/>
            </a:br>
            <a:r>
              <a:rPr lang="en-AU" noProof="0" dirty="0"/>
              <a:t>survey and/or documentary</a:t>
            </a:r>
          </a:p>
        </p:txBody>
      </p:sp>
      <p:sp>
        <p:nvSpPr>
          <p:cNvPr id="699" name="Oval 698"/>
          <p:cNvSpPr/>
          <p:nvPr/>
        </p:nvSpPr>
        <p:spPr>
          <a:xfrm>
            <a:off x="1078534" y="45623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0" name="Oval 699"/>
          <p:cNvSpPr/>
          <p:nvPr/>
        </p:nvSpPr>
        <p:spPr>
          <a:xfrm>
            <a:off x="1074042" y="460657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1" name="Oval 700"/>
          <p:cNvSpPr/>
          <p:nvPr/>
        </p:nvSpPr>
        <p:spPr>
          <a:xfrm>
            <a:off x="1060749" y="464894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2" name="Oval 701"/>
          <p:cNvSpPr/>
          <p:nvPr/>
        </p:nvSpPr>
        <p:spPr>
          <a:xfrm>
            <a:off x="1039200" y="468776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3" name="Oval 702"/>
          <p:cNvSpPr/>
          <p:nvPr/>
        </p:nvSpPr>
        <p:spPr>
          <a:xfrm>
            <a:off x="1010276" y="47214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4" name="Oval 703"/>
          <p:cNvSpPr/>
          <p:nvPr/>
        </p:nvSpPr>
        <p:spPr>
          <a:xfrm>
            <a:off x="975163" y="47486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5" name="Oval 704"/>
          <p:cNvSpPr/>
          <p:nvPr/>
        </p:nvSpPr>
        <p:spPr>
          <a:xfrm>
            <a:off x="935297" y="476819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6" name="Oval 705"/>
          <p:cNvSpPr/>
          <p:nvPr/>
        </p:nvSpPr>
        <p:spPr>
          <a:xfrm>
            <a:off x="892310" y="47793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7" name="Oval 706"/>
          <p:cNvSpPr/>
          <p:nvPr/>
        </p:nvSpPr>
        <p:spPr>
          <a:xfrm>
            <a:off x="847963" y="47815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8" name="Oval 707"/>
          <p:cNvSpPr/>
          <p:nvPr/>
        </p:nvSpPr>
        <p:spPr>
          <a:xfrm>
            <a:off x="804071" y="477484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09" name="Oval 708"/>
          <p:cNvSpPr/>
          <p:nvPr/>
        </p:nvSpPr>
        <p:spPr>
          <a:xfrm>
            <a:off x="762431" y="475942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0" name="Oval 709"/>
          <p:cNvSpPr/>
          <p:nvPr/>
        </p:nvSpPr>
        <p:spPr>
          <a:xfrm>
            <a:off x="724748" y="473593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1" name="Oval 710"/>
          <p:cNvSpPr/>
          <p:nvPr/>
        </p:nvSpPr>
        <p:spPr>
          <a:xfrm>
            <a:off x="692564" y="470534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2" name="Oval 711"/>
          <p:cNvSpPr/>
          <p:nvPr/>
        </p:nvSpPr>
        <p:spPr>
          <a:xfrm>
            <a:off x="667198" y="46689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3" name="Oval 712"/>
          <p:cNvSpPr/>
          <p:nvPr/>
        </p:nvSpPr>
        <p:spPr>
          <a:xfrm>
            <a:off x="649687" y="462809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4" name="Oval 713"/>
          <p:cNvSpPr/>
          <p:nvPr/>
        </p:nvSpPr>
        <p:spPr>
          <a:xfrm>
            <a:off x="640748" y="458460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5" name="Oval 714"/>
          <p:cNvSpPr/>
          <p:nvPr/>
        </p:nvSpPr>
        <p:spPr>
          <a:xfrm>
            <a:off x="640748" y="45401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6" name="Oval 715"/>
          <p:cNvSpPr/>
          <p:nvPr/>
        </p:nvSpPr>
        <p:spPr>
          <a:xfrm>
            <a:off x="649687" y="44967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7" name="Oval 716"/>
          <p:cNvSpPr/>
          <p:nvPr/>
        </p:nvSpPr>
        <p:spPr>
          <a:xfrm>
            <a:off x="667198" y="44558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8" name="Oval 717"/>
          <p:cNvSpPr/>
          <p:nvPr/>
        </p:nvSpPr>
        <p:spPr>
          <a:xfrm>
            <a:off x="692564" y="441945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19" name="Oval 718"/>
          <p:cNvSpPr/>
          <p:nvPr/>
        </p:nvSpPr>
        <p:spPr>
          <a:xfrm>
            <a:off x="724748" y="43888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0" name="Oval 719"/>
          <p:cNvSpPr/>
          <p:nvPr/>
        </p:nvSpPr>
        <p:spPr>
          <a:xfrm>
            <a:off x="762431" y="436537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1" name="Oval 720"/>
          <p:cNvSpPr/>
          <p:nvPr/>
        </p:nvSpPr>
        <p:spPr>
          <a:xfrm>
            <a:off x="804071" y="434994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2" name="Oval 721"/>
          <p:cNvSpPr/>
          <p:nvPr/>
        </p:nvSpPr>
        <p:spPr>
          <a:xfrm>
            <a:off x="847963" y="43432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3" name="Oval 722"/>
          <p:cNvSpPr/>
          <p:nvPr/>
        </p:nvSpPr>
        <p:spPr>
          <a:xfrm>
            <a:off x="892310" y="43454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4" name="Oval 723"/>
          <p:cNvSpPr/>
          <p:nvPr/>
        </p:nvSpPr>
        <p:spPr>
          <a:xfrm>
            <a:off x="935297" y="435660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5" name="Oval 724"/>
          <p:cNvSpPr/>
          <p:nvPr/>
        </p:nvSpPr>
        <p:spPr>
          <a:xfrm>
            <a:off x="975163" y="43761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6" name="Oval 725"/>
          <p:cNvSpPr/>
          <p:nvPr/>
        </p:nvSpPr>
        <p:spPr>
          <a:xfrm>
            <a:off x="1010276" y="44033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7" name="Oval 726"/>
          <p:cNvSpPr/>
          <p:nvPr/>
        </p:nvSpPr>
        <p:spPr>
          <a:xfrm>
            <a:off x="1039200" y="443703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8" name="Oval 727"/>
          <p:cNvSpPr/>
          <p:nvPr/>
        </p:nvSpPr>
        <p:spPr>
          <a:xfrm>
            <a:off x="1060749" y="447585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29" name="Oval 728"/>
          <p:cNvSpPr/>
          <p:nvPr/>
        </p:nvSpPr>
        <p:spPr>
          <a:xfrm>
            <a:off x="1074042" y="451822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0" name="Oval 729"/>
          <p:cNvSpPr/>
          <p:nvPr/>
        </p:nvSpPr>
        <p:spPr>
          <a:xfrm>
            <a:off x="1078534" y="45623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1" name="Rounded Rectangle 730"/>
          <p:cNvSpPr/>
          <p:nvPr/>
        </p:nvSpPr>
        <p:spPr>
          <a:xfrm>
            <a:off x="731519" y="4544568"/>
            <a:ext cx="157734" cy="75438"/>
          </a:xfrm>
          <a:prstGeom prst="roundRect">
            <a:avLst/>
          </a:prstGeom>
          <a:noFill/>
          <a:ln w="1778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2" name="Rounded Rectangle 731"/>
          <p:cNvSpPr/>
          <p:nvPr/>
        </p:nvSpPr>
        <p:spPr>
          <a:xfrm>
            <a:off x="848106" y="4544568"/>
            <a:ext cx="157734" cy="75438"/>
          </a:xfrm>
          <a:prstGeom prst="roundRect">
            <a:avLst/>
          </a:prstGeom>
          <a:noFill/>
          <a:ln w="1778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3" name="Oval 732"/>
          <p:cNvSpPr/>
          <p:nvPr/>
        </p:nvSpPr>
        <p:spPr>
          <a:xfrm>
            <a:off x="841247" y="4537710"/>
            <a:ext cx="54864" cy="54864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4" name="Oval 733"/>
          <p:cNvSpPr/>
          <p:nvPr/>
        </p:nvSpPr>
        <p:spPr>
          <a:xfrm>
            <a:off x="986294" y="4566170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5" name="Oval 734"/>
          <p:cNvSpPr/>
          <p:nvPr/>
        </p:nvSpPr>
        <p:spPr>
          <a:xfrm>
            <a:off x="975622" y="4616379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6" name="Oval 735"/>
          <p:cNvSpPr/>
          <p:nvPr/>
        </p:nvSpPr>
        <p:spPr>
          <a:xfrm>
            <a:off x="945450" y="4657907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7" name="Oval 736"/>
          <p:cNvSpPr/>
          <p:nvPr/>
        </p:nvSpPr>
        <p:spPr>
          <a:xfrm>
            <a:off x="900996" y="4683572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8" name="Oval 737"/>
          <p:cNvSpPr/>
          <p:nvPr/>
        </p:nvSpPr>
        <p:spPr>
          <a:xfrm>
            <a:off x="849947" y="4688938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39" name="Oval 738"/>
          <p:cNvSpPr/>
          <p:nvPr/>
        </p:nvSpPr>
        <p:spPr>
          <a:xfrm>
            <a:off x="801128" y="4673076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0" name="Oval 739"/>
          <p:cNvSpPr/>
          <p:nvPr/>
        </p:nvSpPr>
        <p:spPr>
          <a:xfrm>
            <a:off x="762982" y="4638729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1" name="Oval 740"/>
          <p:cNvSpPr/>
          <p:nvPr/>
        </p:nvSpPr>
        <p:spPr>
          <a:xfrm>
            <a:off x="742104" y="4591836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2" name="Oval 741"/>
          <p:cNvSpPr/>
          <p:nvPr/>
        </p:nvSpPr>
        <p:spPr>
          <a:xfrm>
            <a:off x="742104" y="4540505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3" name="Oval 742"/>
          <p:cNvSpPr/>
          <p:nvPr/>
        </p:nvSpPr>
        <p:spPr>
          <a:xfrm>
            <a:off x="762982" y="4493612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4" name="Oval 743"/>
          <p:cNvSpPr/>
          <p:nvPr/>
        </p:nvSpPr>
        <p:spPr>
          <a:xfrm>
            <a:off x="801128" y="4459265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5" name="Oval 744"/>
          <p:cNvSpPr/>
          <p:nvPr/>
        </p:nvSpPr>
        <p:spPr>
          <a:xfrm>
            <a:off x="849947" y="4443402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6" name="Oval 745"/>
          <p:cNvSpPr/>
          <p:nvPr/>
        </p:nvSpPr>
        <p:spPr>
          <a:xfrm>
            <a:off x="900996" y="4448768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7" name="Oval 746"/>
          <p:cNvSpPr/>
          <p:nvPr/>
        </p:nvSpPr>
        <p:spPr>
          <a:xfrm>
            <a:off x="945450" y="4474433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8" name="Oval 747"/>
          <p:cNvSpPr/>
          <p:nvPr/>
        </p:nvSpPr>
        <p:spPr>
          <a:xfrm>
            <a:off x="975622" y="4515961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49" name="Oval 748"/>
          <p:cNvSpPr/>
          <p:nvPr/>
        </p:nvSpPr>
        <p:spPr>
          <a:xfrm>
            <a:off x="986294" y="4566170"/>
            <a:ext cx="11658" cy="11658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0" name="Oval 749"/>
          <p:cNvSpPr/>
          <p:nvPr/>
        </p:nvSpPr>
        <p:spPr>
          <a:xfrm>
            <a:off x="1468526" y="428487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1" name="Oval 750"/>
          <p:cNvSpPr/>
          <p:nvPr/>
        </p:nvSpPr>
        <p:spPr>
          <a:xfrm>
            <a:off x="1468526" y="435803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2" name="Oval 751"/>
          <p:cNvSpPr/>
          <p:nvPr/>
        </p:nvSpPr>
        <p:spPr>
          <a:xfrm>
            <a:off x="1468526" y="443118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3" name="Oval 752"/>
          <p:cNvSpPr/>
          <p:nvPr/>
        </p:nvSpPr>
        <p:spPr>
          <a:xfrm>
            <a:off x="1468526" y="450433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4" name="Oval 753"/>
          <p:cNvSpPr/>
          <p:nvPr/>
        </p:nvSpPr>
        <p:spPr>
          <a:xfrm>
            <a:off x="1468526" y="4577486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5" name="Oval 754"/>
          <p:cNvSpPr/>
          <p:nvPr/>
        </p:nvSpPr>
        <p:spPr>
          <a:xfrm>
            <a:off x="1468526" y="465063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6" name="Oval 755"/>
          <p:cNvSpPr/>
          <p:nvPr/>
        </p:nvSpPr>
        <p:spPr>
          <a:xfrm>
            <a:off x="1468526" y="472379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7" name="Oval 756"/>
          <p:cNvSpPr/>
          <p:nvPr/>
        </p:nvSpPr>
        <p:spPr>
          <a:xfrm>
            <a:off x="1468526" y="479694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8" name="Oval 757"/>
          <p:cNvSpPr/>
          <p:nvPr/>
        </p:nvSpPr>
        <p:spPr>
          <a:xfrm>
            <a:off x="1468526" y="487009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59" name="TextBox 758"/>
          <p:cNvSpPr txBox="1"/>
          <p:nvPr/>
        </p:nvSpPr>
        <p:spPr>
          <a:xfrm>
            <a:off x="1719072" y="4407407"/>
            <a:ext cx="411480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E6E6E6"/>
                </a:solidFill>
                <a:latin typeface="Aptos Display"/>
              </a:defRPr>
            </a:pPr>
            <a:r>
              <a:rPr lang="en-AU" noProof="0" dirty="0"/>
              <a:t>Identified funding, partnership</a:t>
            </a:r>
            <a:br>
              <a:rPr lang="en-AU" noProof="0" dirty="0"/>
            </a:br>
            <a:r>
              <a:rPr lang="en-AU" noProof="0" dirty="0"/>
              <a:t>and resourcing opportunities</a:t>
            </a:r>
          </a:p>
        </p:txBody>
      </p:sp>
      <p:sp>
        <p:nvSpPr>
          <p:cNvPr id="760" name="Oval 759"/>
          <p:cNvSpPr/>
          <p:nvPr/>
        </p:nvSpPr>
        <p:spPr>
          <a:xfrm>
            <a:off x="6153454" y="27335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1" name="Oval 760"/>
          <p:cNvSpPr/>
          <p:nvPr/>
        </p:nvSpPr>
        <p:spPr>
          <a:xfrm>
            <a:off x="6148962" y="277777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2" name="Oval 761"/>
          <p:cNvSpPr/>
          <p:nvPr/>
        </p:nvSpPr>
        <p:spPr>
          <a:xfrm>
            <a:off x="6135669" y="282014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3" name="Oval 762"/>
          <p:cNvSpPr/>
          <p:nvPr/>
        </p:nvSpPr>
        <p:spPr>
          <a:xfrm>
            <a:off x="6114120" y="285896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4" name="Oval 763"/>
          <p:cNvSpPr/>
          <p:nvPr/>
        </p:nvSpPr>
        <p:spPr>
          <a:xfrm>
            <a:off x="6085196" y="28926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5" name="Oval 764"/>
          <p:cNvSpPr/>
          <p:nvPr/>
        </p:nvSpPr>
        <p:spPr>
          <a:xfrm>
            <a:off x="6050083" y="29198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6" name="Oval 765"/>
          <p:cNvSpPr/>
          <p:nvPr/>
        </p:nvSpPr>
        <p:spPr>
          <a:xfrm>
            <a:off x="6010217" y="293939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7" name="Oval 766"/>
          <p:cNvSpPr/>
          <p:nvPr/>
        </p:nvSpPr>
        <p:spPr>
          <a:xfrm>
            <a:off x="5967230" y="29505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8" name="Oval 767"/>
          <p:cNvSpPr/>
          <p:nvPr/>
        </p:nvSpPr>
        <p:spPr>
          <a:xfrm>
            <a:off x="5922883" y="29527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69" name="Oval 768"/>
          <p:cNvSpPr/>
          <p:nvPr/>
        </p:nvSpPr>
        <p:spPr>
          <a:xfrm>
            <a:off x="5878991" y="294604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0" name="Oval 769"/>
          <p:cNvSpPr/>
          <p:nvPr/>
        </p:nvSpPr>
        <p:spPr>
          <a:xfrm>
            <a:off x="5837351" y="293062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1" name="Oval 770"/>
          <p:cNvSpPr/>
          <p:nvPr/>
        </p:nvSpPr>
        <p:spPr>
          <a:xfrm>
            <a:off x="5799668" y="290713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2" name="Oval 771"/>
          <p:cNvSpPr/>
          <p:nvPr/>
        </p:nvSpPr>
        <p:spPr>
          <a:xfrm>
            <a:off x="5767484" y="287654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3" name="Oval 772"/>
          <p:cNvSpPr/>
          <p:nvPr/>
        </p:nvSpPr>
        <p:spPr>
          <a:xfrm>
            <a:off x="5742118" y="28401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4" name="Oval 773"/>
          <p:cNvSpPr/>
          <p:nvPr/>
        </p:nvSpPr>
        <p:spPr>
          <a:xfrm>
            <a:off x="5724607" y="279929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5" name="Oval 774"/>
          <p:cNvSpPr/>
          <p:nvPr/>
        </p:nvSpPr>
        <p:spPr>
          <a:xfrm>
            <a:off x="5715668" y="275580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6" name="Oval 775"/>
          <p:cNvSpPr/>
          <p:nvPr/>
        </p:nvSpPr>
        <p:spPr>
          <a:xfrm>
            <a:off x="5715668" y="27113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7" name="Oval 776"/>
          <p:cNvSpPr/>
          <p:nvPr/>
        </p:nvSpPr>
        <p:spPr>
          <a:xfrm>
            <a:off x="5724607" y="26679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8" name="Oval 777"/>
          <p:cNvSpPr/>
          <p:nvPr/>
        </p:nvSpPr>
        <p:spPr>
          <a:xfrm>
            <a:off x="5742118" y="26270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79" name="Oval 778"/>
          <p:cNvSpPr/>
          <p:nvPr/>
        </p:nvSpPr>
        <p:spPr>
          <a:xfrm>
            <a:off x="5767484" y="259065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0" name="Oval 779"/>
          <p:cNvSpPr/>
          <p:nvPr/>
        </p:nvSpPr>
        <p:spPr>
          <a:xfrm>
            <a:off x="5799668" y="25600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1" name="Oval 780"/>
          <p:cNvSpPr/>
          <p:nvPr/>
        </p:nvSpPr>
        <p:spPr>
          <a:xfrm>
            <a:off x="5837351" y="253657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2" name="Oval 781"/>
          <p:cNvSpPr/>
          <p:nvPr/>
        </p:nvSpPr>
        <p:spPr>
          <a:xfrm>
            <a:off x="5878991" y="252114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3" name="Oval 782"/>
          <p:cNvSpPr/>
          <p:nvPr/>
        </p:nvSpPr>
        <p:spPr>
          <a:xfrm>
            <a:off x="5922883" y="25144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4" name="Oval 783"/>
          <p:cNvSpPr/>
          <p:nvPr/>
        </p:nvSpPr>
        <p:spPr>
          <a:xfrm>
            <a:off x="5967230" y="25166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5" name="Oval 784"/>
          <p:cNvSpPr/>
          <p:nvPr/>
        </p:nvSpPr>
        <p:spPr>
          <a:xfrm>
            <a:off x="6010217" y="252780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6" name="Oval 785"/>
          <p:cNvSpPr/>
          <p:nvPr/>
        </p:nvSpPr>
        <p:spPr>
          <a:xfrm>
            <a:off x="6050083" y="25473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7" name="Oval 786"/>
          <p:cNvSpPr/>
          <p:nvPr/>
        </p:nvSpPr>
        <p:spPr>
          <a:xfrm>
            <a:off x="6085196" y="25745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8" name="Oval 787"/>
          <p:cNvSpPr/>
          <p:nvPr/>
        </p:nvSpPr>
        <p:spPr>
          <a:xfrm>
            <a:off x="6114120" y="260823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89" name="Oval 788"/>
          <p:cNvSpPr/>
          <p:nvPr/>
        </p:nvSpPr>
        <p:spPr>
          <a:xfrm>
            <a:off x="6135669" y="264705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0" name="Oval 789"/>
          <p:cNvSpPr/>
          <p:nvPr/>
        </p:nvSpPr>
        <p:spPr>
          <a:xfrm>
            <a:off x="6148962" y="268942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1" name="Oval 790"/>
          <p:cNvSpPr/>
          <p:nvPr/>
        </p:nvSpPr>
        <p:spPr>
          <a:xfrm>
            <a:off x="6153454" y="27335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2" name="Oval 791"/>
          <p:cNvSpPr/>
          <p:nvPr/>
        </p:nvSpPr>
        <p:spPr>
          <a:xfrm>
            <a:off x="5905881" y="2623185"/>
            <a:ext cx="75438" cy="75438"/>
          </a:xfrm>
          <a:prstGeom prst="ellipse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3" name="Arc 792"/>
          <p:cNvSpPr/>
          <p:nvPr/>
        </p:nvSpPr>
        <p:spPr>
          <a:xfrm>
            <a:off x="5875020" y="2688336"/>
            <a:ext cx="137160" cy="96012"/>
          </a:xfrm>
          <a:prstGeom prst="arc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4" name="Oval 793"/>
          <p:cNvSpPr/>
          <p:nvPr/>
        </p:nvSpPr>
        <p:spPr>
          <a:xfrm>
            <a:off x="5796153" y="2794635"/>
            <a:ext cx="75438" cy="75438"/>
          </a:xfrm>
          <a:prstGeom prst="ellipse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5" name="Arc 794"/>
          <p:cNvSpPr/>
          <p:nvPr/>
        </p:nvSpPr>
        <p:spPr>
          <a:xfrm>
            <a:off x="5765292" y="2859786"/>
            <a:ext cx="137160" cy="96012"/>
          </a:xfrm>
          <a:prstGeom prst="arc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6" name="Oval 795"/>
          <p:cNvSpPr/>
          <p:nvPr/>
        </p:nvSpPr>
        <p:spPr>
          <a:xfrm>
            <a:off x="6015609" y="2794635"/>
            <a:ext cx="75438" cy="75438"/>
          </a:xfrm>
          <a:prstGeom prst="ellipse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7" name="Arc 796"/>
          <p:cNvSpPr/>
          <p:nvPr/>
        </p:nvSpPr>
        <p:spPr>
          <a:xfrm>
            <a:off x="5984748" y="2859786"/>
            <a:ext cx="137160" cy="96012"/>
          </a:xfrm>
          <a:prstGeom prst="arc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798" name="Oval 797"/>
          <p:cNvSpPr/>
          <p:nvPr/>
        </p:nvSpPr>
        <p:spPr>
          <a:xfrm>
            <a:off x="5905881" y="2729484"/>
            <a:ext cx="75438" cy="75438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cxnSp>
        <p:nvCxnSpPr>
          <p:cNvPr id="799" name="Connector 798"/>
          <p:cNvCxnSpPr/>
          <p:nvPr/>
        </p:nvCxnSpPr>
        <p:spPr>
          <a:xfrm flipV="1">
            <a:off x="5943600" y="2660904"/>
            <a:ext cx="0" cy="102870"/>
          </a:xfrm>
          <a:prstGeom prst="line">
            <a:avLst/>
          </a:prstGeom>
          <a:ln w="15240">
            <a:solidFill>
              <a:srgbClr val="FCD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0" name="Connector 799"/>
          <p:cNvCxnSpPr/>
          <p:nvPr/>
        </p:nvCxnSpPr>
        <p:spPr>
          <a:xfrm flipH="1">
            <a:off x="5833872" y="2763774"/>
            <a:ext cx="109728" cy="68580"/>
          </a:xfrm>
          <a:prstGeom prst="line">
            <a:avLst/>
          </a:prstGeom>
          <a:ln w="15240">
            <a:solidFill>
              <a:srgbClr val="FCD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1" name="Connector 800"/>
          <p:cNvCxnSpPr/>
          <p:nvPr/>
        </p:nvCxnSpPr>
        <p:spPr>
          <a:xfrm>
            <a:off x="5943600" y="2763774"/>
            <a:ext cx="109728" cy="68580"/>
          </a:xfrm>
          <a:prstGeom prst="line">
            <a:avLst/>
          </a:prstGeom>
          <a:ln w="15240">
            <a:solidFill>
              <a:srgbClr val="FCD7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2" name="Oval 801"/>
          <p:cNvSpPr/>
          <p:nvPr/>
        </p:nvSpPr>
        <p:spPr>
          <a:xfrm>
            <a:off x="6552590" y="245607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3" name="Oval 802"/>
          <p:cNvSpPr/>
          <p:nvPr/>
        </p:nvSpPr>
        <p:spPr>
          <a:xfrm>
            <a:off x="6552590" y="252923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4" name="Oval 803"/>
          <p:cNvSpPr/>
          <p:nvPr/>
        </p:nvSpPr>
        <p:spPr>
          <a:xfrm>
            <a:off x="6552590" y="260238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5" name="Oval 804"/>
          <p:cNvSpPr/>
          <p:nvPr/>
        </p:nvSpPr>
        <p:spPr>
          <a:xfrm>
            <a:off x="6552590" y="267553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6" name="Oval 805"/>
          <p:cNvSpPr/>
          <p:nvPr/>
        </p:nvSpPr>
        <p:spPr>
          <a:xfrm>
            <a:off x="6552590" y="2748686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7" name="Oval 806"/>
          <p:cNvSpPr/>
          <p:nvPr/>
        </p:nvSpPr>
        <p:spPr>
          <a:xfrm>
            <a:off x="6552590" y="282183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8" name="Oval 807"/>
          <p:cNvSpPr/>
          <p:nvPr/>
        </p:nvSpPr>
        <p:spPr>
          <a:xfrm>
            <a:off x="6552590" y="289499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09" name="Oval 808"/>
          <p:cNvSpPr/>
          <p:nvPr/>
        </p:nvSpPr>
        <p:spPr>
          <a:xfrm>
            <a:off x="6552590" y="296814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0" name="Oval 809"/>
          <p:cNvSpPr/>
          <p:nvPr/>
        </p:nvSpPr>
        <p:spPr>
          <a:xfrm>
            <a:off x="6552590" y="304129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1" name="TextBox 810"/>
          <p:cNvSpPr txBox="1"/>
          <p:nvPr/>
        </p:nvSpPr>
        <p:spPr>
          <a:xfrm>
            <a:off x="6812280" y="2578608"/>
            <a:ext cx="402336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E6E6E6"/>
                </a:solidFill>
                <a:latin typeface="Aptos Display"/>
              </a:defRPr>
            </a:pPr>
            <a:r>
              <a:rPr lang="en-AU" noProof="0" dirty="0"/>
              <a:t>Sub-organising and reference</a:t>
            </a:r>
            <a:br>
              <a:rPr lang="en-AU" noProof="0" dirty="0"/>
            </a:br>
            <a:r>
              <a:rPr lang="en-AU" noProof="0" dirty="0"/>
              <a:t>or resourcing groups</a:t>
            </a:r>
          </a:p>
        </p:txBody>
      </p:sp>
      <p:sp>
        <p:nvSpPr>
          <p:cNvPr id="812" name="Oval 811"/>
          <p:cNvSpPr/>
          <p:nvPr/>
        </p:nvSpPr>
        <p:spPr>
          <a:xfrm>
            <a:off x="6153454" y="36479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3" name="Oval 812"/>
          <p:cNvSpPr/>
          <p:nvPr/>
        </p:nvSpPr>
        <p:spPr>
          <a:xfrm>
            <a:off x="6148962" y="369217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4" name="Oval 813"/>
          <p:cNvSpPr/>
          <p:nvPr/>
        </p:nvSpPr>
        <p:spPr>
          <a:xfrm>
            <a:off x="6135669" y="373454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5" name="Oval 814"/>
          <p:cNvSpPr/>
          <p:nvPr/>
        </p:nvSpPr>
        <p:spPr>
          <a:xfrm>
            <a:off x="6114120" y="377336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6" name="Oval 815"/>
          <p:cNvSpPr/>
          <p:nvPr/>
        </p:nvSpPr>
        <p:spPr>
          <a:xfrm>
            <a:off x="6085196" y="38070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7" name="Oval 816"/>
          <p:cNvSpPr/>
          <p:nvPr/>
        </p:nvSpPr>
        <p:spPr>
          <a:xfrm>
            <a:off x="6050083" y="38342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8" name="Oval 817"/>
          <p:cNvSpPr/>
          <p:nvPr/>
        </p:nvSpPr>
        <p:spPr>
          <a:xfrm>
            <a:off x="6010217" y="385379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19" name="Oval 818"/>
          <p:cNvSpPr/>
          <p:nvPr/>
        </p:nvSpPr>
        <p:spPr>
          <a:xfrm>
            <a:off x="5967230" y="38649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0" name="Oval 819"/>
          <p:cNvSpPr/>
          <p:nvPr/>
        </p:nvSpPr>
        <p:spPr>
          <a:xfrm>
            <a:off x="5922883" y="38671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1" name="Oval 820"/>
          <p:cNvSpPr/>
          <p:nvPr/>
        </p:nvSpPr>
        <p:spPr>
          <a:xfrm>
            <a:off x="5878991" y="386044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2" name="Oval 821"/>
          <p:cNvSpPr/>
          <p:nvPr/>
        </p:nvSpPr>
        <p:spPr>
          <a:xfrm>
            <a:off x="5837351" y="384502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3" name="Oval 822"/>
          <p:cNvSpPr/>
          <p:nvPr/>
        </p:nvSpPr>
        <p:spPr>
          <a:xfrm>
            <a:off x="5799668" y="382153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4" name="Oval 823"/>
          <p:cNvSpPr/>
          <p:nvPr/>
        </p:nvSpPr>
        <p:spPr>
          <a:xfrm>
            <a:off x="5767484" y="379094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5" name="Oval 824"/>
          <p:cNvSpPr/>
          <p:nvPr/>
        </p:nvSpPr>
        <p:spPr>
          <a:xfrm>
            <a:off x="5742118" y="37545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6" name="Oval 825"/>
          <p:cNvSpPr/>
          <p:nvPr/>
        </p:nvSpPr>
        <p:spPr>
          <a:xfrm>
            <a:off x="5724607" y="371369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7" name="Oval 826"/>
          <p:cNvSpPr/>
          <p:nvPr/>
        </p:nvSpPr>
        <p:spPr>
          <a:xfrm>
            <a:off x="5715668" y="367020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8" name="Oval 827"/>
          <p:cNvSpPr/>
          <p:nvPr/>
        </p:nvSpPr>
        <p:spPr>
          <a:xfrm>
            <a:off x="5715668" y="36257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29" name="Oval 828"/>
          <p:cNvSpPr/>
          <p:nvPr/>
        </p:nvSpPr>
        <p:spPr>
          <a:xfrm>
            <a:off x="5724607" y="35823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0" name="Oval 829"/>
          <p:cNvSpPr/>
          <p:nvPr/>
        </p:nvSpPr>
        <p:spPr>
          <a:xfrm>
            <a:off x="5742118" y="35414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1" name="Oval 830"/>
          <p:cNvSpPr/>
          <p:nvPr/>
        </p:nvSpPr>
        <p:spPr>
          <a:xfrm>
            <a:off x="5767484" y="350505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2" name="Oval 831"/>
          <p:cNvSpPr/>
          <p:nvPr/>
        </p:nvSpPr>
        <p:spPr>
          <a:xfrm>
            <a:off x="5799668" y="34744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3" name="Oval 832"/>
          <p:cNvSpPr/>
          <p:nvPr/>
        </p:nvSpPr>
        <p:spPr>
          <a:xfrm>
            <a:off x="5837351" y="345097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4" name="Oval 833"/>
          <p:cNvSpPr/>
          <p:nvPr/>
        </p:nvSpPr>
        <p:spPr>
          <a:xfrm>
            <a:off x="5878991" y="343554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5" name="Oval 834"/>
          <p:cNvSpPr/>
          <p:nvPr/>
        </p:nvSpPr>
        <p:spPr>
          <a:xfrm>
            <a:off x="5922883" y="34288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6" name="Oval 835"/>
          <p:cNvSpPr/>
          <p:nvPr/>
        </p:nvSpPr>
        <p:spPr>
          <a:xfrm>
            <a:off x="5967230" y="34310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7" name="Oval 836"/>
          <p:cNvSpPr/>
          <p:nvPr/>
        </p:nvSpPr>
        <p:spPr>
          <a:xfrm>
            <a:off x="6010217" y="344220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8" name="Oval 837"/>
          <p:cNvSpPr/>
          <p:nvPr/>
        </p:nvSpPr>
        <p:spPr>
          <a:xfrm>
            <a:off x="6050083" y="34617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39" name="Oval 838"/>
          <p:cNvSpPr/>
          <p:nvPr/>
        </p:nvSpPr>
        <p:spPr>
          <a:xfrm>
            <a:off x="6085196" y="34889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0" name="Oval 839"/>
          <p:cNvSpPr/>
          <p:nvPr/>
        </p:nvSpPr>
        <p:spPr>
          <a:xfrm>
            <a:off x="6114120" y="352263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1" name="Oval 840"/>
          <p:cNvSpPr/>
          <p:nvPr/>
        </p:nvSpPr>
        <p:spPr>
          <a:xfrm>
            <a:off x="6135669" y="356145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2" name="Oval 841"/>
          <p:cNvSpPr/>
          <p:nvPr/>
        </p:nvSpPr>
        <p:spPr>
          <a:xfrm>
            <a:off x="6148962" y="360382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3" name="Oval 842"/>
          <p:cNvSpPr/>
          <p:nvPr/>
        </p:nvSpPr>
        <p:spPr>
          <a:xfrm>
            <a:off x="6153454" y="36479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4" name="Rectangle 843"/>
          <p:cNvSpPr/>
          <p:nvPr/>
        </p:nvSpPr>
        <p:spPr>
          <a:xfrm>
            <a:off x="5854446" y="3534156"/>
            <a:ext cx="164592" cy="219456"/>
          </a:xfrm>
          <a:prstGeom prst="rect">
            <a:avLst/>
          </a:prstGeom>
          <a:noFill/>
          <a:ln w="15240">
            <a:solidFill>
              <a:srgbClr val="E6E6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5" name="Rectangle 844"/>
          <p:cNvSpPr/>
          <p:nvPr/>
        </p:nvSpPr>
        <p:spPr>
          <a:xfrm>
            <a:off x="5888736" y="3595878"/>
            <a:ext cx="102869" cy="685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6" name="Rectangle 845"/>
          <p:cNvSpPr/>
          <p:nvPr/>
        </p:nvSpPr>
        <p:spPr>
          <a:xfrm>
            <a:off x="5888736" y="3643884"/>
            <a:ext cx="102869" cy="685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7" name="Rectangle 846"/>
          <p:cNvSpPr/>
          <p:nvPr/>
        </p:nvSpPr>
        <p:spPr>
          <a:xfrm>
            <a:off x="5888736" y="3691889"/>
            <a:ext cx="102869" cy="6858"/>
          </a:xfrm>
          <a:prstGeom prst="rect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8" name="Oval 847"/>
          <p:cNvSpPr/>
          <p:nvPr/>
        </p:nvSpPr>
        <p:spPr>
          <a:xfrm>
            <a:off x="6552590" y="337047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49" name="Oval 848"/>
          <p:cNvSpPr/>
          <p:nvPr/>
        </p:nvSpPr>
        <p:spPr>
          <a:xfrm>
            <a:off x="6552590" y="344363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0" name="Oval 849"/>
          <p:cNvSpPr/>
          <p:nvPr/>
        </p:nvSpPr>
        <p:spPr>
          <a:xfrm>
            <a:off x="6552590" y="351678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1" name="Oval 850"/>
          <p:cNvSpPr/>
          <p:nvPr/>
        </p:nvSpPr>
        <p:spPr>
          <a:xfrm>
            <a:off x="6552590" y="358993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2" name="Oval 851"/>
          <p:cNvSpPr/>
          <p:nvPr/>
        </p:nvSpPr>
        <p:spPr>
          <a:xfrm>
            <a:off x="6552590" y="3663086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3" name="Oval 852"/>
          <p:cNvSpPr/>
          <p:nvPr/>
        </p:nvSpPr>
        <p:spPr>
          <a:xfrm>
            <a:off x="6552590" y="373623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4" name="Oval 853"/>
          <p:cNvSpPr/>
          <p:nvPr/>
        </p:nvSpPr>
        <p:spPr>
          <a:xfrm>
            <a:off x="6552590" y="380939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5" name="Oval 854"/>
          <p:cNvSpPr/>
          <p:nvPr/>
        </p:nvSpPr>
        <p:spPr>
          <a:xfrm>
            <a:off x="6552590" y="388254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6" name="Oval 855"/>
          <p:cNvSpPr/>
          <p:nvPr/>
        </p:nvSpPr>
        <p:spPr>
          <a:xfrm>
            <a:off x="6552590" y="395569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7" name="TextBox 856"/>
          <p:cNvSpPr txBox="1"/>
          <p:nvPr/>
        </p:nvSpPr>
        <p:spPr>
          <a:xfrm>
            <a:off x="6812280" y="3493008"/>
            <a:ext cx="402336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E6E6E6"/>
                </a:solidFill>
                <a:latin typeface="Aptos Display"/>
              </a:defRPr>
            </a:pPr>
            <a:r>
              <a:rPr lang="en-AU" noProof="0" dirty="0"/>
              <a:t>Documented priorities for policy</a:t>
            </a:r>
            <a:br>
              <a:rPr lang="en-AU" noProof="0" dirty="0"/>
            </a:br>
            <a:r>
              <a:rPr lang="en-AU" noProof="0" dirty="0"/>
              <a:t>recommendations, a whitepaper</a:t>
            </a:r>
            <a:br>
              <a:rPr lang="en-AU" noProof="0" dirty="0"/>
            </a:br>
            <a:r>
              <a:rPr lang="en-AU" noProof="0" dirty="0"/>
              <a:t>or strategy</a:t>
            </a:r>
          </a:p>
        </p:txBody>
      </p:sp>
      <p:sp>
        <p:nvSpPr>
          <p:cNvPr id="858" name="Oval 857"/>
          <p:cNvSpPr/>
          <p:nvPr/>
        </p:nvSpPr>
        <p:spPr>
          <a:xfrm>
            <a:off x="6153454" y="45623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59" name="Oval 858"/>
          <p:cNvSpPr/>
          <p:nvPr/>
        </p:nvSpPr>
        <p:spPr>
          <a:xfrm>
            <a:off x="6148962" y="460657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0" name="Oval 859"/>
          <p:cNvSpPr/>
          <p:nvPr/>
        </p:nvSpPr>
        <p:spPr>
          <a:xfrm>
            <a:off x="6135669" y="464894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1" name="Oval 860"/>
          <p:cNvSpPr/>
          <p:nvPr/>
        </p:nvSpPr>
        <p:spPr>
          <a:xfrm>
            <a:off x="6114120" y="468776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2" name="Oval 861"/>
          <p:cNvSpPr/>
          <p:nvPr/>
        </p:nvSpPr>
        <p:spPr>
          <a:xfrm>
            <a:off x="6085196" y="47214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3" name="Oval 862"/>
          <p:cNvSpPr/>
          <p:nvPr/>
        </p:nvSpPr>
        <p:spPr>
          <a:xfrm>
            <a:off x="6050083" y="47486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4" name="Oval 863"/>
          <p:cNvSpPr/>
          <p:nvPr/>
        </p:nvSpPr>
        <p:spPr>
          <a:xfrm>
            <a:off x="6010217" y="476819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5" name="Oval 864"/>
          <p:cNvSpPr/>
          <p:nvPr/>
        </p:nvSpPr>
        <p:spPr>
          <a:xfrm>
            <a:off x="5967230" y="47793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6" name="Oval 865"/>
          <p:cNvSpPr/>
          <p:nvPr/>
        </p:nvSpPr>
        <p:spPr>
          <a:xfrm>
            <a:off x="5922883" y="47815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7" name="Oval 866"/>
          <p:cNvSpPr/>
          <p:nvPr/>
        </p:nvSpPr>
        <p:spPr>
          <a:xfrm>
            <a:off x="5878991" y="477484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8" name="Oval 867"/>
          <p:cNvSpPr/>
          <p:nvPr/>
        </p:nvSpPr>
        <p:spPr>
          <a:xfrm>
            <a:off x="5837351" y="4759427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69" name="Oval 868"/>
          <p:cNvSpPr/>
          <p:nvPr/>
        </p:nvSpPr>
        <p:spPr>
          <a:xfrm>
            <a:off x="5799668" y="4735939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0" name="Oval 869"/>
          <p:cNvSpPr/>
          <p:nvPr/>
        </p:nvSpPr>
        <p:spPr>
          <a:xfrm>
            <a:off x="5767484" y="470534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1" name="Oval 870"/>
          <p:cNvSpPr/>
          <p:nvPr/>
        </p:nvSpPr>
        <p:spPr>
          <a:xfrm>
            <a:off x="5742118" y="46689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2" name="Oval 871"/>
          <p:cNvSpPr/>
          <p:nvPr/>
        </p:nvSpPr>
        <p:spPr>
          <a:xfrm>
            <a:off x="5724607" y="462809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3" name="Oval 872"/>
          <p:cNvSpPr/>
          <p:nvPr/>
        </p:nvSpPr>
        <p:spPr>
          <a:xfrm>
            <a:off x="5715668" y="458460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4" name="Oval 873"/>
          <p:cNvSpPr/>
          <p:nvPr/>
        </p:nvSpPr>
        <p:spPr>
          <a:xfrm>
            <a:off x="5715668" y="45401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5" name="Oval 874"/>
          <p:cNvSpPr/>
          <p:nvPr/>
        </p:nvSpPr>
        <p:spPr>
          <a:xfrm>
            <a:off x="5724607" y="449670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6" name="Oval 875"/>
          <p:cNvSpPr/>
          <p:nvPr/>
        </p:nvSpPr>
        <p:spPr>
          <a:xfrm>
            <a:off x="5742118" y="4455896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7" name="Oval 876"/>
          <p:cNvSpPr/>
          <p:nvPr/>
        </p:nvSpPr>
        <p:spPr>
          <a:xfrm>
            <a:off x="5767484" y="4419451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8" name="Oval 877"/>
          <p:cNvSpPr/>
          <p:nvPr/>
        </p:nvSpPr>
        <p:spPr>
          <a:xfrm>
            <a:off x="5799668" y="43888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79" name="Oval 878"/>
          <p:cNvSpPr/>
          <p:nvPr/>
        </p:nvSpPr>
        <p:spPr>
          <a:xfrm>
            <a:off x="5837351" y="436537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0" name="Oval 879"/>
          <p:cNvSpPr/>
          <p:nvPr/>
        </p:nvSpPr>
        <p:spPr>
          <a:xfrm>
            <a:off x="5878991" y="434994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1" name="Oval 880"/>
          <p:cNvSpPr/>
          <p:nvPr/>
        </p:nvSpPr>
        <p:spPr>
          <a:xfrm>
            <a:off x="5922883" y="4343224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2" name="Oval 881"/>
          <p:cNvSpPr/>
          <p:nvPr/>
        </p:nvSpPr>
        <p:spPr>
          <a:xfrm>
            <a:off x="5967230" y="434547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3" name="Oval 882"/>
          <p:cNvSpPr/>
          <p:nvPr/>
        </p:nvSpPr>
        <p:spPr>
          <a:xfrm>
            <a:off x="6010217" y="4356603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4" name="Oval 883"/>
          <p:cNvSpPr/>
          <p:nvPr/>
        </p:nvSpPr>
        <p:spPr>
          <a:xfrm>
            <a:off x="6050083" y="437615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5" name="Oval 884"/>
          <p:cNvSpPr/>
          <p:nvPr/>
        </p:nvSpPr>
        <p:spPr>
          <a:xfrm>
            <a:off x="6085196" y="440333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6" name="Oval 885"/>
          <p:cNvSpPr/>
          <p:nvPr/>
        </p:nvSpPr>
        <p:spPr>
          <a:xfrm>
            <a:off x="6114120" y="4437030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7" name="Oval 886"/>
          <p:cNvSpPr/>
          <p:nvPr/>
        </p:nvSpPr>
        <p:spPr>
          <a:xfrm>
            <a:off x="6135669" y="4475855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8" name="Oval 887"/>
          <p:cNvSpPr/>
          <p:nvPr/>
        </p:nvSpPr>
        <p:spPr>
          <a:xfrm>
            <a:off x="6148962" y="4518222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89" name="Oval 888"/>
          <p:cNvSpPr/>
          <p:nvPr/>
        </p:nvSpPr>
        <p:spPr>
          <a:xfrm>
            <a:off x="6153454" y="4562398"/>
            <a:ext cx="19202" cy="19202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0" name="Oval 889"/>
          <p:cNvSpPr/>
          <p:nvPr/>
        </p:nvSpPr>
        <p:spPr>
          <a:xfrm>
            <a:off x="5807811" y="4641951"/>
            <a:ext cx="24688" cy="24688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1" name="Oval 890"/>
          <p:cNvSpPr/>
          <p:nvPr/>
        </p:nvSpPr>
        <p:spPr>
          <a:xfrm>
            <a:off x="5869533" y="4595785"/>
            <a:ext cx="24688" cy="24688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2" name="Oval 891"/>
          <p:cNvSpPr/>
          <p:nvPr/>
        </p:nvSpPr>
        <p:spPr>
          <a:xfrm>
            <a:off x="5931255" y="4592063"/>
            <a:ext cx="24688" cy="24688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3" name="Oval 892"/>
          <p:cNvSpPr/>
          <p:nvPr/>
        </p:nvSpPr>
        <p:spPr>
          <a:xfrm>
            <a:off x="5992977" y="4634209"/>
            <a:ext cx="24688" cy="24688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4" name="Oval 893"/>
          <p:cNvSpPr/>
          <p:nvPr/>
        </p:nvSpPr>
        <p:spPr>
          <a:xfrm>
            <a:off x="6054699" y="4683472"/>
            <a:ext cx="24688" cy="24688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5" name="Oval 894"/>
          <p:cNvSpPr/>
          <p:nvPr/>
        </p:nvSpPr>
        <p:spPr>
          <a:xfrm>
            <a:off x="6019038" y="4455414"/>
            <a:ext cx="89154" cy="89154"/>
          </a:xfrm>
          <a:prstGeom prst="ellips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6" name="Oval 895"/>
          <p:cNvSpPr/>
          <p:nvPr/>
        </p:nvSpPr>
        <p:spPr>
          <a:xfrm>
            <a:off x="6043041" y="4479417"/>
            <a:ext cx="41148" cy="41148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7" name="Isosceles Triangle 896"/>
          <p:cNvSpPr/>
          <p:nvPr/>
        </p:nvSpPr>
        <p:spPr>
          <a:xfrm>
            <a:off x="6032754" y="4530852"/>
            <a:ext cx="61722" cy="68580"/>
          </a:xfrm>
          <a:prstGeom prst="triangle">
            <a:avLst/>
          </a:prstGeom>
          <a:solidFill>
            <a:srgbClr val="CC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8" name="Oval 897"/>
          <p:cNvSpPr/>
          <p:nvPr/>
        </p:nvSpPr>
        <p:spPr>
          <a:xfrm>
            <a:off x="6552590" y="428487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899" name="Oval 898"/>
          <p:cNvSpPr/>
          <p:nvPr/>
        </p:nvSpPr>
        <p:spPr>
          <a:xfrm>
            <a:off x="6552590" y="435803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0" name="Oval 899"/>
          <p:cNvSpPr/>
          <p:nvPr/>
        </p:nvSpPr>
        <p:spPr>
          <a:xfrm>
            <a:off x="6552590" y="443118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1" name="Oval 900"/>
          <p:cNvSpPr/>
          <p:nvPr/>
        </p:nvSpPr>
        <p:spPr>
          <a:xfrm>
            <a:off x="6552590" y="450433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2" name="Oval 901"/>
          <p:cNvSpPr/>
          <p:nvPr/>
        </p:nvSpPr>
        <p:spPr>
          <a:xfrm>
            <a:off x="6552590" y="4577486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3" name="Oval 902"/>
          <p:cNvSpPr/>
          <p:nvPr/>
        </p:nvSpPr>
        <p:spPr>
          <a:xfrm>
            <a:off x="6552590" y="4650638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4" name="Oval 903"/>
          <p:cNvSpPr/>
          <p:nvPr/>
        </p:nvSpPr>
        <p:spPr>
          <a:xfrm>
            <a:off x="6552590" y="4723790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5" name="Oval 904"/>
          <p:cNvSpPr/>
          <p:nvPr/>
        </p:nvSpPr>
        <p:spPr>
          <a:xfrm>
            <a:off x="6552590" y="4796942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6" name="Oval 905"/>
          <p:cNvSpPr/>
          <p:nvPr/>
        </p:nvSpPr>
        <p:spPr>
          <a:xfrm>
            <a:off x="6552590" y="4870094"/>
            <a:ext cx="25603" cy="25603"/>
          </a:xfrm>
          <a:prstGeom prst="ellipse">
            <a:avLst/>
          </a:prstGeom>
          <a:solidFill>
            <a:srgbClr val="FCD7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907" name="TextBox 906"/>
          <p:cNvSpPr txBox="1"/>
          <p:nvPr/>
        </p:nvSpPr>
        <p:spPr>
          <a:xfrm>
            <a:off x="6812280" y="4407407"/>
            <a:ext cx="402336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700" b="1">
                <a:solidFill>
                  <a:srgbClr val="E6E6E6"/>
                </a:solidFill>
                <a:latin typeface="Aptos Display"/>
              </a:defRPr>
            </a:pPr>
            <a:r>
              <a:rPr lang="en-AU" noProof="0" dirty="0"/>
              <a:t>Concrete commitments for next</a:t>
            </a:r>
            <a:br>
              <a:rPr lang="en-AU" noProof="0" dirty="0"/>
            </a:br>
            <a:r>
              <a:rPr lang="en-AU" noProof="0" dirty="0"/>
              <a:t>steps after auIGF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8B36F7-345A-4522-FBA1-6DC6D0BC2261}"/>
              </a:ext>
            </a:extLst>
          </p:cNvPr>
          <p:cNvSpPr txBox="1"/>
          <p:nvPr/>
        </p:nvSpPr>
        <p:spPr>
          <a:xfrm>
            <a:off x="1521809" y="6412924"/>
            <a:ext cx="8778240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defRPr sz="1500" b="1">
                <a:solidFill>
                  <a:srgbClr val="000000"/>
                </a:solidFill>
                <a:latin typeface="Aptos Display"/>
              </a:defRPr>
            </a:pPr>
            <a:r>
              <a:rPr dirty="0"/>
              <a:t>Outputs may include summary notes, </a:t>
            </a:r>
            <a:r>
              <a:rPr lang="en-AU" dirty="0"/>
              <a:t>Ally</a:t>
            </a:r>
            <a:r>
              <a:rPr dirty="0"/>
              <a:t> </a:t>
            </a:r>
            <a:r>
              <a:rPr lang="en-AU" dirty="0"/>
              <a:t>connections,</a:t>
            </a:r>
            <a:r>
              <a:rPr dirty="0"/>
              <a:t> and next-step actions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F8DC37-94E1-AAF1-4872-862382916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6" y="1252220"/>
            <a:ext cx="7599680" cy="449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08518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c3a74f-c143-4db1-8eae-6e1b6e1e0e86}" enabled="1" method="Privileged" siteId="{81810bc4-5d68-45f6-ba4e-3d6c9fb37e4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</TotalTime>
  <Words>1445</Words>
  <Application>Microsoft Office PowerPoint</Application>
  <PresentationFormat>Widescreen</PresentationFormat>
  <Paragraphs>150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Beetson</dc:creator>
  <cp:lastModifiedBy>Elizabeth Pollard</cp:lastModifiedBy>
  <cp:revision>3</cp:revision>
  <dcterms:created xsi:type="dcterms:W3CDTF">2026-08-16T15:31:06Z</dcterms:created>
  <dcterms:modified xsi:type="dcterms:W3CDTF">2026-09-22T10:25:06Z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2026-08-16T15:58:09Z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b637239d-5da9-458b-84e3-3c1ef6d336ce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10, 3, 0, 1</vt:lpwstr>
  </property>
</Properties>
</file>