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87" r:id="rId2"/>
    <p:sldId id="280" r:id="rId3"/>
    <p:sldId id="288" r:id="rId4"/>
    <p:sldId id="282" r:id="rId5"/>
    <p:sldId id="285" r:id="rId6"/>
    <p:sldId id="289" r:id="rId7"/>
    <p:sldId id="290" r:id="rId8"/>
  </p:sldIdLst>
  <p:sldSz cx="18288000" cy="10287000"/>
  <p:notesSz cx="6858000" cy="9144000"/>
  <p:embeddedFontLst>
    <p:embeddedFont>
      <p:font typeface="Montserrat" panose="000005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68rXpteYd7qQ8epBzZ9qp1Bxn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A233F-0639-4B39-908B-F730EF5B4440}" v="75" dt="2026-09-22T06:32:28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30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B9A21-FA54-48C6-83B8-C4FDDB9D5F6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E7C6B820-653B-4C63-8705-035CBB4E6B89}">
      <dgm:prSet phldrT="[Text]" phldr="0" custT="1"/>
      <dgm:spPr>
        <a:solidFill>
          <a:schemeClr val="bg2"/>
        </a:solidFill>
      </dgm:spPr>
      <dgm:t>
        <a:bodyPr/>
        <a:lstStyle/>
        <a:p>
          <a:r>
            <a:rPr lang="en-AU" sz="2800" b="1" i="0" u="none" strike="noStrike" kern="1200" cap="none" dirty="0">
              <a:solidFill>
                <a:schemeClr val="bg1"/>
              </a:solidFill>
              <a:latin typeface="Montserrat"/>
              <a:ea typeface="Montserrat"/>
              <a:cs typeface="Montserrat"/>
            </a:rPr>
            <a:t>Canadian Digital Charter</a:t>
          </a:r>
        </a:p>
      </dgm:t>
    </dgm:pt>
    <dgm:pt modelId="{F6613810-D5CC-43BA-B207-DF6986BAFD0B}" type="parTrans" cxnId="{D773C0C8-C52E-49C8-BEDD-F5B9ABF11F19}">
      <dgm:prSet/>
      <dgm:spPr/>
      <dgm:t>
        <a:bodyPr/>
        <a:lstStyle/>
        <a:p>
          <a:endParaRPr lang="en-AU"/>
        </a:p>
      </dgm:t>
    </dgm:pt>
    <dgm:pt modelId="{ABE60584-152C-4199-B130-05F7D82CA608}" type="sibTrans" cxnId="{D773C0C8-C52E-49C8-BEDD-F5B9ABF11F19}">
      <dgm:prSet/>
      <dgm:spPr/>
      <dgm:t>
        <a:bodyPr/>
        <a:lstStyle/>
        <a:p>
          <a:endParaRPr lang="en-AU"/>
        </a:p>
      </dgm:t>
    </dgm:pt>
    <dgm:pt modelId="{0C6D3DDF-6E08-4F9A-9BB8-3EB862AFE99E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Government-led Universal access</a:t>
          </a:r>
        </a:p>
      </dgm:t>
    </dgm:pt>
    <dgm:pt modelId="{45BAD814-99B6-4F18-A2EE-4A94E849ACB1}" type="parTrans" cxnId="{9B0FA030-2773-423A-B5BA-A18C885F9906}">
      <dgm:prSet/>
      <dgm:spPr/>
      <dgm:t>
        <a:bodyPr/>
        <a:lstStyle/>
        <a:p>
          <a:endParaRPr lang="en-AU"/>
        </a:p>
      </dgm:t>
    </dgm:pt>
    <dgm:pt modelId="{7D34C2BC-67A7-43A0-94A8-0350C69365B1}" type="sibTrans" cxnId="{9B0FA030-2773-423A-B5BA-A18C885F9906}">
      <dgm:prSet/>
      <dgm:spPr/>
      <dgm:t>
        <a:bodyPr/>
        <a:lstStyle/>
        <a:p>
          <a:endParaRPr lang="en-AU"/>
        </a:p>
      </dgm:t>
    </dgm:pt>
    <dgm:pt modelId="{18A75266-876E-4E93-8DDE-B260F564D03F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Competition </a:t>
          </a:r>
        </a:p>
      </dgm:t>
    </dgm:pt>
    <dgm:pt modelId="{C95E1065-46E3-436F-8B50-3D1EE5B65C2F}" type="parTrans" cxnId="{4429A76A-C1E4-4D18-80E0-C89E6A2B783C}">
      <dgm:prSet/>
      <dgm:spPr/>
      <dgm:t>
        <a:bodyPr/>
        <a:lstStyle/>
        <a:p>
          <a:endParaRPr lang="en-AU"/>
        </a:p>
      </dgm:t>
    </dgm:pt>
    <dgm:pt modelId="{27C2A37B-1843-4820-9189-B362839686D1}" type="sibTrans" cxnId="{4429A76A-C1E4-4D18-80E0-C89E6A2B783C}">
      <dgm:prSet/>
      <dgm:spPr/>
      <dgm:t>
        <a:bodyPr/>
        <a:lstStyle/>
        <a:p>
          <a:endParaRPr lang="en-AU"/>
        </a:p>
      </dgm:t>
    </dgm:pt>
    <dgm:pt modelId="{0E0EEABA-442F-4CD9-9383-24D5B737A3F7}">
      <dgm:prSet phldrT="[Text]" phldr="0" custT="1"/>
      <dgm:spPr>
        <a:solidFill>
          <a:schemeClr val="bg2"/>
        </a:solidFill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UK Digital Charter</a:t>
          </a:r>
        </a:p>
      </dgm:t>
    </dgm:pt>
    <dgm:pt modelId="{853D8989-C233-48DD-931A-68FF5C945C47}" type="parTrans" cxnId="{F0258FED-EEFE-4595-B044-18ABF96F2BA9}">
      <dgm:prSet/>
      <dgm:spPr/>
      <dgm:t>
        <a:bodyPr/>
        <a:lstStyle/>
        <a:p>
          <a:endParaRPr lang="en-AU"/>
        </a:p>
      </dgm:t>
    </dgm:pt>
    <dgm:pt modelId="{347B317C-CC89-4EF3-88B1-7523DD3FA96D}" type="sibTrans" cxnId="{F0258FED-EEFE-4595-B044-18ABF96F2BA9}">
      <dgm:prSet/>
      <dgm:spPr/>
      <dgm:t>
        <a:bodyPr/>
        <a:lstStyle/>
        <a:p>
          <a:endParaRPr lang="en-AU"/>
        </a:p>
      </dgm:t>
    </dgm:pt>
    <dgm:pt modelId="{FB99762D-68CA-465D-8370-69D045859C3A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Government-led</a:t>
          </a:r>
        </a:p>
      </dgm:t>
    </dgm:pt>
    <dgm:pt modelId="{898FE261-ADD2-4162-ACEA-AD6448E23A35}" type="parTrans" cxnId="{ECD999B6-76D1-414B-92EB-484D2CFB3B55}">
      <dgm:prSet/>
      <dgm:spPr/>
      <dgm:t>
        <a:bodyPr/>
        <a:lstStyle/>
        <a:p>
          <a:endParaRPr lang="en-AU"/>
        </a:p>
      </dgm:t>
    </dgm:pt>
    <dgm:pt modelId="{A6E077DE-9308-4835-ACB4-28E15C264BF4}" type="sibTrans" cxnId="{ECD999B6-76D1-414B-92EB-484D2CFB3B55}">
      <dgm:prSet/>
      <dgm:spPr/>
      <dgm:t>
        <a:bodyPr/>
        <a:lstStyle/>
        <a:p>
          <a:endParaRPr lang="en-AU"/>
        </a:p>
      </dgm:t>
    </dgm:pt>
    <dgm:pt modelId="{3B8C68AD-C481-4CAB-BA42-0180EADC20EA}">
      <dgm:prSet phldrT="[Text]" phldr="0" custT="1"/>
      <dgm:spPr>
        <a:solidFill>
          <a:schemeClr val="bg2"/>
        </a:solidFill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European Declaration on Digital Rights &amp; Principles</a:t>
          </a:r>
        </a:p>
      </dgm:t>
    </dgm:pt>
    <dgm:pt modelId="{FD2198F3-B373-4504-9EAD-234A50E7A060}" type="parTrans" cxnId="{16B12A9B-0C48-4198-B7E9-D3E03EB7F008}">
      <dgm:prSet/>
      <dgm:spPr/>
      <dgm:t>
        <a:bodyPr/>
        <a:lstStyle/>
        <a:p>
          <a:endParaRPr lang="en-AU"/>
        </a:p>
      </dgm:t>
    </dgm:pt>
    <dgm:pt modelId="{D025E8B7-B89B-418F-80A0-BFB2C759DF12}" type="sibTrans" cxnId="{16B12A9B-0C48-4198-B7E9-D3E03EB7F008}">
      <dgm:prSet/>
      <dgm:spPr/>
      <dgm:t>
        <a:bodyPr/>
        <a:lstStyle/>
        <a:p>
          <a:endParaRPr lang="en-AU"/>
        </a:p>
      </dgm:t>
    </dgm:pt>
    <dgm:pt modelId="{9C92AC01-6AD0-4846-B940-0ADB945298FF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Government-led</a:t>
          </a:r>
        </a:p>
      </dgm:t>
    </dgm:pt>
    <dgm:pt modelId="{C19EDB4C-6E9E-48A5-AB34-062FE5011C23}" type="parTrans" cxnId="{A33341E4-036D-468D-8FDB-16C59A136EF2}">
      <dgm:prSet/>
      <dgm:spPr/>
      <dgm:t>
        <a:bodyPr/>
        <a:lstStyle/>
        <a:p>
          <a:endParaRPr lang="en-AU"/>
        </a:p>
      </dgm:t>
    </dgm:pt>
    <dgm:pt modelId="{18704FAE-C48D-4933-AAD2-9BA7B846BD87}" type="sibTrans" cxnId="{A33341E4-036D-468D-8FDB-16C59A136EF2}">
      <dgm:prSet/>
      <dgm:spPr/>
      <dgm:t>
        <a:bodyPr/>
        <a:lstStyle/>
        <a:p>
          <a:endParaRPr lang="en-AU"/>
        </a:p>
      </dgm:t>
    </dgm:pt>
    <dgm:pt modelId="{608B05E6-ABF3-49F8-808D-B653A2F99D73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Promoting sustainability</a:t>
          </a:r>
        </a:p>
      </dgm:t>
    </dgm:pt>
    <dgm:pt modelId="{563240D4-0029-4D8A-92D9-BCBF240C15DD}" type="parTrans" cxnId="{67F5EC63-121F-4A46-AEEB-6CA3F4670B26}">
      <dgm:prSet/>
      <dgm:spPr/>
      <dgm:t>
        <a:bodyPr/>
        <a:lstStyle/>
        <a:p>
          <a:endParaRPr lang="en-AU"/>
        </a:p>
      </dgm:t>
    </dgm:pt>
    <dgm:pt modelId="{8044A13C-E45D-41DD-ADA3-65E55DED7FAC}" type="sibTrans" cxnId="{67F5EC63-121F-4A46-AEEB-6CA3F4670B26}">
      <dgm:prSet/>
      <dgm:spPr/>
      <dgm:t>
        <a:bodyPr/>
        <a:lstStyle/>
        <a:p>
          <a:endParaRPr lang="en-AU"/>
        </a:p>
      </dgm:t>
    </dgm:pt>
    <dgm:pt modelId="{ADA1B6E0-8107-485F-AE54-9F30C52B9D1C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Safety &amp; security</a:t>
          </a:r>
        </a:p>
      </dgm:t>
    </dgm:pt>
    <dgm:pt modelId="{E8994B76-91C1-424F-BD06-C7CDC5E6805D}" type="parTrans" cxnId="{208D5E9D-CD09-44A1-B6CD-1C73DBB39900}">
      <dgm:prSet/>
      <dgm:spPr/>
      <dgm:t>
        <a:bodyPr/>
        <a:lstStyle/>
        <a:p>
          <a:endParaRPr lang="en-AU"/>
        </a:p>
      </dgm:t>
    </dgm:pt>
    <dgm:pt modelId="{77E04451-2C26-4E1F-BE87-5A23F9ACDEA5}" type="sibTrans" cxnId="{208D5E9D-CD09-44A1-B6CD-1C73DBB39900}">
      <dgm:prSet/>
      <dgm:spPr/>
      <dgm:t>
        <a:bodyPr/>
        <a:lstStyle/>
        <a:p>
          <a:endParaRPr lang="en-AU"/>
        </a:p>
      </dgm:t>
    </dgm:pt>
    <dgm:pt modelId="{8A2B88F1-FD39-40BC-9A52-440C01DC8BD7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Control &amp; consent</a:t>
          </a:r>
        </a:p>
      </dgm:t>
    </dgm:pt>
    <dgm:pt modelId="{5D8FC90E-CF91-4615-8510-6C26F2596EB5}" type="parTrans" cxnId="{5C501D46-CFC0-43E4-A0C6-FC6F4EC205B0}">
      <dgm:prSet/>
      <dgm:spPr/>
      <dgm:t>
        <a:bodyPr/>
        <a:lstStyle/>
        <a:p>
          <a:endParaRPr lang="en-AU"/>
        </a:p>
      </dgm:t>
    </dgm:pt>
    <dgm:pt modelId="{702D62CE-667A-4C94-BC9E-91D9CE8E2B7C}" type="sibTrans" cxnId="{5C501D46-CFC0-43E4-A0C6-FC6F4EC205B0}">
      <dgm:prSet/>
      <dgm:spPr/>
      <dgm:t>
        <a:bodyPr/>
        <a:lstStyle/>
        <a:p>
          <a:endParaRPr lang="en-AU"/>
        </a:p>
      </dgm:t>
    </dgm:pt>
    <dgm:pt modelId="{C7C108AF-904E-4677-A17A-ACD48B7CEE6A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Enforcement, accountability</a:t>
          </a:r>
        </a:p>
      </dgm:t>
    </dgm:pt>
    <dgm:pt modelId="{C295E990-F760-4E36-BF7A-711BD21A7835}" type="parTrans" cxnId="{A8B9C6F8-0BD4-4CCB-BC21-DD076ADF6A82}">
      <dgm:prSet/>
      <dgm:spPr/>
      <dgm:t>
        <a:bodyPr/>
        <a:lstStyle/>
        <a:p>
          <a:endParaRPr lang="en-AU"/>
        </a:p>
      </dgm:t>
    </dgm:pt>
    <dgm:pt modelId="{0A37942A-7017-460D-B46C-58F06B2818C0}" type="sibTrans" cxnId="{A8B9C6F8-0BD4-4CCB-BC21-DD076ADF6A82}">
      <dgm:prSet/>
      <dgm:spPr/>
      <dgm:t>
        <a:bodyPr/>
        <a:lstStyle/>
        <a:p>
          <a:endParaRPr lang="en-AU"/>
        </a:p>
      </dgm:t>
    </dgm:pt>
    <dgm:pt modelId="{446C4B1E-8CBA-4A25-AC76-50E3EAFE4F41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Strong democracy</a:t>
          </a:r>
        </a:p>
      </dgm:t>
    </dgm:pt>
    <dgm:pt modelId="{BCABC9CC-53C3-45B5-83C9-81FBE90326EC}" type="parTrans" cxnId="{D7E9D6C1-C589-4687-9068-4B826EAA8836}">
      <dgm:prSet/>
      <dgm:spPr/>
      <dgm:t>
        <a:bodyPr/>
        <a:lstStyle/>
        <a:p>
          <a:endParaRPr lang="en-AU"/>
        </a:p>
      </dgm:t>
    </dgm:pt>
    <dgm:pt modelId="{32257604-50E6-40AC-B1CC-BD3AA5D0BC0D}" type="sibTrans" cxnId="{D7E9D6C1-C589-4687-9068-4B826EAA8836}">
      <dgm:prSet/>
      <dgm:spPr/>
      <dgm:t>
        <a:bodyPr/>
        <a:lstStyle/>
        <a:p>
          <a:endParaRPr lang="en-AU"/>
        </a:p>
      </dgm:t>
    </dgm:pt>
    <dgm:pt modelId="{FDC56D91-2A67-430A-8469-0ED572164597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Free from hate &amp; violent extremism</a:t>
          </a:r>
        </a:p>
      </dgm:t>
    </dgm:pt>
    <dgm:pt modelId="{27953462-ECF5-4A2C-A277-6A9F6E0E4D5C}" type="parTrans" cxnId="{5058C171-9B04-430A-AD24-4F1524210EE6}">
      <dgm:prSet/>
      <dgm:spPr/>
      <dgm:t>
        <a:bodyPr/>
        <a:lstStyle/>
        <a:p>
          <a:endParaRPr lang="en-AU"/>
        </a:p>
      </dgm:t>
    </dgm:pt>
    <dgm:pt modelId="{E347B6CD-62CA-42D8-A38D-D24E8CF39750}" type="sibTrans" cxnId="{5058C171-9B04-430A-AD24-4F1524210EE6}">
      <dgm:prSet/>
      <dgm:spPr/>
      <dgm:t>
        <a:bodyPr/>
        <a:lstStyle/>
        <a:p>
          <a:endParaRPr lang="en-AU"/>
        </a:p>
      </dgm:t>
    </dgm:pt>
    <dgm:pt modelId="{6FF70FB9-0DCE-46A5-9ED3-804496CEBDE3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People should understand the rules</a:t>
          </a:r>
        </a:p>
      </dgm:t>
    </dgm:pt>
    <dgm:pt modelId="{1DEF2CF9-6273-455D-8B7B-81444D887544}" type="parTrans" cxnId="{5C4711A1-D650-414E-A21E-027C652DE32E}">
      <dgm:prSet/>
      <dgm:spPr/>
      <dgm:t>
        <a:bodyPr/>
        <a:lstStyle/>
        <a:p>
          <a:endParaRPr lang="en-AU"/>
        </a:p>
      </dgm:t>
    </dgm:pt>
    <dgm:pt modelId="{CF2990D9-B0B6-47A0-8DE6-C0EAE82C8CA4}" type="sibTrans" cxnId="{5C4711A1-D650-414E-A21E-027C652DE32E}">
      <dgm:prSet/>
      <dgm:spPr/>
      <dgm:t>
        <a:bodyPr/>
        <a:lstStyle/>
        <a:p>
          <a:endParaRPr lang="en-AU"/>
        </a:p>
      </dgm:t>
    </dgm:pt>
    <dgm:pt modelId="{EF737FBC-45A7-4C0A-830C-823976406F7A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Respect for personal data</a:t>
          </a:r>
        </a:p>
      </dgm:t>
    </dgm:pt>
    <dgm:pt modelId="{2621C557-FBF3-4BE1-BADD-D240C96D7C7B}" type="parTrans" cxnId="{49CCE8FB-73E2-4BB2-920D-BAAD48AB7B78}">
      <dgm:prSet/>
      <dgm:spPr/>
      <dgm:t>
        <a:bodyPr/>
        <a:lstStyle/>
        <a:p>
          <a:endParaRPr lang="en-AU"/>
        </a:p>
      </dgm:t>
    </dgm:pt>
    <dgm:pt modelId="{D256DC72-001F-4767-823C-620710AA3B1F}" type="sibTrans" cxnId="{49CCE8FB-73E2-4BB2-920D-BAAD48AB7B78}">
      <dgm:prSet/>
      <dgm:spPr/>
      <dgm:t>
        <a:bodyPr/>
        <a:lstStyle/>
        <a:p>
          <a:endParaRPr lang="en-AU"/>
        </a:p>
      </dgm:t>
    </dgm:pt>
    <dgm:pt modelId="{D57C7167-4FE2-46F4-A358-490C0E88618C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Safety protections, </a:t>
          </a:r>
          <a:r>
            <a:rPr lang="en-AU" sz="2500" b="1" i="0" u="none" strike="noStrike" kern="1200" cap="none" dirty="0" err="1">
              <a:solidFill>
                <a:srgbClr val="003C55"/>
              </a:solidFill>
              <a:latin typeface="Montserrat"/>
              <a:ea typeface="Montserrat"/>
              <a:cs typeface="Montserrat"/>
            </a:rPr>
            <a:t>esp</a:t>
          </a: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 for children</a:t>
          </a:r>
        </a:p>
      </dgm:t>
    </dgm:pt>
    <dgm:pt modelId="{420FAAE1-AD41-4ED0-84C2-E708B6CBC0C5}" type="parTrans" cxnId="{7BD52223-BDC9-40ED-A714-845444E6F9DE}">
      <dgm:prSet/>
      <dgm:spPr/>
      <dgm:t>
        <a:bodyPr/>
        <a:lstStyle/>
        <a:p>
          <a:endParaRPr lang="en-AU"/>
        </a:p>
      </dgm:t>
    </dgm:pt>
    <dgm:pt modelId="{22F0AABC-A92E-4AD9-A0F9-36E709ABA19C}" type="sibTrans" cxnId="{7BD52223-BDC9-40ED-A714-845444E6F9DE}">
      <dgm:prSet/>
      <dgm:spPr/>
      <dgm:t>
        <a:bodyPr/>
        <a:lstStyle/>
        <a:p>
          <a:endParaRPr lang="en-AU"/>
        </a:p>
      </dgm:t>
    </dgm:pt>
    <dgm:pt modelId="{426E8DC9-2364-4EF1-BEF1-F536BC05677B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Offline rights must be protected online</a:t>
          </a:r>
        </a:p>
      </dgm:t>
    </dgm:pt>
    <dgm:pt modelId="{2715FB23-A1F7-4AB0-905B-FDD2280CC532}" type="parTrans" cxnId="{D872B29F-E1F1-4D21-889B-0B3C4C062E96}">
      <dgm:prSet/>
      <dgm:spPr/>
      <dgm:t>
        <a:bodyPr/>
        <a:lstStyle/>
        <a:p>
          <a:endParaRPr lang="en-AU"/>
        </a:p>
      </dgm:t>
    </dgm:pt>
    <dgm:pt modelId="{448FE56E-9417-4CBF-A03E-0D94FA42804E}" type="sibTrans" cxnId="{D872B29F-E1F1-4D21-889B-0B3C4C062E96}">
      <dgm:prSet/>
      <dgm:spPr/>
      <dgm:t>
        <a:bodyPr/>
        <a:lstStyle/>
        <a:p>
          <a:endParaRPr lang="en-AU"/>
        </a:p>
      </dgm:t>
    </dgm:pt>
    <dgm:pt modelId="{26E21B71-7520-424D-AB7F-15141D2A2288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Solidarity &amp; inclusion</a:t>
          </a:r>
        </a:p>
      </dgm:t>
    </dgm:pt>
    <dgm:pt modelId="{62C0A173-159C-42C1-9058-113163893F47}" type="parTrans" cxnId="{3593BB59-7CBA-424A-8CB1-B14C402D8085}">
      <dgm:prSet/>
      <dgm:spPr/>
      <dgm:t>
        <a:bodyPr/>
        <a:lstStyle/>
        <a:p>
          <a:endParaRPr lang="en-AU"/>
        </a:p>
      </dgm:t>
    </dgm:pt>
    <dgm:pt modelId="{7B509FD7-D5EA-4A49-81FB-099412E79EF7}" type="sibTrans" cxnId="{3593BB59-7CBA-424A-8CB1-B14C402D8085}">
      <dgm:prSet/>
      <dgm:spPr/>
      <dgm:t>
        <a:bodyPr/>
        <a:lstStyle/>
        <a:p>
          <a:endParaRPr lang="en-AU"/>
        </a:p>
      </dgm:t>
    </dgm:pt>
    <dgm:pt modelId="{69F2FCD2-2775-4BA6-801F-4CA575A4B7A7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Freedom of choice</a:t>
          </a:r>
        </a:p>
      </dgm:t>
    </dgm:pt>
    <dgm:pt modelId="{192CE7DB-2D19-4748-8B7F-3CC6C80E4EEE}" type="parTrans" cxnId="{A27B871F-F669-42AF-A544-8E2D8F0634F2}">
      <dgm:prSet/>
      <dgm:spPr/>
      <dgm:t>
        <a:bodyPr/>
        <a:lstStyle/>
        <a:p>
          <a:endParaRPr lang="en-AU"/>
        </a:p>
      </dgm:t>
    </dgm:pt>
    <dgm:pt modelId="{28DABE16-4C27-4D89-9D11-4F81D85AFFEB}" type="sibTrans" cxnId="{A27B871F-F669-42AF-A544-8E2D8F0634F2}">
      <dgm:prSet/>
      <dgm:spPr/>
      <dgm:t>
        <a:bodyPr/>
        <a:lstStyle/>
        <a:p>
          <a:endParaRPr lang="en-AU"/>
        </a:p>
      </dgm:t>
    </dgm:pt>
    <dgm:pt modelId="{3A151CFA-79C4-4078-AAE0-F23DA29F43DD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Fostering participation</a:t>
          </a:r>
        </a:p>
      </dgm:t>
    </dgm:pt>
    <dgm:pt modelId="{2FEEA533-D77C-4019-9BB3-C37F4F5AF15F}" type="parTrans" cxnId="{969EF65D-3371-4C65-8352-6C2E7A7862AA}">
      <dgm:prSet/>
      <dgm:spPr/>
      <dgm:t>
        <a:bodyPr/>
        <a:lstStyle/>
        <a:p>
          <a:endParaRPr lang="en-AU"/>
        </a:p>
      </dgm:t>
    </dgm:pt>
    <dgm:pt modelId="{CFFEFEB9-987F-4695-A1F0-A8B3B6F90161}" type="sibTrans" cxnId="{969EF65D-3371-4C65-8352-6C2E7A7862AA}">
      <dgm:prSet/>
      <dgm:spPr/>
      <dgm:t>
        <a:bodyPr/>
        <a:lstStyle/>
        <a:p>
          <a:endParaRPr lang="en-AU"/>
        </a:p>
      </dgm:t>
    </dgm:pt>
    <dgm:pt modelId="{0701A61F-19F4-48BF-9101-C4575BFA1745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Safety, security &amp; empowerment of individuals</a:t>
          </a:r>
        </a:p>
      </dgm:t>
    </dgm:pt>
    <dgm:pt modelId="{E6CA7C89-1F8F-48B7-B769-11D6FF7CF62F}" type="parTrans" cxnId="{C9115242-9F0A-4320-B9BA-7215B8D21062}">
      <dgm:prSet/>
      <dgm:spPr/>
      <dgm:t>
        <a:bodyPr/>
        <a:lstStyle/>
        <a:p>
          <a:endParaRPr lang="en-AU"/>
        </a:p>
      </dgm:t>
    </dgm:pt>
    <dgm:pt modelId="{63451CEC-B2B9-4AE4-A9EB-72CA4BBDCDC8}" type="sibTrans" cxnId="{C9115242-9F0A-4320-B9BA-7215B8D21062}">
      <dgm:prSet/>
      <dgm:spPr/>
      <dgm:t>
        <a:bodyPr/>
        <a:lstStyle/>
        <a:p>
          <a:endParaRPr lang="en-AU"/>
        </a:p>
      </dgm:t>
    </dgm:pt>
    <dgm:pt modelId="{2DFC6019-6551-49FE-90BC-E5461849529C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Internet should be open, free, accessible</a:t>
          </a:r>
        </a:p>
      </dgm:t>
    </dgm:pt>
    <dgm:pt modelId="{5278B213-BC78-4C9C-B62D-B9684A930E97}" type="parTrans" cxnId="{3829FBC6-0A91-4941-82D5-A0FA8465B87D}">
      <dgm:prSet/>
      <dgm:spPr/>
    </dgm:pt>
    <dgm:pt modelId="{3C2105B6-D607-44C9-91C0-9357AE50A0C4}" type="sibTrans" cxnId="{3829FBC6-0A91-4941-82D5-A0FA8465B87D}">
      <dgm:prSet/>
      <dgm:spPr/>
    </dgm:pt>
    <dgm:pt modelId="{BDDA2EBC-DF62-48FF-9A7D-3FE5C2A5DF49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People and their rights at the centre</a:t>
          </a:r>
        </a:p>
      </dgm:t>
    </dgm:pt>
    <dgm:pt modelId="{FBA52B9D-D1F1-4462-9758-A5A079E3CD0F}" type="parTrans" cxnId="{A94E8BE5-45D0-48B3-985D-4447E765D62D}">
      <dgm:prSet/>
      <dgm:spPr/>
    </dgm:pt>
    <dgm:pt modelId="{466585B4-303A-480C-9A25-A8F16071FEA3}" type="sibTrans" cxnId="{A94E8BE5-45D0-48B3-985D-4447E765D62D}">
      <dgm:prSet/>
      <dgm:spPr/>
    </dgm:pt>
    <dgm:pt modelId="{C7BC2565-CDE8-434A-8C67-E9C666D3A982}" type="pres">
      <dgm:prSet presAssocID="{33DB9A21-FA54-48C6-83B8-C4FDDB9D5F64}" presName="Name0" presStyleCnt="0">
        <dgm:presLayoutVars>
          <dgm:dir/>
          <dgm:animLvl val="lvl"/>
          <dgm:resizeHandles val="exact"/>
        </dgm:presLayoutVars>
      </dgm:prSet>
      <dgm:spPr/>
    </dgm:pt>
    <dgm:pt modelId="{F0CFD9EB-6760-424E-B07B-0C2CA299155C}" type="pres">
      <dgm:prSet presAssocID="{E7C6B820-653B-4C63-8705-035CBB4E6B89}" presName="composite" presStyleCnt="0"/>
      <dgm:spPr/>
    </dgm:pt>
    <dgm:pt modelId="{DFBD8772-CB24-4EE6-85A7-621B1C73913E}" type="pres">
      <dgm:prSet presAssocID="{E7C6B820-653B-4C63-8705-035CBB4E6B8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0B14A91-E07F-4893-B826-7D76DA5FC839}" type="pres">
      <dgm:prSet presAssocID="{E7C6B820-653B-4C63-8705-035CBB4E6B89}" presName="desTx" presStyleLbl="alignAccFollowNode1" presStyleIdx="0" presStyleCnt="3">
        <dgm:presLayoutVars>
          <dgm:bulletEnabled val="1"/>
        </dgm:presLayoutVars>
      </dgm:prSet>
      <dgm:spPr/>
    </dgm:pt>
    <dgm:pt modelId="{A96E81E4-8BF7-48E1-95A1-3E19E0B57DCB}" type="pres">
      <dgm:prSet presAssocID="{ABE60584-152C-4199-B130-05F7D82CA608}" presName="space" presStyleCnt="0"/>
      <dgm:spPr/>
    </dgm:pt>
    <dgm:pt modelId="{8EF253D0-CC14-46AE-B54D-1C16A0BDE2C7}" type="pres">
      <dgm:prSet presAssocID="{0E0EEABA-442F-4CD9-9383-24D5B737A3F7}" presName="composite" presStyleCnt="0"/>
      <dgm:spPr/>
    </dgm:pt>
    <dgm:pt modelId="{89527A5E-658C-4D76-88F7-6B775EF35142}" type="pres">
      <dgm:prSet presAssocID="{0E0EEABA-442F-4CD9-9383-24D5B737A3F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D6367A9-3A3B-4FE7-AD42-3F8385B064DE}" type="pres">
      <dgm:prSet presAssocID="{0E0EEABA-442F-4CD9-9383-24D5B737A3F7}" presName="desTx" presStyleLbl="alignAccFollowNode1" presStyleIdx="1" presStyleCnt="3">
        <dgm:presLayoutVars>
          <dgm:bulletEnabled val="1"/>
        </dgm:presLayoutVars>
      </dgm:prSet>
      <dgm:spPr/>
    </dgm:pt>
    <dgm:pt modelId="{DE16674E-8FA7-4C8E-91ED-BDCE1FEBC7E8}" type="pres">
      <dgm:prSet presAssocID="{347B317C-CC89-4EF3-88B1-7523DD3FA96D}" presName="space" presStyleCnt="0"/>
      <dgm:spPr/>
    </dgm:pt>
    <dgm:pt modelId="{84E1BE40-50C6-4743-978E-4B202D75F4FC}" type="pres">
      <dgm:prSet presAssocID="{3B8C68AD-C481-4CAB-BA42-0180EADC20EA}" presName="composite" presStyleCnt="0"/>
      <dgm:spPr/>
    </dgm:pt>
    <dgm:pt modelId="{539D0DF5-D688-48B8-9576-ABD07438089C}" type="pres">
      <dgm:prSet presAssocID="{3B8C68AD-C481-4CAB-BA42-0180EADC20E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8524E60-FFE9-4D8A-B1ED-237609397AEF}" type="pres">
      <dgm:prSet presAssocID="{3B8C68AD-C481-4CAB-BA42-0180EADC20E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F790F00-18C6-4124-A102-926B8D094DA6}" type="presOf" srcId="{FDC56D91-2A67-430A-8469-0ED572164597}" destId="{30B14A91-E07F-4893-B826-7D76DA5FC839}" srcOrd="0" destOrd="5" presId="urn:microsoft.com/office/officeart/2005/8/layout/hList1"/>
    <dgm:cxn modelId="{A27B871F-F669-42AF-A544-8E2D8F0634F2}" srcId="{3B8C68AD-C481-4CAB-BA42-0180EADC20EA}" destId="{69F2FCD2-2775-4BA6-801F-4CA575A4B7A7}" srcOrd="3" destOrd="0" parTransId="{192CE7DB-2D19-4748-8B7F-3CC6C80E4EEE}" sibTransId="{28DABE16-4C27-4D89-9D11-4F81D85AFFEB}"/>
    <dgm:cxn modelId="{7BD52223-BDC9-40ED-A714-845444E6F9DE}" srcId="{0E0EEABA-442F-4CD9-9383-24D5B737A3F7}" destId="{D57C7167-4FE2-46F4-A358-490C0E88618C}" srcOrd="4" destOrd="0" parTransId="{420FAAE1-AD41-4ED0-84C2-E708B6CBC0C5}" sibTransId="{22F0AABC-A92E-4AD9-A0F9-36E709ABA19C}"/>
    <dgm:cxn modelId="{9B0FA030-2773-423A-B5BA-A18C885F9906}" srcId="{E7C6B820-653B-4C63-8705-035CBB4E6B89}" destId="{0C6D3DDF-6E08-4F9A-9BB8-3EB862AFE99E}" srcOrd="0" destOrd="0" parTransId="{45BAD814-99B6-4F18-A2EE-4A94E849ACB1}" sibTransId="{7D34C2BC-67A7-43A0-94A8-0350C69365B1}"/>
    <dgm:cxn modelId="{44A1A340-DAFE-4E8D-A464-2D83F7473ABB}" type="presOf" srcId="{0C6D3DDF-6E08-4F9A-9BB8-3EB862AFE99E}" destId="{30B14A91-E07F-4893-B826-7D76DA5FC839}" srcOrd="0" destOrd="0" presId="urn:microsoft.com/office/officeart/2005/8/layout/hList1"/>
    <dgm:cxn modelId="{969EF65D-3371-4C65-8352-6C2E7A7862AA}" srcId="{3B8C68AD-C481-4CAB-BA42-0180EADC20EA}" destId="{3A151CFA-79C4-4078-AAE0-F23DA29F43DD}" srcOrd="4" destOrd="0" parTransId="{2FEEA533-D77C-4019-9BB3-C37F4F5AF15F}" sibTransId="{CFFEFEB9-987F-4695-A1F0-A8B3B6F90161}"/>
    <dgm:cxn modelId="{0ED94362-8B22-4B99-A4AD-6D1DF5F0F80E}" type="presOf" srcId="{0701A61F-19F4-48BF-9101-C4575BFA1745}" destId="{88524E60-FFE9-4D8A-B1ED-237609397AEF}" srcOrd="0" destOrd="5" presId="urn:microsoft.com/office/officeart/2005/8/layout/hList1"/>
    <dgm:cxn modelId="{C9115242-9F0A-4320-B9BA-7215B8D21062}" srcId="{3B8C68AD-C481-4CAB-BA42-0180EADC20EA}" destId="{0701A61F-19F4-48BF-9101-C4575BFA1745}" srcOrd="5" destOrd="0" parTransId="{E6CA7C89-1F8F-48B7-B769-11D6FF7CF62F}" sibTransId="{63451CEC-B2B9-4AE4-A9EB-72CA4BBDCDC8}"/>
    <dgm:cxn modelId="{67F5EC63-121F-4A46-AEEB-6CA3F4670B26}" srcId="{3B8C68AD-C481-4CAB-BA42-0180EADC20EA}" destId="{608B05E6-ABF3-49F8-808D-B653A2F99D73}" srcOrd="6" destOrd="0" parTransId="{563240D4-0029-4D8A-92D9-BCBF240C15DD}" sibTransId="{8044A13C-E45D-41DD-ADA3-65E55DED7FAC}"/>
    <dgm:cxn modelId="{5C501D46-CFC0-43E4-A0C6-FC6F4EC205B0}" srcId="{E7C6B820-653B-4C63-8705-035CBB4E6B89}" destId="{8A2B88F1-FD39-40BC-9A52-440C01DC8BD7}" srcOrd="2" destOrd="0" parTransId="{5D8FC90E-CF91-4615-8510-6C26F2596EB5}" sibTransId="{702D62CE-667A-4C94-BC9E-91D9CE8E2B7C}"/>
    <dgm:cxn modelId="{44962E47-D95C-480A-856F-A9585A29F8F9}" type="presOf" srcId="{426E8DC9-2364-4EF1-BEF1-F536BC05677B}" destId="{0D6367A9-3A3B-4FE7-AD42-3F8385B064DE}" srcOrd="0" destOrd="5" presId="urn:microsoft.com/office/officeart/2005/8/layout/hList1"/>
    <dgm:cxn modelId="{4429A76A-C1E4-4D18-80E0-C89E6A2B783C}" srcId="{E7C6B820-653B-4C63-8705-035CBB4E6B89}" destId="{18A75266-876E-4E93-8DDE-B260F564D03F}" srcOrd="3" destOrd="0" parTransId="{C95E1065-46E3-436F-8B50-3D1EE5B65C2F}" sibTransId="{27C2A37B-1843-4820-9189-B362839686D1}"/>
    <dgm:cxn modelId="{7D2F886B-A4A8-47DD-8F86-276F9382DA95}" type="presOf" srcId="{0E0EEABA-442F-4CD9-9383-24D5B737A3F7}" destId="{89527A5E-658C-4D76-88F7-6B775EF35142}" srcOrd="0" destOrd="0" presId="urn:microsoft.com/office/officeart/2005/8/layout/hList1"/>
    <dgm:cxn modelId="{2BBDD54F-69E0-421B-A7A9-61FB6FD97EF9}" type="presOf" srcId="{3B8C68AD-C481-4CAB-BA42-0180EADC20EA}" destId="{539D0DF5-D688-48B8-9576-ABD07438089C}" srcOrd="0" destOrd="0" presId="urn:microsoft.com/office/officeart/2005/8/layout/hList1"/>
    <dgm:cxn modelId="{5058C171-9B04-430A-AD24-4F1524210EE6}" srcId="{E7C6B820-653B-4C63-8705-035CBB4E6B89}" destId="{FDC56D91-2A67-430A-8469-0ED572164597}" srcOrd="5" destOrd="0" parTransId="{27953462-ECF5-4A2C-A277-6A9F6E0E4D5C}" sibTransId="{E347B6CD-62CA-42D8-A38D-D24E8CF39750}"/>
    <dgm:cxn modelId="{3593BB59-7CBA-424A-8CB1-B14C402D8085}" srcId="{3B8C68AD-C481-4CAB-BA42-0180EADC20EA}" destId="{26E21B71-7520-424D-AB7F-15141D2A2288}" srcOrd="2" destOrd="0" parTransId="{62C0A173-159C-42C1-9058-113163893F47}" sibTransId="{7B509FD7-D5EA-4A49-81FB-099412E79EF7}"/>
    <dgm:cxn modelId="{8E41AD80-07C0-4A86-AC30-DFD3C1EDEEA2}" type="presOf" srcId="{D57C7167-4FE2-46F4-A358-490C0E88618C}" destId="{0D6367A9-3A3B-4FE7-AD42-3F8385B064DE}" srcOrd="0" destOrd="4" presId="urn:microsoft.com/office/officeart/2005/8/layout/hList1"/>
    <dgm:cxn modelId="{14A78C85-5EFD-4598-B8BA-8E10162FD5E7}" type="presOf" srcId="{EF737FBC-45A7-4C0A-830C-823976406F7A}" destId="{0D6367A9-3A3B-4FE7-AD42-3F8385B064DE}" srcOrd="0" destOrd="3" presId="urn:microsoft.com/office/officeart/2005/8/layout/hList1"/>
    <dgm:cxn modelId="{54918888-0A6E-4D33-B396-25EF0B7FE74B}" type="presOf" srcId="{2DFC6019-6551-49FE-90BC-E5461849529C}" destId="{0D6367A9-3A3B-4FE7-AD42-3F8385B064DE}" srcOrd="0" destOrd="1" presId="urn:microsoft.com/office/officeart/2005/8/layout/hList1"/>
    <dgm:cxn modelId="{E5EAA98B-1954-40D4-AF42-48B951FCD879}" type="presOf" srcId="{C7C108AF-904E-4677-A17A-ACD48B7CEE6A}" destId="{30B14A91-E07F-4893-B826-7D76DA5FC839}" srcOrd="0" destOrd="4" presId="urn:microsoft.com/office/officeart/2005/8/layout/hList1"/>
    <dgm:cxn modelId="{CAC3B091-212F-4DE9-90A9-BB5C342A964E}" type="presOf" srcId="{26E21B71-7520-424D-AB7F-15141D2A2288}" destId="{88524E60-FFE9-4D8A-B1ED-237609397AEF}" srcOrd="0" destOrd="2" presId="urn:microsoft.com/office/officeart/2005/8/layout/hList1"/>
    <dgm:cxn modelId="{0E603F92-AD4D-4B99-B01F-4536CE2127D4}" type="presOf" srcId="{18A75266-876E-4E93-8DDE-B260F564D03F}" destId="{30B14A91-E07F-4893-B826-7D76DA5FC839}" srcOrd="0" destOrd="3" presId="urn:microsoft.com/office/officeart/2005/8/layout/hList1"/>
    <dgm:cxn modelId="{95227A96-3F0A-4F63-BCCA-641015FC27A1}" type="presOf" srcId="{608B05E6-ABF3-49F8-808D-B653A2F99D73}" destId="{88524E60-FFE9-4D8A-B1ED-237609397AEF}" srcOrd="0" destOrd="6" presId="urn:microsoft.com/office/officeart/2005/8/layout/hList1"/>
    <dgm:cxn modelId="{108B5397-36BA-47F0-BE87-5451A9D7FFF7}" type="presOf" srcId="{ADA1B6E0-8107-485F-AE54-9F30C52B9D1C}" destId="{30B14A91-E07F-4893-B826-7D76DA5FC839}" srcOrd="0" destOrd="1" presId="urn:microsoft.com/office/officeart/2005/8/layout/hList1"/>
    <dgm:cxn modelId="{151A2399-6F90-4BA7-9413-CD6A2434BD5F}" type="presOf" srcId="{8A2B88F1-FD39-40BC-9A52-440C01DC8BD7}" destId="{30B14A91-E07F-4893-B826-7D76DA5FC839}" srcOrd="0" destOrd="2" presId="urn:microsoft.com/office/officeart/2005/8/layout/hList1"/>
    <dgm:cxn modelId="{16B12A9B-0C48-4198-B7E9-D3E03EB7F008}" srcId="{33DB9A21-FA54-48C6-83B8-C4FDDB9D5F64}" destId="{3B8C68AD-C481-4CAB-BA42-0180EADC20EA}" srcOrd="2" destOrd="0" parTransId="{FD2198F3-B373-4504-9EAD-234A50E7A060}" sibTransId="{D025E8B7-B89B-418F-80A0-BFB2C759DF12}"/>
    <dgm:cxn modelId="{208D5E9D-CD09-44A1-B6CD-1C73DBB39900}" srcId="{E7C6B820-653B-4C63-8705-035CBB4E6B89}" destId="{ADA1B6E0-8107-485F-AE54-9F30C52B9D1C}" srcOrd="1" destOrd="0" parTransId="{E8994B76-91C1-424F-BD06-C7CDC5E6805D}" sibTransId="{77E04451-2C26-4E1F-BE87-5A23F9ACDEA5}"/>
    <dgm:cxn modelId="{D872B29F-E1F1-4D21-889B-0B3C4C062E96}" srcId="{0E0EEABA-442F-4CD9-9383-24D5B737A3F7}" destId="{426E8DC9-2364-4EF1-BEF1-F536BC05677B}" srcOrd="5" destOrd="0" parTransId="{2715FB23-A1F7-4AB0-905B-FDD2280CC532}" sibTransId="{448FE56E-9417-4CBF-A03E-0D94FA42804E}"/>
    <dgm:cxn modelId="{5C4711A1-D650-414E-A21E-027C652DE32E}" srcId="{0E0EEABA-442F-4CD9-9383-24D5B737A3F7}" destId="{6FF70FB9-0DCE-46A5-9ED3-804496CEBDE3}" srcOrd="2" destOrd="0" parTransId="{1DEF2CF9-6273-455D-8B7B-81444D887544}" sibTransId="{CF2990D9-B0B6-47A0-8DE6-C0EAE82C8CA4}"/>
    <dgm:cxn modelId="{455C98A4-460B-47C0-B8CF-4FB478FBFD0A}" type="presOf" srcId="{3A151CFA-79C4-4078-AAE0-F23DA29F43DD}" destId="{88524E60-FFE9-4D8A-B1ED-237609397AEF}" srcOrd="0" destOrd="4" presId="urn:microsoft.com/office/officeart/2005/8/layout/hList1"/>
    <dgm:cxn modelId="{989475B1-E366-4881-9151-B4B54DB5F36E}" type="presOf" srcId="{69F2FCD2-2775-4BA6-801F-4CA575A4B7A7}" destId="{88524E60-FFE9-4D8A-B1ED-237609397AEF}" srcOrd="0" destOrd="3" presId="urn:microsoft.com/office/officeart/2005/8/layout/hList1"/>
    <dgm:cxn modelId="{ECD999B6-76D1-414B-92EB-484D2CFB3B55}" srcId="{0E0EEABA-442F-4CD9-9383-24D5B737A3F7}" destId="{FB99762D-68CA-465D-8370-69D045859C3A}" srcOrd="0" destOrd="0" parTransId="{898FE261-ADD2-4162-ACEA-AD6448E23A35}" sibTransId="{A6E077DE-9308-4835-ACB4-28E15C264BF4}"/>
    <dgm:cxn modelId="{F9D518B9-2ED7-4692-98F1-F51ED35CA270}" type="presOf" srcId="{9C92AC01-6AD0-4846-B940-0ADB945298FF}" destId="{88524E60-FFE9-4D8A-B1ED-237609397AEF}" srcOrd="0" destOrd="0" presId="urn:microsoft.com/office/officeart/2005/8/layout/hList1"/>
    <dgm:cxn modelId="{477D5CBE-6451-444D-B0CE-338339E6AEB6}" type="presOf" srcId="{E7C6B820-653B-4C63-8705-035CBB4E6B89}" destId="{DFBD8772-CB24-4EE6-85A7-621B1C73913E}" srcOrd="0" destOrd="0" presId="urn:microsoft.com/office/officeart/2005/8/layout/hList1"/>
    <dgm:cxn modelId="{7E600EC0-450C-424A-8924-6100ED1AC1CD}" type="presOf" srcId="{6FF70FB9-0DCE-46A5-9ED3-804496CEBDE3}" destId="{0D6367A9-3A3B-4FE7-AD42-3F8385B064DE}" srcOrd="0" destOrd="2" presId="urn:microsoft.com/office/officeart/2005/8/layout/hList1"/>
    <dgm:cxn modelId="{4F766BC1-D0CF-4178-B697-44555BC737A0}" type="presOf" srcId="{33DB9A21-FA54-48C6-83B8-C4FDDB9D5F64}" destId="{C7BC2565-CDE8-434A-8C67-E9C666D3A982}" srcOrd="0" destOrd="0" presId="urn:microsoft.com/office/officeart/2005/8/layout/hList1"/>
    <dgm:cxn modelId="{D7E9D6C1-C589-4687-9068-4B826EAA8836}" srcId="{E7C6B820-653B-4C63-8705-035CBB4E6B89}" destId="{446C4B1E-8CBA-4A25-AC76-50E3EAFE4F41}" srcOrd="6" destOrd="0" parTransId="{BCABC9CC-53C3-45B5-83C9-81FBE90326EC}" sibTransId="{32257604-50E6-40AC-B1CC-BD3AA5D0BC0D}"/>
    <dgm:cxn modelId="{3829FBC6-0A91-4941-82D5-A0FA8465B87D}" srcId="{0E0EEABA-442F-4CD9-9383-24D5B737A3F7}" destId="{2DFC6019-6551-49FE-90BC-E5461849529C}" srcOrd="1" destOrd="0" parTransId="{5278B213-BC78-4C9C-B62D-B9684A930E97}" sibTransId="{3C2105B6-D607-44C9-91C0-9357AE50A0C4}"/>
    <dgm:cxn modelId="{D773C0C8-C52E-49C8-BEDD-F5B9ABF11F19}" srcId="{33DB9A21-FA54-48C6-83B8-C4FDDB9D5F64}" destId="{E7C6B820-653B-4C63-8705-035CBB4E6B89}" srcOrd="0" destOrd="0" parTransId="{F6613810-D5CC-43BA-B207-DF6986BAFD0B}" sibTransId="{ABE60584-152C-4199-B130-05F7D82CA608}"/>
    <dgm:cxn modelId="{9EC19DD7-AD1B-4BBE-BCF2-1668064C27A3}" type="presOf" srcId="{BDDA2EBC-DF62-48FF-9A7D-3FE5C2A5DF49}" destId="{88524E60-FFE9-4D8A-B1ED-237609397AEF}" srcOrd="0" destOrd="1" presId="urn:microsoft.com/office/officeart/2005/8/layout/hList1"/>
    <dgm:cxn modelId="{1A7DDED7-CFFE-433D-8491-FC6FE3E5FBF3}" type="presOf" srcId="{446C4B1E-8CBA-4A25-AC76-50E3EAFE4F41}" destId="{30B14A91-E07F-4893-B826-7D76DA5FC839}" srcOrd="0" destOrd="6" presId="urn:microsoft.com/office/officeart/2005/8/layout/hList1"/>
    <dgm:cxn modelId="{A33341E4-036D-468D-8FDB-16C59A136EF2}" srcId="{3B8C68AD-C481-4CAB-BA42-0180EADC20EA}" destId="{9C92AC01-6AD0-4846-B940-0ADB945298FF}" srcOrd="0" destOrd="0" parTransId="{C19EDB4C-6E9E-48A5-AB34-062FE5011C23}" sibTransId="{18704FAE-C48D-4933-AAD2-9BA7B846BD87}"/>
    <dgm:cxn modelId="{A94E8BE5-45D0-48B3-985D-4447E765D62D}" srcId="{3B8C68AD-C481-4CAB-BA42-0180EADC20EA}" destId="{BDDA2EBC-DF62-48FF-9A7D-3FE5C2A5DF49}" srcOrd="1" destOrd="0" parTransId="{FBA52B9D-D1F1-4462-9758-A5A079E3CD0F}" sibTransId="{466585B4-303A-480C-9A25-A8F16071FEA3}"/>
    <dgm:cxn modelId="{55FA50E8-AC6F-41F2-BAC9-BFB0F1DC3240}" type="presOf" srcId="{FB99762D-68CA-465D-8370-69D045859C3A}" destId="{0D6367A9-3A3B-4FE7-AD42-3F8385B064DE}" srcOrd="0" destOrd="0" presId="urn:microsoft.com/office/officeart/2005/8/layout/hList1"/>
    <dgm:cxn modelId="{F0258FED-EEFE-4595-B044-18ABF96F2BA9}" srcId="{33DB9A21-FA54-48C6-83B8-C4FDDB9D5F64}" destId="{0E0EEABA-442F-4CD9-9383-24D5B737A3F7}" srcOrd="1" destOrd="0" parTransId="{853D8989-C233-48DD-931A-68FF5C945C47}" sibTransId="{347B317C-CC89-4EF3-88B1-7523DD3FA96D}"/>
    <dgm:cxn modelId="{A8B9C6F8-0BD4-4CCB-BC21-DD076ADF6A82}" srcId="{E7C6B820-653B-4C63-8705-035CBB4E6B89}" destId="{C7C108AF-904E-4677-A17A-ACD48B7CEE6A}" srcOrd="4" destOrd="0" parTransId="{C295E990-F760-4E36-BF7A-711BD21A7835}" sibTransId="{0A37942A-7017-460D-B46C-58F06B2818C0}"/>
    <dgm:cxn modelId="{49CCE8FB-73E2-4BB2-920D-BAAD48AB7B78}" srcId="{0E0EEABA-442F-4CD9-9383-24D5B737A3F7}" destId="{EF737FBC-45A7-4C0A-830C-823976406F7A}" srcOrd="3" destOrd="0" parTransId="{2621C557-FBF3-4BE1-BADD-D240C96D7C7B}" sibTransId="{D256DC72-001F-4767-823C-620710AA3B1F}"/>
    <dgm:cxn modelId="{E70ABD5B-4C5E-4FE0-8389-49387E4415CF}" type="presParOf" srcId="{C7BC2565-CDE8-434A-8C67-E9C666D3A982}" destId="{F0CFD9EB-6760-424E-B07B-0C2CA299155C}" srcOrd="0" destOrd="0" presId="urn:microsoft.com/office/officeart/2005/8/layout/hList1"/>
    <dgm:cxn modelId="{8A0D3583-2C63-46AC-85F4-EABDE053FC5F}" type="presParOf" srcId="{F0CFD9EB-6760-424E-B07B-0C2CA299155C}" destId="{DFBD8772-CB24-4EE6-85A7-621B1C73913E}" srcOrd="0" destOrd="0" presId="urn:microsoft.com/office/officeart/2005/8/layout/hList1"/>
    <dgm:cxn modelId="{84A88C29-1F6B-4BCF-B882-9A055D0BA92E}" type="presParOf" srcId="{F0CFD9EB-6760-424E-B07B-0C2CA299155C}" destId="{30B14A91-E07F-4893-B826-7D76DA5FC839}" srcOrd="1" destOrd="0" presId="urn:microsoft.com/office/officeart/2005/8/layout/hList1"/>
    <dgm:cxn modelId="{B2225825-DD06-4125-BC4A-6C249F9E2317}" type="presParOf" srcId="{C7BC2565-CDE8-434A-8C67-E9C666D3A982}" destId="{A96E81E4-8BF7-48E1-95A1-3E19E0B57DCB}" srcOrd="1" destOrd="0" presId="urn:microsoft.com/office/officeart/2005/8/layout/hList1"/>
    <dgm:cxn modelId="{5D31D60D-1324-43DA-A0F1-045528A1B5EE}" type="presParOf" srcId="{C7BC2565-CDE8-434A-8C67-E9C666D3A982}" destId="{8EF253D0-CC14-46AE-B54D-1C16A0BDE2C7}" srcOrd="2" destOrd="0" presId="urn:microsoft.com/office/officeart/2005/8/layout/hList1"/>
    <dgm:cxn modelId="{E1EDE972-2254-4CF5-8AA4-914100C3046D}" type="presParOf" srcId="{8EF253D0-CC14-46AE-B54D-1C16A0BDE2C7}" destId="{89527A5E-658C-4D76-88F7-6B775EF35142}" srcOrd="0" destOrd="0" presId="urn:microsoft.com/office/officeart/2005/8/layout/hList1"/>
    <dgm:cxn modelId="{129467AA-D008-4DAA-9AD8-FDA2B66ACAF7}" type="presParOf" srcId="{8EF253D0-CC14-46AE-B54D-1C16A0BDE2C7}" destId="{0D6367A9-3A3B-4FE7-AD42-3F8385B064DE}" srcOrd="1" destOrd="0" presId="urn:microsoft.com/office/officeart/2005/8/layout/hList1"/>
    <dgm:cxn modelId="{87633375-FA12-4FDE-98E8-E8AA537D3D17}" type="presParOf" srcId="{C7BC2565-CDE8-434A-8C67-E9C666D3A982}" destId="{DE16674E-8FA7-4C8E-91ED-BDCE1FEBC7E8}" srcOrd="3" destOrd="0" presId="urn:microsoft.com/office/officeart/2005/8/layout/hList1"/>
    <dgm:cxn modelId="{011556E6-4D8B-41CC-B341-EBE7083EC2A8}" type="presParOf" srcId="{C7BC2565-CDE8-434A-8C67-E9C666D3A982}" destId="{84E1BE40-50C6-4743-978E-4B202D75F4FC}" srcOrd="4" destOrd="0" presId="urn:microsoft.com/office/officeart/2005/8/layout/hList1"/>
    <dgm:cxn modelId="{797B0C6E-5F7B-457D-9065-196BA6AC5A67}" type="presParOf" srcId="{84E1BE40-50C6-4743-978E-4B202D75F4FC}" destId="{539D0DF5-D688-48B8-9576-ABD07438089C}" srcOrd="0" destOrd="0" presId="urn:microsoft.com/office/officeart/2005/8/layout/hList1"/>
    <dgm:cxn modelId="{5748CE26-5D59-4338-BD7C-96FC231F4612}" type="presParOf" srcId="{84E1BE40-50C6-4743-978E-4B202D75F4FC}" destId="{88524E60-FFE9-4D8A-B1ED-237609397A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DB9A21-FA54-48C6-83B8-C4FDDB9D5F6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E0EEABA-442F-4CD9-9383-24D5B737A3F7}">
      <dgm:prSet phldrT="[Text]" phldr="0" custT="1"/>
      <dgm:spPr>
        <a:solidFill>
          <a:schemeClr val="bg2"/>
        </a:solidFill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Taiwan Digital Bill of Rights</a:t>
          </a:r>
        </a:p>
      </dgm:t>
    </dgm:pt>
    <dgm:pt modelId="{853D8989-C233-48DD-931A-68FF5C945C47}" type="parTrans" cxnId="{F0258FED-EEFE-4595-B044-18ABF96F2BA9}">
      <dgm:prSet/>
      <dgm:spPr/>
      <dgm:t>
        <a:bodyPr/>
        <a:lstStyle/>
        <a:p>
          <a:endParaRPr lang="en-AU"/>
        </a:p>
      </dgm:t>
    </dgm:pt>
    <dgm:pt modelId="{347B317C-CC89-4EF3-88B1-7523DD3FA96D}" type="sibTrans" cxnId="{F0258FED-EEFE-4595-B044-18ABF96F2BA9}">
      <dgm:prSet/>
      <dgm:spPr/>
      <dgm:t>
        <a:bodyPr/>
        <a:lstStyle/>
        <a:p>
          <a:endParaRPr lang="en-AU"/>
        </a:p>
      </dgm:t>
    </dgm:pt>
    <dgm:pt modelId="{FB99762D-68CA-465D-8370-69D045859C3A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Civil society led initiative</a:t>
          </a:r>
        </a:p>
      </dgm:t>
    </dgm:pt>
    <dgm:pt modelId="{898FE261-ADD2-4162-ACEA-AD6448E23A35}" type="parTrans" cxnId="{ECD999B6-76D1-414B-92EB-484D2CFB3B55}">
      <dgm:prSet/>
      <dgm:spPr/>
      <dgm:t>
        <a:bodyPr/>
        <a:lstStyle/>
        <a:p>
          <a:endParaRPr lang="en-AU"/>
        </a:p>
      </dgm:t>
    </dgm:pt>
    <dgm:pt modelId="{A6E077DE-9308-4835-ACB4-28E15C264BF4}" type="sibTrans" cxnId="{ECD999B6-76D1-414B-92EB-484D2CFB3B55}">
      <dgm:prSet/>
      <dgm:spPr/>
      <dgm:t>
        <a:bodyPr/>
        <a:lstStyle/>
        <a:p>
          <a:endParaRPr lang="en-AU"/>
        </a:p>
      </dgm:t>
    </dgm:pt>
    <dgm:pt modelId="{3B8C68AD-C481-4CAB-BA42-0180EADC20EA}">
      <dgm:prSet phldrT="[Text]" phldr="0" custT="1"/>
      <dgm:spPr>
        <a:solidFill>
          <a:schemeClr val="bg2"/>
        </a:solidFill>
      </dgm:spPr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Brazil Marco Civil Law</a:t>
          </a:r>
        </a:p>
      </dgm:t>
    </dgm:pt>
    <dgm:pt modelId="{FD2198F3-B373-4504-9EAD-234A50E7A060}" type="parTrans" cxnId="{16B12A9B-0C48-4198-B7E9-D3E03EB7F008}">
      <dgm:prSet/>
      <dgm:spPr/>
      <dgm:t>
        <a:bodyPr/>
        <a:lstStyle/>
        <a:p>
          <a:endParaRPr lang="en-AU"/>
        </a:p>
      </dgm:t>
    </dgm:pt>
    <dgm:pt modelId="{D025E8B7-B89B-418F-80A0-BFB2C759DF12}" type="sibTrans" cxnId="{16B12A9B-0C48-4198-B7E9-D3E03EB7F008}">
      <dgm:prSet/>
      <dgm:spPr/>
      <dgm:t>
        <a:bodyPr/>
        <a:lstStyle/>
        <a:p>
          <a:endParaRPr lang="en-AU"/>
        </a:p>
      </dgm:t>
    </dgm:pt>
    <dgm:pt modelId="{9C92AC01-6AD0-4846-B940-0ADB945298FF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Establishes principles, guarantees, rights &amp; obligations </a:t>
          </a:r>
        </a:p>
      </dgm:t>
    </dgm:pt>
    <dgm:pt modelId="{C19EDB4C-6E9E-48A5-AB34-062FE5011C23}" type="parTrans" cxnId="{A33341E4-036D-468D-8FDB-16C59A136EF2}">
      <dgm:prSet/>
      <dgm:spPr/>
      <dgm:t>
        <a:bodyPr/>
        <a:lstStyle/>
        <a:p>
          <a:endParaRPr lang="en-AU"/>
        </a:p>
      </dgm:t>
    </dgm:pt>
    <dgm:pt modelId="{18704FAE-C48D-4933-AAD2-9BA7B846BD87}" type="sibTrans" cxnId="{A33341E4-036D-468D-8FDB-16C59A136EF2}">
      <dgm:prSet/>
      <dgm:spPr/>
      <dgm:t>
        <a:bodyPr/>
        <a:lstStyle/>
        <a:p>
          <a:endParaRPr lang="en-AU"/>
        </a:p>
      </dgm:t>
    </dgm:pt>
    <dgm:pt modelId="{6FF70FB9-0DCE-46A5-9ED3-804496CEBDE3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Privacy &amp; anonymity</a:t>
          </a:r>
        </a:p>
      </dgm:t>
    </dgm:pt>
    <dgm:pt modelId="{1DEF2CF9-6273-455D-8B7B-81444D887544}" type="parTrans" cxnId="{5C4711A1-D650-414E-A21E-027C652DE32E}">
      <dgm:prSet/>
      <dgm:spPr/>
      <dgm:t>
        <a:bodyPr/>
        <a:lstStyle/>
        <a:p>
          <a:endParaRPr lang="en-AU"/>
        </a:p>
      </dgm:t>
    </dgm:pt>
    <dgm:pt modelId="{CF2990D9-B0B6-47A0-8DE6-C0EAE82C8CA4}" type="sibTrans" cxnId="{5C4711A1-D650-414E-A21E-027C652DE32E}">
      <dgm:prSet/>
      <dgm:spPr/>
      <dgm:t>
        <a:bodyPr/>
        <a:lstStyle/>
        <a:p>
          <a:endParaRPr lang="en-AU"/>
        </a:p>
      </dgm:t>
    </dgm:pt>
    <dgm:pt modelId="{BDB5CCC5-2ED2-4C58-815A-B7036D89E2FF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Respect for freedom of expression &amp; human rights</a:t>
          </a:r>
        </a:p>
      </dgm:t>
    </dgm:pt>
    <dgm:pt modelId="{D1E4E6C5-AC63-472E-A8F9-14D13E8F59EF}" type="parTrans" cxnId="{12CA0E5F-F802-4970-9BCC-1495DCA96296}">
      <dgm:prSet/>
      <dgm:spPr/>
      <dgm:t>
        <a:bodyPr/>
        <a:lstStyle/>
        <a:p>
          <a:endParaRPr lang="en-AU"/>
        </a:p>
      </dgm:t>
    </dgm:pt>
    <dgm:pt modelId="{27F7075C-66A8-4112-BBD9-D08097EDFFE9}" type="sibTrans" cxnId="{12CA0E5F-F802-4970-9BCC-1495DCA96296}">
      <dgm:prSet/>
      <dgm:spPr/>
      <dgm:t>
        <a:bodyPr/>
        <a:lstStyle/>
        <a:p>
          <a:endParaRPr lang="en-AU"/>
        </a:p>
      </dgm:t>
    </dgm:pt>
    <dgm:pt modelId="{C4223A76-C048-466C-A54B-4BFD99316D71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Openness &amp; cooperation</a:t>
          </a:r>
        </a:p>
      </dgm:t>
    </dgm:pt>
    <dgm:pt modelId="{39D37E73-7F6A-4B5B-88C0-BBBCC485EA7A}" type="parTrans" cxnId="{AC0FC3A8-8C43-44C1-B9D1-CC9D56350E3C}">
      <dgm:prSet/>
      <dgm:spPr/>
      <dgm:t>
        <a:bodyPr/>
        <a:lstStyle/>
        <a:p>
          <a:endParaRPr lang="en-AU"/>
        </a:p>
      </dgm:t>
    </dgm:pt>
    <dgm:pt modelId="{688C51B0-8E08-4422-8F7D-2ED1FC4CC79B}" type="sibTrans" cxnId="{AC0FC3A8-8C43-44C1-B9D1-CC9D56350E3C}">
      <dgm:prSet/>
      <dgm:spPr/>
      <dgm:t>
        <a:bodyPr/>
        <a:lstStyle/>
        <a:p>
          <a:endParaRPr lang="en-AU"/>
        </a:p>
      </dgm:t>
    </dgm:pt>
    <dgm:pt modelId="{60A12F3D-CEF5-4F00-9BE3-4EE820AFDDFC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Privacy &amp; protection of personal data</a:t>
          </a:r>
        </a:p>
      </dgm:t>
    </dgm:pt>
    <dgm:pt modelId="{0D426005-B124-47F8-A190-AAE812EB7164}" type="parTrans" cxnId="{1ABCE574-34A0-4F1C-8EC3-BD374E9E8F2E}">
      <dgm:prSet/>
      <dgm:spPr/>
      <dgm:t>
        <a:bodyPr/>
        <a:lstStyle/>
        <a:p>
          <a:endParaRPr lang="en-AU"/>
        </a:p>
      </dgm:t>
    </dgm:pt>
    <dgm:pt modelId="{C2A88C52-BE44-4A2C-9693-6ED98CBAFCCB}" type="sibTrans" cxnId="{1ABCE574-34A0-4F1C-8EC3-BD374E9E8F2E}">
      <dgm:prSet/>
      <dgm:spPr/>
      <dgm:t>
        <a:bodyPr/>
        <a:lstStyle/>
        <a:p>
          <a:endParaRPr lang="en-AU"/>
        </a:p>
      </dgm:t>
    </dgm:pt>
    <dgm:pt modelId="{60F737AA-B5EB-4271-B881-F6F0C92CBC7F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Accessibility</a:t>
          </a:r>
        </a:p>
      </dgm:t>
    </dgm:pt>
    <dgm:pt modelId="{3A6FC0A0-077E-4524-A94D-3C0FBDEB2F9B}" type="parTrans" cxnId="{45190C72-E343-4E65-94EE-0CF4D69D5BB0}">
      <dgm:prSet/>
      <dgm:spPr/>
      <dgm:t>
        <a:bodyPr/>
        <a:lstStyle/>
        <a:p>
          <a:endParaRPr lang="en-AU"/>
        </a:p>
      </dgm:t>
    </dgm:pt>
    <dgm:pt modelId="{D57CC519-95DE-4328-AEA5-E1BF16B706CC}" type="sibTrans" cxnId="{45190C72-E343-4E65-94EE-0CF4D69D5BB0}">
      <dgm:prSet/>
      <dgm:spPr/>
      <dgm:t>
        <a:bodyPr/>
        <a:lstStyle/>
        <a:p>
          <a:endParaRPr lang="en-AU"/>
        </a:p>
      </dgm:t>
    </dgm:pt>
    <dgm:pt modelId="{82609B90-B306-4A11-B30F-63028BB364B8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Net neutrality guarantee</a:t>
          </a:r>
        </a:p>
      </dgm:t>
    </dgm:pt>
    <dgm:pt modelId="{DD02E74F-D64B-40C4-A2E1-0A751D50568B}" type="parTrans" cxnId="{7B1A783B-62ED-4DF5-98BB-A82BBDC87E49}">
      <dgm:prSet/>
      <dgm:spPr/>
      <dgm:t>
        <a:bodyPr/>
        <a:lstStyle/>
        <a:p>
          <a:endParaRPr lang="en-AU"/>
        </a:p>
      </dgm:t>
    </dgm:pt>
    <dgm:pt modelId="{8BFAD2F5-5364-481D-95F2-9965A6EF2DB3}" type="sibTrans" cxnId="{7B1A783B-62ED-4DF5-98BB-A82BBDC87E49}">
      <dgm:prSet/>
      <dgm:spPr/>
      <dgm:t>
        <a:bodyPr/>
        <a:lstStyle/>
        <a:p>
          <a:endParaRPr lang="en-AU"/>
        </a:p>
      </dgm:t>
    </dgm:pt>
    <dgm:pt modelId="{13C08208-9233-4F42-9DC7-D99F4AEF9178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Open standards</a:t>
          </a:r>
        </a:p>
      </dgm:t>
    </dgm:pt>
    <dgm:pt modelId="{5B53C905-EA20-4C04-BE35-34A6F899A622}" type="parTrans" cxnId="{FDA633B6-41D3-41B5-AA51-2E2E082E1176}">
      <dgm:prSet/>
      <dgm:spPr/>
      <dgm:t>
        <a:bodyPr/>
        <a:lstStyle/>
        <a:p>
          <a:endParaRPr lang="en-AU"/>
        </a:p>
      </dgm:t>
    </dgm:pt>
    <dgm:pt modelId="{189F327D-203B-4885-9079-C05BB6AA45C1}" type="sibTrans" cxnId="{FDA633B6-41D3-41B5-AA51-2E2E082E1176}">
      <dgm:prSet/>
      <dgm:spPr/>
      <dgm:t>
        <a:bodyPr/>
        <a:lstStyle/>
        <a:p>
          <a:endParaRPr lang="en-AU"/>
        </a:p>
      </dgm:t>
    </dgm:pt>
    <dgm:pt modelId="{BA4FCA69-60BB-4021-A941-E06F821A1F47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Multistakeholder governance mechanisms</a:t>
          </a:r>
        </a:p>
      </dgm:t>
    </dgm:pt>
    <dgm:pt modelId="{35CC1E4B-09AC-44E9-8BBD-0CC5F71FC8BC}" type="parTrans" cxnId="{39C743D8-7CC8-471F-94AC-BDA7E93BB1F1}">
      <dgm:prSet/>
      <dgm:spPr/>
      <dgm:t>
        <a:bodyPr/>
        <a:lstStyle/>
        <a:p>
          <a:endParaRPr lang="en-AU"/>
        </a:p>
      </dgm:t>
    </dgm:pt>
    <dgm:pt modelId="{7F62A49A-D112-406F-BB1D-26DF7EDE5536}" type="sibTrans" cxnId="{39C743D8-7CC8-471F-94AC-BDA7E93BB1F1}">
      <dgm:prSet/>
      <dgm:spPr/>
      <dgm:t>
        <a:bodyPr/>
        <a:lstStyle/>
        <a:p>
          <a:endParaRPr lang="en-AU"/>
        </a:p>
      </dgm:t>
    </dgm:pt>
    <dgm:pt modelId="{4510746B-1784-4D0F-B772-E4A41D23BD7B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Access to digital tools without state interference</a:t>
          </a:r>
        </a:p>
      </dgm:t>
    </dgm:pt>
    <dgm:pt modelId="{54B93301-9E68-4E92-AFAA-960ADC2863B9}" type="parTrans" cxnId="{AFBEFD2E-773A-41DF-9E82-3287AE3D3105}">
      <dgm:prSet/>
      <dgm:spPr/>
    </dgm:pt>
    <dgm:pt modelId="{ED18CFF5-8BDD-4E40-8558-FF441396FF91}" type="sibTrans" cxnId="{AFBEFD2E-773A-41DF-9E82-3287AE3D3105}">
      <dgm:prSet/>
      <dgm:spPr/>
    </dgm:pt>
    <dgm:pt modelId="{3005FDAF-CC15-4614-8177-5EDAB76139DD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Guarantees meaningful offline alternatives &amp; continued use of cash</a:t>
          </a:r>
        </a:p>
      </dgm:t>
    </dgm:pt>
    <dgm:pt modelId="{0124EAD5-B222-45D1-BE3E-2C7BBB179EBD}" type="parTrans" cxnId="{B7614B61-5788-4C0D-BE61-6B59D900C0F7}">
      <dgm:prSet/>
      <dgm:spPr/>
    </dgm:pt>
    <dgm:pt modelId="{A2A6EB3A-10E1-4C8D-8FA3-6ABA5AD761E4}" type="sibTrans" cxnId="{B7614B61-5788-4C0D-BE61-6B59D900C0F7}">
      <dgm:prSet/>
      <dgm:spPr/>
    </dgm:pt>
    <dgm:pt modelId="{AA963739-B6D0-4A5B-A20B-2BE36994BE82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Prohibits unethically trained AI, opt out rules, source-code transparency</a:t>
          </a:r>
        </a:p>
      </dgm:t>
    </dgm:pt>
    <dgm:pt modelId="{F95645D2-51A0-4AD2-A630-BCEA14985E8C}" type="parTrans" cxnId="{88816C88-DF78-4B2D-B56D-BB2AE1166DEE}">
      <dgm:prSet/>
      <dgm:spPr/>
    </dgm:pt>
    <dgm:pt modelId="{888ED7A5-9AAD-47AE-BC5F-BA31F55BE00A}" type="sibTrans" cxnId="{88816C88-DF78-4B2D-B56D-BB2AE1166DEE}">
      <dgm:prSet/>
      <dgm:spPr/>
    </dgm:pt>
    <dgm:pt modelId="{18BDEC13-03CD-4DDD-BD11-7B754310013A}">
      <dgm:prSet phldrT="[Text]" phldr="0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Democratic control, due process, digital empowerment, crisis readiness</a:t>
          </a:r>
        </a:p>
      </dgm:t>
    </dgm:pt>
    <dgm:pt modelId="{EFD28CDA-1196-4F1C-AC10-A67005081900}" type="parTrans" cxnId="{BE41C10D-A58F-4603-8D28-EC38B3A2B558}">
      <dgm:prSet/>
      <dgm:spPr/>
    </dgm:pt>
    <dgm:pt modelId="{A1926D3E-94E0-465A-BB21-347B990012D8}" type="sibTrans" cxnId="{BE41C10D-A58F-4603-8D28-EC38B3A2B558}">
      <dgm:prSet/>
      <dgm:spPr/>
    </dgm:pt>
    <dgm:pt modelId="{C7BC2565-CDE8-434A-8C67-E9C666D3A982}" type="pres">
      <dgm:prSet presAssocID="{33DB9A21-FA54-48C6-83B8-C4FDDB9D5F64}" presName="Name0" presStyleCnt="0">
        <dgm:presLayoutVars>
          <dgm:dir/>
          <dgm:animLvl val="lvl"/>
          <dgm:resizeHandles val="exact"/>
        </dgm:presLayoutVars>
      </dgm:prSet>
      <dgm:spPr/>
    </dgm:pt>
    <dgm:pt modelId="{8EF253D0-CC14-46AE-B54D-1C16A0BDE2C7}" type="pres">
      <dgm:prSet presAssocID="{0E0EEABA-442F-4CD9-9383-24D5B737A3F7}" presName="composite" presStyleCnt="0"/>
      <dgm:spPr/>
    </dgm:pt>
    <dgm:pt modelId="{89527A5E-658C-4D76-88F7-6B775EF35142}" type="pres">
      <dgm:prSet presAssocID="{0E0EEABA-442F-4CD9-9383-24D5B737A3F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D6367A9-3A3B-4FE7-AD42-3F8385B064DE}" type="pres">
      <dgm:prSet presAssocID="{0E0EEABA-442F-4CD9-9383-24D5B737A3F7}" presName="desTx" presStyleLbl="alignAccFollowNode1" presStyleIdx="0" presStyleCnt="2">
        <dgm:presLayoutVars>
          <dgm:bulletEnabled val="1"/>
        </dgm:presLayoutVars>
      </dgm:prSet>
      <dgm:spPr/>
    </dgm:pt>
    <dgm:pt modelId="{DE16674E-8FA7-4C8E-91ED-BDCE1FEBC7E8}" type="pres">
      <dgm:prSet presAssocID="{347B317C-CC89-4EF3-88B1-7523DD3FA96D}" presName="space" presStyleCnt="0"/>
      <dgm:spPr/>
    </dgm:pt>
    <dgm:pt modelId="{84E1BE40-50C6-4743-978E-4B202D75F4FC}" type="pres">
      <dgm:prSet presAssocID="{3B8C68AD-C481-4CAB-BA42-0180EADC20EA}" presName="composite" presStyleCnt="0"/>
      <dgm:spPr/>
    </dgm:pt>
    <dgm:pt modelId="{539D0DF5-D688-48B8-9576-ABD07438089C}" type="pres">
      <dgm:prSet presAssocID="{3B8C68AD-C481-4CAB-BA42-0180EADC20E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8524E60-FFE9-4D8A-B1ED-237609397AEF}" type="pres">
      <dgm:prSet presAssocID="{3B8C68AD-C481-4CAB-BA42-0180EADC20EA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E41C10D-A58F-4603-8D28-EC38B3A2B558}" srcId="{0E0EEABA-442F-4CD9-9383-24D5B737A3F7}" destId="{18BDEC13-03CD-4DDD-BD11-7B754310013A}" srcOrd="5" destOrd="0" parTransId="{EFD28CDA-1196-4F1C-AC10-A67005081900}" sibTransId="{A1926D3E-94E0-465A-BB21-347B990012D8}"/>
    <dgm:cxn modelId="{AFBEFD2E-773A-41DF-9E82-3287AE3D3105}" srcId="{0E0EEABA-442F-4CD9-9383-24D5B737A3F7}" destId="{4510746B-1784-4D0F-B772-E4A41D23BD7B}" srcOrd="2" destOrd="0" parTransId="{54B93301-9E68-4E92-AFAA-960ADC2863B9}" sibTransId="{ED18CFF5-8BDD-4E40-8558-FF441396FF91}"/>
    <dgm:cxn modelId="{7B1A783B-62ED-4DF5-98BB-A82BBDC87E49}" srcId="{3B8C68AD-C481-4CAB-BA42-0180EADC20EA}" destId="{82609B90-B306-4A11-B30F-63028BB364B8}" srcOrd="5" destOrd="0" parTransId="{DD02E74F-D64B-40C4-A2E1-0A751D50568B}" sibTransId="{8BFAD2F5-5364-481D-95F2-9965A6EF2DB3}"/>
    <dgm:cxn modelId="{12CA0E5F-F802-4970-9BCC-1495DCA96296}" srcId="{3B8C68AD-C481-4CAB-BA42-0180EADC20EA}" destId="{BDB5CCC5-2ED2-4C58-815A-B7036D89E2FF}" srcOrd="1" destOrd="0" parTransId="{D1E4E6C5-AC63-472E-A8F9-14D13E8F59EF}" sibTransId="{27F7075C-66A8-4112-BBD9-D08097EDFFE9}"/>
    <dgm:cxn modelId="{B7614B61-5788-4C0D-BE61-6B59D900C0F7}" srcId="{0E0EEABA-442F-4CD9-9383-24D5B737A3F7}" destId="{3005FDAF-CC15-4614-8177-5EDAB76139DD}" srcOrd="3" destOrd="0" parTransId="{0124EAD5-B222-45D1-BE3E-2C7BBB179EBD}" sibTransId="{A2A6EB3A-10E1-4C8D-8FA3-6ABA5AD761E4}"/>
    <dgm:cxn modelId="{245C5A65-0255-40C0-89FF-D8322E117F96}" type="presOf" srcId="{3005FDAF-CC15-4614-8177-5EDAB76139DD}" destId="{0D6367A9-3A3B-4FE7-AD42-3F8385B064DE}" srcOrd="0" destOrd="3" presId="urn:microsoft.com/office/officeart/2005/8/layout/hList1"/>
    <dgm:cxn modelId="{4451D367-678D-4D68-80FB-F3E99FB39E01}" type="presOf" srcId="{60A12F3D-CEF5-4F00-9BE3-4EE820AFDDFC}" destId="{88524E60-FFE9-4D8A-B1ED-237609397AEF}" srcOrd="0" destOrd="3" presId="urn:microsoft.com/office/officeart/2005/8/layout/hList1"/>
    <dgm:cxn modelId="{7D2F886B-A4A8-47DD-8F86-276F9382DA95}" type="presOf" srcId="{0E0EEABA-442F-4CD9-9383-24D5B737A3F7}" destId="{89527A5E-658C-4D76-88F7-6B775EF35142}" srcOrd="0" destOrd="0" presId="urn:microsoft.com/office/officeart/2005/8/layout/hList1"/>
    <dgm:cxn modelId="{60F7944B-7E4A-476C-989E-ED2CD6768E05}" type="presOf" srcId="{BA4FCA69-60BB-4021-A941-E06F821A1F47}" destId="{88524E60-FFE9-4D8A-B1ED-237609397AEF}" srcOrd="0" destOrd="7" presId="urn:microsoft.com/office/officeart/2005/8/layout/hList1"/>
    <dgm:cxn modelId="{2BBDD54F-69E0-421B-A7A9-61FB6FD97EF9}" type="presOf" srcId="{3B8C68AD-C481-4CAB-BA42-0180EADC20EA}" destId="{539D0DF5-D688-48B8-9576-ABD07438089C}" srcOrd="0" destOrd="0" presId="urn:microsoft.com/office/officeart/2005/8/layout/hList1"/>
    <dgm:cxn modelId="{45190C72-E343-4E65-94EE-0CF4D69D5BB0}" srcId="{3B8C68AD-C481-4CAB-BA42-0180EADC20EA}" destId="{60F737AA-B5EB-4271-B881-F6F0C92CBC7F}" srcOrd="4" destOrd="0" parTransId="{3A6FC0A0-077E-4524-A94D-3C0FBDEB2F9B}" sibTransId="{D57CC519-95DE-4328-AEA5-E1BF16B706CC}"/>
    <dgm:cxn modelId="{1ABCE574-34A0-4F1C-8EC3-BD374E9E8F2E}" srcId="{3B8C68AD-C481-4CAB-BA42-0180EADC20EA}" destId="{60A12F3D-CEF5-4F00-9BE3-4EE820AFDDFC}" srcOrd="3" destOrd="0" parTransId="{0D426005-B124-47F8-A190-AAE812EB7164}" sibTransId="{C2A88C52-BE44-4A2C-9693-6ED98CBAFCCB}"/>
    <dgm:cxn modelId="{88816C88-DF78-4B2D-B56D-BB2AE1166DEE}" srcId="{0E0EEABA-442F-4CD9-9383-24D5B737A3F7}" destId="{AA963739-B6D0-4A5B-A20B-2BE36994BE82}" srcOrd="4" destOrd="0" parTransId="{F95645D2-51A0-4AD2-A630-BCEA14985E8C}" sibTransId="{888ED7A5-9AAD-47AE-BC5F-BA31F55BE00A}"/>
    <dgm:cxn modelId="{4299028B-538D-4E75-AA3D-ED3DC3045DAD}" type="presOf" srcId="{C4223A76-C048-466C-A54B-4BFD99316D71}" destId="{88524E60-FFE9-4D8A-B1ED-237609397AEF}" srcOrd="0" destOrd="2" presId="urn:microsoft.com/office/officeart/2005/8/layout/hList1"/>
    <dgm:cxn modelId="{5A716D8C-41C9-46B1-B590-52B4B65EBF9C}" type="presOf" srcId="{AA963739-B6D0-4A5B-A20B-2BE36994BE82}" destId="{0D6367A9-3A3B-4FE7-AD42-3F8385B064DE}" srcOrd="0" destOrd="4" presId="urn:microsoft.com/office/officeart/2005/8/layout/hList1"/>
    <dgm:cxn modelId="{5384DA91-6A88-4D72-8378-9A68ADEA2E26}" type="presOf" srcId="{60F737AA-B5EB-4271-B881-F6F0C92CBC7F}" destId="{88524E60-FFE9-4D8A-B1ED-237609397AEF}" srcOrd="0" destOrd="4" presId="urn:microsoft.com/office/officeart/2005/8/layout/hList1"/>
    <dgm:cxn modelId="{16B12A9B-0C48-4198-B7E9-D3E03EB7F008}" srcId="{33DB9A21-FA54-48C6-83B8-C4FDDB9D5F64}" destId="{3B8C68AD-C481-4CAB-BA42-0180EADC20EA}" srcOrd="1" destOrd="0" parTransId="{FD2198F3-B373-4504-9EAD-234A50E7A060}" sibTransId="{D025E8B7-B89B-418F-80A0-BFB2C759DF12}"/>
    <dgm:cxn modelId="{5C4711A1-D650-414E-A21E-027C652DE32E}" srcId="{0E0EEABA-442F-4CD9-9383-24D5B737A3F7}" destId="{6FF70FB9-0DCE-46A5-9ED3-804496CEBDE3}" srcOrd="1" destOrd="0" parTransId="{1DEF2CF9-6273-455D-8B7B-81444D887544}" sibTransId="{CF2990D9-B0B6-47A0-8DE6-C0EAE82C8CA4}"/>
    <dgm:cxn modelId="{AC0FC3A8-8C43-44C1-B9D1-CC9D56350E3C}" srcId="{3B8C68AD-C481-4CAB-BA42-0180EADC20EA}" destId="{C4223A76-C048-466C-A54B-4BFD99316D71}" srcOrd="2" destOrd="0" parTransId="{39D37E73-7F6A-4B5B-88C0-BBBCC485EA7A}" sibTransId="{688C51B0-8E08-4422-8F7D-2ED1FC4CC79B}"/>
    <dgm:cxn modelId="{FDA633B6-41D3-41B5-AA51-2E2E082E1176}" srcId="{3B8C68AD-C481-4CAB-BA42-0180EADC20EA}" destId="{13C08208-9233-4F42-9DC7-D99F4AEF9178}" srcOrd="6" destOrd="0" parTransId="{5B53C905-EA20-4C04-BE35-34A6F899A622}" sibTransId="{189F327D-203B-4885-9079-C05BB6AA45C1}"/>
    <dgm:cxn modelId="{ECD999B6-76D1-414B-92EB-484D2CFB3B55}" srcId="{0E0EEABA-442F-4CD9-9383-24D5B737A3F7}" destId="{FB99762D-68CA-465D-8370-69D045859C3A}" srcOrd="0" destOrd="0" parTransId="{898FE261-ADD2-4162-ACEA-AD6448E23A35}" sibTransId="{A6E077DE-9308-4835-ACB4-28E15C264BF4}"/>
    <dgm:cxn modelId="{247BCEB7-9453-46D0-B580-A173734DCEE1}" type="presOf" srcId="{82609B90-B306-4A11-B30F-63028BB364B8}" destId="{88524E60-FFE9-4D8A-B1ED-237609397AEF}" srcOrd="0" destOrd="5" presId="urn:microsoft.com/office/officeart/2005/8/layout/hList1"/>
    <dgm:cxn modelId="{F9D518B9-2ED7-4692-98F1-F51ED35CA270}" type="presOf" srcId="{9C92AC01-6AD0-4846-B940-0ADB945298FF}" destId="{88524E60-FFE9-4D8A-B1ED-237609397AEF}" srcOrd="0" destOrd="0" presId="urn:microsoft.com/office/officeart/2005/8/layout/hList1"/>
    <dgm:cxn modelId="{7E600EC0-450C-424A-8924-6100ED1AC1CD}" type="presOf" srcId="{6FF70FB9-0DCE-46A5-9ED3-804496CEBDE3}" destId="{0D6367A9-3A3B-4FE7-AD42-3F8385B064DE}" srcOrd="0" destOrd="1" presId="urn:microsoft.com/office/officeart/2005/8/layout/hList1"/>
    <dgm:cxn modelId="{4F766BC1-D0CF-4178-B697-44555BC737A0}" type="presOf" srcId="{33DB9A21-FA54-48C6-83B8-C4FDDB9D5F64}" destId="{C7BC2565-CDE8-434A-8C67-E9C666D3A982}" srcOrd="0" destOrd="0" presId="urn:microsoft.com/office/officeart/2005/8/layout/hList1"/>
    <dgm:cxn modelId="{4AED83CF-4712-4610-A29F-AE7296307395}" type="presOf" srcId="{BDB5CCC5-2ED2-4C58-815A-B7036D89E2FF}" destId="{88524E60-FFE9-4D8A-B1ED-237609397AEF}" srcOrd="0" destOrd="1" presId="urn:microsoft.com/office/officeart/2005/8/layout/hList1"/>
    <dgm:cxn modelId="{39C743D8-7CC8-471F-94AC-BDA7E93BB1F1}" srcId="{3B8C68AD-C481-4CAB-BA42-0180EADC20EA}" destId="{BA4FCA69-60BB-4021-A941-E06F821A1F47}" srcOrd="7" destOrd="0" parTransId="{35CC1E4B-09AC-44E9-8BBD-0CC5F71FC8BC}" sibTransId="{7F62A49A-D112-406F-BB1D-26DF7EDE5536}"/>
    <dgm:cxn modelId="{C2A32BE1-19D6-432C-8606-95193A63164F}" type="presOf" srcId="{18BDEC13-03CD-4DDD-BD11-7B754310013A}" destId="{0D6367A9-3A3B-4FE7-AD42-3F8385B064DE}" srcOrd="0" destOrd="5" presId="urn:microsoft.com/office/officeart/2005/8/layout/hList1"/>
    <dgm:cxn modelId="{A33341E4-036D-468D-8FDB-16C59A136EF2}" srcId="{3B8C68AD-C481-4CAB-BA42-0180EADC20EA}" destId="{9C92AC01-6AD0-4846-B940-0ADB945298FF}" srcOrd="0" destOrd="0" parTransId="{C19EDB4C-6E9E-48A5-AB34-062FE5011C23}" sibTransId="{18704FAE-C48D-4933-AAD2-9BA7B846BD87}"/>
    <dgm:cxn modelId="{55FA50E8-AC6F-41F2-BAC9-BFB0F1DC3240}" type="presOf" srcId="{FB99762D-68CA-465D-8370-69D045859C3A}" destId="{0D6367A9-3A3B-4FE7-AD42-3F8385B064DE}" srcOrd="0" destOrd="0" presId="urn:microsoft.com/office/officeart/2005/8/layout/hList1"/>
    <dgm:cxn modelId="{F37018EB-9FFA-402C-8E96-23E9214724A5}" type="presOf" srcId="{13C08208-9233-4F42-9DC7-D99F4AEF9178}" destId="{88524E60-FFE9-4D8A-B1ED-237609397AEF}" srcOrd="0" destOrd="6" presId="urn:microsoft.com/office/officeart/2005/8/layout/hList1"/>
    <dgm:cxn modelId="{F0258FED-EEFE-4595-B044-18ABF96F2BA9}" srcId="{33DB9A21-FA54-48C6-83B8-C4FDDB9D5F64}" destId="{0E0EEABA-442F-4CD9-9383-24D5B737A3F7}" srcOrd="0" destOrd="0" parTransId="{853D8989-C233-48DD-931A-68FF5C945C47}" sibTransId="{347B317C-CC89-4EF3-88B1-7523DD3FA96D}"/>
    <dgm:cxn modelId="{2EEDB9FA-B82D-4B73-9382-DECE6E53E11B}" type="presOf" srcId="{4510746B-1784-4D0F-B772-E4A41D23BD7B}" destId="{0D6367A9-3A3B-4FE7-AD42-3F8385B064DE}" srcOrd="0" destOrd="2" presId="urn:microsoft.com/office/officeart/2005/8/layout/hList1"/>
    <dgm:cxn modelId="{5D31D60D-1324-43DA-A0F1-045528A1B5EE}" type="presParOf" srcId="{C7BC2565-CDE8-434A-8C67-E9C666D3A982}" destId="{8EF253D0-CC14-46AE-B54D-1C16A0BDE2C7}" srcOrd="0" destOrd="0" presId="urn:microsoft.com/office/officeart/2005/8/layout/hList1"/>
    <dgm:cxn modelId="{E1EDE972-2254-4CF5-8AA4-914100C3046D}" type="presParOf" srcId="{8EF253D0-CC14-46AE-B54D-1C16A0BDE2C7}" destId="{89527A5E-658C-4D76-88F7-6B775EF35142}" srcOrd="0" destOrd="0" presId="urn:microsoft.com/office/officeart/2005/8/layout/hList1"/>
    <dgm:cxn modelId="{129467AA-D008-4DAA-9AD8-FDA2B66ACAF7}" type="presParOf" srcId="{8EF253D0-CC14-46AE-B54D-1C16A0BDE2C7}" destId="{0D6367A9-3A3B-4FE7-AD42-3F8385B064DE}" srcOrd="1" destOrd="0" presId="urn:microsoft.com/office/officeart/2005/8/layout/hList1"/>
    <dgm:cxn modelId="{87633375-FA12-4FDE-98E8-E8AA537D3D17}" type="presParOf" srcId="{C7BC2565-CDE8-434A-8C67-E9C666D3A982}" destId="{DE16674E-8FA7-4C8E-91ED-BDCE1FEBC7E8}" srcOrd="1" destOrd="0" presId="urn:microsoft.com/office/officeart/2005/8/layout/hList1"/>
    <dgm:cxn modelId="{011556E6-4D8B-41CC-B341-EBE7083EC2A8}" type="presParOf" srcId="{C7BC2565-CDE8-434A-8C67-E9C666D3A982}" destId="{84E1BE40-50C6-4743-978E-4B202D75F4FC}" srcOrd="2" destOrd="0" presId="urn:microsoft.com/office/officeart/2005/8/layout/hList1"/>
    <dgm:cxn modelId="{797B0C6E-5F7B-457D-9065-196BA6AC5A67}" type="presParOf" srcId="{84E1BE40-50C6-4743-978E-4B202D75F4FC}" destId="{539D0DF5-D688-48B8-9576-ABD07438089C}" srcOrd="0" destOrd="0" presId="urn:microsoft.com/office/officeart/2005/8/layout/hList1"/>
    <dgm:cxn modelId="{5748CE26-5D59-4338-BD7C-96FC231F4612}" type="presParOf" srcId="{84E1BE40-50C6-4743-978E-4B202D75F4FC}" destId="{88524E60-FFE9-4D8A-B1ED-237609397A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D8772-CB24-4EE6-85A7-621B1C73913E}">
      <dsp:nvSpPr>
        <dsp:cNvPr id="0" name=""/>
        <dsp:cNvSpPr/>
      </dsp:nvSpPr>
      <dsp:spPr>
        <a:xfrm>
          <a:off x="4522" y="3107"/>
          <a:ext cx="4409155" cy="1555200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chemeClr val="bg1"/>
              </a:solidFill>
              <a:latin typeface="Montserrat"/>
              <a:ea typeface="Montserrat"/>
              <a:cs typeface="Montserrat"/>
            </a:rPr>
            <a:t>Canadian Digital Charter</a:t>
          </a:r>
        </a:p>
      </dsp:txBody>
      <dsp:txXfrm>
        <a:off x="4522" y="3107"/>
        <a:ext cx="4409155" cy="1555200"/>
      </dsp:txXfrm>
    </dsp:sp>
    <dsp:sp modelId="{30B14A91-E07F-4893-B826-7D76DA5FC839}">
      <dsp:nvSpPr>
        <dsp:cNvPr id="0" name=""/>
        <dsp:cNvSpPr/>
      </dsp:nvSpPr>
      <dsp:spPr>
        <a:xfrm>
          <a:off x="4522" y="1558307"/>
          <a:ext cx="4409155" cy="4628858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Government-led Universal access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Safety &amp; security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Control &amp; consent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Competition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Enforcement, accountability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Free from hate &amp; violent extremism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  <a:sym typeface="Arial"/>
            </a:rPr>
            <a:t>Strong democracy</a:t>
          </a:r>
        </a:p>
      </dsp:txBody>
      <dsp:txXfrm>
        <a:off x="4522" y="1558307"/>
        <a:ext cx="4409155" cy="4628858"/>
      </dsp:txXfrm>
    </dsp:sp>
    <dsp:sp modelId="{89527A5E-658C-4D76-88F7-6B775EF35142}">
      <dsp:nvSpPr>
        <dsp:cNvPr id="0" name=""/>
        <dsp:cNvSpPr/>
      </dsp:nvSpPr>
      <dsp:spPr>
        <a:xfrm>
          <a:off x="5030958" y="3107"/>
          <a:ext cx="4409155" cy="1555200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UK Digital Charter</a:t>
          </a:r>
        </a:p>
      </dsp:txBody>
      <dsp:txXfrm>
        <a:off x="5030958" y="3107"/>
        <a:ext cx="4409155" cy="1555200"/>
      </dsp:txXfrm>
    </dsp:sp>
    <dsp:sp modelId="{0D6367A9-3A3B-4FE7-AD42-3F8385B064DE}">
      <dsp:nvSpPr>
        <dsp:cNvPr id="0" name=""/>
        <dsp:cNvSpPr/>
      </dsp:nvSpPr>
      <dsp:spPr>
        <a:xfrm>
          <a:off x="5030958" y="1558307"/>
          <a:ext cx="4409155" cy="4628858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Government-led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Internet should be open, free, accessible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People should understand the rules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Respect for personal data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Safety protections, </a:t>
          </a:r>
          <a:r>
            <a:rPr lang="en-AU" sz="2500" b="1" i="0" u="none" strike="noStrike" kern="1200" cap="none" dirty="0" err="1">
              <a:solidFill>
                <a:srgbClr val="003C55"/>
              </a:solidFill>
              <a:latin typeface="Montserrat"/>
              <a:ea typeface="Montserrat"/>
              <a:cs typeface="Montserrat"/>
            </a:rPr>
            <a:t>esp</a:t>
          </a: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 for children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Offline rights must be protected online</a:t>
          </a:r>
        </a:p>
      </dsp:txBody>
      <dsp:txXfrm>
        <a:off x="5030958" y="1558307"/>
        <a:ext cx="4409155" cy="4628858"/>
      </dsp:txXfrm>
    </dsp:sp>
    <dsp:sp modelId="{539D0DF5-D688-48B8-9576-ABD07438089C}">
      <dsp:nvSpPr>
        <dsp:cNvPr id="0" name=""/>
        <dsp:cNvSpPr/>
      </dsp:nvSpPr>
      <dsp:spPr>
        <a:xfrm>
          <a:off x="10057395" y="3107"/>
          <a:ext cx="4409155" cy="1555200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European Declaration on Digital Rights &amp; Principles</a:t>
          </a:r>
        </a:p>
      </dsp:txBody>
      <dsp:txXfrm>
        <a:off x="10057395" y="3107"/>
        <a:ext cx="4409155" cy="1555200"/>
      </dsp:txXfrm>
    </dsp:sp>
    <dsp:sp modelId="{88524E60-FFE9-4D8A-B1ED-237609397AEF}">
      <dsp:nvSpPr>
        <dsp:cNvPr id="0" name=""/>
        <dsp:cNvSpPr/>
      </dsp:nvSpPr>
      <dsp:spPr>
        <a:xfrm>
          <a:off x="10057395" y="1558307"/>
          <a:ext cx="4409155" cy="4628858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Government-led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People and their rights at the centre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Solidarity &amp; inclusion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Freedom of choice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Fostering participation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Safety, security &amp; empowerment of individuals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Promoting sustainability</a:t>
          </a:r>
        </a:p>
      </dsp:txBody>
      <dsp:txXfrm>
        <a:off x="10057395" y="1558307"/>
        <a:ext cx="4409155" cy="46288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527A5E-658C-4D76-88F7-6B775EF35142}">
      <dsp:nvSpPr>
        <dsp:cNvPr id="0" name=""/>
        <dsp:cNvSpPr/>
      </dsp:nvSpPr>
      <dsp:spPr>
        <a:xfrm>
          <a:off x="70" y="13121"/>
          <a:ext cx="6762117" cy="1872000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Taiwan Digital Bill of Rights</a:t>
          </a:r>
        </a:p>
      </dsp:txBody>
      <dsp:txXfrm>
        <a:off x="70" y="13121"/>
        <a:ext cx="6762117" cy="1872000"/>
      </dsp:txXfrm>
    </dsp:sp>
    <dsp:sp modelId="{0D6367A9-3A3B-4FE7-AD42-3F8385B064DE}">
      <dsp:nvSpPr>
        <dsp:cNvPr id="0" name=""/>
        <dsp:cNvSpPr/>
      </dsp:nvSpPr>
      <dsp:spPr>
        <a:xfrm>
          <a:off x="70" y="1885121"/>
          <a:ext cx="6762117" cy="4573883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Civil society led initiative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Privacy &amp; anonymity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Access to digital tools without state interference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Guarantees meaningful offline alternatives &amp; continued use of cash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Prohibits unethically trained AI, opt out rules, source-code transparency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Democratic control, due process, digital empowerment, crisis readiness</a:t>
          </a:r>
        </a:p>
      </dsp:txBody>
      <dsp:txXfrm>
        <a:off x="70" y="1885121"/>
        <a:ext cx="6762117" cy="4573883"/>
      </dsp:txXfrm>
    </dsp:sp>
    <dsp:sp modelId="{539D0DF5-D688-48B8-9576-ABD07438089C}">
      <dsp:nvSpPr>
        <dsp:cNvPr id="0" name=""/>
        <dsp:cNvSpPr/>
      </dsp:nvSpPr>
      <dsp:spPr>
        <a:xfrm>
          <a:off x="7708884" y="13121"/>
          <a:ext cx="6762117" cy="1872000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i="0" u="none" strike="noStrike" kern="1200" cap="none" dirty="0">
              <a:solidFill>
                <a:srgbClr val="FFFFFF"/>
              </a:solidFill>
              <a:latin typeface="Montserrat"/>
              <a:ea typeface="Montserrat"/>
              <a:cs typeface="Montserrat"/>
            </a:rPr>
            <a:t>Brazil Marco Civil Law</a:t>
          </a:r>
        </a:p>
      </dsp:txBody>
      <dsp:txXfrm>
        <a:off x="7708884" y="13121"/>
        <a:ext cx="6762117" cy="1872000"/>
      </dsp:txXfrm>
    </dsp:sp>
    <dsp:sp modelId="{88524E60-FFE9-4D8A-B1ED-237609397AEF}">
      <dsp:nvSpPr>
        <dsp:cNvPr id="0" name=""/>
        <dsp:cNvSpPr/>
      </dsp:nvSpPr>
      <dsp:spPr>
        <a:xfrm>
          <a:off x="7708884" y="1885121"/>
          <a:ext cx="6762117" cy="4573883"/>
        </a:xfrm>
        <a:prstGeom prst="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Establishes principles, guarantees, rights &amp; obligations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Respect for freedom of expression &amp; human rights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Openness &amp; cooperation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Privacy &amp; protection of personal data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Accessibility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Net neutrality guarantee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Open standards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500" b="1" i="0" u="none" strike="noStrike" kern="1200" cap="none" dirty="0">
              <a:solidFill>
                <a:srgbClr val="003C55"/>
              </a:solidFill>
              <a:latin typeface="Montserrat"/>
              <a:ea typeface="Montserrat"/>
              <a:cs typeface="Montserrat"/>
            </a:rPr>
            <a:t>Multistakeholder governance mechanisms</a:t>
          </a:r>
        </a:p>
      </dsp:txBody>
      <dsp:txXfrm>
        <a:off x="7708884" y="1885121"/>
        <a:ext cx="6762117" cy="4573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8BFC9C5C-530E-9BE4-14EC-0AD0841D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9DD199EC-BC74-4E21-EBB6-0BAE58DD8C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17889C38-9FF3-EB2B-EC08-DA74108683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4968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EC50AB24-75EC-E7F5-4B0E-FC3CE429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DEF369D8-6913-C187-8D4C-1BDDEFE99C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6A3BD5E8-34A7-AA73-C16F-977D5442E0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6292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4C60DFCA-961E-4D4D-70FF-B1E5D6B7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45EEDD11-1BE0-22D2-27B3-ABEE5B5209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775734DD-57F2-CAD1-9B90-C9B42D91EB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183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981E32CC-2DDE-1D4A-44C3-BA3EF676A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058CE9DA-C627-5EB2-7116-0002397FBB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DCA4A225-5343-D4A1-8394-19EA449816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421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E42D3118-D511-2321-357A-3CC9CF63E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165FF7C8-0EB2-DBAF-F97F-C03BBC504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FB06F9BA-A6DA-75A1-BE59-E0F775BC17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3601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900D3AEF-49D8-208C-D1C6-F9C07C9E7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44A7C3C7-0269-69B5-845E-089769FED0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591A4694-C459-E561-0472-60857616A5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5242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>
          <a:extLst>
            <a:ext uri="{FF2B5EF4-FFF2-40B4-BE49-F238E27FC236}">
              <a16:creationId xmlns:a16="http://schemas.microsoft.com/office/drawing/2014/main" id="{3491B81A-CE8E-03F4-0F7C-E7ABA717F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f10d11458_0_91:notes">
            <a:extLst>
              <a:ext uri="{FF2B5EF4-FFF2-40B4-BE49-F238E27FC236}">
                <a16:creationId xmlns:a16="http://schemas.microsoft.com/office/drawing/2014/main" id="{BBDCF45E-727B-5401-A8C2-4DBEBC34CE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7f10d11458_0_91:notes">
            <a:extLst>
              <a:ext uri="{FF2B5EF4-FFF2-40B4-BE49-F238E27FC236}">
                <a16:creationId xmlns:a16="http://schemas.microsoft.com/office/drawing/2014/main" id="{97D5F513-8D3D-097F-F335-47F99228A5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931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0B2677BD-ABE4-DB8A-EE99-AF1332D6D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A3B46237-AC2E-2B52-0523-A4B491C7FD6F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36FBB327-10E7-43FD-9B8B-9C410742B789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893B920C-0B51-DB85-E569-B2AC1C0D9150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002D5DF6-F868-AFC2-C340-20CCF9F2949C}"/>
              </a:ext>
            </a:extLst>
          </p:cNvPr>
          <p:cNvSpPr txBox="1"/>
          <p:nvPr/>
        </p:nvSpPr>
        <p:spPr>
          <a:xfrm>
            <a:off x="2985153" y="5397089"/>
            <a:ext cx="11911500" cy="4935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r>
              <a:rPr lang="en-US" sz="2800" b="1" dirty="0">
                <a:solidFill>
                  <a:srgbClr val="003C55"/>
                </a:solidFill>
                <a:latin typeface="Montserrat"/>
                <a:sym typeface="Montserrat"/>
              </a:rPr>
              <a:t>2025 hypothesis:</a:t>
            </a:r>
          </a:p>
          <a:p>
            <a:pPr marL="457200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That establishing a Social Contract for Digital Wellbeing will help to cultivate a digital future in which technology serves humanity rather than the other way around.</a:t>
            </a:r>
          </a:p>
          <a:p>
            <a:pPr marL="457200" lvl="0" indent="-38735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ABE8906C-E7EA-372E-CE43-B2A1A900789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C55EDC0C-7D13-F447-30C2-2433FA3642C3}"/>
              </a:ext>
            </a:extLst>
          </p:cNvPr>
          <p:cNvSpPr txBox="1"/>
          <p:nvPr/>
        </p:nvSpPr>
        <p:spPr>
          <a:xfrm>
            <a:off x="7010400" y="223520"/>
            <a:ext cx="9215120" cy="27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Developing a Social Contract for Digital Wellbeing in Australia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186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3B7C1492-6FF0-77A8-5C6F-CF325088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34FFAA69-5297-3228-961C-29BA3F7B8DE6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2D841700-B9E3-D08A-3CCA-ED090ED31E3D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06A5103C-AD7C-7B29-20AB-06ADF4ABCA72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71BD8E9B-6F46-1BA6-CBE2-172336185EF8}"/>
              </a:ext>
            </a:extLst>
          </p:cNvPr>
          <p:cNvSpPr txBox="1"/>
          <p:nvPr/>
        </p:nvSpPr>
        <p:spPr>
          <a:xfrm>
            <a:off x="2985153" y="5397089"/>
            <a:ext cx="11911500" cy="4935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r>
              <a:rPr lang="en-US" sz="2800" b="1" dirty="0">
                <a:solidFill>
                  <a:srgbClr val="003C55"/>
                </a:solidFill>
                <a:latin typeface="Montserrat"/>
                <a:sym typeface="Montserrat"/>
              </a:rPr>
              <a:t>What’s it all about?</a:t>
            </a:r>
          </a:p>
          <a:p>
            <a:pPr marL="457200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A shared national vision for our digital future</a:t>
            </a:r>
          </a:p>
          <a:p>
            <a:pPr marL="457200" lvl="0" indent="-38735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Principles, rights, responsibilities, obligations for govts, industry, communities &amp; individuals</a:t>
            </a:r>
          </a:p>
          <a:p>
            <a:pPr marL="457200" lvl="0" indent="-38735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Credible, implementable &amp; has widespread community support</a:t>
            </a:r>
          </a:p>
          <a:p>
            <a:pPr marL="45720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5C791C73-2A24-2A12-0484-C84729D93D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361CD8A0-7D42-8853-5052-4A55BAE16650}"/>
              </a:ext>
            </a:extLst>
          </p:cNvPr>
          <p:cNvSpPr txBox="1"/>
          <p:nvPr/>
        </p:nvSpPr>
        <p:spPr>
          <a:xfrm>
            <a:off x="7010400" y="223520"/>
            <a:ext cx="9215120" cy="27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Developing a Social Contract for Digital Wellbeing in Australia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558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15239363-800D-3E9B-832A-EF21478A1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40C3FC61-5CF8-483B-5F3D-9B35A44B8F62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7A99895E-16F2-CB90-F9B5-02FB104AC6F4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C141A355-8387-7871-7710-E61586B503A4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6DD4FC74-1B79-039A-A53D-13389BD19FED}"/>
              </a:ext>
            </a:extLst>
          </p:cNvPr>
          <p:cNvSpPr txBox="1"/>
          <p:nvPr/>
        </p:nvSpPr>
        <p:spPr>
          <a:xfrm>
            <a:off x="2985153" y="5397089"/>
            <a:ext cx="11911500" cy="601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r>
              <a:rPr lang="en-US" sz="2800" b="1" dirty="0">
                <a:solidFill>
                  <a:srgbClr val="003C55"/>
                </a:solidFill>
                <a:latin typeface="Montserrat"/>
                <a:sym typeface="Montserrat"/>
              </a:rPr>
              <a:t>What is the problem?</a:t>
            </a:r>
          </a:p>
          <a:p>
            <a:pPr marL="457200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r>
              <a:rPr lang="en-AU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Digital technologies have delivered significant benefits but they have also created serious new public policy challenges, which are compounded by a fragmented regulatory environment, limited competition and inconsistent protections for individual rights.</a:t>
            </a:r>
          </a:p>
          <a:p>
            <a:pPr marL="457200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r>
              <a:rPr lang="en-AU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Without a shared national vision, there is a risk that technology will develop in ways that serve narrow commercial interests rather than collective wellbeing.</a:t>
            </a: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002588CC-371F-EC38-D347-4675F4B2AAE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0E111ACD-0BC3-007E-5692-B464B088D480}"/>
              </a:ext>
            </a:extLst>
          </p:cNvPr>
          <p:cNvSpPr txBox="1"/>
          <p:nvPr/>
        </p:nvSpPr>
        <p:spPr>
          <a:xfrm>
            <a:off x="7010400" y="223520"/>
            <a:ext cx="9215120" cy="27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Developing a Social Contract for Digital Wellbeing in Australia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547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CAB84E1D-407C-D990-171B-FB182565C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14CDBBD1-A33A-B1E4-19E5-DC6577CCCDBE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B400317B-ED21-023C-A88D-04EEA0AD3434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C0988431-5333-DCB2-C2E2-F79F69FF73F5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BA8E285A-4011-BD19-C29A-2AA1A5FE69E9}"/>
              </a:ext>
            </a:extLst>
          </p:cNvPr>
          <p:cNvSpPr txBox="1"/>
          <p:nvPr/>
        </p:nvSpPr>
        <p:spPr>
          <a:xfrm>
            <a:off x="2985153" y="5397089"/>
            <a:ext cx="11911500" cy="433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A7D32944-821B-7D6C-6009-0C3E6E8425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170CA417-B71C-F507-524C-880873FCE11A}"/>
              </a:ext>
            </a:extLst>
          </p:cNvPr>
          <p:cNvSpPr txBox="1"/>
          <p:nvPr/>
        </p:nvSpPr>
        <p:spPr>
          <a:xfrm>
            <a:off x="7647225" y="817026"/>
            <a:ext cx="7889400" cy="217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International initiatives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778D474-F9C3-D074-87F9-D15588338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5261294"/>
              </p:ext>
            </p:extLst>
          </p:nvPr>
        </p:nvGraphicFramePr>
        <p:xfrm>
          <a:off x="2632363" y="3615245"/>
          <a:ext cx="14471073" cy="6190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3748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7B108ADA-52C7-F3E5-CDF9-B3BE202D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B1960824-D78A-7B14-29DF-49C7C2559BC4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3C4B311E-5B66-4545-0E9A-E576B14BB152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D7712455-E57B-E48F-46EC-17318C4B6528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FB2791B0-111F-5A82-4A17-036954FABD4B}"/>
              </a:ext>
            </a:extLst>
          </p:cNvPr>
          <p:cNvSpPr txBox="1"/>
          <p:nvPr/>
        </p:nvSpPr>
        <p:spPr>
          <a:xfrm>
            <a:off x="2985153" y="5397089"/>
            <a:ext cx="11911500" cy="433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Font typeface="Arial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6C248886-FE35-46AA-B02D-0F75DBF65FC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95094D88-5618-EBCC-0D29-6E67C7B30465}"/>
              </a:ext>
            </a:extLst>
          </p:cNvPr>
          <p:cNvSpPr txBox="1"/>
          <p:nvPr/>
        </p:nvSpPr>
        <p:spPr>
          <a:xfrm>
            <a:off x="7647225" y="817026"/>
            <a:ext cx="7889400" cy="217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International initiatives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72921CF-FD16-1699-3454-4D8324D881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494973"/>
              </p:ext>
            </p:extLst>
          </p:nvPr>
        </p:nvGraphicFramePr>
        <p:xfrm>
          <a:off x="2632363" y="3519965"/>
          <a:ext cx="14471073" cy="6472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8845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B8689FB0-940D-594D-612B-AA817822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D7D5B534-8D37-4557-670D-4041789AD752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BDC769EE-9025-A447-3555-A9184FEA7E0B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5FF38232-E7E5-0FCA-B4A3-E0A0362EE1FD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1115C00F-1ECA-DB1B-C0C7-9DB1F95BACC9}"/>
              </a:ext>
            </a:extLst>
          </p:cNvPr>
          <p:cNvSpPr txBox="1"/>
          <p:nvPr/>
        </p:nvSpPr>
        <p:spPr>
          <a:xfrm>
            <a:off x="2985153" y="5397089"/>
            <a:ext cx="11911500" cy="5560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r>
              <a:rPr lang="en-US" sz="32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Over to you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What would you like to see change as a result of this project?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What principles/themes should be in an Australian version?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What other existing initiatives should we look at?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Who needs to be consulted?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endParaRPr lang="en-US"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47893C6D-7892-E4B4-63EC-77CA6A08DE9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A379B3D7-2DF6-0594-DBD3-B0DCF795DF8E}"/>
              </a:ext>
            </a:extLst>
          </p:cNvPr>
          <p:cNvSpPr txBox="1"/>
          <p:nvPr/>
        </p:nvSpPr>
        <p:spPr>
          <a:xfrm>
            <a:off x="7010400" y="223520"/>
            <a:ext cx="9215120" cy="27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Developing a Social Contract for Digital Wellbeing in Australia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937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>
          <a:extLst>
            <a:ext uri="{FF2B5EF4-FFF2-40B4-BE49-F238E27FC236}">
              <a16:creationId xmlns:a16="http://schemas.microsoft.com/office/drawing/2014/main" id="{A9F1E03E-E7FF-9552-6CC1-90AE9DA0D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10d11458_0_91">
            <a:extLst>
              <a:ext uri="{FF2B5EF4-FFF2-40B4-BE49-F238E27FC236}">
                <a16:creationId xmlns:a16="http://schemas.microsoft.com/office/drawing/2014/main" id="{19AF7389-1610-2F57-B11B-C5A6D0833585}"/>
              </a:ext>
            </a:extLst>
          </p:cNvPr>
          <p:cNvSpPr/>
          <p:nvPr/>
        </p:nvSpPr>
        <p:spPr>
          <a:xfrm>
            <a:off x="15821125" y="-80607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cxnSp>
        <p:nvCxnSpPr>
          <p:cNvPr id="154" name="Google Shape;154;g37f10d11458_0_91">
            <a:extLst>
              <a:ext uri="{FF2B5EF4-FFF2-40B4-BE49-F238E27FC236}">
                <a16:creationId xmlns:a16="http://schemas.microsoft.com/office/drawing/2014/main" id="{B7D26706-F625-A542-7735-74657D2288A3}"/>
              </a:ext>
            </a:extLst>
          </p:cNvPr>
          <p:cNvCxnSpPr/>
          <p:nvPr/>
        </p:nvCxnSpPr>
        <p:spPr>
          <a:xfrm rot="10800000" flipH="1">
            <a:off x="-261142" y="3288041"/>
            <a:ext cx="18478500" cy="28500"/>
          </a:xfrm>
          <a:prstGeom prst="straightConnector1">
            <a:avLst/>
          </a:prstGeom>
          <a:noFill/>
          <a:ln w="57150" cap="flat" cmpd="sng">
            <a:solidFill>
              <a:srgbClr val="FFD62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5" name="Google Shape;155;g37f10d11458_0_91">
            <a:extLst>
              <a:ext uri="{FF2B5EF4-FFF2-40B4-BE49-F238E27FC236}">
                <a16:creationId xmlns:a16="http://schemas.microsoft.com/office/drawing/2014/main" id="{2B508CDD-5031-16B6-F9EC-C1D85A27C86F}"/>
              </a:ext>
            </a:extLst>
          </p:cNvPr>
          <p:cNvSpPr/>
          <p:nvPr/>
        </p:nvSpPr>
        <p:spPr>
          <a:xfrm>
            <a:off x="-1545133" y="6889851"/>
            <a:ext cx="3899907" cy="3396537"/>
          </a:xfrm>
          <a:custGeom>
            <a:avLst/>
            <a:gdLst/>
            <a:ahLst/>
            <a:cxnLst/>
            <a:rect l="l" t="t" r="r" b="b"/>
            <a:pathLst>
              <a:path w="1325372" h="1154303" extrusionOk="0">
                <a:moveTo>
                  <a:pt x="325374" y="0"/>
                </a:moveTo>
                <a:lnTo>
                  <a:pt x="0" y="564388"/>
                </a:lnTo>
                <a:lnTo>
                  <a:pt x="0" y="588391"/>
                </a:lnTo>
                <a:lnTo>
                  <a:pt x="325374" y="1154303"/>
                </a:lnTo>
                <a:lnTo>
                  <a:pt x="992505" y="1154303"/>
                </a:lnTo>
                <a:lnTo>
                  <a:pt x="1325372" y="576326"/>
                </a:lnTo>
                <a:lnTo>
                  <a:pt x="992505" y="0"/>
                </a:lnTo>
                <a:close/>
              </a:path>
            </a:pathLst>
          </a:custGeom>
          <a:solidFill>
            <a:srgbClr val="FFD729"/>
          </a:solidFill>
          <a:ln>
            <a:noFill/>
          </a:ln>
        </p:spPr>
        <p:txBody>
          <a:bodyPr/>
          <a:lstStyle/>
          <a:p>
            <a:endParaRPr lang="en-AU"/>
          </a:p>
        </p:txBody>
      </p:sp>
      <p:sp>
        <p:nvSpPr>
          <p:cNvPr id="156" name="Google Shape;156;g37f10d11458_0_91">
            <a:extLst>
              <a:ext uri="{FF2B5EF4-FFF2-40B4-BE49-F238E27FC236}">
                <a16:creationId xmlns:a16="http://schemas.microsoft.com/office/drawing/2014/main" id="{8E6F74AF-D5B0-26FE-FA7C-FF75028F2D17}"/>
              </a:ext>
            </a:extLst>
          </p:cNvPr>
          <p:cNvSpPr txBox="1"/>
          <p:nvPr/>
        </p:nvSpPr>
        <p:spPr>
          <a:xfrm>
            <a:off x="2985153" y="5397089"/>
            <a:ext cx="11911500" cy="6637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9850" lvl="1">
              <a:lnSpc>
                <a:spcPct val="140010"/>
              </a:lnSpc>
              <a:buClr>
                <a:schemeClr val="dk1"/>
              </a:buClr>
              <a:buSzPts val="2500"/>
            </a:pPr>
            <a:r>
              <a:rPr lang="en-US" sz="32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What’s next?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Continue mapping stakeholders, policy landscape and international initiatives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Targeted stakeholder engagement (peak bodies </a:t>
            </a:r>
            <a:r>
              <a:rPr lang="en-US" sz="2500" b="1" dirty="0" err="1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etc</a:t>
            </a: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Develop “zero draft” principles for consultation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 err="1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Analyse</a:t>
            </a: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 feedback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Draft principles by 2027 auIGF</a:t>
            </a:r>
          </a:p>
          <a:p>
            <a:pPr marL="457200" lvl="1" indent="-387350">
              <a:lnSpc>
                <a:spcPct val="140010"/>
              </a:lnSpc>
              <a:buClr>
                <a:schemeClr val="dk1"/>
              </a:buClr>
              <a:buSzPts val="2500"/>
              <a:buChar char="●"/>
            </a:pPr>
            <a:r>
              <a:rPr lang="en-US" sz="2500" b="1" dirty="0">
                <a:solidFill>
                  <a:srgbClr val="003C55"/>
                </a:solidFill>
                <a:latin typeface="Montserrat"/>
                <a:ea typeface="Montserrat"/>
                <a:cs typeface="Montserrat"/>
                <a:sym typeface="Montserrat"/>
              </a:rPr>
              <a:t>Broader community engagement</a:t>
            </a:r>
          </a:p>
          <a:p>
            <a:pPr marL="45720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608" b="1" dirty="0">
              <a:solidFill>
                <a:srgbClr val="003C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g37f10d11458_0_91">
            <a:extLst>
              <a:ext uri="{FF2B5EF4-FFF2-40B4-BE49-F238E27FC236}">
                <a16:creationId xmlns:a16="http://schemas.microsoft.com/office/drawing/2014/main" id="{9C389C68-8B56-DE28-9CB9-6504098C0A9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89024" cy="306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7f10d11458_0_91">
            <a:extLst>
              <a:ext uri="{FF2B5EF4-FFF2-40B4-BE49-F238E27FC236}">
                <a16:creationId xmlns:a16="http://schemas.microsoft.com/office/drawing/2014/main" id="{5848037B-5A71-CFAF-6129-90E7FE113A3D}"/>
              </a:ext>
            </a:extLst>
          </p:cNvPr>
          <p:cNvSpPr txBox="1"/>
          <p:nvPr/>
        </p:nvSpPr>
        <p:spPr>
          <a:xfrm>
            <a:off x="7010400" y="223520"/>
            <a:ext cx="9215120" cy="276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03C55"/>
                </a:solidFill>
                <a:latin typeface="Montserrat"/>
                <a:ea typeface="Calibri"/>
                <a:cs typeface="Calibri"/>
                <a:sym typeface="Montserrat"/>
              </a:rPr>
              <a:t>Developing a Social Contract for Digital Wellbeing in Australia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747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5c3a74f-c143-4db1-8eae-6e1b6e1e0e86}" enabled="1" method="Privileged" siteId="{81810bc4-5d68-45f6-ba4e-3d6c9fb37e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439</Words>
  <Application>Microsoft Office PowerPoint</Application>
  <PresentationFormat>Custom</PresentationFormat>
  <Paragraphs>77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Montserrat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Annaliese Williams</cp:lastModifiedBy>
  <cp:revision>6</cp:revision>
  <dcterms:created xsi:type="dcterms:W3CDTF">2006-08-16T00:00:00Z</dcterms:created>
  <dcterms:modified xsi:type="dcterms:W3CDTF">2026-09-23T01:11:49Z</dcterms:modified>
</cp:coreProperties>
</file>