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0E5D5-A008-44AF-810E-94121F82EAE3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1591-0BD7-447A-A705-5C1090F4A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5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THE ACT WILL BE REPEALED &amp; REPLACED BY A DATA PROTECTION BILL  AND GDPR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E1591-0BD7-447A-A705-5C1090F4A2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8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4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3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2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6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1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05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6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7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4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5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061C-AA63-480C-9F74-27FA4FD89BEE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3E5B-C42B-4B90-A16A-BF17C373A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ukpga/1998/29/cont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co.org.uk/" TargetMode="External"/><Relationship Id="rId4" Type="http://schemas.openxmlformats.org/officeDocument/2006/relationships/hyperlink" Target="https://www.gov.uk/eu-ee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o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co.org.uk/esdwebpages/sear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411921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008112"/>
          </a:xfrm>
        </p:spPr>
        <p:txBody>
          <a:bodyPr/>
          <a:lstStyle/>
          <a:p>
            <a:r>
              <a:rPr lang="en-GB" dirty="0" smtClean="0"/>
              <a:t>Data Protection Act 1998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583991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The Data Protection Act 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Data Protection Act</a:t>
            </a:r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controls how your personal information is used by organisations, businesses or the government.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Everyone responsible for using data has to follow strict rules called ‘data protection principles’. They must make sure the information is: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Obtained Fairly and Lawfully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used fairly and lawfully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used for limited, specifically stated purposes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used in a way that is adequate, relevant and not excessive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accurate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kept for no longer than is absolutely necessary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handled according to people’s data protection rights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kept safe and secure</a:t>
            </a:r>
          </a:p>
          <a:p>
            <a:pPr algn="l"/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 transferred outside the </a:t>
            </a:r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European Economic Area</a:t>
            </a:r>
            <a:r>
              <a:rPr lang="en-GB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without adequate protection</a:t>
            </a:r>
          </a:p>
          <a:p>
            <a:pPr algn="l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ALL DATA CONTROLLERS MUST FIRST REGISTER WITH </a:t>
            </a:r>
            <a:r>
              <a:rPr lang="en-GB" dirty="0" smtClean="0">
                <a:hlinkClick r:id="rId5"/>
              </a:rPr>
              <a:t>THE INFORMATION COMMISSIONER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3789040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</a:rPr>
              <a:t>THE ACT WILL BE REPEALED &amp; REPLACED BY A DATA PROTECTION BILL  AND GDPR</a:t>
            </a:r>
          </a:p>
        </p:txBody>
      </p:sp>
    </p:spTree>
    <p:extLst>
      <p:ext uri="{BB962C8B-B14F-4D97-AF65-F5344CB8AC3E}">
        <p14:creationId xmlns:p14="http://schemas.microsoft.com/office/powerpoint/2010/main" val="801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is stronger legal protection for more sensitive information, such as:</a:t>
            </a:r>
          </a:p>
          <a:p>
            <a:r>
              <a:rPr lang="en-GB" dirty="0" smtClean="0"/>
              <a:t>ethnic background</a:t>
            </a:r>
          </a:p>
          <a:p>
            <a:r>
              <a:rPr lang="en-GB" dirty="0" smtClean="0"/>
              <a:t>political opinions</a:t>
            </a:r>
          </a:p>
          <a:p>
            <a:r>
              <a:rPr lang="en-GB" dirty="0" smtClean="0"/>
              <a:t>religious beliefs</a:t>
            </a:r>
          </a:p>
          <a:p>
            <a:r>
              <a:rPr lang="en-GB" dirty="0" smtClean="0"/>
              <a:t>health</a:t>
            </a:r>
          </a:p>
          <a:p>
            <a:r>
              <a:rPr lang="en-GB" dirty="0" smtClean="0"/>
              <a:t>sexual health</a:t>
            </a:r>
          </a:p>
          <a:p>
            <a:r>
              <a:rPr lang="en-GB" dirty="0" smtClean="0"/>
              <a:t>criminal records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0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Information Commissioner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Anyone who is going to store personal information MUST register with the Information Commissioner. [ [</a:t>
            </a:r>
            <a:r>
              <a:rPr lang="en-GB" dirty="0" smtClean="0">
                <a:hlinkClick r:id="rId2"/>
              </a:rPr>
              <a:t>www.ico.org.uk</a:t>
            </a:r>
            <a:r>
              <a:rPr lang="en-GB" dirty="0" smtClean="0"/>
              <a:t>]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MUST  say what they are going to store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After registration they cannot change what they want to do.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there is a data breach they MUST report it AND inform the data subjects.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6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Subject 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You have the right to get a copy of the information that is held about you. This is known as a subject access </a:t>
            </a:r>
            <a:r>
              <a:rPr lang="en-GB" dirty="0" smtClean="0"/>
              <a:t>request</a:t>
            </a:r>
          </a:p>
          <a:p>
            <a:endParaRPr lang="en-GB" dirty="0" smtClean="0"/>
          </a:p>
          <a:p>
            <a:r>
              <a:rPr lang="en-GB" dirty="0"/>
              <a:t>This right of subject access means that you can make a request under the Data Protection Act to any organisation processing your personal data</a:t>
            </a:r>
            <a:r>
              <a:rPr lang="en-GB"/>
              <a:t>. </a:t>
            </a:r>
            <a:endParaRPr lang="en-GB" smtClean="0"/>
          </a:p>
          <a:p>
            <a:endParaRPr lang="en-GB" dirty="0" smtClean="0"/>
          </a:p>
          <a:p>
            <a:r>
              <a:rPr lang="en-GB" dirty="0" smtClean="0"/>
              <a:t>They can charge you a fee for this !</a:t>
            </a:r>
          </a:p>
          <a:p>
            <a:r>
              <a:rPr lang="en-GB" dirty="0" smtClean="0"/>
              <a:t>You have a right to correct any false information</a:t>
            </a:r>
          </a:p>
          <a:p>
            <a:r>
              <a:rPr lang="en-GB" dirty="0" smtClean="0"/>
              <a:t>You can search the ICO register</a:t>
            </a:r>
          </a:p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://ico.org.uk/esdwebpages/search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5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it Goes wrong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>
                <a:hlinkClick r:id="rId2"/>
              </a:rPr>
              <a:t>http://www.bbc.co.uk/news/business-41192163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8963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320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Protection Act 1998</vt:lpstr>
      <vt:lpstr>MORE</vt:lpstr>
      <vt:lpstr>The Information Commissioner</vt:lpstr>
      <vt:lpstr>Data Subject  Rights</vt:lpstr>
      <vt:lpstr>When it Goes wrong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Act 1998</dc:title>
  <dc:creator>Supply</dc:creator>
  <cp:lastModifiedBy>Dominic Sheeran</cp:lastModifiedBy>
  <cp:revision>12</cp:revision>
  <cp:lastPrinted>2018-03-06T11:50:39Z</cp:lastPrinted>
  <dcterms:created xsi:type="dcterms:W3CDTF">2018-02-20T11:52:08Z</dcterms:created>
  <dcterms:modified xsi:type="dcterms:W3CDTF">2018-03-12T14:00:45Z</dcterms:modified>
</cp:coreProperties>
</file>