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BF284-7917-4513-9ADB-793895FB970A}" type="datetimeFigureOut">
              <a:rPr lang="en-GB" smtClean="0"/>
              <a:t>23/05/2018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C4CDE-CBF9-4A6E-9BC7-089632502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651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BF284-7917-4513-9ADB-793895FB970A}" type="datetimeFigureOut">
              <a:rPr lang="en-GB" smtClean="0"/>
              <a:t>23/05/2018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C4CDE-CBF9-4A6E-9BC7-089632502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551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BF284-7917-4513-9ADB-793895FB970A}" type="datetimeFigureOut">
              <a:rPr lang="en-GB" smtClean="0"/>
              <a:t>23/05/2018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C4CDE-CBF9-4A6E-9BC7-089632502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155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BF284-7917-4513-9ADB-793895FB970A}" type="datetimeFigureOut">
              <a:rPr lang="en-GB" smtClean="0"/>
              <a:t>23/05/2018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C4CDE-CBF9-4A6E-9BC7-089632502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241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BF284-7917-4513-9ADB-793895FB970A}" type="datetimeFigureOut">
              <a:rPr lang="en-GB" smtClean="0"/>
              <a:t>23/05/2018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C4CDE-CBF9-4A6E-9BC7-089632502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83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BF284-7917-4513-9ADB-793895FB970A}" type="datetimeFigureOut">
              <a:rPr lang="en-GB" smtClean="0"/>
              <a:t>23/05/2018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C4CDE-CBF9-4A6E-9BC7-089632502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457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BF284-7917-4513-9ADB-793895FB970A}" type="datetimeFigureOut">
              <a:rPr lang="en-GB" smtClean="0"/>
              <a:t>23/05/2018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C4CDE-CBF9-4A6E-9BC7-089632502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803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BF284-7917-4513-9ADB-793895FB970A}" type="datetimeFigureOut">
              <a:rPr lang="en-GB" smtClean="0"/>
              <a:t>23/05/2018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C4CDE-CBF9-4A6E-9BC7-089632502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053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BF284-7917-4513-9ADB-793895FB970A}" type="datetimeFigureOut">
              <a:rPr lang="en-GB" smtClean="0"/>
              <a:t>23/05/2018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C4CDE-CBF9-4A6E-9BC7-089632502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733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BF284-7917-4513-9ADB-793895FB970A}" type="datetimeFigureOut">
              <a:rPr lang="en-GB" smtClean="0"/>
              <a:t>23/05/2018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C4CDE-CBF9-4A6E-9BC7-089632502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10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BF284-7917-4513-9ADB-793895FB970A}" type="datetimeFigureOut">
              <a:rPr lang="en-GB" smtClean="0"/>
              <a:t>23/05/2018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C4CDE-CBF9-4A6E-9BC7-089632502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892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BF284-7917-4513-9ADB-793895FB970A}" type="datetimeFigureOut">
              <a:rPr lang="en-GB" smtClean="0"/>
              <a:t>23/05/2018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C4CDE-CBF9-4A6E-9BC7-089632502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170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548680"/>
            <a:ext cx="6400800" cy="648072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HEXADECIMAL EXAMPLE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1700808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</a:t>
            </a:r>
            <a:r>
              <a:rPr lang="en-GB" sz="7200" dirty="0"/>
              <a:t>0100101000111101</a:t>
            </a:r>
          </a:p>
        </p:txBody>
      </p:sp>
    </p:spTree>
    <p:extLst>
      <p:ext uri="{BB962C8B-B14F-4D97-AF65-F5344CB8AC3E}">
        <p14:creationId xmlns:p14="http://schemas.microsoft.com/office/powerpoint/2010/main" val="309629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1187624" y="548680"/>
            <a:ext cx="6400800" cy="64807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dirty="0" smtClean="0"/>
              <a:t>HEXADECIMAL EXAMPLE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899592" y="1700808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</a:t>
            </a:r>
            <a:r>
              <a:rPr lang="en-GB" sz="5400" dirty="0" smtClean="0"/>
              <a:t>0100 1010  0011 1101</a:t>
            </a:r>
            <a:endParaRPr lang="en-GB" sz="5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483768" y="1628800"/>
            <a:ext cx="0" cy="2664296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139952" y="1628800"/>
            <a:ext cx="0" cy="2736304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796136" y="1700808"/>
            <a:ext cx="72008" cy="2808312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300192" y="3093907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D</a:t>
            </a:r>
            <a:endParaRPr lang="en-GB" sz="4800" dirty="0"/>
          </a:p>
        </p:txBody>
      </p:sp>
      <p:sp>
        <p:nvSpPr>
          <p:cNvPr id="13" name="TextBox 12"/>
          <p:cNvSpPr txBox="1"/>
          <p:nvPr/>
        </p:nvSpPr>
        <p:spPr>
          <a:xfrm>
            <a:off x="4499992" y="3132238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833223" y="3104964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29865" y="3079635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028384" y="116632"/>
            <a:ext cx="82707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1</a:t>
            </a:r>
          </a:p>
          <a:p>
            <a:pPr algn="ctr"/>
            <a:r>
              <a:rPr lang="en-GB" sz="2400" dirty="0" smtClean="0"/>
              <a:t>2</a:t>
            </a:r>
          </a:p>
          <a:p>
            <a:pPr algn="ctr"/>
            <a:r>
              <a:rPr lang="en-GB" sz="2400" dirty="0" smtClean="0"/>
              <a:t>3</a:t>
            </a:r>
          </a:p>
          <a:p>
            <a:pPr algn="ctr"/>
            <a:r>
              <a:rPr lang="en-GB" sz="2400" dirty="0" smtClean="0"/>
              <a:t>4</a:t>
            </a:r>
          </a:p>
          <a:p>
            <a:pPr algn="ctr"/>
            <a:r>
              <a:rPr lang="en-GB" sz="2400" dirty="0" smtClean="0"/>
              <a:t>5</a:t>
            </a:r>
          </a:p>
          <a:p>
            <a:pPr algn="ctr"/>
            <a:r>
              <a:rPr lang="en-GB" sz="2400" dirty="0" smtClean="0"/>
              <a:t>6</a:t>
            </a:r>
          </a:p>
          <a:p>
            <a:pPr algn="ctr"/>
            <a:r>
              <a:rPr lang="en-GB" sz="2400" dirty="0" smtClean="0"/>
              <a:t>7</a:t>
            </a:r>
          </a:p>
          <a:p>
            <a:pPr algn="ctr"/>
            <a:r>
              <a:rPr lang="en-GB" sz="2400" dirty="0" smtClean="0"/>
              <a:t>8</a:t>
            </a:r>
          </a:p>
          <a:p>
            <a:pPr algn="ctr"/>
            <a:r>
              <a:rPr lang="en-GB" sz="2400" dirty="0" smtClean="0"/>
              <a:t>9</a:t>
            </a:r>
          </a:p>
          <a:p>
            <a:pPr algn="ctr"/>
            <a:r>
              <a:rPr lang="en-GB" sz="2400" dirty="0" smtClean="0"/>
              <a:t>A</a:t>
            </a:r>
            <a:br>
              <a:rPr lang="en-GB" sz="2400" dirty="0" smtClean="0"/>
            </a:br>
            <a:r>
              <a:rPr lang="en-GB" sz="2400" dirty="0" smtClean="0"/>
              <a:t>B</a:t>
            </a:r>
            <a:br>
              <a:rPr lang="en-GB" sz="2400" dirty="0" smtClean="0"/>
            </a:br>
            <a:r>
              <a:rPr lang="en-GB" sz="2400" dirty="0" smtClean="0"/>
              <a:t>C</a:t>
            </a:r>
            <a:br>
              <a:rPr lang="en-GB" sz="2400" dirty="0" smtClean="0"/>
            </a:br>
            <a:r>
              <a:rPr lang="en-GB" sz="2400" dirty="0" smtClean="0"/>
              <a:t>D</a:t>
            </a:r>
            <a:br>
              <a:rPr lang="en-GB" sz="2400" dirty="0" smtClean="0"/>
            </a:br>
            <a:r>
              <a:rPr lang="en-GB" sz="2400" dirty="0" smtClean="0"/>
              <a:t>E</a:t>
            </a:r>
          </a:p>
          <a:p>
            <a:pPr algn="ctr"/>
            <a:r>
              <a:rPr lang="en-GB" sz="2400" dirty="0"/>
              <a:t>F</a:t>
            </a:r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21769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25</Words>
  <Application>Microsoft Office PowerPoint</Application>
  <PresentationFormat>On-screen Show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Dominic Sheeran</dc:creator>
  <cp:lastModifiedBy>Dominic Sheeran</cp:lastModifiedBy>
  <cp:revision>3</cp:revision>
  <dcterms:created xsi:type="dcterms:W3CDTF">2018-05-09T13:57:15Z</dcterms:created>
  <dcterms:modified xsi:type="dcterms:W3CDTF">2018-05-23T07:54:28Z</dcterms:modified>
</cp:coreProperties>
</file>