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6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55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55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4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8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45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80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05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7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1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89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BF284-7917-4513-9ADB-793895FB970A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4CDE-CBF9-4A6E-9BC7-089632502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17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48680"/>
            <a:ext cx="6400800" cy="64807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HEXADECIMAL 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70080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sz="7200" dirty="0"/>
              <a:t>0100101000111101</a:t>
            </a:r>
          </a:p>
        </p:txBody>
      </p:sp>
    </p:spTree>
    <p:extLst>
      <p:ext uri="{BB962C8B-B14F-4D97-AF65-F5344CB8AC3E}">
        <p14:creationId xmlns:p14="http://schemas.microsoft.com/office/powerpoint/2010/main" val="30962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187624" y="548680"/>
            <a:ext cx="6400800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/>
              <a:t>HEXADECIMAL EXAMPLE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sz="5400" dirty="0" smtClean="0"/>
              <a:t>0100 1010  0011 1101</a:t>
            </a:r>
            <a:endParaRPr lang="en-GB" sz="5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83768" y="1628800"/>
            <a:ext cx="0" cy="2664296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39952" y="1628800"/>
            <a:ext cx="0" cy="2736304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96136" y="1700808"/>
            <a:ext cx="72008" cy="2808312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00192" y="3093907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D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313223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33223" y="310496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29865" y="3079635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28384" y="116632"/>
            <a:ext cx="8270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</a:t>
            </a:r>
          </a:p>
          <a:p>
            <a:pPr algn="ctr"/>
            <a:r>
              <a:rPr lang="en-GB" sz="2400" dirty="0" smtClean="0"/>
              <a:t>2</a:t>
            </a:r>
          </a:p>
          <a:p>
            <a:pPr algn="ctr"/>
            <a:r>
              <a:rPr lang="en-GB" sz="2400" dirty="0" smtClean="0"/>
              <a:t>3</a:t>
            </a:r>
          </a:p>
          <a:p>
            <a:pPr algn="ctr"/>
            <a:r>
              <a:rPr lang="en-GB" sz="2400" dirty="0" smtClean="0"/>
              <a:t>4</a:t>
            </a:r>
          </a:p>
          <a:p>
            <a:pPr algn="ctr"/>
            <a:r>
              <a:rPr lang="en-GB" sz="2400" dirty="0" smtClean="0"/>
              <a:t>5</a:t>
            </a:r>
          </a:p>
          <a:p>
            <a:pPr algn="ctr"/>
            <a:r>
              <a:rPr lang="en-GB" sz="2400" dirty="0" smtClean="0"/>
              <a:t>6</a:t>
            </a:r>
          </a:p>
          <a:p>
            <a:pPr algn="ctr"/>
            <a:r>
              <a:rPr lang="en-GB" sz="2400" dirty="0" smtClean="0"/>
              <a:t>7</a:t>
            </a:r>
          </a:p>
          <a:p>
            <a:pPr algn="ctr"/>
            <a:r>
              <a:rPr lang="en-GB" sz="2400" dirty="0" smtClean="0"/>
              <a:t>8</a:t>
            </a:r>
          </a:p>
          <a:p>
            <a:pPr algn="ctr"/>
            <a:r>
              <a:rPr lang="en-GB" sz="2400" dirty="0" smtClean="0"/>
              <a:t>9</a:t>
            </a:r>
          </a:p>
          <a:p>
            <a:pPr algn="ctr"/>
            <a:r>
              <a:rPr lang="en-GB" sz="2400" dirty="0" smtClean="0"/>
              <a:t>A</a:t>
            </a:r>
            <a:br>
              <a:rPr lang="en-GB" sz="2400" dirty="0" smtClean="0"/>
            </a:br>
            <a:r>
              <a:rPr lang="en-GB" sz="2400" dirty="0" smtClean="0"/>
              <a:t>B</a:t>
            </a:r>
            <a:br>
              <a:rPr lang="en-GB" sz="2400" dirty="0" smtClean="0"/>
            </a:br>
            <a:r>
              <a:rPr lang="en-GB" sz="2400" dirty="0" smtClean="0"/>
              <a:t>C</a:t>
            </a:r>
            <a:br>
              <a:rPr lang="en-GB" sz="2400" dirty="0" smtClean="0"/>
            </a:br>
            <a:r>
              <a:rPr lang="en-GB" sz="2400" dirty="0" smtClean="0"/>
              <a:t>D</a:t>
            </a:r>
            <a:br>
              <a:rPr lang="en-GB" sz="2400" dirty="0" smtClean="0"/>
            </a:br>
            <a:r>
              <a:rPr lang="en-GB" sz="2400" dirty="0" smtClean="0"/>
              <a:t>E</a:t>
            </a:r>
          </a:p>
          <a:p>
            <a:pPr algn="ctr"/>
            <a:r>
              <a:rPr lang="en-GB" sz="2400" dirty="0"/>
              <a:t>F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176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Dominic Sheeran</dc:creator>
  <cp:lastModifiedBy>Dominic Sheeran</cp:lastModifiedBy>
  <cp:revision>3</cp:revision>
  <dcterms:created xsi:type="dcterms:W3CDTF">2018-05-09T13:57:15Z</dcterms:created>
  <dcterms:modified xsi:type="dcterms:W3CDTF">2018-05-23T07:54:28Z</dcterms:modified>
</cp:coreProperties>
</file>