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F914F-3550-4BEF-A950-FBD918FBE000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F26D1-5BC8-4120-B97E-389E74FC4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589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F26D1-5BC8-4120-B97E-389E74FC4CA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28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43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77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28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06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93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43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1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7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75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13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98435-D197-464A-8809-BC0445C769AA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1EB9-E1A9-4D0C-BF1A-B070CCC8D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32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792088"/>
          </a:xfrm>
        </p:spPr>
        <p:txBody>
          <a:bodyPr/>
          <a:lstStyle/>
          <a:p>
            <a:r>
              <a:rPr lang="en-GB" dirty="0" smtClean="0"/>
              <a:t>Magic 8 Ball V1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856357"/>
            <a:ext cx="734481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# My Magic 8 Ball</a:t>
            </a:r>
          </a:p>
          <a:p>
            <a:endParaRPr lang="en-GB" sz="2400" dirty="0" smtClean="0"/>
          </a:p>
          <a:p>
            <a:r>
              <a:rPr lang="en-GB" sz="2400" dirty="0" smtClean="0">
                <a:solidFill>
                  <a:schemeClr val="accent6"/>
                </a:solidFill>
              </a:rPr>
              <a:t>import</a:t>
            </a:r>
            <a:r>
              <a:rPr lang="en-GB" sz="2400" dirty="0" smtClean="0"/>
              <a:t> random</a:t>
            </a:r>
          </a:p>
          <a:p>
            <a:endParaRPr lang="en-GB" sz="2400" dirty="0" smtClean="0"/>
          </a:p>
          <a:p>
            <a:r>
              <a:rPr lang="en-GB" sz="2400" dirty="0" smtClean="0">
                <a:solidFill>
                  <a:srgbClr val="FF0000"/>
                </a:solidFill>
              </a:rPr>
              <a:t># write answers</a:t>
            </a:r>
          </a:p>
          <a:p>
            <a:r>
              <a:rPr lang="en-GB" sz="2400" dirty="0" smtClean="0"/>
              <a:t>ans1="Go for it!"</a:t>
            </a:r>
          </a:p>
          <a:p>
            <a:r>
              <a:rPr lang="en-GB" sz="2400" dirty="0" smtClean="0"/>
              <a:t>ans2="No way, Jose!"</a:t>
            </a:r>
          </a:p>
          <a:p>
            <a:r>
              <a:rPr lang="en-GB" sz="2400" dirty="0" smtClean="0"/>
              <a:t>ans3="I'm not sure. Ask me again."</a:t>
            </a:r>
          </a:p>
          <a:p>
            <a:r>
              <a:rPr lang="en-GB" sz="2400" dirty="0" smtClean="0"/>
              <a:t>ans4="Fear of the unknown is what imprisons us."</a:t>
            </a:r>
          </a:p>
          <a:p>
            <a:r>
              <a:rPr lang="en-GB" sz="2400" dirty="0" smtClean="0"/>
              <a:t>ans5="It would be madness to do that!"</a:t>
            </a:r>
          </a:p>
          <a:p>
            <a:r>
              <a:rPr lang="en-GB" sz="2400" dirty="0" smtClean="0"/>
              <a:t>ans6="Only you can save mankind!"</a:t>
            </a:r>
          </a:p>
          <a:p>
            <a:r>
              <a:rPr lang="en-GB" sz="2400" dirty="0" smtClean="0"/>
              <a:t>ans7="Makes no difference to me, do or don't - whatever."</a:t>
            </a:r>
          </a:p>
          <a:p>
            <a:r>
              <a:rPr lang="en-GB" sz="2400" dirty="0" smtClean="0"/>
              <a:t>ans8="Yes, I think on balance that is the right choice."</a:t>
            </a:r>
          </a:p>
          <a:p>
            <a:endParaRPr lang="en-GB" sz="2400" dirty="0" smtClean="0"/>
          </a:p>
          <a:p>
            <a:r>
              <a:rPr lang="en-GB" sz="2400" dirty="0" smtClean="0"/>
              <a:t>print("Welcome to My8Ball.")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7382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260649"/>
            <a:ext cx="77724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Magic 8 Ball V1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980728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# get the user's question</a:t>
            </a:r>
          </a:p>
          <a:p>
            <a:r>
              <a:rPr lang="en-GB" sz="1600" dirty="0" smtClean="0"/>
              <a:t>question = input("Ask me for advice then press ENTER to shake me.\n")</a:t>
            </a:r>
          </a:p>
          <a:p>
            <a:endParaRPr lang="en-GB" sz="1600" dirty="0" smtClean="0"/>
          </a:p>
          <a:p>
            <a:r>
              <a:rPr lang="en-GB" sz="1600" dirty="0" smtClean="0"/>
              <a:t>print("shaking ...\n" * 4)</a:t>
            </a:r>
          </a:p>
          <a:p>
            <a:endParaRPr lang="en-GB" sz="1600" dirty="0" smtClean="0"/>
          </a:p>
          <a:p>
            <a:r>
              <a:rPr lang="en-GB" sz="1600" dirty="0" smtClean="0">
                <a:solidFill>
                  <a:srgbClr val="FF0000"/>
                </a:solidFill>
              </a:rPr>
              <a:t># use the </a:t>
            </a:r>
            <a:r>
              <a:rPr lang="en-GB" sz="1600" dirty="0" err="1" smtClean="0">
                <a:solidFill>
                  <a:srgbClr val="FF0000"/>
                </a:solidFill>
              </a:rPr>
              <a:t>randint</a:t>
            </a:r>
            <a:r>
              <a:rPr lang="en-GB" sz="1600" dirty="0" smtClean="0">
                <a:solidFill>
                  <a:srgbClr val="FF0000"/>
                </a:solidFill>
              </a:rPr>
              <a:t>() function to select the correct answer</a:t>
            </a:r>
          </a:p>
          <a:p>
            <a:r>
              <a:rPr lang="en-GB" sz="1600" dirty="0" smtClean="0"/>
              <a:t>choice=</a:t>
            </a:r>
            <a:r>
              <a:rPr lang="en-GB" sz="1600" dirty="0" err="1" smtClean="0"/>
              <a:t>random.randint</a:t>
            </a:r>
            <a:r>
              <a:rPr lang="en-GB" sz="1600" dirty="0" smtClean="0"/>
              <a:t>(1, 8)</a:t>
            </a:r>
          </a:p>
          <a:p>
            <a:r>
              <a:rPr lang="en-GB" sz="1600" dirty="0" smtClean="0"/>
              <a:t>if choice==1:</a:t>
            </a:r>
          </a:p>
          <a:p>
            <a:r>
              <a:rPr lang="en-GB" sz="1600" dirty="0" smtClean="0"/>
              <a:t>    answer=ans1</a:t>
            </a:r>
          </a:p>
          <a:p>
            <a:r>
              <a:rPr lang="en-GB" sz="1600" dirty="0" err="1" smtClean="0"/>
              <a:t>elif</a:t>
            </a:r>
            <a:r>
              <a:rPr lang="en-GB" sz="1600" dirty="0" smtClean="0"/>
              <a:t> choice==2:</a:t>
            </a:r>
          </a:p>
          <a:p>
            <a:r>
              <a:rPr lang="en-GB" sz="1600" dirty="0" smtClean="0"/>
              <a:t>    answer=ans2</a:t>
            </a:r>
          </a:p>
          <a:p>
            <a:r>
              <a:rPr lang="en-GB" sz="1600" dirty="0" err="1" smtClean="0"/>
              <a:t>elif</a:t>
            </a:r>
            <a:r>
              <a:rPr lang="en-GB" sz="1600" dirty="0" smtClean="0"/>
              <a:t> choice==3:</a:t>
            </a:r>
          </a:p>
          <a:p>
            <a:r>
              <a:rPr lang="en-GB" sz="1600" dirty="0" smtClean="0"/>
              <a:t>    answer=ans3</a:t>
            </a:r>
          </a:p>
          <a:p>
            <a:r>
              <a:rPr lang="en-GB" sz="1600" dirty="0" err="1" smtClean="0"/>
              <a:t>elif</a:t>
            </a:r>
            <a:r>
              <a:rPr lang="en-GB" sz="1600" dirty="0" smtClean="0"/>
              <a:t> choice==4:</a:t>
            </a:r>
          </a:p>
          <a:p>
            <a:r>
              <a:rPr lang="en-GB" sz="1600" dirty="0" smtClean="0"/>
              <a:t>    answer=ans4</a:t>
            </a:r>
          </a:p>
          <a:p>
            <a:r>
              <a:rPr lang="en-GB" sz="1600" dirty="0" err="1" smtClean="0"/>
              <a:t>elif</a:t>
            </a:r>
            <a:r>
              <a:rPr lang="en-GB" sz="1600" dirty="0" smtClean="0"/>
              <a:t> choice==5:</a:t>
            </a:r>
          </a:p>
          <a:p>
            <a:r>
              <a:rPr lang="en-GB" sz="1600" dirty="0" smtClean="0"/>
              <a:t>    answer=ans5</a:t>
            </a:r>
          </a:p>
          <a:p>
            <a:r>
              <a:rPr lang="en-GB" sz="1600" dirty="0" err="1" smtClean="0"/>
              <a:t>elif</a:t>
            </a:r>
            <a:r>
              <a:rPr lang="en-GB" sz="1600" dirty="0" smtClean="0"/>
              <a:t> choice==6:</a:t>
            </a:r>
          </a:p>
          <a:p>
            <a:r>
              <a:rPr lang="en-GB" sz="1600" dirty="0" smtClean="0"/>
              <a:t>    answer=ans6</a:t>
            </a:r>
          </a:p>
          <a:p>
            <a:r>
              <a:rPr lang="en-GB" sz="1600" dirty="0" err="1" smtClean="0"/>
              <a:t>elif</a:t>
            </a:r>
            <a:r>
              <a:rPr lang="en-GB" sz="1600" dirty="0" smtClean="0"/>
              <a:t> choice==7:</a:t>
            </a:r>
          </a:p>
          <a:p>
            <a:r>
              <a:rPr lang="en-GB" sz="1600" dirty="0" smtClean="0"/>
              <a:t>    answer=ans7</a:t>
            </a:r>
          </a:p>
          <a:p>
            <a:r>
              <a:rPr lang="en-GB" sz="1600" dirty="0" smtClean="0"/>
              <a:t>else:</a:t>
            </a:r>
          </a:p>
          <a:p>
            <a:r>
              <a:rPr lang="en-GB" sz="1600" dirty="0" smtClean="0"/>
              <a:t>    answer=ans8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2679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260649"/>
            <a:ext cx="77724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Magic 8 Ball V1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26089" y="1484784"/>
            <a:ext cx="80648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# print the answer to the screen</a:t>
            </a:r>
          </a:p>
          <a:p>
            <a:r>
              <a:rPr lang="en-GB" sz="4000" dirty="0" smtClean="0"/>
              <a:t>print(answer)</a:t>
            </a:r>
          </a:p>
          <a:p>
            <a:endParaRPr lang="en-GB" sz="4000" dirty="0" smtClean="0"/>
          </a:p>
          <a:p>
            <a:r>
              <a:rPr lang="en-GB" sz="4000" dirty="0" smtClean="0"/>
              <a:t>input("\n\</a:t>
            </a:r>
            <a:r>
              <a:rPr lang="en-GB" sz="4000" dirty="0" err="1" smtClean="0"/>
              <a:t>nPress</a:t>
            </a:r>
            <a:r>
              <a:rPr lang="en-GB" sz="4000" dirty="0" smtClean="0"/>
              <a:t> the RETURN key to finish.")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2927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Magic 8 Ball Version 2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959422"/>
            <a:ext cx="64087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# My Magic 8 Ball</a:t>
            </a:r>
          </a:p>
          <a:p>
            <a:endParaRPr lang="en-GB" dirty="0"/>
          </a:p>
          <a:p>
            <a:r>
              <a:rPr lang="en-GB" dirty="0"/>
              <a:t>import random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# put answers in a tuple</a:t>
            </a:r>
          </a:p>
          <a:p>
            <a:r>
              <a:rPr lang="en-GB" dirty="0"/>
              <a:t>answers = (</a:t>
            </a:r>
          </a:p>
          <a:p>
            <a:r>
              <a:rPr lang="en-GB" dirty="0"/>
              <a:t>    "Go for it!",</a:t>
            </a:r>
          </a:p>
          <a:p>
            <a:r>
              <a:rPr lang="en-GB" dirty="0"/>
              <a:t>    "No way, Jose!",</a:t>
            </a:r>
          </a:p>
          <a:p>
            <a:r>
              <a:rPr lang="en-GB" dirty="0"/>
              <a:t>    "I'm not sure. Ask me again.",</a:t>
            </a:r>
          </a:p>
          <a:p>
            <a:r>
              <a:rPr lang="en-GB" dirty="0"/>
              <a:t>    "Fear of the unknown is what imprisons us.",</a:t>
            </a:r>
          </a:p>
          <a:p>
            <a:r>
              <a:rPr lang="en-GB" dirty="0"/>
              <a:t>    "It would be madness to do that!",</a:t>
            </a:r>
          </a:p>
          <a:p>
            <a:r>
              <a:rPr lang="en-GB" dirty="0"/>
              <a:t>    "Only you can save mankind!",</a:t>
            </a:r>
          </a:p>
          <a:p>
            <a:r>
              <a:rPr lang="en-GB" dirty="0"/>
              <a:t>    "Makes no </a:t>
            </a:r>
            <a:r>
              <a:rPr lang="en-GB" dirty="0" err="1"/>
              <a:t>diffence</a:t>
            </a:r>
            <a:r>
              <a:rPr lang="en-GB" dirty="0"/>
              <a:t> to me, do or don't - whatever.",</a:t>
            </a:r>
          </a:p>
          <a:p>
            <a:r>
              <a:rPr lang="en-GB" dirty="0"/>
              <a:t>    "Yes, I think on balance that is the right </a:t>
            </a:r>
            <a:r>
              <a:rPr lang="en-GB"/>
              <a:t>choice</a:t>
            </a:r>
            <a:r>
              <a:rPr lang="en-GB" smtClean="0"/>
              <a:t>." 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print("Welcome to My8Ball.")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2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Magic 8 Ball Version 2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916832"/>
            <a:ext cx="65527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# get the user's question</a:t>
            </a:r>
          </a:p>
          <a:p>
            <a:r>
              <a:rPr lang="en-GB" dirty="0"/>
              <a:t>question = input("Ask me for advice then press ENTER to shake me.\n")</a:t>
            </a:r>
          </a:p>
          <a:p>
            <a:endParaRPr lang="en-GB" dirty="0"/>
          </a:p>
          <a:p>
            <a:r>
              <a:rPr lang="en-GB" dirty="0"/>
              <a:t>print("shaking ...\n" * 4)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# use the </a:t>
            </a:r>
            <a:r>
              <a:rPr lang="en-GB" dirty="0" err="1">
                <a:solidFill>
                  <a:srgbClr val="FF0000"/>
                </a:solidFill>
              </a:rPr>
              <a:t>randint</a:t>
            </a:r>
            <a:r>
              <a:rPr lang="en-GB" dirty="0">
                <a:solidFill>
                  <a:srgbClr val="FF0000"/>
                </a:solidFill>
              </a:rPr>
              <a:t>() function to select the correct answer</a:t>
            </a:r>
          </a:p>
          <a:p>
            <a:r>
              <a:rPr lang="en-GB" dirty="0"/>
              <a:t>choice=</a:t>
            </a:r>
            <a:r>
              <a:rPr lang="en-GB" dirty="0" err="1"/>
              <a:t>random.randint</a:t>
            </a:r>
            <a:r>
              <a:rPr lang="en-GB" dirty="0"/>
              <a:t>(0, 7)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# print the answer to the screen</a:t>
            </a:r>
          </a:p>
          <a:p>
            <a:r>
              <a:rPr lang="en-GB" dirty="0"/>
              <a:t>print(answers[choice])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# exit nicely</a:t>
            </a:r>
          </a:p>
          <a:p>
            <a:r>
              <a:rPr lang="en-GB" dirty="0"/>
              <a:t>input("\n\</a:t>
            </a:r>
            <a:r>
              <a:rPr lang="en-GB" dirty="0" err="1"/>
              <a:t>nPress</a:t>
            </a:r>
            <a:r>
              <a:rPr lang="en-GB" dirty="0"/>
              <a:t> the </a:t>
            </a:r>
            <a:r>
              <a:rPr lang="en-GB" dirty="0" smtClean="0"/>
              <a:t>ENTER </a:t>
            </a:r>
            <a:r>
              <a:rPr lang="en-GB" dirty="0"/>
              <a:t>key to finish.")</a:t>
            </a:r>
          </a:p>
        </p:txBody>
      </p:sp>
    </p:spTree>
    <p:extLst>
      <p:ext uri="{BB962C8B-B14F-4D97-AF65-F5344CB8AC3E}">
        <p14:creationId xmlns:p14="http://schemas.microsoft.com/office/powerpoint/2010/main" val="242696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406</Words>
  <Application>Microsoft Office PowerPoint</Application>
  <PresentationFormat>On-screen Show (4:3)</PresentationFormat>
  <Paragraphs>78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Magic 8 Ball V1</vt:lpstr>
      <vt:lpstr>PowerPoint Presentation</vt:lpstr>
      <vt:lpstr>PowerPoint Presentation</vt:lpstr>
      <vt:lpstr>Magic 8 Ball Version 2</vt:lpstr>
      <vt:lpstr>Magic 8 Ball Version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Magic 8 Ball V1</dc:title>
  <dc:creator>Dominic Sheeran</dc:creator>
  <cp:lastModifiedBy>Dominic Sheeran</cp:lastModifiedBy>
  <cp:revision>6</cp:revision>
  <dcterms:created xsi:type="dcterms:W3CDTF">2018-05-03T07:14:37Z</dcterms:created>
  <dcterms:modified xsi:type="dcterms:W3CDTF">2018-05-23T11:10:16Z</dcterms:modified>
</cp:coreProperties>
</file>