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FBCC-7520-4E2B-87A8-5E85212083D0}" type="datetimeFigureOut">
              <a:rPr lang="en-GB" smtClean="0"/>
              <a:t>24/04/2018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26C-0CC7-4959-9BCF-BE2BDB3B88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878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FBCC-7520-4E2B-87A8-5E85212083D0}" type="datetimeFigureOut">
              <a:rPr lang="en-GB" smtClean="0"/>
              <a:t>24/04/2018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26C-0CC7-4959-9BCF-BE2BDB3B88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106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FBCC-7520-4E2B-87A8-5E85212083D0}" type="datetimeFigureOut">
              <a:rPr lang="en-GB" smtClean="0"/>
              <a:t>24/04/2018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26C-0CC7-4959-9BCF-BE2BDB3B88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863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FBCC-7520-4E2B-87A8-5E85212083D0}" type="datetimeFigureOut">
              <a:rPr lang="en-GB" smtClean="0"/>
              <a:t>24/04/2018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26C-0CC7-4959-9BCF-BE2BDB3B88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63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FBCC-7520-4E2B-87A8-5E85212083D0}" type="datetimeFigureOut">
              <a:rPr lang="en-GB" smtClean="0"/>
              <a:t>24/04/2018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26C-0CC7-4959-9BCF-BE2BDB3B88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964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FBCC-7520-4E2B-87A8-5E85212083D0}" type="datetimeFigureOut">
              <a:rPr lang="en-GB" smtClean="0"/>
              <a:t>24/04/2018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26C-0CC7-4959-9BCF-BE2BDB3B88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151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FBCC-7520-4E2B-87A8-5E85212083D0}" type="datetimeFigureOut">
              <a:rPr lang="en-GB" smtClean="0"/>
              <a:t>24/04/2018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26C-0CC7-4959-9BCF-BE2BDB3B88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315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FBCC-7520-4E2B-87A8-5E85212083D0}" type="datetimeFigureOut">
              <a:rPr lang="en-GB" smtClean="0"/>
              <a:t>24/04/2018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26C-0CC7-4959-9BCF-BE2BDB3B88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465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FBCC-7520-4E2B-87A8-5E85212083D0}" type="datetimeFigureOut">
              <a:rPr lang="en-GB" smtClean="0"/>
              <a:t>24/04/2018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26C-0CC7-4959-9BCF-BE2BDB3B88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623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FBCC-7520-4E2B-87A8-5E85212083D0}" type="datetimeFigureOut">
              <a:rPr lang="en-GB" smtClean="0"/>
              <a:t>24/04/2018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26C-0CC7-4959-9BCF-BE2BDB3B88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048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FBCC-7520-4E2B-87A8-5E85212083D0}" type="datetimeFigureOut">
              <a:rPr lang="en-GB" smtClean="0"/>
              <a:t>24/04/2018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26C-0CC7-4959-9BCF-BE2BDB3B88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84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0FBCC-7520-4E2B-87A8-5E85212083D0}" type="datetimeFigureOut">
              <a:rPr lang="en-GB" smtClean="0"/>
              <a:t>24/04/2018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F326C-0CC7-4959-9BCF-BE2BDB3B88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327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836712"/>
            <a:ext cx="8496944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b="1" strike="noStrike" spc="-1" dirty="0" smtClean="0">
                <a:latin typeface="Arial"/>
              </a:rPr>
              <a:t>What is a Computer  Network :</a:t>
            </a:r>
            <a:endParaRPr lang="en-US" b="0" strike="noStrike" spc="-1" dirty="0">
              <a:latin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116632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smtClean="0"/>
              <a:t>NETWORKS : </a:t>
            </a:r>
            <a:r>
              <a:rPr lang="en-GB" sz="3200" b="1" smtClean="0"/>
              <a:t>COMPUTING </a:t>
            </a:r>
            <a:r>
              <a:rPr lang="en-GB" sz="3200" b="1" dirty="0" smtClean="0"/>
              <a:t>REVISION</a:t>
            </a:r>
            <a:endParaRPr lang="en-GB" sz="3200" b="1" dirty="0"/>
          </a:p>
        </p:txBody>
      </p:sp>
      <p:sp>
        <p:nvSpPr>
          <p:cNvPr id="6" name="Rectangle 5"/>
          <p:cNvSpPr/>
          <p:nvPr/>
        </p:nvSpPr>
        <p:spPr>
          <a:xfrm>
            <a:off x="611560" y="1206044"/>
            <a:ext cx="8208912" cy="175432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b="0" strike="noStrike" spc="-1" dirty="0" smtClean="0">
                <a:latin typeface="Arial"/>
              </a:rPr>
              <a:t>“Two or more computers that are connected in some way (Cabled or Wireless) in order to communicate and </a:t>
            </a:r>
            <a:r>
              <a:rPr lang="en-US" b="1" strike="noStrike" spc="-1" dirty="0" smtClean="0">
                <a:solidFill>
                  <a:srgbClr val="FF0000"/>
                </a:solidFill>
                <a:latin typeface="Arial"/>
              </a:rPr>
              <a:t>share</a:t>
            </a:r>
            <a:r>
              <a:rPr lang="en-US" b="0" strike="noStrike" spc="-1" dirty="0" smtClean="0">
                <a:latin typeface="Arial"/>
              </a:rPr>
              <a:t> resources, usually a </a:t>
            </a:r>
            <a:r>
              <a:rPr lang="en-US" spc="-1" dirty="0" smtClean="0">
                <a:latin typeface="Arial"/>
              </a:rPr>
              <a:t>Local Area Network [LAN] </a:t>
            </a:r>
            <a:r>
              <a:rPr lang="en-US" b="0" strike="noStrike" spc="-1" dirty="0" smtClean="0">
                <a:latin typeface="Arial"/>
              </a:rPr>
              <a:t> or a Wide Area Network [WAN]”</a:t>
            </a:r>
          </a:p>
          <a:p>
            <a:endParaRPr lang="en-US" spc="-1" dirty="0">
              <a:latin typeface="Arial"/>
            </a:endParaRPr>
          </a:p>
          <a:p>
            <a:r>
              <a:rPr lang="en-US" b="1" strike="noStrike" spc="-1" dirty="0" smtClean="0">
                <a:solidFill>
                  <a:srgbClr val="FF0000"/>
                </a:solidFill>
                <a:latin typeface="Arial"/>
              </a:rPr>
              <a:t>Examples</a:t>
            </a:r>
            <a:r>
              <a:rPr lang="en-US" b="0" strike="noStrike" spc="-1" dirty="0" smtClean="0">
                <a:latin typeface="Arial"/>
              </a:rPr>
              <a:t>,  School Network = LAN            The Internet = WAN</a:t>
            </a:r>
          </a:p>
          <a:p>
            <a:r>
              <a:rPr lang="en-US" spc="-1" dirty="0">
                <a:latin typeface="Arial"/>
              </a:rPr>
              <a:t> </a:t>
            </a:r>
            <a:r>
              <a:rPr lang="en-US" spc="-1" dirty="0" smtClean="0">
                <a:latin typeface="Arial"/>
              </a:rPr>
              <a:t>                  A home network = LAN             The Banking System = WAN</a:t>
            </a:r>
            <a:endParaRPr lang="en-US" b="0" strike="noStrike" spc="-1" dirty="0">
              <a:latin typeface="Arial"/>
            </a:endParaRPr>
          </a:p>
        </p:txBody>
      </p:sp>
      <p:pic>
        <p:nvPicPr>
          <p:cNvPr id="7" name="Picture 2"/>
          <p:cNvPicPr/>
          <p:nvPr/>
        </p:nvPicPr>
        <p:blipFill>
          <a:blip r:embed="rId2"/>
          <a:stretch/>
        </p:blipFill>
        <p:spPr>
          <a:xfrm>
            <a:off x="971600" y="3021047"/>
            <a:ext cx="1241513" cy="1135776"/>
          </a:xfrm>
          <a:prstGeom prst="rect">
            <a:avLst/>
          </a:prstGeom>
          <a:ln>
            <a:noFill/>
          </a:ln>
        </p:spPr>
      </p:pic>
      <p:pic>
        <p:nvPicPr>
          <p:cNvPr id="8" name="Picture 6"/>
          <p:cNvPicPr/>
          <p:nvPr/>
        </p:nvPicPr>
        <p:blipFill>
          <a:blip r:embed="rId3"/>
          <a:stretch/>
        </p:blipFill>
        <p:spPr>
          <a:xfrm>
            <a:off x="3868688" y="3200175"/>
            <a:ext cx="1152128" cy="956648"/>
          </a:xfrm>
          <a:prstGeom prst="rect">
            <a:avLst/>
          </a:prstGeom>
          <a:ln>
            <a:noFill/>
          </a:ln>
        </p:spPr>
      </p:pic>
      <p:grpSp>
        <p:nvGrpSpPr>
          <p:cNvPr id="9" name="Group 8"/>
          <p:cNvGrpSpPr/>
          <p:nvPr/>
        </p:nvGrpSpPr>
        <p:grpSpPr>
          <a:xfrm>
            <a:off x="6444208" y="3240471"/>
            <a:ext cx="1212072" cy="916352"/>
            <a:chOff x="2455560" y="1644480"/>
            <a:chExt cx="5395680" cy="4573080"/>
          </a:xfrm>
        </p:grpSpPr>
        <p:pic>
          <p:nvPicPr>
            <p:cNvPr id="10" name="Picture 9"/>
            <p:cNvPicPr/>
            <p:nvPr/>
          </p:nvPicPr>
          <p:blipFill>
            <a:blip r:embed="rId4"/>
            <a:stretch/>
          </p:blipFill>
          <p:spPr>
            <a:xfrm>
              <a:off x="2455560" y="1644480"/>
              <a:ext cx="5395680" cy="457308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495" t="12787" r="27657" b="6841"/>
            <a:stretch/>
          </p:blipFill>
          <p:spPr>
            <a:xfrm>
              <a:off x="4788025" y="3820240"/>
              <a:ext cx="957853" cy="1355627"/>
            </a:xfrm>
            <a:prstGeom prst="rect">
              <a:avLst/>
            </a:prstGeom>
          </p:spPr>
        </p:pic>
      </p:grpSp>
      <p:sp>
        <p:nvSpPr>
          <p:cNvPr id="12" name="TextBox 11"/>
          <p:cNvSpPr txBox="1"/>
          <p:nvPr/>
        </p:nvSpPr>
        <p:spPr>
          <a:xfrm>
            <a:off x="989277" y="4131604"/>
            <a:ext cx="1296144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/>
              <a:t>The Bus Topology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Inexpensive and easy to add new computers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Has to be kept small because of Data Collisions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If main cable breaks the whole network is down</a:t>
            </a:r>
            <a:endParaRPr lang="en-GB" sz="1100" dirty="0"/>
          </a:p>
        </p:txBody>
      </p:sp>
      <p:sp>
        <p:nvSpPr>
          <p:cNvPr id="13" name="TextBox 12"/>
          <p:cNvSpPr txBox="1"/>
          <p:nvPr/>
        </p:nvSpPr>
        <p:spPr>
          <a:xfrm>
            <a:off x="3724672" y="4156823"/>
            <a:ext cx="1440160" cy="2562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 smtClean="0"/>
              <a:t>The Ring Topology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Data only travels in one direction so no data collisions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It Can be very large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If 1 computer is down the whole network is down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If cable breaks the whole network is down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Faults can </a:t>
            </a:r>
            <a:r>
              <a:rPr lang="en-GB" sz="1050" dirty="0" smtClean="0"/>
              <a:t>be difficult to find</a:t>
            </a:r>
          </a:p>
          <a:p>
            <a:endParaRPr lang="en-GB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6462192" y="4156823"/>
            <a:ext cx="1440160" cy="2377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 smtClean="0"/>
              <a:t>The Star Topology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It Can be very large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If 1 computer is down the network </a:t>
            </a:r>
            <a:r>
              <a:rPr lang="en-GB" sz="900" dirty="0"/>
              <a:t> </a:t>
            </a:r>
            <a:r>
              <a:rPr lang="en-GB" sz="900" dirty="0" smtClean="0"/>
              <a:t>is unaffected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Extra Cabling makes it e3xpensive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Very Efficient and robust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The choice for many offices and schools</a:t>
            </a:r>
            <a:endParaRPr lang="en-GB" sz="1050" dirty="0" smtClean="0"/>
          </a:p>
          <a:p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354766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Threats to a Network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GB" sz="3600" dirty="0" smtClean="0">
                <a:solidFill>
                  <a:srgbClr val="FF0000"/>
                </a:solidFill>
              </a:rPr>
              <a:t>Internal Threats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smtClean="0"/>
              <a:t>Power Failure</a:t>
            </a:r>
          </a:p>
          <a:p>
            <a:pPr marL="0" indent="0">
              <a:buNone/>
            </a:pPr>
            <a:r>
              <a:rPr lang="en-GB" dirty="0" smtClean="0"/>
              <a:t>Hardware Failure</a:t>
            </a:r>
          </a:p>
          <a:p>
            <a:pPr marL="0" indent="0">
              <a:buNone/>
            </a:pPr>
            <a:r>
              <a:rPr lang="en-GB" dirty="0" smtClean="0"/>
              <a:t>USB </a:t>
            </a:r>
            <a:r>
              <a:rPr lang="en-GB" dirty="0"/>
              <a:t>drives</a:t>
            </a:r>
          </a:p>
          <a:p>
            <a:pPr marL="0" indent="0">
              <a:buNone/>
            </a:pPr>
            <a:r>
              <a:rPr lang="en-GB" dirty="0"/>
              <a:t>laptops and netbooks</a:t>
            </a:r>
          </a:p>
          <a:p>
            <a:pPr marL="0" indent="0">
              <a:buNone/>
            </a:pPr>
            <a:r>
              <a:rPr lang="en-GB" dirty="0"/>
              <a:t>wireless access points</a:t>
            </a:r>
          </a:p>
          <a:p>
            <a:pPr marL="0" indent="0">
              <a:buNone/>
            </a:pPr>
            <a:r>
              <a:rPr lang="en-GB" dirty="0"/>
              <a:t>miscellaneous USB devices (digital cameras, MP3 players, etc.)</a:t>
            </a:r>
          </a:p>
          <a:p>
            <a:pPr marL="0" indent="0">
              <a:buNone/>
            </a:pPr>
            <a:r>
              <a:rPr lang="en-GB" dirty="0"/>
              <a:t>employees borrowing others’ machines or devices</a:t>
            </a:r>
          </a:p>
          <a:p>
            <a:pPr marL="0" indent="0">
              <a:buNone/>
            </a:pPr>
            <a:r>
              <a:rPr lang="en-GB" dirty="0" smtClean="0"/>
              <a:t>lack </a:t>
            </a:r>
            <a:r>
              <a:rPr lang="en-GB" dirty="0"/>
              <a:t>of employee alertness </a:t>
            </a:r>
          </a:p>
          <a:p>
            <a:pPr marL="0" indent="0">
              <a:buNone/>
            </a:pPr>
            <a:r>
              <a:rPr lang="en-GB" dirty="0"/>
              <a:t>smartphones</a:t>
            </a:r>
          </a:p>
          <a:p>
            <a:pPr marL="0" indent="0">
              <a:buNone/>
            </a:pPr>
            <a:r>
              <a:rPr lang="en-GB" dirty="0"/>
              <a:t>e-mail</a:t>
            </a:r>
            <a:endParaRPr lang="en-GB" dirty="0">
              <a:effectLst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en-GB" sz="3600" dirty="0" smtClean="0">
                <a:solidFill>
                  <a:srgbClr val="FF0000"/>
                </a:solidFill>
              </a:rPr>
              <a:t>External Threats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The </a:t>
            </a:r>
            <a:r>
              <a:rPr lang="en-GB" dirty="0"/>
              <a:t>Trojan Human </a:t>
            </a:r>
            <a:r>
              <a:rPr lang="en-GB" dirty="0" smtClean="0"/>
              <a:t>(People </a:t>
            </a:r>
            <a:r>
              <a:rPr lang="en-GB" dirty="0"/>
              <a:t>who visit </a:t>
            </a:r>
            <a:r>
              <a:rPr lang="en-GB" dirty="0" smtClean="0"/>
              <a:t>buildings </a:t>
            </a:r>
            <a:r>
              <a:rPr lang="en-GB" dirty="0"/>
              <a:t>disguised as employee personnel or contractors</a:t>
            </a:r>
            <a:r>
              <a:rPr lang="en-GB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Malware :  (Viruses, </a:t>
            </a:r>
            <a:r>
              <a:rPr lang="en-GB" dirty="0" err="1" smtClean="0"/>
              <a:t>Trojans,Worms,Keyloggers,Spyware</a:t>
            </a:r>
            <a:r>
              <a:rPr lang="en-GB" dirty="0" smtClean="0"/>
              <a:t>)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Unauthorised access to the network (Hackers or Identity theft)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2211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250</Words>
  <Application>Microsoft Office PowerPoint</Application>
  <PresentationFormat>On-screen Show (4:3)</PresentationFormat>
  <Paragraphs>48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Threats to a Network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Dominic Sheeran</dc:creator>
  <cp:lastModifiedBy>Dominic Sheeran</cp:lastModifiedBy>
  <cp:revision>8</cp:revision>
  <dcterms:created xsi:type="dcterms:W3CDTF">2018-03-16T10:45:33Z</dcterms:created>
  <dcterms:modified xsi:type="dcterms:W3CDTF">2018-04-24T08:07:41Z</dcterms:modified>
</cp:coreProperties>
</file>