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48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67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34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45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54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8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83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6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00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2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61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4E3E7-1900-4D47-90BD-DF34462C63FE}" type="datetimeFigureOut">
              <a:rPr lang="en-GB" smtClean="0"/>
              <a:t>24/05/2018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1DB13-C602-4C8D-B351-7AA1D42291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7772400" cy="1470025"/>
          </a:xfrm>
        </p:spPr>
        <p:txBody>
          <a:bodyPr/>
          <a:lstStyle/>
          <a:p>
            <a:r>
              <a:rPr lang="en-GB" dirty="0"/>
              <a:t>THE COMPUTER OPERATING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2204864"/>
            <a:ext cx="6400800" cy="17526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How important is It ?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What does it actually do ?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46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Learn about the different operating systems</a:t>
            </a:r>
          </a:p>
          <a:p>
            <a:endParaRPr lang="en-GB" dirty="0"/>
          </a:p>
          <a:p>
            <a:r>
              <a:rPr lang="en-GB" dirty="0" smtClean="0"/>
              <a:t>Understand the importance of the operating system</a:t>
            </a:r>
          </a:p>
          <a:p>
            <a:endParaRPr lang="en-GB" dirty="0"/>
          </a:p>
          <a:p>
            <a:r>
              <a:rPr lang="en-GB" dirty="0" smtClean="0"/>
              <a:t>Investigate the range of tasks performed by the operating system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752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COMPUTER OPERATING SYSTEM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108" y="1628800"/>
            <a:ext cx="4633784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200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3657600" cy="274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200" y="692696"/>
            <a:ext cx="4268269" cy="30940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573016"/>
            <a:ext cx="3686421" cy="24687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48064" y="4149080"/>
            <a:ext cx="3888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THE COMMAND LINE </a:t>
            </a:r>
          </a:p>
          <a:p>
            <a:r>
              <a:rPr lang="en-GB" sz="3200" dirty="0" smtClean="0"/>
              <a:t>INTERFACE [ CLI ]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61243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04663"/>
            <a:ext cx="3259063" cy="24411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4" t="14114"/>
          <a:stretch/>
        </p:blipFill>
        <p:spPr>
          <a:xfrm>
            <a:off x="332508" y="548681"/>
            <a:ext cx="3759439" cy="27116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48418"/>
            <a:ext cx="4032448" cy="23872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76056" y="3356992"/>
            <a:ext cx="36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Graphical User Interface [GUI]</a:t>
            </a:r>
          </a:p>
          <a:p>
            <a:endParaRPr lang="en-GB" sz="2800" dirty="0"/>
          </a:p>
          <a:p>
            <a:r>
              <a:rPr lang="en-GB" sz="2800" dirty="0" smtClean="0"/>
              <a:t>Always Think WIMP :  Windows, Icons, Menus, Pointer 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6404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en-GB" dirty="0"/>
              <a:t>THE COMPUTER OPERATING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6400800" cy="381642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Explain </a:t>
            </a:r>
            <a:r>
              <a:rPr lang="en-GB" dirty="0">
                <a:solidFill>
                  <a:schemeClr val="tx1"/>
                </a:solidFill>
              </a:rPr>
              <a:t>one reason why multi-tasking is needed in an operating system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State three </a:t>
            </a:r>
            <a:r>
              <a:rPr lang="en-GB" dirty="0">
                <a:solidFill>
                  <a:schemeClr val="tx1"/>
                </a:solidFill>
              </a:rPr>
              <a:t>other functions of an operating </a:t>
            </a:r>
            <a:r>
              <a:rPr lang="en-GB" dirty="0" smtClean="0">
                <a:solidFill>
                  <a:schemeClr val="tx1"/>
                </a:solidFill>
              </a:rPr>
              <a:t>system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1)</a:t>
            </a: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2)</a:t>
            </a: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3)</a:t>
            </a:r>
            <a:endParaRPr lang="en-GB" dirty="0">
              <a:solidFill>
                <a:schemeClr val="tx1"/>
              </a:solidFill>
            </a:endParaRP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42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100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COMPUTER OPERATING SYSTEM</vt:lpstr>
      <vt:lpstr>Learning Objectives</vt:lpstr>
      <vt:lpstr>THE COMPUTER OPERATING SYSTEM</vt:lpstr>
      <vt:lpstr>PowerPoint Presentation</vt:lpstr>
      <vt:lpstr>PowerPoint Presentation</vt:lpstr>
      <vt:lpstr>THE COMPUTER OPERATING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COMPUTER OPERATING SYSTEM</dc:title>
  <dc:creator>Dominic Sheeran</dc:creator>
  <cp:lastModifiedBy>Dominic Sheeran</cp:lastModifiedBy>
  <cp:revision>4</cp:revision>
  <dcterms:created xsi:type="dcterms:W3CDTF">2018-05-24T10:44:22Z</dcterms:created>
  <dcterms:modified xsi:type="dcterms:W3CDTF">2018-05-24T13:30:37Z</dcterms:modified>
</cp:coreProperties>
</file>