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7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4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5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4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0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2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1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E3E7-1900-4D47-90BD-DF34462C63FE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B13-C602-4C8D-B351-7AA1D422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/>
          <a:lstStyle/>
          <a:p>
            <a:r>
              <a:rPr lang="en-GB" dirty="0"/>
              <a:t>THE COMPUTER OPERATING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How important is It 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What does it actually do 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6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 about the different operating systems</a:t>
            </a:r>
          </a:p>
          <a:p>
            <a:endParaRPr lang="en-GB" dirty="0"/>
          </a:p>
          <a:p>
            <a:r>
              <a:rPr lang="en-GB" dirty="0" smtClean="0"/>
              <a:t>Understand the importance of the operating system</a:t>
            </a:r>
          </a:p>
          <a:p>
            <a:endParaRPr lang="en-GB" dirty="0"/>
          </a:p>
          <a:p>
            <a:r>
              <a:rPr lang="en-GB" dirty="0" smtClean="0"/>
              <a:t>Investigate the range of tasks performed by the operating system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752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COMPUTER OPERATING SYSTEM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8" y="1628800"/>
            <a:ext cx="4633784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0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365760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00" y="692696"/>
            <a:ext cx="4268269" cy="30940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3686421" cy="24687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4149080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COMMAND LINE </a:t>
            </a:r>
          </a:p>
          <a:p>
            <a:r>
              <a:rPr lang="en-GB" sz="3200" dirty="0" smtClean="0"/>
              <a:t>INTERFACE [ CLI 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124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4663"/>
            <a:ext cx="3259063" cy="24411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4" t="14114"/>
          <a:stretch/>
        </p:blipFill>
        <p:spPr>
          <a:xfrm>
            <a:off x="332508" y="548681"/>
            <a:ext cx="3759439" cy="2711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48418"/>
            <a:ext cx="4032448" cy="23872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056" y="3356992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Graphical User Interface [GUI]</a:t>
            </a:r>
          </a:p>
          <a:p>
            <a:endParaRPr lang="en-GB" sz="2800" dirty="0"/>
          </a:p>
          <a:p>
            <a:r>
              <a:rPr lang="en-GB" sz="2800" dirty="0" smtClean="0"/>
              <a:t>Always Think WIMP :  Windows, Icons, Menus, Pointer 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40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en-GB" dirty="0"/>
              <a:t>THE COMPUTER OPERATING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Explain </a:t>
            </a:r>
            <a:r>
              <a:rPr lang="en-GB" dirty="0">
                <a:solidFill>
                  <a:schemeClr val="tx1"/>
                </a:solidFill>
              </a:rPr>
              <a:t>one reason why multi-tasking is needed in an operating system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State three </a:t>
            </a:r>
            <a:r>
              <a:rPr lang="en-GB" dirty="0">
                <a:solidFill>
                  <a:schemeClr val="tx1"/>
                </a:solidFill>
              </a:rPr>
              <a:t>other functions of an operating </a:t>
            </a:r>
            <a:r>
              <a:rPr lang="en-GB" dirty="0" smtClean="0">
                <a:solidFill>
                  <a:schemeClr val="tx1"/>
                </a:solidFill>
              </a:rPr>
              <a:t>system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1)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2)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3)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2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COMPUTER OPERATING SYSTEM</vt:lpstr>
      <vt:lpstr>Learning Objectives</vt:lpstr>
      <vt:lpstr>THE COMPUTER OPERATING SYSTEM</vt:lpstr>
      <vt:lpstr>PowerPoint Presentation</vt:lpstr>
      <vt:lpstr>PowerPoint Presentation</vt:lpstr>
      <vt:lpstr>THE COMPUTER OPERATING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COMPUTER OPERATING SYSTEM</dc:title>
  <dc:creator>Dominic Sheeran</dc:creator>
  <cp:lastModifiedBy>Dominic Sheeran</cp:lastModifiedBy>
  <cp:revision>4</cp:revision>
  <dcterms:created xsi:type="dcterms:W3CDTF">2018-05-24T10:44:22Z</dcterms:created>
  <dcterms:modified xsi:type="dcterms:W3CDTF">2018-05-24T13:30:37Z</dcterms:modified>
</cp:coreProperties>
</file>