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7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3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1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58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2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2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8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84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4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5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8D3A-F254-4B7E-AA28-A325B84E5CD5}" type="datetimeFigureOut">
              <a:rPr lang="en-GB" smtClean="0"/>
              <a:t>11/05/2018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3393-B0B3-439B-81D0-FB5335674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8930048" TargetMode="External"/><Relationship Id="rId2" Type="http://schemas.openxmlformats.org/officeDocument/2006/relationships/hyperlink" Target="https://www.theguardian.com/technology/2017/apr/06/uber-contract-gibberish-says-mp-investigating-gig-econom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heknowledgeexchangeblog.com/2016/10/14/the-pros-and-cons-of-the-gig-economy/" TargetMode="External"/><Relationship Id="rId5" Type="http://schemas.openxmlformats.org/officeDocument/2006/relationships/hyperlink" Target="https://www.theguardian.com/society/2015/feb/22/youth-unemployment-jobless-figure" TargetMode="External"/><Relationship Id="rId4" Type="http://schemas.openxmlformats.org/officeDocument/2006/relationships/hyperlink" Target="https://www.theguardian.com/business/2017/mar/03/zero-hours-contracts-uk-record-hig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GB" dirty="0" smtClean="0"/>
              <a:t>The Changing Face of Employment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2060848"/>
            <a:ext cx="6552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https://www.theguardian.com/technology/2017/apr/06/uber-contract-gibberish-says-mp-investigating-gig-economy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The Gig Economy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4"/>
              </a:rPr>
              <a:t>https://www.theguardian.com/business/2017/mar/03/zero-hours-contracts-uk-record-high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5"/>
              </a:rPr>
              <a:t>https://www.theguardian.com/society/2015/feb/22/youth-unemployment-jobless-figure</a:t>
            </a:r>
            <a:endParaRPr lang="en-GB" dirty="0" smtClean="0"/>
          </a:p>
          <a:p>
            <a:endParaRPr lang="en-GB" dirty="0"/>
          </a:p>
          <a:p>
            <a:r>
              <a:rPr lang="en-GB" smtClean="0">
                <a:hlinkClick r:id="rId6"/>
              </a:rPr>
              <a:t>Pros and Cons of The Gig Economy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6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Changing Face of Employment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Changing Face of Employment</dc:title>
  <dc:creator>Dominic Sheeran</dc:creator>
  <cp:lastModifiedBy>Dominic Sheeran</cp:lastModifiedBy>
  <cp:revision>2</cp:revision>
  <dcterms:created xsi:type="dcterms:W3CDTF">2018-05-11T09:57:03Z</dcterms:created>
  <dcterms:modified xsi:type="dcterms:W3CDTF">2018-05-11T10:17:29Z</dcterms:modified>
</cp:coreProperties>
</file>