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4" r:id="rId9"/>
    <p:sldId id="265" r:id="rId10"/>
    <p:sldId id="266" r:id="rId11"/>
    <p:sldId id="269" r:id="rId12"/>
    <p:sldId id="271" r:id="rId13"/>
    <p:sldId id="275" r:id="rId14"/>
    <p:sldId id="278" r:id="rId15"/>
    <p:sldId id="280" r:id="rId16"/>
    <p:sldId id="281" r:id="rId17"/>
    <p:sldId id="282" r:id="rId18"/>
    <p:sldId id="284" r:id="rId19"/>
    <p:sldId id="285" r:id="rId20"/>
    <p:sldId id="286" r:id="rId21"/>
    <p:sldId id="294" r:id="rId22"/>
    <p:sldId id="293" r:id="rId23"/>
    <p:sldId id="288" r:id="rId24"/>
    <p:sldId id="287" r:id="rId25"/>
    <p:sldId id="297" r:id="rId26"/>
  </p:sldIdLst>
  <p:sldSz cx="24384000" cy="13716000"/>
  <p:notesSz cx="6858000" cy="9144000"/>
  <p:embeddedFontLst>
    <p:embeddedFont>
      <p:font typeface="Times" panose="02020603050405020304" pitchFamily="18" charset="0"/>
      <p:regular r:id="rId28"/>
      <p:bold r:id="rId29"/>
      <p:italic r:id="rId30"/>
      <p:boldItalic r:id="rId31"/>
    </p:embeddedFont>
    <p:embeddedFont>
      <p:font typeface="Poppins" panose="020B0604020202020204" charset="0"/>
      <p:bold r:id="rId32"/>
      <p:boldItalic r:id="rId33"/>
    </p:embeddedFont>
    <p:embeddedFont>
      <p:font typeface="Helvetica Neue"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9" roundtripDataSignature="AMtx7mjlnuGLOih6fE2QmuVlAS3uySnYJ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96" autoAdjust="0"/>
  </p:normalViewPr>
  <p:slideViewPr>
    <p:cSldViewPr snapToGrid="0">
      <p:cViewPr varScale="1">
        <p:scale>
          <a:sx n="41" d="100"/>
          <a:sy n="41" d="100"/>
        </p:scale>
        <p:origin x="4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51"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1989362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4477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6331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8137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2051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2368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9362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9506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7985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2402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3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6329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3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6232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6298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3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0159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3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8117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0816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3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94054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0108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3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6013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2261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4697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3424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4231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6721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1791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265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003462"/>
        </a:solidFill>
        <a:effectLst/>
      </p:bgPr>
    </p:bg>
    <p:spTree>
      <p:nvGrpSpPr>
        <p:cNvPr id="1" name="Shape 9"/>
        <p:cNvGrpSpPr/>
        <p:nvPr/>
      </p:nvGrpSpPr>
      <p:grpSpPr>
        <a:xfrm>
          <a:off x="0" y="0"/>
          <a:ext cx="0" cy="0"/>
          <a:chOff x="0" y="0"/>
          <a:chExt cx="0" cy="0"/>
        </a:xfrm>
      </p:grpSpPr>
      <p:sp>
        <p:nvSpPr>
          <p:cNvPr id="10" name="Google Shape;10;p41"/>
          <p:cNvSpPr txBox="1">
            <a:spLocks noGrp="1"/>
          </p:cNvSpPr>
          <p:nvPr>
            <p:ph type="body" idx="1"/>
          </p:nvPr>
        </p:nvSpPr>
        <p:spPr>
          <a:xfrm>
            <a:off x="1201340" y="11847162"/>
            <a:ext cx="21971003" cy="6369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FFFFFF"/>
              </a:buClr>
              <a:buSzPts val="3600"/>
              <a:buFont typeface="Helvetica Neue"/>
              <a:buNone/>
              <a:defRPr sz="3600" b="1">
                <a:solidFill>
                  <a:srgbClr val="FFFFFF"/>
                </a:solidFill>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1" name="Google Shape;11;p41"/>
          <p:cNvSpPr txBox="1">
            <a:spLocks noGrp="1"/>
          </p:cNvSpPr>
          <p:nvPr>
            <p:ph type="title"/>
          </p:nvPr>
        </p:nvSpPr>
        <p:spPr>
          <a:xfrm>
            <a:off x="1206496" y="2574991"/>
            <a:ext cx="21971004" cy="4648201"/>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FFFFFF"/>
              </a:buClr>
              <a:buSzPts val="11600"/>
              <a:buFont typeface="Helvetica Neue"/>
              <a:buNone/>
              <a:defRPr sz="11600">
                <a:solidFill>
                  <a:srgbClr val="FFFFFF"/>
                </a:solidFill>
              </a:defRPr>
            </a:lvl1pPr>
            <a:lvl2pPr lvl="1" algn="l">
              <a:lnSpc>
                <a:spcPct val="80000"/>
              </a:lnSpc>
              <a:spcBef>
                <a:spcPts val="0"/>
              </a:spcBef>
              <a:spcAft>
                <a:spcPts val="0"/>
              </a:spcAft>
              <a:buClr>
                <a:srgbClr val="004C7F"/>
              </a:buClr>
              <a:buSzPts val="1800"/>
              <a:buNone/>
              <a:defRPr/>
            </a:lvl2pPr>
            <a:lvl3pPr lvl="2" algn="l">
              <a:lnSpc>
                <a:spcPct val="80000"/>
              </a:lnSpc>
              <a:spcBef>
                <a:spcPts val="0"/>
              </a:spcBef>
              <a:spcAft>
                <a:spcPts val="0"/>
              </a:spcAft>
              <a:buClr>
                <a:srgbClr val="004C7F"/>
              </a:buClr>
              <a:buSzPts val="1800"/>
              <a:buNone/>
              <a:defRPr/>
            </a:lvl3pPr>
            <a:lvl4pPr lvl="3" algn="l">
              <a:lnSpc>
                <a:spcPct val="80000"/>
              </a:lnSpc>
              <a:spcBef>
                <a:spcPts val="0"/>
              </a:spcBef>
              <a:spcAft>
                <a:spcPts val="0"/>
              </a:spcAft>
              <a:buClr>
                <a:srgbClr val="004C7F"/>
              </a:buClr>
              <a:buSzPts val="1800"/>
              <a:buNone/>
              <a:defRPr/>
            </a:lvl4pPr>
            <a:lvl5pPr lvl="4" algn="l">
              <a:lnSpc>
                <a:spcPct val="80000"/>
              </a:lnSpc>
              <a:spcBef>
                <a:spcPts val="0"/>
              </a:spcBef>
              <a:spcAft>
                <a:spcPts val="0"/>
              </a:spcAft>
              <a:buClr>
                <a:srgbClr val="004C7F"/>
              </a:buClr>
              <a:buSzPts val="1800"/>
              <a:buNone/>
              <a:defRPr/>
            </a:lvl5pPr>
            <a:lvl6pPr lvl="5" algn="l">
              <a:lnSpc>
                <a:spcPct val="80000"/>
              </a:lnSpc>
              <a:spcBef>
                <a:spcPts val="0"/>
              </a:spcBef>
              <a:spcAft>
                <a:spcPts val="0"/>
              </a:spcAft>
              <a:buClr>
                <a:srgbClr val="004C7F"/>
              </a:buClr>
              <a:buSzPts val="1800"/>
              <a:buNone/>
              <a:defRPr/>
            </a:lvl6pPr>
            <a:lvl7pPr lvl="6" algn="l">
              <a:lnSpc>
                <a:spcPct val="80000"/>
              </a:lnSpc>
              <a:spcBef>
                <a:spcPts val="0"/>
              </a:spcBef>
              <a:spcAft>
                <a:spcPts val="0"/>
              </a:spcAft>
              <a:buClr>
                <a:srgbClr val="004C7F"/>
              </a:buClr>
              <a:buSzPts val="1800"/>
              <a:buNone/>
              <a:defRPr/>
            </a:lvl7pPr>
            <a:lvl8pPr lvl="7" algn="l">
              <a:lnSpc>
                <a:spcPct val="80000"/>
              </a:lnSpc>
              <a:spcBef>
                <a:spcPts val="0"/>
              </a:spcBef>
              <a:spcAft>
                <a:spcPts val="0"/>
              </a:spcAft>
              <a:buClr>
                <a:srgbClr val="004C7F"/>
              </a:buClr>
              <a:buSzPts val="1800"/>
              <a:buNone/>
              <a:defRPr/>
            </a:lvl8pPr>
            <a:lvl9pPr lvl="8" algn="l">
              <a:lnSpc>
                <a:spcPct val="80000"/>
              </a:lnSpc>
              <a:spcBef>
                <a:spcPts val="0"/>
              </a:spcBef>
              <a:spcAft>
                <a:spcPts val="0"/>
              </a:spcAft>
              <a:buClr>
                <a:srgbClr val="004C7F"/>
              </a:buClr>
              <a:buSzPts val="1800"/>
              <a:buNone/>
              <a:defRPr/>
            </a:lvl9pPr>
          </a:lstStyle>
          <a:p>
            <a:endParaRPr/>
          </a:p>
        </p:txBody>
      </p:sp>
      <p:sp>
        <p:nvSpPr>
          <p:cNvPr id="12" name="Google Shape;12;p41"/>
          <p:cNvSpPr txBox="1">
            <a:spLocks noGrp="1"/>
          </p:cNvSpPr>
          <p:nvPr>
            <p:ph type="body" idx="2"/>
          </p:nvPr>
        </p:nvSpPr>
        <p:spPr>
          <a:xfrm>
            <a:off x="1201342" y="7210490"/>
            <a:ext cx="21971001" cy="1905001"/>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chemeClr val="accent1"/>
              </a:buClr>
              <a:buSzPts val="5500"/>
              <a:buFont typeface="Helvetica Neue"/>
              <a:buNone/>
              <a:defRPr sz="5500" b="1">
                <a:solidFill>
                  <a:schemeClr val="accent1"/>
                </a:solidFill>
              </a:defRPr>
            </a:lvl1pPr>
            <a:lvl2pPr marL="914400" lvl="1" indent="-228600" algn="l">
              <a:lnSpc>
                <a:spcPct val="100000"/>
              </a:lnSpc>
              <a:spcBef>
                <a:spcPts val="0"/>
              </a:spcBef>
              <a:spcAft>
                <a:spcPts val="0"/>
              </a:spcAft>
              <a:buClr>
                <a:schemeClr val="accent1"/>
              </a:buClr>
              <a:buSzPts val="5500"/>
              <a:buFont typeface="Helvetica Neue"/>
              <a:buNone/>
              <a:defRPr sz="5500" b="1">
                <a:solidFill>
                  <a:schemeClr val="accent1"/>
                </a:solidFill>
              </a:defRPr>
            </a:lvl2pPr>
            <a:lvl3pPr marL="1371600" lvl="2" indent="-228600" algn="l">
              <a:lnSpc>
                <a:spcPct val="100000"/>
              </a:lnSpc>
              <a:spcBef>
                <a:spcPts val="0"/>
              </a:spcBef>
              <a:spcAft>
                <a:spcPts val="0"/>
              </a:spcAft>
              <a:buClr>
                <a:schemeClr val="accent1"/>
              </a:buClr>
              <a:buSzPts val="5500"/>
              <a:buFont typeface="Helvetica Neue"/>
              <a:buNone/>
              <a:defRPr sz="5500" b="1">
                <a:solidFill>
                  <a:schemeClr val="accent1"/>
                </a:solidFill>
              </a:defRPr>
            </a:lvl3pPr>
            <a:lvl4pPr marL="1828800" lvl="3" indent="-228600" algn="l">
              <a:lnSpc>
                <a:spcPct val="100000"/>
              </a:lnSpc>
              <a:spcBef>
                <a:spcPts val="0"/>
              </a:spcBef>
              <a:spcAft>
                <a:spcPts val="0"/>
              </a:spcAft>
              <a:buClr>
                <a:schemeClr val="accent1"/>
              </a:buClr>
              <a:buSzPts val="5500"/>
              <a:buFont typeface="Helvetica Neue"/>
              <a:buNone/>
              <a:defRPr sz="5500" b="1">
                <a:solidFill>
                  <a:schemeClr val="accent1"/>
                </a:solidFill>
              </a:defRPr>
            </a:lvl4pPr>
            <a:lvl5pPr marL="2286000" lvl="4" indent="-228600" algn="l">
              <a:lnSpc>
                <a:spcPct val="100000"/>
              </a:lnSpc>
              <a:spcBef>
                <a:spcPts val="0"/>
              </a:spcBef>
              <a:spcAft>
                <a:spcPts val="0"/>
              </a:spcAft>
              <a:buClr>
                <a:schemeClr val="accent1"/>
              </a:buClr>
              <a:buSzPts val="5500"/>
              <a:buFont typeface="Helvetica Neue"/>
              <a:buNone/>
              <a:defRPr sz="5500" b="1">
                <a:solidFill>
                  <a:schemeClr val="accent1"/>
                </a:solidFill>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3" name="Google Shape;13;p41"/>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FFFFFF"/>
              </a:buClr>
              <a:buSzPts val="1800"/>
              <a:buFont typeface="Helvetica Neue"/>
              <a:buNone/>
              <a:defRPr>
                <a:solidFill>
                  <a:srgbClr val="FFFFFF"/>
                </a:solidFill>
              </a:defRPr>
            </a:lvl1pPr>
            <a:lvl2pPr marL="0" marR="0" lvl="1" indent="0" algn="ctr">
              <a:lnSpc>
                <a:spcPct val="100000"/>
              </a:lnSpc>
              <a:spcBef>
                <a:spcPts val="0"/>
              </a:spcBef>
              <a:spcAft>
                <a:spcPts val="0"/>
              </a:spcAft>
              <a:buClr>
                <a:srgbClr val="FFFFFF"/>
              </a:buClr>
              <a:buSzPts val="1800"/>
              <a:buFont typeface="Helvetica Neue"/>
              <a:buNone/>
              <a:defRPr>
                <a:solidFill>
                  <a:srgbClr val="FFFFFF"/>
                </a:solidFill>
              </a:defRPr>
            </a:lvl2pPr>
            <a:lvl3pPr marL="0" marR="0" lvl="2" indent="0" algn="ctr">
              <a:lnSpc>
                <a:spcPct val="100000"/>
              </a:lnSpc>
              <a:spcBef>
                <a:spcPts val="0"/>
              </a:spcBef>
              <a:spcAft>
                <a:spcPts val="0"/>
              </a:spcAft>
              <a:buClr>
                <a:srgbClr val="FFFFFF"/>
              </a:buClr>
              <a:buSzPts val="1800"/>
              <a:buFont typeface="Helvetica Neue"/>
              <a:buNone/>
              <a:defRPr>
                <a:solidFill>
                  <a:srgbClr val="FFFFFF"/>
                </a:solidFill>
              </a:defRPr>
            </a:lvl3pPr>
            <a:lvl4pPr marL="0" marR="0" lvl="3" indent="0" algn="ctr">
              <a:lnSpc>
                <a:spcPct val="100000"/>
              </a:lnSpc>
              <a:spcBef>
                <a:spcPts val="0"/>
              </a:spcBef>
              <a:spcAft>
                <a:spcPts val="0"/>
              </a:spcAft>
              <a:buClr>
                <a:srgbClr val="FFFFFF"/>
              </a:buClr>
              <a:buSzPts val="1800"/>
              <a:buFont typeface="Helvetica Neue"/>
              <a:buNone/>
              <a:defRPr>
                <a:solidFill>
                  <a:srgbClr val="FFFFFF"/>
                </a:solidFill>
              </a:defRPr>
            </a:lvl4pPr>
            <a:lvl5pPr marL="0" marR="0" lvl="4" indent="0" algn="ctr">
              <a:lnSpc>
                <a:spcPct val="100000"/>
              </a:lnSpc>
              <a:spcBef>
                <a:spcPts val="0"/>
              </a:spcBef>
              <a:spcAft>
                <a:spcPts val="0"/>
              </a:spcAft>
              <a:buClr>
                <a:srgbClr val="FFFFFF"/>
              </a:buClr>
              <a:buSzPts val="1800"/>
              <a:buFont typeface="Helvetica Neue"/>
              <a:buNone/>
              <a:defRPr>
                <a:solidFill>
                  <a:srgbClr val="FFFFFF"/>
                </a:solidFill>
              </a:defRPr>
            </a:lvl5pPr>
            <a:lvl6pPr marL="0" marR="0" lvl="5" indent="0" algn="ctr">
              <a:lnSpc>
                <a:spcPct val="100000"/>
              </a:lnSpc>
              <a:spcBef>
                <a:spcPts val="0"/>
              </a:spcBef>
              <a:spcAft>
                <a:spcPts val="0"/>
              </a:spcAft>
              <a:buClr>
                <a:srgbClr val="FFFFFF"/>
              </a:buClr>
              <a:buSzPts val="1800"/>
              <a:buFont typeface="Helvetica Neue"/>
              <a:buNone/>
              <a:defRPr>
                <a:solidFill>
                  <a:srgbClr val="FFFFFF"/>
                </a:solidFill>
              </a:defRPr>
            </a:lvl6pPr>
            <a:lvl7pPr marL="0" marR="0" lvl="6" indent="0" algn="ctr">
              <a:lnSpc>
                <a:spcPct val="100000"/>
              </a:lnSpc>
              <a:spcBef>
                <a:spcPts val="0"/>
              </a:spcBef>
              <a:spcAft>
                <a:spcPts val="0"/>
              </a:spcAft>
              <a:buClr>
                <a:srgbClr val="FFFFFF"/>
              </a:buClr>
              <a:buSzPts val="1800"/>
              <a:buFont typeface="Helvetica Neue"/>
              <a:buNone/>
              <a:defRPr>
                <a:solidFill>
                  <a:srgbClr val="FFFFFF"/>
                </a:solidFill>
              </a:defRPr>
            </a:lvl7pPr>
            <a:lvl8pPr marL="0" marR="0" lvl="7" indent="0" algn="ctr">
              <a:lnSpc>
                <a:spcPct val="100000"/>
              </a:lnSpc>
              <a:spcBef>
                <a:spcPts val="0"/>
              </a:spcBef>
              <a:spcAft>
                <a:spcPts val="0"/>
              </a:spcAft>
              <a:buClr>
                <a:srgbClr val="FFFFFF"/>
              </a:buClr>
              <a:buSzPts val="1800"/>
              <a:buFont typeface="Helvetica Neue"/>
              <a:buNone/>
              <a:defRPr>
                <a:solidFill>
                  <a:srgbClr val="FFFFFF"/>
                </a:solidFill>
              </a:defRPr>
            </a:lvl8pPr>
            <a:lvl9pPr marL="0" marR="0" lvl="8" indent="0" algn="ctr">
              <a:lnSpc>
                <a:spcPct val="100000"/>
              </a:lnSpc>
              <a:spcBef>
                <a:spcPts val="0"/>
              </a:spcBef>
              <a:spcAft>
                <a:spcPts val="0"/>
              </a:spcAft>
              <a:buClr>
                <a:srgbClr val="FFFFFF"/>
              </a:buClr>
              <a:buSzPts val="1800"/>
              <a:buFont typeface="Helvetica Neue"/>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tatement">
  <p:cSld name="Statement">
    <p:spTree>
      <p:nvGrpSpPr>
        <p:cNvPr id="1" name="Shape 51"/>
        <p:cNvGrpSpPr/>
        <p:nvPr/>
      </p:nvGrpSpPr>
      <p:grpSpPr>
        <a:xfrm>
          <a:off x="0" y="0"/>
          <a:ext cx="0" cy="0"/>
          <a:chOff x="0" y="0"/>
          <a:chExt cx="0" cy="0"/>
        </a:xfrm>
      </p:grpSpPr>
      <p:sp>
        <p:nvSpPr>
          <p:cNvPr id="52" name="Google Shape;52;p50"/>
          <p:cNvSpPr txBox="1">
            <a:spLocks noGrp="1"/>
          </p:cNvSpPr>
          <p:nvPr>
            <p:ph type="body" idx="1"/>
          </p:nvPr>
        </p:nvSpPr>
        <p:spPr>
          <a:xfrm>
            <a:off x="1206500" y="4920843"/>
            <a:ext cx="21971000" cy="3874314"/>
          </a:xfrm>
          <a:prstGeom prst="rect">
            <a:avLst/>
          </a:prstGeom>
          <a:noFill/>
          <a:ln>
            <a:noFill/>
          </a:ln>
        </p:spPr>
        <p:txBody>
          <a:bodyPr spcFirstLastPara="1" wrap="square" lIns="50800" tIns="50800" rIns="50800" bIns="50800" anchor="ctr" anchorCtr="0">
            <a:normAutofit/>
          </a:bodyPr>
          <a:lstStyle>
            <a:lvl1pPr marL="457200" lvl="0" indent="-228600" algn="ctr">
              <a:lnSpc>
                <a:spcPct val="80000"/>
              </a:lnSpc>
              <a:spcBef>
                <a:spcPts val="0"/>
              </a:spcBef>
              <a:spcAft>
                <a:spcPts val="0"/>
              </a:spcAft>
              <a:buClr>
                <a:srgbClr val="004C7F"/>
              </a:buClr>
              <a:buSzPts val="11600"/>
              <a:buFont typeface="Helvetica Neue"/>
              <a:buNone/>
              <a:defRPr sz="11600">
                <a:solidFill>
                  <a:srgbClr val="004C7F"/>
                </a:solidFill>
                <a:latin typeface="Helvetica Neue"/>
                <a:ea typeface="Helvetica Neue"/>
                <a:cs typeface="Helvetica Neue"/>
                <a:sym typeface="Helvetica Neue"/>
              </a:defRPr>
            </a:lvl1pPr>
            <a:lvl2pPr marL="914400" lvl="1" indent="-228600" algn="ctr">
              <a:lnSpc>
                <a:spcPct val="80000"/>
              </a:lnSpc>
              <a:spcBef>
                <a:spcPts val="0"/>
              </a:spcBef>
              <a:spcAft>
                <a:spcPts val="0"/>
              </a:spcAft>
              <a:buClr>
                <a:srgbClr val="004C7F"/>
              </a:buClr>
              <a:buSzPts val="11600"/>
              <a:buFont typeface="Helvetica Neue"/>
              <a:buNone/>
              <a:defRPr sz="11600">
                <a:solidFill>
                  <a:srgbClr val="004C7F"/>
                </a:solidFill>
                <a:latin typeface="Helvetica Neue"/>
                <a:ea typeface="Helvetica Neue"/>
                <a:cs typeface="Helvetica Neue"/>
                <a:sym typeface="Helvetica Neue"/>
              </a:defRPr>
            </a:lvl2pPr>
            <a:lvl3pPr marL="1371600" lvl="2" indent="-228600" algn="ctr">
              <a:lnSpc>
                <a:spcPct val="80000"/>
              </a:lnSpc>
              <a:spcBef>
                <a:spcPts val="0"/>
              </a:spcBef>
              <a:spcAft>
                <a:spcPts val="0"/>
              </a:spcAft>
              <a:buClr>
                <a:srgbClr val="004C7F"/>
              </a:buClr>
              <a:buSzPts val="11600"/>
              <a:buFont typeface="Helvetica Neue"/>
              <a:buNone/>
              <a:defRPr sz="11600">
                <a:solidFill>
                  <a:srgbClr val="004C7F"/>
                </a:solidFill>
                <a:latin typeface="Helvetica Neue"/>
                <a:ea typeface="Helvetica Neue"/>
                <a:cs typeface="Helvetica Neue"/>
                <a:sym typeface="Helvetica Neue"/>
              </a:defRPr>
            </a:lvl3pPr>
            <a:lvl4pPr marL="1828800" lvl="3" indent="-228600" algn="ctr">
              <a:lnSpc>
                <a:spcPct val="80000"/>
              </a:lnSpc>
              <a:spcBef>
                <a:spcPts val="0"/>
              </a:spcBef>
              <a:spcAft>
                <a:spcPts val="0"/>
              </a:spcAft>
              <a:buClr>
                <a:srgbClr val="004C7F"/>
              </a:buClr>
              <a:buSzPts val="11600"/>
              <a:buFont typeface="Helvetica Neue"/>
              <a:buNone/>
              <a:defRPr sz="11600">
                <a:solidFill>
                  <a:srgbClr val="004C7F"/>
                </a:solidFill>
                <a:latin typeface="Helvetica Neue"/>
                <a:ea typeface="Helvetica Neue"/>
                <a:cs typeface="Helvetica Neue"/>
                <a:sym typeface="Helvetica Neue"/>
              </a:defRPr>
            </a:lvl4pPr>
            <a:lvl5pPr marL="2286000" lvl="4" indent="-228600" algn="ctr">
              <a:lnSpc>
                <a:spcPct val="80000"/>
              </a:lnSpc>
              <a:spcBef>
                <a:spcPts val="0"/>
              </a:spcBef>
              <a:spcAft>
                <a:spcPts val="0"/>
              </a:spcAft>
              <a:buClr>
                <a:srgbClr val="004C7F"/>
              </a:buClr>
              <a:buSzPts val="11600"/>
              <a:buFont typeface="Helvetica Neue"/>
              <a:buNone/>
              <a:defRPr sz="11600">
                <a:solidFill>
                  <a:srgbClr val="004C7F"/>
                </a:solidFill>
                <a:latin typeface="Helvetica Neue"/>
                <a:ea typeface="Helvetica Neue"/>
                <a:cs typeface="Helvetica Neue"/>
                <a:sym typeface="Helvetica Neue"/>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3" name="Google Shape;53;p50"/>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Fact">
  <p:cSld name="Big Fact">
    <p:spTree>
      <p:nvGrpSpPr>
        <p:cNvPr id="1" name="Shape 54"/>
        <p:cNvGrpSpPr/>
        <p:nvPr/>
      </p:nvGrpSpPr>
      <p:grpSpPr>
        <a:xfrm>
          <a:off x="0" y="0"/>
          <a:ext cx="0" cy="0"/>
          <a:chOff x="0" y="0"/>
          <a:chExt cx="0" cy="0"/>
        </a:xfrm>
      </p:grpSpPr>
      <p:sp>
        <p:nvSpPr>
          <p:cNvPr id="55" name="Google Shape;55;p51"/>
          <p:cNvSpPr txBox="1">
            <a:spLocks noGrp="1"/>
          </p:cNvSpPr>
          <p:nvPr>
            <p:ph type="body" idx="1"/>
          </p:nvPr>
        </p:nvSpPr>
        <p:spPr>
          <a:xfrm>
            <a:off x="1206500" y="1075927"/>
            <a:ext cx="21971000" cy="7241584"/>
          </a:xfrm>
          <a:prstGeom prst="rect">
            <a:avLst/>
          </a:prstGeom>
          <a:noFill/>
          <a:ln>
            <a:noFill/>
          </a:ln>
        </p:spPr>
        <p:txBody>
          <a:bodyPr spcFirstLastPara="1" wrap="square" lIns="50800" tIns="50800" rIns="50800" bIns="50800" anchor="b" anchorCtr="0">
            <a:normAutofit/>
          </a:bodyPr>
          <a:lstStyle>
            <a:lvl1pPr marL="457200" lvl="0" indent="-228600" algn="ctr">
              <a:lnSpc>
                <a:spcPct val="80000"/>
              </a:lnSpc>
              <a:spcBef>
                <a:spcPts val="0"/>
              </a:spcBef>
              <a:spcAft>
                <a:spcPts val="0"/>
              </a:spcAft>
              <a:buClr>
                <a:srgbClr val="004C7F"/>
              </a:buClr>
              <a:buSzPts val="25000"/>
              <a:buFont typeface="Helvetica Neue"/>
              <a:buNone/>
              <a:defRPr sz="25000" b="1">
                <a:solidFill>
                  <a:srgbClr val="004C7F"/>
                </a:solidFill>
              </a:defRPr>
            </a:lvl1pPr>
            <a:lvl2pPr marL="914400" lvl="1" indent="-228600" algn="ctr">
              <a:lnSpc>
                <a:spcPct val="80000"/>
              </a:lnSpc>
              <a:spcBef>
                <a:spcPts val="0"/>
              </a:spcBef>
              <a:spcAft>
                <a:spcPts val="0"/>
              </a:spcAft>
              <a:buClr>
                <a:srgbClr val="004C7F"/>
              </a:buClr>
              <a:buSzPts val="25000"/>
              <a:buFont typeface="Helvetica Neue"/>
              <a:buNone/>
              <a:defRPr sz="25000" b="1">
                <a:solidFill>
                  <a:srgbClr val="004C7F"/>
                </a:solidFill>
              </a:defRPr>
            </a:lvl2pPr>
            <a:lvl3pPr marL="1371600" lvl="2" indent="-228600" algn="ctr">
              <a:lnSpc>
                <a:spcPct val="80000"/>
              </a:lnSpc>
              <a:spcBef>
                <a:spcPts val="0"/>
              </a:spcBef>
              <a:spcAft>
                <a:spcPts val="0"/>
              </a:spcAft>
              <a:buClr>
                <a:srgbClr val="004C7F"/>
              </a:buClr>
              <a:buSzPts val="25000"/>
              <a:buFont typeface="Helvetica Neue"/>
              <a:buNone/>
              <a:defRPr sz="25000" b="1">
                <a:solidFill>
                  <a:srgbClr val="004C7F"/>
                </a:solidFill>
              </a:defRPr>
            </a:lvl3pPr>
            <a:lvl4pPr marL="1828800" lvl="3" indent="-228600" algn="ctr">
              <a:lnSpc>
                <a:spcPct val="80000"/>
              </a:lnSpc>
              <a:spcBef>
                <a:spcPts val="0"/>
              </a:spcBef>
              <a:spcAft>
                <a:spcPts val="0"/>
              </a:spcAft>
              <a:buClr>
                <a:srgbClr val="004C7F"/>
              </a:buClr>
              <a:buSzPts val="25000"/>
              <a:buFont typeface="Helvetica Neue"/>
              <a:buNone/>
              <a:defRPr sz="25000" b="1">
                <a:solidFill>
                  <a:srgbClr val="004C7F"/>
                </a:solidFill>
              </a:defRPr>
            </a:lvl4pPr>
            <a:lvl5pPr marL="2286000" lvl="4" indent="-228600" algn="ctr">
              <a:lnSpc>
                <a:spcPct val="80000"/>
              </a:lnSpc>
              <a:spcBef>
                <a:spcPts val="0"/>
              </a:spcBef>
              <a:spcAft>
                <a:spcPts val="0"/>
              </a:spcAft>
              <a:buClr>
                <a:srgbClr val="004C7F"/>
              </a:buClr>
              <a:buSzPts val="25000"/>
              <a:buFont typeface="Helvetica Neue"/>
              <a:buNone/>
              <a:defRPr sz="25000" b="1">
                <a:solidFill>
                  <a:srgbClr val="004C7F"/>
                </a:solidFill>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6" name="Google Shape;56;p51"/>
          <p:cNvSpPr txBox="1">
            <a:spLocks noGrp="1"/>
          </p:cNvSpPr>
          <p:nvPr>
            <p:ph type="body" idx="2"/>
          </p:nvPr>
        </p:nvSpPr>
        <p:spPr>
          <a:xfrm>
            <a:off x="1206500" y="8262180"/>
            <a:ext cx="21971000" cy="934780"/>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7" name="Google Shape;57;p51"/>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8"/>
        <p:cNvGrpSpPr/>
        <p:nvPr/>
      </p:nvGrpSpPr>
      <p:grpSpPr>
        <a:xfrm>
          <a:off x="0" y="0"/>
          <a:ext cx="0" cy="0"/>
          <a:chOff x="0" y="0"/>
          <a:chExt cx="0" cy="0"/>
        </a:xfrm>
      </p:grpSpPr>
      <p:sp>
        <p:nvSpPr>
          <p:cNvPr id="59" name="Google Shape;59;p52"/>
          <p:cNvSpPr txBox="1">
            <a:spLocks noGrp="1"/>
          </p:cNvSpPr>
          <p:nvPr>
            <p:ph type="body" idx="1"/>
          </p:nvPr>
        </p:nvSpPr>
        <p:spPr>
          <a:xfrm>
            <a:off x="2480825" y="10675453"/>
            <a:ext cx="20149252" cy="6369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0" name="Google Shape;60;p52"/>
          <p:cNvSpPr txBox="1">
            <a:spLocks noGrp="1"/>
          </p:cNvSpPr>
          <p:nvPr>
            <p:ph type="body" idx="2"/>
          </p:nvPr>
        </p:nvSpPr>
        <p:spPr>
          <a:xfrm>
            <a:off x="1753923" y="4939860"/>
            <a:ext cx="20876154" cy="3836280"/>
          </a:xfrm>
          <a:prstGeom prst="rect">
            <a:avLst/>
          </a:prstGeom>
          <a:noFill/>
          <a:ln>
            <a:noFill/>
          </a:ln>
        </p:spPr>
        <p:txBody>
          <a:bodyPr spcFirstLastPara="1" wrap="square" lIns="50800" tIns="50800" rIns="50800" bIns="50800" anchor="t" anchorCtr="0">
            <a:normAutofit/>
          </a:bodyPr>
          <a:lstStyle>
            <a:lvl1pPr marL="457200" lvl="0" indent="-228600" algn="l">
              <a:lnSpc>
                <a:spcPct val="90000"/>
              </a:lnSpc>
              <a:spcBef>
                <a:spcPts val="0"/>
              </a:spcBef>
              <a:spcAft>
                <a:spcPts val="0"/>
              </a:spcAft>
              <a:buClr>
                <a:srgbClr val="004C7F"/>
              </a:buClr>
              <a:buSzPts val="8500"/>
              <a:buFont typeface="Helvetica Neue"/>
              <a:buNone/>
              <a:defRPr sz="8500">
                <a:solidFill>
                  <a:srgbClr val="004C7F"/>
                </a:solidFill>
                <a:latin typeface="Helvetica Neue"/>
                <a:ea typeface="Helvetica Neue"/>
                <a:cs typeface="Helvetica Neue"/>
                <a:sym typeface="Helvetica Neue"/>
              </a:defRPr>
            </a:lvl1pPr>
            <a:lvl2pPr marL="914400" lvl="1" indent="-228600" algn="l">
              <a:lnSpc>
                <a:spcPct val="90000"/>
              </a:lnSpc>
              <a:spcBef>
                <a:spcPts val="0"/>
              </a:spcBef>
              <a:spcAft>
                <a:spcPts val="0"/>
              </a:spcAft>
              <a:buClr>
                <a:srgbClr val="004C7F"/>
              </a:buClr>
              <a:buSzPts val="8500"/>
              <a:buFont typeface="Helvetica Neue"/>
              <a:buNone/>
              <a:defRPr sz="8500">
                <a:solidFill>
                  <a:srgbClr val="004C7F"/>
                </a:solidFill>
                <a:latin typeface="Helvetica Neue"/>
                <a:ea typeface="Helvetica Neue"/>
                <a:cs typeface="Helvetica Neue"/>
                <a:sym typeface="Helvetica Neue"/>
              </a:defRPr>
            </a:lvl2pPr>
            <a:lvl3pPr marL="1371600" lvl="2" indent="-228600" algn="l">
              <a:lnSpc>
                <a:spcPct val="90000"/>
              </a:lnSpc>
              <a:spcBef>
                <a:spcPts val="0"/>
              </a:spcBef>
              <a:spcAft>
                <a:spcPts val="0"/>
              </a:spcAft>
              <a:buClr>
                <a:srgbClr val="004C7F"/>
              </a:buClr>
              <a:buSzPts val="8500"/>
              <a:buFont typeface="Helvetica Neue"/>
              <a:buNone/>
              <a:defRPr sz="8500">
                <a:solidFill>
                  <a:srgbClr val="004C7F"/>
                </a:solidFill>
                <a:latin typeface="Helvetica Neue"/>
                <a:ea typeface="Helvetica Neue"/>
                <a:cs typeface="Helvetica Neue"/>
                <a:sym typeface="Helvetica Neue"/>
              </a:defRPr>
            </a:lvl3pPr>
            <a:lvl4pPr marL="1828800" lvl="3" indent="-228600" algn="l">
              <a:lnSpc>
                <a:spcPct val="90000"/>
              </a:lnSpc>
              <a:spcBef>
                <a:spcPts val="0"/>
              </a:spcBef>
              <a:spcAft>
                <a:spcPts val="0"/>
              </a:spcAft>
              <a:buClr>
                <a:srgbClr val="004C7F"/>
              </a:buClr>
              <a:buSzPts val="8500"/>
              <a:buFont typeface="Helvetica Neue"/>
              <a:buNone/>
              <a:defRPr sz="8500">
                <a:solidFill>
                  <a:srgbClr val="004C7F"/>
                </a:solidFill>
                <a:latin typeface="Helvetica Neue"/>
                <a:ea typeface="Helvetica Neue"/>
                <a:cs typeface="Helvetica Neue"/>
                <a:sym typeface="Helvetica Neue"/>
              </a:defRPr>
            </a:lvl4pPr>
            <a:lvl5pPr marL="2286000" lvl="4" indent="-228600" algn="l">
              <a:lnSpc>
                <a:spcPct val="90000"/>
              </a:lnSpc>
              <a:spcBef>
                <a:spcPts val="0"/>
              </a:spcBef>
              <a:spcAft>
                <a:spcPts val="0"/>
              </a:spcAft>
              <a:buClr>
                <a:srgbClr val="004C7F"/>
              </a:buClr>
              <a:buSzPts val="8500"/>
              <a:buFont typeface="Helvetica Neue"/>
              <a:buNone/>
              <a:defRPr sz="8500">
                <a:solidFill>
                  <a:srgbClr val="004C7F"/>
                </a:solidFill>
                <a:latin typeface="Helvetica Neue"/>
                <a:ea typeface="Helvetica Neue"/>
                <a:cs typeface="Helvetica Neue"/>
                <a:sym typeface="Helvetica Neue"/>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1" name="Google Shape;61;p52"/>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62"/>
        <p:cNvGrpSpPr/>
        <p:nvPr/>
      </p:nvGrpSpPr>
      <p:grpSpPr>
        <a:xfrm>
          <a:off x="0" y="0"/>
          <a:ext cx="0" cy="0"/>
          <a:chOff x="0" y="0"/>
          <a:chExt cx="0" cy="0"/>
        </a:xfrm>
      </p:grpSpPr>
      <p:sp>
        <p:nvSpPr>
          <p:cNvPr id="63" name="Google Shape;63;p53"/>
          <p:cNvSpPr>
            <a:spLocks noGrp="1"/>
          </p:cNvSpPr>
          <p:nvPr>
            <p:ph type="pic" idx="2"/>
          </p:nvPr>
        </p:nvSpPr>
        <p:spPr>
          <a:xfrm>
            <a:off x="15436504" y="1270000"/>
            <a:ext cx="8167167" cy="5422900"/>
          </a:xfrm>
          <a:prstGeom prst="rect">
            <a:avLst/>
          </a:prstGeom>
          <a:noFill/>
          <a:ln>
            <a:noFill/>
          </a:ln>
        </p:spPr>
      </p:sp>
      <p:sp>
        <p:nvSpPr>
          <p:cNvPr id="64" name="Google Shape;64;p53"/>
          <p:cNvSpPr>
            <a:spLocks noGrp="1"/>
          </p:cNvSpPr>
          <p:nvPr>
            <p:ph type="pic" idx="3"/>
          </p:nvPr>
        </p:nvSpPr>
        <p:spPr>
          <a:xfrm>
            <a:off x="15461772" y="7085972"/>
            <a:ext cx="8148414" cy="5432276"/>
          </a:xfrm>
          <a:prstGeom prst="rect">
            <a:avLst/>
          </a:prstGeom>
          <a:noFill/>
          <a:ln>
            <a:noFill/>
          </a:ln>
        </p:spPr>
      </p:sp>
      <p:sp>
        <p:nvSpPr>
          <p:cNvPr id="65" name="Google Shape;65;p53"/>
          <p:cNvSpPr>
            <a:spLocks noGrp="1"/>
          </p:cNvSpPr>
          <p:nvPr>
            <p:ph type="pic" idx="4"/>
          </p:nvPr>
        </p:nvSpPr>
        <p:spPr>
          <a:xfrm>
            <a:off x="-124635" y="1270000"/>
            <a:ext cx="16859219" cy="11239479"/>
          </a:xfrm>
          <a:prstGeom prst="rect">
            <a:avLst/>
          </a:prstGeom>
          <a:noFill/>
          <a:ln>
            <a:noFill/>
          </a:ln>
        </p:spPr>
      </p:sp>
      <p:sp>
        <p:nvSpPr>
          <p:cNvPr id="66" name="Google Shape;66;p53"/>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67"/>
        <p:cNvGrpSpPr/>
        <p:nvPr/>
      </p:nvGrpSpPr>
      <p:grpSpPr>
        <a:xfrm>
          <a:off x="0" y="0"/>
          <a:ext cx="0" cy="0"/>
          <a:chOff x="0" y="0"/>
          <a:chExt cx="0" cy="0"/>
        </a:xfrm>
      </p:grpSpPr>
      <p:sp>
        <p:nvSpPr>
          <p:cNvPr id="68" name="Google Shape;68;p54"/>
          <p:cNvSpPr>
            <a:spLocks noGrp="1"/>
          </p:cNvSpPr>
          <p:nvPr>
            <p:ph type="pic" idx="2"/>
          </p:nvPr>
        </p:nvSpPr>
        <p:spPr>
          <a:xfrm>
            <a:off x="0" y="-1270000"/>
            <a:ext cx="24384000" cy="16256000"/>
          </a:xfrm>
          <a:prstGeom prst="rect">
            <a:avLst/>
          </a:prstGeom>
          <a:noFill/>
          <a:ln>
            <a:noFill/>
          </a:ln>
        </p:spPr>
      </p:sp>
      <p:sp>
        <p:nvSpPr>
          <p:cNvPr id="69" name="Google Shape;69;p54"/>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FFFFFF"/>
              </a:buClr>
              <a:buSzPts val="1800"/>
              <a:buFont typeface="Helvetica Neue"/>
              <a:buNone/>
              <a:defRPr>
                <a:solidFill>
                  <a:srgbClr val="FFFFFF"/>
                </a:solidFill>
              </a:defRPr>
            </a:lvl1pPr>
            <a:lvl2pPr marL="0" marR="0" lvl="1" indent="0" algn="ctr">
              <a:lnSpc>
                <a:spcPct val="100000"/>
              </a:lnSpc>
              <a:spcBef>
                <a:spcPts val="0"/>
              </a:spcBef>
              <a:spcAft>
                <a:spcPts val="0"/>
              </a:spcAft>
              <a:buClr>
                <a:srgbClr val="FFFFFF"/>
              </a:buClr>
              <a:buSzPts val="1800"/>
              <a:buFont typeface="Helvetica Neue"/>
              <a:buNone/>
              <a:defRPr>
                <a:solidFill>
                  <a:srgbClr val="FFFFFF"/>
                </a:solidFill>
              </a:defRPr>
            </a:lvl2pPr>
            <a:lvl3pPr marL="0" marR="0" lvl="2" indent="0" algn="ctr">
              <a:lnSpc>
                <a:spcPct val="100000"/>
              </a:lnSpc>
              <a:spcBef>
                <a:spcPts val="0"/>
              </a:spcBef>
              <a:spcAft>
                <a:spcPts val="0"/>
              </a:spcAft>
              <a:buClr>
                <a:srgbClr val="FFFFFF"/>
              </a:buClr>
              <a:buSzPts val="1800"/>
              <a:buFont typeface="Helvetica Neue"/>
              <a:buNone/>
              <a:defRPr>
                <a:solidFill>
                  <a:srgbClr val="FFFFFF"/>
                </a:solidFill>
              </a:defRPr>
            </a:lvl3pPr>
            <a:lvl4pPr marL="0" marR="0" lvl="3" indent="0" algn="ctr">
              <a:lnSpc>
                <a:spcPct val="100000"/>
              </a:lnSpc>
              <a:spcBef>
                <a:spcPts val="0"/>
              </a:spcBef>
              <a:spcAft>
                <a:spcPts val="0"/>
              </a:spcAft>
              <a:buClr>
                <a:srgbClr val="FFFFFF"/>
              </a:buClr>
              <a:buSzPts val="1800"/>
              <a:buFont typeface="Helvetica Neue"/>
              <a:buNone/>
              <a:defRPr>
                <a:solidFill>
                  <a:srgbClr val="FFFFFF"/>
                </a:solidFill>
              </a:defRPr>
            </a:lvl4pPr>
            <a:lvl5pPr marL="0" marR="0" lvl="4" indent="0" algn="ctr">
              <a:lnSpc>
                <a:spcPct val="100000"/>
              </a:lnSpc>
              <a:spcBef>
                <a:spcPts val="0"/>
              </a:spcBef>
              <a:spcAft>
                <a:spcPts val="0"/>
              </a:spcAft>
              <a:buClr>
                <a:srgbClr val="FFFFFF"/>
              </a:buClr>
              <a:buSzPts val="1800"/>
              <a:buFont typeface="Helvetica Neue"/>
              <a:buNone/>
              <a:defRPr>
                <a:solidFill>
                  <a:srgbClr val="FFFFFF"/>
                </a:solidFill>
              </a:defRPr>
            </a:lvl5pPr>
            <a:lvl6pPr marL="0" marR="0" lvl="5" indent="0" algn="ctr">
              <a:lnSpc>
                <a:spcPct val="100000"/>
              </a:lnSpc>
              <a:spcBef>
                <a:spcPts val="0"/>
              </a:spcBef>
              <a:spcAft>
                <a:spcPts val="0"/>
              </a:spcAft>
              <a:buClr>
                <a:srgbClr val="FFFFFF"/>
              </a:buClr>
              <a:buSzPts val="1800"/>
              <a:buFont typeface="Helvetica Neue"/>
              <a:buNone/>
              <a:defRPr>
                <a:solidFill>
                  <a:srgbClr val="FFFFFF"/>
                </a:solidFill>
              </a:defRPr>
            </a:lvl6pPr>
            <a:lvl7pPr marL="0" marR="0" lvl="6" indent="0" algn="ctr">
              <a:lnSpc>
                <a:spcPct val="100000"/>
              </a:lnSpc>
              <a:spcBef>
                <a:spcPts val="0"/>
              </a:spcBef>
              <a:spcAft>
                <a:spcPts val="0"/>
              </a:spcAft>
              <a:buClr>
                <a:srgbClr val="FFFFFF"/>
              </a:buClr>
              <a:buSzPts val="1800"/>
              <a:buFont typeface="Helvetica Neue"/>
              <a:buNone/>
              <a:defRPr>
                <a:solidFill>
                  <a:srgbClr val="FFFFFF"/>
                </a:solidFill>
              </a:defRPr>
            </a:lvl7pPr>
            <a:lvl8pPr marL="0" marR="0" lvl="7" indent="0" algn="ctr">
              <a:lnSpc>
                <a:spcPct val="100000"/>
              </a:lnSpc>
              <a:spcBef>
                <a:spcPts val="0"/>
              </a:spcBef>
              <a:spcAft>
                <a:spcPts val="0"/>
              </a:spcAft>
              <a:buClr>
                <a:srgbClr val="FFFFFF"/>
              </a:buClr>
              <a:buSzPts val="1800"/>
              <a:buFont typeface="Helvetica Neue"/>
              <a:buNone/>
              <a:defRPr>
                <a:solidFill>
                  <a:srgbClr val="FFFFFF"/>
                </a:solidFill>
              </a:defRPr>
            </a:lvl8pPr>
            <a:lvl9pPr marL="0" marR="0" lvl="8" indent="0" algn="ctr">
              <a:lnSpc>
                <a:spcPct val="100000"/>
              </a:lnSpc>
              <a:spcBef>
                <a:spcPts val="0"/>
              </a:spcBef>
              <a:spcAft>
                <a:spcPts val="0"/>
              </a:spcAft>
              <a:buClr>
                <a:srgbClr val="FFFFFF"/>
              </a:buClr>
              <a:buSzPts val="1800"/>
              <a:buFont typeface="Helvetica Neue"/>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Photo Alt" type="tx">
  <p:cSld name="TITLE_AND_BODY">
    <p:spTree>
      <p:nvGrpSpPr>
        <p:cNvPr id="1" name="Shape 14"/>
        <p:cNvGrpSpPr/>
        <p:nvPr/>
      </p:nvGrpSpPr>
      <p:grpSpPr>
        <a:xfrm>
          <a:off x="0" y="0"/>
          <a:ext cx="0" cy="0"/>
          <a:chOff x="0" y="0"/>
          <a:chExt cx="0" cy="0"/>
        </a:xfrm>
      </p:grpSpPr>
      <p:sp>
        <p:nvSpPr>
          <p:cNvPr id="15" name="Google Shape;15;p42"/>
          <p:cNvSpPr>
            <a:spLocks noGrp="1"/>
          </p:cNvSpPr>
          <p:nvPr>
            <p:ph type="pic" idx="2"/>
          </p:nvPr>
        </p:nvSpPr>
        <p:spPr>
          <a:xfrm>
            <a:off x="9226574" y="1270000"/>
            <a:ext cx="16840152" cy="11184435"/>
          </a:xfrm>
          <a:prstGeom prst="rect">
            <a:avLst/>
          </a:prstGeom>
          <a:noFill/>
          <a:ln>
            <a:noFill/>
          </a:ln>
        </p:spPr>
      </p:sp>
      <p:sp>
        <p:nvSpPr>
          <p:cNvPr id="16" name="Google Shape;16;p42"/>
          <p:cNvSpPr txBox="1">
            <a:spLocks noGrp="1"/>
          </p:cNvSpPr>
          <p:nvPr>
            <p:ph type="title"/>
          </p:nvPr>
        </p:nvSpPr>
        <p:spPr>
          <a:xfrm>
            <a:off x="1206500" y="1270000"/>
            <a:ext cx="9779000" cy="5882273"/>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4C7F"/>
              </a:buClr>
              <a:buSzPts val="1800"/>
              <a:buNone/>
              <a:defRPr/>
            </a:lvl1pPr>
            <a:lvl2pPr lvl="1" algn="l">
              <a:lnSpc>
                <a:spcPct val="80000"/>
              </a:lnSpc>
              <a:spcBef>
                <a:spcPts val="0"/>
              </a:spcBef>
              <a:spcAft>
                <a:spcPts val="0"/>
              </a:spcAft>
              <a:buClr>
                <a:srgbClr val="004C7F"/>
              </a:buClr>
              <a:buSzPts val="1800"/>
              <a:buNone/>
              <a:defRPr/>
            </a:lvl2pPr>
            <a:lvl3pPr lvl="2" algn="l">
              <a:lnSpc>
                <a:spcPct val="80000"/>
              </a:lnSpc>
              <a:spcBef>
                <a:spcPts val="0"/>
              </a:spcBef>
              <a:spcAft>
                <a:spcPts val="0"/>
              </a:spcAft>
              <a:buClr>
                <a:srgbClr val="004C7F"/>
              </a:buClr>
              <a:buSzPts val="1800"/>
              <a:buNone/>
              <a:defRPr/>
            </a:lvl3pPr>
            <a:lvl4pPr lvl="3" algn="l">
              <a:lnSpc>
                <a:spcPct val="80000"/>
              </a:lnSpc>
              <a:spcBef>
                <a:spcPts val="0"/>
              </a:spcBef>
              <a:spcAft>
                <a:spcPts val="0"/>
              </a:spcAft>
              <a:buClr>
                <a:srgbClr val="004C7F"/>
              </a:buClr>
              <a:buSzPts val="1800"/>
              <a:buNone/>
              <a:defRPr/>
            </a:lvl4pPr>
            <a:lvl5pPr lvl="4" algn="l">
              <a:lnSpc>
                <a:spcPct val="80000"/>
              </a:lnSpc>
              <a:spcBef>
                <a:spcPts val="0"/>
              </a:spcBef>
              <a:spcAft>
                <a:spcPts val="0"/>
              </a:spcAft>
              <a:buClr>
                <a:srgbClr val="004C7F"/>
              </a:buClr>
              <a:buSzPts val="1800"/>
              <a:buNone/>
              <a:defRPr/>
            </a:lvl5pPr>
            <a:lvl6pPr lvl="5" algn="l">
              <a:lnSpc>
                <a:spcPct val="80000"/>
              </a:lnSpc>
              <a:spcBef>
                <a:spcPts val="0"/>
              </a:spcBef>
              <a:spcAft>
                <a:spcPts val="0"/>
              </a:spcAft>
              <a:buClr>
                <a:srgbClr val="004C7F"/>
              </a:buClr>
              <a:buSzPts val="1800"/>
              <a:buNone/>
              <a:defRPr/>
            </a:lvl6pPr>
            <a:lvl7pPr lvl="6" algn="l">
              <a:lnSpc>
                <a:spcPct val="80000"/>
              </a:lnSpc>
              <a:spcBef>
                <a:spcPts val="0"/>
              </a:spcBef>
              <a:spcAft>
                <a:spcPts val="0"/>
              </a:spcAft>
              <a:buClr>
                <a:srgbClr val="004C7F"/>
              </a:buClr>
              <a:buSzPts val="1800"/>
              <a:buNone/>
              <a:defRPr/>
            </a:lvl7pPr>
            <a:lvl8pPr lvl="7" algn="l">
              <a:lnSpc>
                <a:spcPct val="80000"/>
              </a:lnSpc>
              <a:spcBef>
                <a:spcPts val="0"/>
              </a:spcBef>
              <a:spcAft>
                <a:spcPts val="0"/>
              </a:spcAft>
              <a:buClr>
                <a:srgbClr val="004C7F"/>
              </a:buClr>
              <a:buSzPts val="1800"/>
              <a:buNone/>
              <a:defRPr/>
            </a:lvl8pPr>
            <a:lvl9pPr lvl="8" algn="l">
              <a:lnSpc>
                <a:spcPct val="80000"/>
              </a:lnSpc>
              <a:spcBef>
                <a:spcPts val="0"/>
              </a:spcBef>
              <a:spcAft>
                <a:spcPts val="0"/>
              </a:spcAft>
              <a:buClr>
                <a:srgbClr val="004C7F"/>
              </a:buClr>
              <a:buSzPts val="1800"/>
              <a:buNone/>
              <a:defRPr/>
            </a:lvl9pPr>
          </a:lstStyle>
          <a:p>
            <a:endParaRPr/>
          </a:p>
        </p:txBody>
      </p:sp>
      <p:sp>
        <p:nvSpPr>
          <p:cNvPr id="17" name="Google Shape;17;p42"/>
          <p:cNvSpPr txBox="1">
            <a:spLocks noGrp="1"/>
          </p:cNvSpPr>
          <p:nvPr>
            <p:ph type="body" idx="1"/>
          </p:nvPr>
        </p:nvSpPr>
        <p:spPr>
          <a:xfrm>
            <a:off x="1206500" y="7060576"/>
            <a:ext cx="9779000" cy="5385424"/>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228600" algn="l">
              <a:lnSpc>
                <a:spcPct val="100000"/>
              </a:lnSpc>
              <a:spcBef>
                <a:spcPts val="0"/>
              </a:spcBef>
              <a:spcAft>
                <a:spcPts val="0"/>
              </a:spcAft>
              <a:buClr>
                <a:srgbClr val="000000"/>
              </a:buClr>
              <a:buSzPts val="5500"/>
              <a:buFont typeface="Helvetica Neue"/>
              <a:buNone/>
              <a:defRPr sz="5500" b="1"/>
            </a:lvl2pPr>
            <a:lvl3pPr marL="1371600" lvl="2" indent="-228600" algn="l">
              <a:lnSpc>
                <a:spcPct val="100000"/>
              </a:lnSpc>
              <a:spcBef>
                <a:spcPts val="0"/>
              </a:spcBef>
              <a:spcAft>
                <a:spcPts val="0"/>
              </a:spcAft>
              <a:buClr>
                <a:srgbClr val="000000"/>
              </a:buClr>
              <a:buSzPts val="5500"/>
              <a:buFont typeface="Helvetica Neue"/>
              <a:buNone/>
              <a:defRPr sz="5500" b="1"/>
            </a:lvl3pPr>
            <a:lvl4pPr marL="1828800" lvl="3" indent="-228600" algn="l">
              <a:lnSpc>
                <a:spcPct val="100000"/>
              </a:lnSpc>
              <a:spcBef>
                <a:spcPts val="0"/>
              </a:spcBef>
              <a:spcAft>
                <a:spcPts val="0"/>
              </a:spcAft>
              <a:buClr>
                <a:srgbClr val="000000"/>
              </a:buClr>
              <a:buSzPts val="5500"/>
              <a:buFont typeface="Helvetica Neue"/>
              <a:buNone/>
              <a:defRPr sz="5500" b="1"/>
            </a:lvl4pPr>
            <a:lvl5pPr marL="2286000" lvl="4" indent="-228600" algn="l">
              <a:lnSpc>
                <a:spcPct val="100000"/>
              </a:lnSpc>
              <a:spcBef>
                <a:spcPts val="0"/>
              </a:spcBef>
              <a:spcAft>
                <a:spcPts val="0"/>
              </a:spcAft>
              <a:buClr>
                <a:srgbClr val="000000"/>
              </a:buClr>
              <a:buSzPts val="5500"/>
              <a:buFont typeface="Helvetica Neue"/>
              <a:buNone/>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8" name="Google Shape;18;p42"/>
          <p:cNvSpPr txBox="1">
            <a:spLocks noGrp="1"/>
          </p:cNvSpPr>
          <p:nvPr>
            <p:ph type="sldNum" idx="12"/>
          </p:nvPr>
        </p:nvSpPr>
        <p:spPr>
          <a:xfrm>
            <a:off x="12001499" y="13085233"/>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Photo">
  <p:cSld name="Title &amp; Photo">
    <p:spTree>
      <p:nvGrpSpPr>
        <p:cNvPr id="1" name="Shape 19"/>
        <p:cNvGrpSpPr/>
        <p:nvPr/>
      </p:nvGrpSpPr>
      <p:grpSpPr>
        <a:xfrm>
          <a:off x="0" y="0"/>
          <a:ext cx="0" cy="0"/>
          <a:chOff x="0" y="0"/>
          <a:chExt cx="0" cy="0"/>
        </a:xfrm>
      </p:grpSpPr>
      <p:sp>
        <p:nvSpPr>
          <p:cNvPr id="20" name="Google Shape;20;p43"/>
          <p:cNvSpPr>
            <a:spLocks noGrp="1"/>
          </p:cNvSpPr>
          <p:nvPr>
            <p:ph type="pic" idx="2"/>
          </p:nvPr>
        </p:nvSpPr>
        <p:spPr>
          <a:xfrm>
            <a:off x="0" y="-1270000"/>
            <a:ext cx="24384000" cy="16256000"/>
          </a:xfrm>
          <a:prstGeom prst="rect">
            <a:avLst/>
          </a:prstGeom>
          <a:noFill/>
          <a:ln>
            <a:noFill/>
          </a:ln>
        </p:spPr>
      </p:sp>
      <p:sp>
        <p:nvSpPr>
          <p:cNvPr id="21" name="Google Shape;21;p43"/>
          <p:cNvSpPr txBox="1">
            <a:spLocks noGrp="1"/>
          </p:cNvSpPr>
          <p:nvPr>
            <p:ph type="title"/>
          </p:nvPr>
        </p:nvSpPr>
        <p:spPr>
          <a:xfrm>
            <a:off x="1206500" y="7124700"/>
            <a:ext cx="21971000" cy="4648200"/>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FFFFFF"/>
              </a:buClr>
              <a:buSzPts val="11600"/>
              <a:buFont typeface="Helvetica Neue"/>
              <a:buNone/>
              <a:defRPr sz="11600">
                <a:solidFill>
                  <a:srgbClr val="FFFFFF"/>
                </a:solidFill>
              </a:defRPr>
            </a:lvl1pPr>
            <a:lvl2pPr lvl="1" algn="l">
              <a:lnSpc>
                <a:spcPct val="80000"/>
              </a:lnSpc>
              <a:spcBef>
                <a:spcPts val="0"/>
              </a:spcBef>
              <a:spcAft>
                <a:spcPts val="0"/>
              </a:spcAft>
              <a:buClr>
                <a:srgbClr val="004C7F"/>
              </a:buClr>
              <a:buSzPts val="1800"/>
              <a:buNone/>
              <a:defRPr/>
            </a:lvl2pPr>
            <a:lvl3pPr lvl="2" algn="l">
              <a:lnSpc>
                <a:spcPct val="80000"/>
              </a:lnSpc>
              <a:spcBef>
                <a:spcPts val="0"/>
              </a:spcBef>
              <a:spcAft>
                <a:spcPts val="0"/>
              </a:spcAft>
              <a:buClr>
                <a:srgbClr val="004C7F"/>
              </a:buClr>
              <a:buSzPts val="1800"/>
              <a:buNone/>
              <a:defRPr/>
            </a:lvl3pPr>
            <a:lvl4pPr lvl="3" algn="l">
              <a:lnSpc>
                <a:spcPct val="80000"/>
              </a:lnSpc>
              <a:spcBef>
                <a:spcPts val="0"/>
              </a:spcBef>
              <a:spcAft>
                <a:spcPts val="0"/>
              </a:spcAft>
              <a:buClr>
                <a:srgbClr val="004C7F"/>
              </a:buClr>
              <a:buSzPts val="1800"/>
              <a:buNone/>
              <a:defRPr/>
            </a:lvl4pPr>
            <a:lvl5pPr lvl="4" algn="l">
              <a:lnSpc>
                <a:spcPct val="80000"/>
              </a:lnSpc>
              <a:spcBef>
                <a:spcPts val="0"/>
              </a:spcBef>
              <a:spcAft>
                <a:spcPts val="0"/>
              </a:spcAft>
              <a:buClr>
                <a:srgbClr val="004C7F"/>
              </a:buClr>
              <a:buSzPts val="1800"/>
              <a:buNone/>
              <a:defRPr/>
            </a:lvl5pPr>
            <a:lvl6pPr lvl="5" algn="l">
              <a:lnSpc>
                <a:spcPct val="80000"/>
              </a:lnSpc>
              <a:spcBef>
                <a:spcPts val="0"/>
              </a:spcBef>
              <a:spcAft>
                <a:spcPts val="0"/>
              </a:spcAft>
              <a:buClr>
                <a:srgbClr val="004C7F"/>
              </a:buClr>
              <a:buSzPts val="1800"/>
              <a:buNone/>
              <a:defRPr/>
            </a:lvl6pPr>
            <a:lvl7pPr lvl="6" algn="l">
              <a:lnSpc>
                <a:spcPct val="80000"/>
              </a:lnSpc>
              <a:spcBef>
                <a:spcPts val="0"/>
              </a:spcBef>
              <a:spcAft>
                <a:spcPts val="0"/>
              </a:spcAft>
              <a:buClr>
                <a:srgbClr val="004C7F"/>
              </a:buClr>
              <a:buSzPts val="1800"/>
              <a:buNone/>
              <a:defRPr/>
            </a:lvl7pPr>
            <a:lvl8pPr lvl="7" algn="l">
              <a:lnSpc>
                <a:spcPct val="80000"/>
              </a:lnSpc>
              <a:spcBef>
                <a:spcPts val="0"/>
              </a:spcBef>
              <a:spcAft>
                <a:spcPts val="0"/>
              </a:spcAft>
              <a:buClr>
                <a:srgbClr val="004C7F"/>
              </a:buClr>
              <a:buSzPts val="1800"/>
              <a:buNone/>
              <a:defRPr/>
            </a:lvl8pPr>
            <a:lvl9pPr lvl="8" algn="l">
              <a:lnSpc>
                <a:spcPct val="80000"/>
              </a:lnSpc>
              <a:spcBef>
                <a:spcPts val="0"/>
              </a:spcBef>
              <a:spcAft>
                <a:spcPts val="0"/>
              </a:spcAft>
              <a:buClr>
                <a:srgbClr val="004C7F"/>
              </a:buClr>
              <a:buSzPts val="1800"/>
              <a:buNone/>
              <a:defRPr/>
            </a:lvl9pPr>
          </a:lstStyle>
          <a:p>
            <a:endParaRPr/>
          </a:p>
        </p:txBody>
      </p:sp>
      <p:sp>
        <p:nvSpPr>
          <p:cNvPr id="22" name="Google Shape;22;p43"/>
          <p:cNvSpPr txBox="1">
            <a:spLocks noGrp="1"/>
          </p:cNvSpPr>
          <p:nvPr>
            <p:ph type="body" idx="1"/>
          </p:nvPr>
        </p:nvSpPr>
        <p:spPr>
          <a:xfrm>
            <a:off x="1207690" y="1106137"/>
            <a:ext cx="21968621" cy="6369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23" name="Google Shape;23;p43"/>
          <p:cNvSpPr txBox="1">
            <a:spLocks noGrp="1"/>
          </p:cNvSpPr>
          <p:nvPr>
            <p:ph type="body" idx="3"/>
          </p:nvPr>
        </p:nvSpPr>
        <p:spPr>
          <a:xfrm>
            <a:off x="1206500" y="11609910"/>
            <a:ext cx="21971000" cy="1116952"/>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FFFFFF"/>
              </a:buClr>
              <a:buSzPts val="5500"/>
              <a:buFont typeface="Helvetica Neue"/>
              <a:buNone/>
              <a:defRPr sz="5500" b="1">
                <a:solidFill>
                  <a:srgbClr val="FFFFFF"/>
                </a:solidFill>
              </a:defRPr>
            </a:lvl1pPr>
            <a:lvl2pPr marL="914400" lvl="1" indent="-228600" algn="l">
              <a:lnSpc>
                <a:spcPct val="100000"/>
              </a:lnSpc>
              <a:spcBef>
                <a:spcPts val="0"/>
              </a:spcBef>
              <a:spcAft>
                <a:spcPts val="0"/>
              </a:spcAft>
              <a:buClr>
                <a:srgbClr val="FFFFFF"/>
              </a:buClr>
              <a:buSzPts val="5500"/>
              <a:buFont typeface="Helvetica Neue"/>
              <a:buNone/>
              <a:defRPr sz="5500" b="1">
                <a:solidFill>
                  <a:srgbClr val="FFFFFF"/>
                </a:solidFill>
              </a:defRPr>
            </a:lvl2pPr>
            <a:lvl3pPr marL="1371600" lvl="2" indent="-228600" algn="l">
              <a:lnSpc>
                <a:spcPct val="100000"/>
              </a:lnSpc>
              <a:spcBef>
                <a:spcPts val="0"/>
              </a:spcBef>
              <a:spcAft>
                <a:spcPts val="0"/>
              </a:spcAft>
              <a:buClr>
                <a:srgbClr val="FFFFFF"/>
              </a:buClr>
              <a:buSzPts val="5500"/>
              <a:buFont typeface="Helvetica Neue"/>
              <a:buNone/>
              <a:defRPr sz="5500" b="1">
                <a:solidFill>
                  <a:srgbClr val="FFFFFF"/>
                </a:solidFill>
              </a:defRPr>
            </a:lvl3pPr>
            <a:lvl4pPr marL="1828800" lvl="3" indent="-228600" algn="l">
              <a:lnSpc>
                <a:spcPct val="100000"/>
              </a:lnSpc>
              <a:spcBef>
                <a:spcPts val="0"/>
              </a:spcBef>
              <a:spcAft>
                <a:spcPts val="0"/>
              </a:spcAft>
              <a:buClr>
                <a:srgbClr val="FFFFFF"/>
              </a:buClr>
              <a:buSzPts val="5500"/>
              <a:buFont typeface="Helvetica Neue"/>
              <a:buNone/>
              <a:defRPr sz="5500" b="1">
                <a:solidFill>
                  <a:srgbClr val="FFFFFF"/>
                </a:solidFill>
              </a:defRPr>
            </a:lvl4pPr>
            <a:lvl5pPr marL="2286000" lvl="4" indent="-228600" algn="l">
              <a:lnSpc>
                <a:spcPct val="100000"/>
              </a:lnSpc>
              <a:spcBef>
                <a:spcPts val="0"/>
              </a:spcBef>
              <a:spcAft>
                <a:spcPts val="0"/>
              </a:spcAft>
              <a:buClr>
                <a:srgbClr val="FFFFFF"/>
              </a:buClr>
              <a:buSzPts val="5500"/>
              <a:buFont typeface="Helvetica Neue"/>
              <a:buNone/>
              <a:defRPr sz="5500" b="1">
                <a:solidFill>
                  <a:srgbClr val="FFFFFF"/>
                </a:solidFill>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24" name="Google Shape;24;p43"/>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FFFFFF"/>
              </a:buClr>
              <a:buSzPts val="1800"/>
              <a:buFont typeface="Helvetica Neue"/>
              <a:buNone/>
              <a:defRPr>
                <a:solidFill>
                  <a:srgbClr val="FFFFFF"/>
                </a:solidFill>
              </a:defRPr>
            </a:lvl1pPr>
            <a:lvl2pPr marL="0" marR="0" lvl="1" indent="0" algn="ctr">
              <a:lnSpc>
                <a:spcPct val="100000"/>
              </a:lnSpc>
              <a:spcBef>
                <a:spcPts val="0"/>
              </a:spcBef>
              <a:spcAft>
                <a:spcPts val="0"/>
              </a:spcAft>
              <a:buClr>
                <a:srgbClr val="FFFFFF"/>
              </a:buClr>
              <a:buSzPts val="1800"/>
              <a:buFont typeface="Helvetica Neue"/>
              <a:buNone/>
              <a:defRPr>
                <a:solidFill>
                  <a:srgbClr val="FFFFFF"/>
                </a:solidFill>
              </a:defRPr>
            </a:lvl2pPr>
            <a:lvl3pPr marL="0" marR="0" lvl="2" indent="0" algn="ctr">
              <a:lnSpc>
                <a:spcPct val="100000"/>
              </a:lnSpc>
              <a:spcBef>
                <a:spcPts val="0"/>
              </a:spcBef>
              <a:spcAft>
                <a:spcPts val="0"/>
              </a:spcAft>
              <a:buClr>
                <a:srgbClr val="FFFFFF"/>
              </a:buClr>
              <a:buSzPts val="1800"/>
              <a:buFont typeface="Helvetica Neue"/>
              <a:buNone/>
              <a:defRPr>
                <a:solidFill>
                  <a:srgbClr val="FFFFFF"/>
                </a:solidFill>
              </a:defRPr>
            </a:lvl3pPr>
            <a:lvl4pPr marL="0" marR="0" lvl="3" indent="0" algn="ctr">
              <a:lnSpc>
                <a:spcPct val="100000"/>
              </a:lnSpc>
              <a:spcBef>
                <a:spcPts val="0"/>
              </a:spcBef>
              <a:spcAft>
                <a:spcPts val="0"/>
              </a:spcAft>
              <a:buClr>
                <a:srgbClr val="FFFFFF"/>
              </a:buClr>
              <a:buSzPts val="1800"/>
              <a:buFont typeface="Helvetica Neue"/>
              <a:buNone/>
              <a:defRPr>
                <a:solidFill>
                  <a:srgbClr val="FFFFFF"/>
                </a:solidFill>
              </a:defRPr>
            </a:lvl4pPr>
            <a:lvl5pPr marL="0" marR="0" lvl="4" indent="0" algn="ctr">
              <a:lnSpc>
                <a:spcPct val="100000"/>
              </a:lnSpc>
              <a:spcBef>
                <a:spcPts val="0"/>
              </a:spcBef>
              <a:spcAft>
                <a:spcPts val="0"/>
              </a:spcAft>
              <a:buClr>
                <a:srgbClr val="FFFFFF"/>
              </a:buClr>
              <a:buSzPts val="1800"/>
              <a:buFont typeface="Helvetica Neue"/>
              <a:buNone/>
              <a:defRPr>
                <a:solidFill>
                  <a:srgbClr val="FFFFFF"/>
                </a:solidFill>
              </a:defRPr>
            </a:lvl5pPr>
            <a:lvl6pPr marL="0" marR="0" lvl="5" indent="0" algn="ctr">
              <a:lnSpc>
                <a:spcPct val="100000"/>
              </a:lnSpc>
              <a:spcBef>
                <a:spcPts val="0"/>
              </a:spcBef>
              <a:spcAft>
                <a:spcPts val="0"/>
              </a:spcAft>
              <a:buClr>
                <a:srgbClr val="FFFFFF"/>
              </a:buClr>
              <a:buSzPts val="1800"/>
              <a:buFont typeface="Helvetica Neue"/>
              <a:buNone/>
              <a:defRPr>
                <a:solidFill>
                  <a:srgbClr val="FFFFFF"/>
                </a:solidFill>
              </a:defRPr>
            </a:lvl6pPr>
            <a:lvl7pPr marL="0" marR="0" lvl="6" indent="0" algn="ctr">
              <a:lnSpc>
                <a:spcPct val="100000"/>
              </a:lnSpc>
              <a:spcBef>
                <a:spcPts val="0"/>
              </a:spcBef>
              <a:spcAft>
                <a:spcPts val="0"/>
              </a:spcAft>
              <a:buClr>
                <a:srgbClr val="FFFFFF"/>
              </a:buClr>
              <a:buSzPts val="1800"/>
              <a:buFont typeface="Helvetica Neue"/>
              <a:buNone/>
              <a:defRPr>
                <a:solidFill>
                  <a:srgbClr val="FFFFFF"/>
                </a:solidFill>
              </a:defRPr>
            </a:lvl7pPr>
            <a:lvl8pPr marL="0" marR="0" lvl="7" indent="0" algn="ctr">
              <a:lnSpc>
                <a:spcPct val="100000"/>
              </a:lnSpc>
              <a:spcBef>
                <a:spcPts val="0"/>
              </a:spcBef>
              <a:spcAft>
                <a:spcPts val="0"/>
              </a:spcAft>
              <a:buClr>
                <a:srgbClr val="FFFFFF"/>
              </a:buClr>
              <a:buSzPts val="1800"/>
              <a:buFont typeface="Helvetica Neue"/>
              <a:buNone/>
              <a:defRPr>
                <a:solidFill>
                  <a:srgbClr val="FFFFFF"/>
                </a:solidFill>
              </a:defRPr>
            </a:lvl8pPr>
            <a:lvl9pPr marL="0" marR="0" lvl="8" indent="0" algn="ctr">
              <a:lnSpc>
                <a:spcPct val="100000"/>
              </a:lnSpc>
              <a:spcBef>
                <a:spcPts val="0"/>
              </a:spcBef>
              <a:spcAft>
                <a:spcPts val="0"/>
              </a:spcAft>
              <a:buClr>
                <a:srgbClr val="FFFFFF"/>
              </a:buClr>
              <a:buSzPts val="1800"/>
              <a:buFont typeface="Helvetica Neue"/>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25"/>
        <p:cNvGrpSpPr/>
        <p:nvPr/>
      </p:nvGrpSpPr>
      <p:grpSpPr>
        <a:xfrm>
          <a:off x="0" y="0"/>
          <a:ext cx="0" cy="0"/>
          <a:chOff x="0" y="0"/>
          <a:chExt cx="0" cy="0"/>
        </a:xfrm>
      </p:grpSpPr>
      <p:sp>
        <p:nvSpPr>
          <p:cNvPr id="26" name="Google Shape;26;p44"/>
          <p:cNvSpPr txBox="1">
            <a:spLocks noGrp="1"/>
          </p:cNvSpPr>
          <p:nvPr>
            <p:ph type="title"/>
          </p:nvPr>
        </p:nvSpPr>
        <p:spPr>
          <a:xfrm>
            <a:off x="1206500" y="952500"/>
            <a:ext cx="21971000" cy="1433163"/>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4C7F"/>
              </a:buClr>
              <a:buSzPts val="1800"/>
              <a:buNone/>
              <a:defRPr/>
            </a:lvl1pPr>
            <a:lvl2pPr lvl="1" algn="l">
              <a:lnSpc>
                <a:spcPct val="80000"/>
              </a:lnSpc>
              <a:spcBef>
                <a:spcPts val="0"/>
              </a:spcBef>
              <a:spcAft>
                <a:spcPts val="0"/>
              </a:spcAft>
              <a:buClr>
                <a:srgbClr val="004C7F"/>
              </a:buClr>
              <a:buSzPts val="1800"/>
              <a:buNone/>
              <a:defRPr/>
            </a:lvl2pPr>
            <a:lvl3pPr lvl="2" algn="l">
              <a:lnSpc>
                <a:spcPct val="80000"/>
              </a:lnSpc>
              <a:spcBef>
                <a:spcPts val="0"/>
              </a:spcBef>
              <a:spcAft>
                <a:spcPts val="0"/>
              </a:spcAft>
              <a:buClr>
                <a:srgbClr val="004C7F"/>
              </a:buClr>
              <a:buSzPts val="1800"/>
              <a:buNone/>
              <a:defRPr/>
            </a:lvl3pPr>
            <a:lvl4pPr lvl="3" algn="l">
              <a:lnSpc>
                <a:spcPct val="80000"/>
              </a:lnSpc>
              <a:spcBef>
                <a:spcPts val="0"/>
              </a:spcBef>
              <a:spcAft>
                <a:spcPts val="0"/>
              </a:spcAft>
              <a:buClr>
                <a:srgbClr val="004C7F"/>
              </a:buClr>
              <a:buSzPts val="1800"/>
              <a:buNone/>
              <a:defRPr/>
            </a:lvl4pPr>
            <a:lvl5pPr lvl="4" algn="l">
              <a:lnSpc>
                <a:spcPct val="80000"/>
              </a:lnSpc>
              <a:spcBef>
                <a:spcPts val="0"/>
              </a:spcBef>
              <a:spcAft>
                <a:spcPts val="0"/>
              </a:spcAft>
              <a:buClr>
                <a:srgbClr val="004C7F"/>
              </a:buClr>
              <a:buSzPts val="1800"/>
              <a:buNone/>
              <a:defRPr/>
            </a:lvl5pPr>
            <a:lvl6pPr lvl="5" algn="l">
              <a:lnSpc>
                <a:spcPct val="80000"/>
              </a:lnSpc>
              <a:spcBef>
                <a:spcPts val="0"/>
              </a:spcBef>
              <a:spcAft>
                <a:spcPts val="0"/>
              </a:spcAft>
              <a:buClr>
                <a:srgbClr val="004C7F"/>
              </a:buClr>
              <a:buSzPts val="1800"/>
              <a:buNone/>
              <a:defRPr/>
            </a:lvl6pPr>
            <a:lvl7pPr lvl="6" algn="l">
              <a:lnSpc>
                <a:spcPct val="80000"/>
              </a:lnSpc>
              <a:spcBef>
                <a:spcPts val="0"/>
              </a:spcBef>
              <a:spcAft>
                <a:spcPts val="0"/>
              </a:spcAft>
              <a:buClr>
                <a:srgbClr val="004C7F"/>
              </a:buClr>
              <a:buSzPts val="1800"/>
              <a:buNone/>
              <a:defRPr/>
            </a:lvl7pPr>
            <a:lvl8pPr lvl="7" algn="l">
              <a:lnSpc>
                <a:spcPct val="80000"/>
              </a:lnSpc>
              <a:spcBef>
                <a:spcPts val="0"/>
              </a:spcBef>
              <a:spcAft>
                <a:spcPts val="0"/>
              </a:spcAft>
              <a:buClr>
                <a:srgbClr val="004C7F"/>
              </a:buClr>
              <a:buSzPts val="1800"/>
              <a:buNone/>
              <a:defRPr/>
            </a:lvl8pPr>
            <a:lvl9pPr lvl="8" algn="l">
              <a:lnSpc>
                <a:spcPct val="80000"/>
              </a:lnSpc>
              <a:spcBef>
                <a:spcPts val="0"/>
              </a:spcBef>
              <a:spcAft>
                <a:spcPts val="0"/>
              </a:spcAft>
              <a:buClr>
                <a:srgbClr val="004C7F"/>
              </a:buClr>
              <a:buSzPts val="1800"/>
              <a:buNone/>
              <a:defRPr/>
            </a:lvl9pPr>
          </a:lstStyle>
          <a:p>
            <a:endParaRPr/>
          </a:p>
        </p:txBody>
      </p:sp>
      <p:sp>
        <p:nvSpPr>
          <p:cNvPr id="27" name="Google Shape;27;p44"/>
          <p:cNvSpPr txBox="1">
            <a:spLocks noGrp="1"/>
          </p:cNvSpPr>
          <p:nvPr>
            <p:ph type="body" idx="1"/>
          </p:nvPr>
        </p:nvSpPr>
        <p:spPr>
          <a:xfrm>
            <a:off x="1206500" y="2245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28" name="Google Shape;28;p44"/>
          <p:cNvSpPr txBox="1">
            <a:spLocks noGrp="1"/>
          </p:cNvSpPr>
          <p:nvPr>
            <p:ph type="body" idx="2"/>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29" name="Google Shape;29;p44"/>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30"/>
        <p:cNvGrpSpPr/>
        <p:nvPr/>
      </p:nvGrpSpPr>
      <p:grpSpPr>
        <a:xfrm>
          <a:off x="0" y="0"/>
          <a:ext cx="0" cy="0"/>
          <a:chOff x="0" y="0"/>
          <a:chExt cx="0" cy="0"/>
        </a:xfrm>
      </p:grpSpPr>
      <p:sp>
        <p:nvSpPr>
          <p:cNvPr id="31" name="Google Shape;31;p45"/>
          <p:cNvSpPr txBox="1">
            <a:spLocks noGrp="1"/>
          </p:cNvSpPr>
          <p:nvPr>
            <p:ph type="body" idx="1"/>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2" name="Google Shape;32;p45"/>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33"/>
        <p:cNvGrpSpPr/>
        <p:nvPr/>
      </p:nvGrpSpPr>
      <p:grpSpPr>
        <a:xfrm>
          <a:off x="0" y="0"/>
          <a:ext cx="0" cy="0"/>
          <a:chOff x="0" y="0"/>
          <a:chExt cx="0" cy="0"/>
        </a:xfrm>
      </p:grpSpPr>
      <p:sp>
        <p:nvSpPr>
          <p:cNvPr id="34" name="Google Shape;34;p46"/>
          <p:cNvSpPr txBox="1">
            <a:spLocks noGrp="1"/>
          </p:cNvSpPr>
          <p:nvPr>
            <p:ph type="body" idx="1"/>
          </p:nvPr>
        </p:nvSpPr>
        <p:spPr>
          <a:xfrm>
            <a:off x="1206500" y="2247900"/>
            <a:ext cx="9779000" cy="9347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5" name="Google Shape;35;p46"/>
          <p:cNvSpPr txBox="1">
            <a:spLocks noGrp="1"/>
          </p:cNvSpPr>
          <p:nvPr>
            <p:ph type="body" idx="2"/>
          </p:nvPr>
        </p:nvSpPr>
        <p:spPr>
          <a:xfrm>
            <a:off x="1206500" y="4248504"/>
            <a:ext cx="9779000" cy="8256630"/>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6" name="Google Shape;36;p46"/>
          <p:cNvSpPr>
            <a:spLocks noGrp="1"/>
          </p:cNvSpPr>
          <p:nvPr>
            <p:ph type="pic" idx="3"/>
          </p:nvPr>
        </p:nvSpPr>
        <p:spPr>
          <a:xfrm>
            <a:off x="8432800" y="1263848"/>
            <a:ext cx="16850011" cy="11188205"/>
          </a:xfrm>
          <a:prstGeom prst="rect">
            <a:avLst/>
          </a:prstGeom>
          <a:noFill/>
          <a:ln>
            <a:noFill/>
          </a:ln>
        </p:spPr>
      </p:sp>
      <p:sp>
        <p:nvSpPr>
          <p:cNvPr id="37" name="Google Shape;37;p46"/>
          <p:cNvSpPr txBox="1">
            <a:spLocks noGrp="1"/>
          </p:cNvSpPr>
          <p:nvPr>
            <p:ph type="title"/>
          </p:nvPr>
        </p:nvSpPr>
        <p:spPr>
          <a:xfrm>
            <a:off x="1206500" y="952500"/>
            <a:ext cx="9779000" cy="1435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4C7F"/>
              </a:buClr>
              <a:buSzPts val="1800"/>
              <a:buNone/>
              <a:defRPr/>
            </a:lvl1pPr>
            <a:lvl2pPr lvl="1" algn="l">
              <a:lnSpc>
                <a:spcPct val="80000"/>
              </a:lnSpc>
              <a:spcBef>
                <a:spcPts val="0"/>
              </a:spcBef>
              <a:spcAft>
                <a:spcPts val="0"/>
              </a:spcAft>
              <a:buClr>
                <a:srgbClr val="004C7F"/>
              </a:buClr>
              <a:buSzPts val="1800"/>
              <a:buNone/>
              <a:defRPr/>
            </a:lvl2pPr>
            <a:lvl3pPr lvl="2" algn="l">
              <a:lnSpc>
                <a:spcPct val="80000"/>
              </a:lnSpc>
              <a:spcBef>
                <a:spcPts val="0"/>
              </a:spcBef>
              <a:spcAft>
                <a:spcPts val="0"/>
              </a:spcAft>
              <a:buClr>
                <a:srgbClr val="004C7F"/>
              </a:buClr>
              <a:buSzPts val="1800"/>
              <a:buNone/>
              <a:defRPr/>
            </a:lvl3pPr>
            <a:lvl4pPr lvl="3" algn="l">
              <a:lnSpc>
                <a:spcPct val="80000"/>
              </a:lnSpc>
              <a:spcBef>
                <a:spcPts val="0"/>
              </a:spcBef>
              <a:spcAft>
                <a:spcPts val="0"/>
              </a:spcAft>
              <a:buClr>
                <a:srgbClr val="004C7F"/>
              </a:buClr>
              <a:buSzPts val="1800"/>
              <a:buNone/>
              <a:defRPr/>
            </a:lvl4pPr>
            <a:lvl5pPr lvl="4" algn="l">
              <a:lnSpc>
                <a:spcPct val="80000"/>
              </a:lnSpc>
              <a:spcBef>
                <a:spcPts val="0"/>
              </a:spcBef>
              <a:spcAft>
                <a:spcPts val="0"/>
              </a:spcAft>
              <a:buClr>
                <a:srgbClr val="004C7F"/>
              </a:buClr>
              <a:buSzPts val="1800"/>
              <a:buNone/>
              <a:defRPr/>
            </a:lvl5pPr>
            <a:lvl6pPr lvl="5" algn="l">
              <a:lnSpc>
                <a:spcPct val="80000"/>
              </a:lnSpc>
              <a:spcBef>
                <a:spcPts val="0"/>
              </a:spcBef>
              <a:spcAft>
                <a:spcPts val="0"/>
              </a:spcAft>
              <a:buClr>
                <a:srgbClr val="004C7F"/>
              </a:buClr>
              <a:buSzPts val="1800"/>
              <a:buNone/>
              <a:defRPr/>
            </a:lvl6pPr>
            <a:lvl7pPr lvl="6" algn="l">
              <a:lnSpc>
                <a:spcPct val="80000"/>
              </a:lnSpc>
              <a:spcBef>
                <a:spcPts val="0"/>
              </a:spcBef>
              <a:spcAft>
                <a:spcPts val="0"/>
              </a:spcAft>
              <a:buClr>
                <a:srgbClr val="004C7F"/>
              </a:buClr>
              <a:buSzPts val="1800"/>
              <a:buNone/>
              <a:defRPr/>
            </a:lvl7pPr>
            <a:lvl8pPr lvl="7" algn="l">
              <a:lnSpc>
                <a:spcPct val="80000"/>
              </a:lnSpc>
              <a:spcBef>
                <a:spcPts val="0"/>
              </a:spcBef>
              <a:spcAft>
                <a:spcPts val="0"/>
              </a:spcAft>
              <a:buClr>
                <a:srgbClr val="004C7F"/>
              </a:buClr>
              <a:buSzPts val="1800"/>
              <a:buNone/>
              <a:defRPr/>
            </a:lvl8pPr>
            <a:lvl9pPr lvl="8" algn="l">
              <a:lnSpc>
                <a:spcPct val="80000"/>
              </a:lnSpc>
              <a:spcBef>
                <a:spcPts val="0"/>
              </a:spcBef>
              <a:spcAft>
                <a:spcPts val="0"/>
              </a:spcAft>
              <a:buClr>
                <a:srgbClr val="004C7F"/>
              </a:buClr>
              <a:buSzPts val="1800"/>
              <a:buNone/>
              <a:defRPr/>
            </a:lvl9pPr>
          </a:lstStyle>
          <a:p>
            <a:endParaRPr/>
          </a:p>
        </p:txBody>
      </p:sp>
      <p:sp>
        <p:nvSpPr>
          <p:cNvPr id="38" name="Google Shape;38;p46"/>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p:cSld name="Section">
    <p:bg>
      <p:bgPr>
        <a:solidFill>
          <a:srgbClr val="003462"/>
        </a:solidFill>
        <a:effectLst/>
      </p:bgPr>
    </p:bg>
    <p:spTree>
      <p:nvGrpSpPr>
        <p:cNvPr id="1" name="Shape 39"/>
        <p:cNvGrpSpPr/>
        <p:nvPr/>
      </p:nvGrpSpPr>
      <p:grpSpPr>
        <a:xfrm>
          <a:off x="0" y="0"/>
          <a:ext cx="0" cy="0"/>
          <a:chOff x="0" y="0"/>
          <a:chExt cx="0" cy="0"/>
        </a:xfrm>
      </p:grpSpPr>
      <p:sp>
        <p:nvSpPr>
          <p:cNvPr id="40" name="Google Shape;40;p47"/>
          <p:cNvSpPr txBox="1">
            <a:spLocks noGrp="1"/>
          </p:cNvSpPr>
          <p:nvPr>
            <p:ph type="title"/>
          </p:nvPr>
        </p:nvSpPr>
        <p:spPr>
          <a:xfrm>
            <a:off x="1206496" y="4533900"/>
            <a:ext cx="21971004" cy="4648200"/>
          </a:xfrm>
          <a:prstGeom prst="rect">
            <a:avLst/>
          </a:prstGeom>
          <a:noFill/>
          <a:ln>
            <a:noFill/>
          </a:ln>
        </p:spPr>
        <p:txBody>
          <a:bodyPr spcFirstLastPara="1" wrap="square" lIns="50800" tIns="50800" rIns="50800" bIns="50800" anchor="ctr" anchorCtr="0">
            <a:normAutofit/>
          </a:bodyPr>
          <a:lstStyle>
            <a:lvl1pPr lvl="0" algn="l">
              <a:lnSpc>
                <a:spcPct val="80000"/>
              </a:lnSpc>
              <a:spcBef>
                <a:spcPts val="0"/>
              </a:spcBef>
              <a:spcAft>
                <a:spcPts val="0"/>
              </a:spcAft>
              <a:buClr>
                <a:srgbClr val="FFFFFF"/>
              </a:buClr>
              <a:buSzPts val="11600"/>
              <a:buFont typeface="Helvetica Neue"/>
              <a:buNone/>
              <a:defRPr sz="11600" b="0">
                <a:solidFill>
                  <a:srgbClr val="FFFFFF"/>
                </a:solidFill>
                <a:latin typeface="Helvetica Neue"/>
                <a:ea typeface="Helvetica Neue"/>
                <a:cs typeface="Helvetica Neue"/>
                <a:sym typeface="Helvetica Neue"/>
              </a:defRPr>
            </a:lvl1pPr>
            <a:lvl2pPr lvl="1" algn="l">
              <a:lnSpc>
                <a:spcPct val="80000"/>
              </a:lnSpc>
              <a:spcBef>
                <a:spcPts val="0"/>
              </a:spcBef>
              <a:spcAft>
                <a:spcPts val="0"/>
              </a:spcAft>
              <a:buClr>
                <a:srgbClr val="004C7F"/>
              </a:buClr>
              <a:buSzPts val="1800"/>
              <a:buNone/>
              <a:defRPr/>
            </a:lvl2pPr>
            <a:lvl3pPr lvl="2" algn="l">
              <a:lnSpc>
                <a:spcPct val="80000"/>
              </a:lnSpc>
              <a:spcBef>
                <a:spcPts val="0"/>
              </a:spcBef>
              <a:spcAft>
                <a:spcPts val="0"/>
              </a:spcAft>
              <a:buClr>
                <a:srgbClr val="004C7F"/>
              </a:buClr>
              <a:buSzPts val="1800"/>
              <a:buNone/>
              <a:defRPr/>
            </a:lvl3pPr>
            <a:lvl4pPr lvl="3" algn="l">
              <a:lnSpc>
                <a:spcPct val="80000"/>
              </a:lnSpc>
              <a:spcBef>
                <a:spcPts val="0"/>
              </a:spcBef>
              <a:spcAft>
                <a:spcPts val="0"/>
              </a:spcAft>
              <a:buClr>
                <a:srgbClr val="004C7F"/>
              </a:buClr>
              <a:buSzPts val="1800"/>
              <a:buNone/>
              <a:defRPr/>
            </a:lvl4pPr>
            <a:lvl5pPr lvl="4" algn="l">
              <a:lnSpc>
                <a:spcPct val="80000"/>
              </a:lnSpc>
              <a:spcBef>
                <a:spcPts val="0"/>
              </a:spcBef>
              <a:spcAft>
                <a:spcPts val="0"/>
              </a:spcAft>
              <a:buClr>
                <a:srgbClr val="004C7F"/>
              </a:buClr>
              <a:buSzPts val="1800"/>
              <a:buNone/>
              <a:defRPr/>
            </a:lvl5pPr>
            <a:lvl6pPr lvl="5" algn="l">
              <a:lnSpc>
                <a:spcPct val="80000"/>
              </a:lnSpc>
              <a:spcBef>
                <a:spcPts val="0"/>
              </a:spcBef>
              <a:spcAft>
                <a:spcPts val="0"/>
              </a:spcAft>
              <a:buClr>
                <a:srgbClr val="004C7F"/>
              </a:buClr>
              <a:buSzPts val="1800"/>
              <a:buNone/>
              <a:defRPr/>
            </a:lvl6pPr>
            <a:lvl7pPr lvl="6" algn="l">
              <a:lnSpc>
                <a:spcPct val="80000"/>
              </a:lnSpc>
              <a:spcBef>
                <a:spcPts val="0"/>
              </a:spcBef>
              <a:spcAft>
                <a:spcPts val="0"/>
              </a:spcAft>
              <a:buClr>
                <a:srgbClr val="004C7F"/>
              </a:buClr>
              <a:buSzPts val="1800"/>
              <a:buNone/>
              <a:defRPr/>
            </a:lvl7pPr>
            <a:lvl8pPr lvl="7" algn="l">
              <a:lnSpc>
                <a:spcPct val="80000"/>
              </a:lnSpc>
              <a:spcBef>
                <a:spcPts val="0"/>
              </a:spcBef>
              <a:spcAft>
                <a:spcPts val="0"/>
              </a:spcAft>
              <a:buClr>
                <a:srgbClr val="004C7F"/>
              </a:buClr>
              <a:buSzPts val="1800"/>
              <a:buNone/>
              <a:defRPr/>
            </a:lvl8pPr>
            <a:lvl9pPr lvl="8" algn="l">
              <a:lnSpc>
                <a:spcPct val="80000"/>
              </a:lnSpc>
              <a:spcBef>
                <a:spcPts val="0"/>
              </a:spcBef>
              <a:spcAft>
                <a:spcPts val="0"/>
              </a:spcAft>
              <a:buClr>
                <a:srgbClr val="004C7F"/>
              </a:buClr>
              <a:buSzPts val="1800"/>
              <a:buNone/>
              <a:defRPr/>
            </a:lvl9pPr>
          </a:lstStyle>
          <a:p>
            <a:endParaRPr/>
          </a:p>
        </p:txBody>
      </p:sp>
      <p:sp>
        <p:nvSpPr>
          <p:cNvPr id="41" name="Google Shape;41;p47"/>
          <p:cNvSpPr txBox="1">
            <a:spLocks noGrp="1"/>
          </p:cNvSpPr>
          <p:nvPr>
            <p:ph type="sldNum" idx="12"/>
          </p:nvPr>
        </p:nvSpPr>
        <p:spPr>
          <a:xfrm>
            <a:off x="12001499" y="13085233"/>
            <a:ext cx="368505" cy="3746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FFFFFF"/>
              </a:buClr>
              <a:buSzPts val="1800"/>
              <a:buFont typeface="Helvetica Neue"/>
              <a:buNone/>
              <a:defRPr>
                <a:solidFill>
                  <a:srgbClr val="FFFFFF"/>
                </a:solidFill>
              </a:defRPr>
            </a:lvl1pPr>
            <a:lvl2pPr marL="0" marR="0" lvl="1" indent="0" algn="ctr">
              <a:lnSpc>
                <a:spcPct val="100000"/>
              </a:lnSpc>
              <a:spcBef>
                <a:spcPts val="0"/>
              </a:spcBef>
              <a:spcAft>
                <a:spcPts val="0"/>
              </a:spcAft>
              <a:buClr>
                <a:srgbClr val="FFFFFF"/>
              </a:buClr>
              <a:buSzPts val="1800"/>
              <a:buFont typeface="Helvetica Neue"/>
              <a:buNone/>
              <a:defRPr>
                <a:solidFill>
                  <a:srgbClr val="FFFFFF"/>
                </a:solidFill>
              </a:defRPr>
            </a:lvl2pPr>
            <a:lvl3pPr marL="0" marR="0" lvl="2" indent="0" algn="ctr">
              <a:lnSpc>
                <a:spcPct val="100000"/>
              </a:lnSpc>
              <a:spcBef>
                <a:spcPts val="0"/>
              </a:spcBef>
              <a:spcAft>
                <a:spcPts val="0"/>
              </a:spcAft>
              <a:buClr>
                <a:srgbClr val="FFFFFF"/>
              </a:buClr>
              <a:buSzPts val="1800"/>
              <a:buFont typeface="Helvetica Neue"/>
              <a:buNone/>
              <a:defRPr>
                <a:solidFill>
                  <a:srgbClr val="FFFFFF"/>
                </a:solidFill>
              </a:defRPr>
            </a:lvl3pPr>
            <a:lvl4pPr marL="0" marR="0" lvl="3" indent="0" algn="ctr">
              <a:lnSpc>
                <a:spcPct val="100000"/>
              </a:lnSpc>
              <a:spcBef>
                <a:spcPts val="0"/>
              </a:spcBef>
              <a:spcAft>
                <a:spcPts val="0"/>
              </a:spcAft>
              <a:buClr>
                <a:srgbClr val="FFFFFF"/>
              </a:buClr>
              <a:buSzPts val="1800"/>
              <a:buFont typeface="Helvetica Neue"/>
              <a:buNone/>
              <a:defRPr>
                <a:solidFill>
                  <a:srgbClr val="FFFFFF"/>
                </a:solidFill>
              </a:defRPr>
            </a:lvl4pPr>
            <a:lvl5pPr marL="0" marR="0" lvl="4" indent="0" algn="ctr">
              <a:lnSpc>
                <a:spcPct val="100000"/>
              </a:lnSpc>
              <a:spcBef>
                <a:spcPts val="0"/>
              </a:spcBef>
              <a:spcAft>
                <a:spcPts val="0"/>
              </a:spcAft>
              <a:buClr>
                <a:srgbClr val="FFFFFF"/>
              </a:buClr>
              <a:buSzPts val="1800"/>
              <a:buFont typeface="Helvetica Neue"/>
              <a:buNone/>
              <a:defRPr>
                <a:solidFill>
                  <a:srgbClr val="FFFFFF"/>
                </a:solidFill>
              </a:defRPr>
            </a:lvl5pPr>
            <a:lvl6pPr marL="0" marR="0" lvl="5" indent="0" algn="ctr">
              <a:lnSpc>
                <a:spcPct val="100000"/>
              </a:lnSpc>
              <a:spcBef>
                <a:spcPts val="0"/>
              </a:spcBef>
              <a:spcAft>
                <a:spcPts val="0"/>
              </a:spcAft>
              <a:buClr>
                <a:srgbClr val="FFFFFF"/>
              </a:buClr>
              <a:buSzPts val="1800"/>
              <a:buFont typeface="Helvetica Neue"/>
              <a:buNone/>
              <a:defRPr>
                <a:solidFill>
                  <a:srgbClr val="FFFFFF"/>
                </a:solidFill>
              </a:defRPr>
            </a:lvl6pPr>
            <a:lvl7pPr marL="0" marR="0" lvl="6" indent="0" algn="ctr">
              <a:lnSpc>
                <a:spcPct val="100000"/>
              </a:lnSpc>
              <a:spcBef>
                <a:spcPts val="0"/>
              </a:spcBef>
              <a:spcAft>
                <a:spcPts val="0"/>
              </a:spcAft>
              <a:buClr>
                <a:srgbClr val="FFFFFF"/>
              </a:buClr>
              <a:buSzPts val="1800"/>
              <a:buFont typeface="Helvetica Neue"/>
              <a:buNone/>
              <a:defRPr>
                <a:solidFill>
                  <a:srgbClr val="FFFFFF"/>
                </a:solidFill>
              </a:defRPr>
            </a:lvl7pPr>
            <a:lvl8pPr marL="0" marR="0" lvl="7" indent="0" algn="ctr">
              <a:lnSpc>
                <a:spcPct val="100000"/>
              </a:lnSpc>
              <a:spcBef>
                <a:spcPts val="0"/>
              </a:spcBef>
              <a:spcAft>
                <a:spcPts val="0"/>
              </a:spcAft>
              <a:buClr>
                <a:srgbClr val="FFFFFF"/>
              </a:buClr>
              <a:buSzPts val="1800"/>
              <a:buFont typeface="Helvetica Neue"/>
              <a:buNone/>
              <a:defRPr>
                <a:solidFill>
                  <a:srgbClr val="FFFFFF"/>
                </a:solidFill>
              </a:defRPr>
            </a:lvl8pPr>
            <a:lvl9pPr marL="0" marR="0" lvl="8" indent="0" algn="ctr">
              <a:lnSpc>
                <a:spcPct val="100000"/>
              </a:lnSpc>
              <a:spcBef>
                <a:spcPts val="0"/>
              </a:spcBef>
              <a:spcAft>
                <a:spcPts val="0"/>
              </a:spcAft>
              <a:buClr>
                <a:srgbClr val="FFFFFF"/>
              </a:buClr>
              <a:buSzPts val="1800"/>
              <a:buFont typeface="Helvetica Neue"/>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48"/>
          <p:cNvSpPr txBox="1">
            <a:spLocks noGrp="1"/>
          </p:cNvSpPr>
          <p:nvPr>
            <p:ph type="title"/>
          </p:nvPr>
        </p:nvSpPr>
        <p:spPr>
          <a:xfrm>
            <a:off x="1206500" y="952500"/>
            <a:ext cx="21971000" cy="1434949"/>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4C7F"/>
              </a:buClr>
              <a:buSzPts val="1800"/>
              <a:buNone/>
              <a:defRPr/>
            </a:lvl1pPr>
            <a:lvl2pPr lvl="1" algn="l">
              <a:lnSpc>
                <a:spcPct val="80000"/>
              </a:lnSpc>
              <a:spcBef>
                <a:spcPts val="0"/>
              </a:spcBef>
              <a:spcAft>
                <a:spcPts val="0"/>
              </a:spcAft>
              <a:buClr>
                <a:srgbClr val="004C7F"/>
              </a:buClr>
              <a:buSzPts val="1800"/>
              <a:buNone/>
              <a:defRPr/>
            </a:lvl2pPr>
            <a:lvl3pPr lvl="2" algn="l">
              <a:lnSpc>
                <a:spcPct val="80000"/>
              </a:lnSpc>
              <a:spcBef>
                <a:spcPts val="0"/>
              </a:spcBef>
              <a:spcAft>
                <a:spcPts val="0"/>
              </a:spcAft>
              <a:buClr>
                <a:srgbClr val="004C7F"/>
              </a:buClr>
              <a:buSzPts val="1800"/>
              <a:buNone/>
              <a:defRPr/>
            </a:lvl3pPr>
            <a:lvl4pPr lvl="3" algn="l">
              <a:lnSpc>
                <a:spcPct val="80000"/>
              </a:lnSpc>
              <a:spcBef>
                <a:spcPts val="0"/>
              </a:spcBef>
              <a:spcAft>
                <a:spcPts val="0"/>
              </a:spcAft>
              <a:buClr>
                <a:srgbClr val="004C7F"/>
              </a:buClr>
              <a:buSzPts val="1800"/>
              <a:buNone/>
              <a:defRPr/>
            </a:lvl4pPr>
            <a:lvl5pPr lvl="4" algn="l">
              <a:lnSpc>
                <a:spcPct val="80000"/>
              </a:lnSpc>
              <a:spcBef>
                <a:spcPts val="0"/>
              </a:spcBef>
              <a:spcAft>
                <a:spcPts val="0"/>
              </a:spcAft>
              <a:buClr>
                <a:srgbClr val="004C7F"/>
              </a:buClr>
              <a:buSzPts val="1800"/>
              <a:buNone/>
              <a:defRPr/>
            </a:lvl5pPr>
            <a:lvl6pPr lvl="5" algn="l">
              <a:lnSpc>
                <a:spcPct val="80000"/>
              </a:lnSpc>
              <a:spcBef>
                <a:spcPts val="0"/>
              </a:spcBef>
              <a:spcAft>
                <a:spcPts val="0"/>
              </a:spcAft>
              <a:buClr>
                <a:srgbClr val="004C7F"/>
              </a:buClr>
              <a:buSzPts val="1800"/>
              <a:buNone/>
              <a:defRPr/>
            </a:lvl6pPr>
            <a:lvl7pPr lvl="6" algn="l">
              <a:lnSpc>
                <a:spcPct val="80000"/>
              </a:lnSpc>
              <a:spcBef>
                <a:spcPts val="0"/>
              </a:spcBef>
              <a:spcAft>
                <a:spcPts val="0"/>
              </a:spcAft>
              <a:buClr>
                <a:srgbClr val="004C7F"/>
              </a:buClr>
              <a:buSzPts val="1800"/>
              <a:buNone/>
              <a:defRPr/>
            </a:lvl7pPr>
            <a:lvl8pPr lvl="7" algn="l">
              <a:lnSpc>
                <a:spcPct val="80000"/>
              </a:lnSpc>
              <a:spcBef>
                <a:spcPts val="0"/>
              </a:spcBef>
              <a:spcAft>
                <a:spcPts val="0"/>
              </a:spcAft>
              <a:buClr>
                <a:srgbClr val="004C7F"/>
              </a:buClr>
              <a:buSzPts val="1800"/>
              <a:buNone/>
              <a:defRPr/>
            </a:lvl8pPr>
            <a:lvl9pPr lvl="8" algn="l">
              <a:lnSpc>
                <a:spcPct val="80000"/>
              </a:lnSpc>
              <a:spcBef>
                <a:spcPts val="0"/>
              </a:spcBef>
              <a:spcAft>
                <a:spcPts val="0"/>
              </a:spcAft>
              <a:buClr>
                <a:srgbClr val="004C7F"/>
              </a:buClr>
              <a:buSzPts val="1800"/>
              <a:buNone/>
              <a:defRPr/>
            </a:lvl9pPr>
          </a:lstStyle>
          <a:p>
            <a:endParaRPr/>
          </a:p>
        </p:txBody>
      </p:sp>
      <p:sp>
        <p:nvSpPr>
          <p:cNvPr id="44" name="Google Shape;44;p48"/>
          <p:cNvSpPr txBox="1">
            <a:spLocks noGrp="1"/>
          </p:cNvSpPr>
          <p:nvPr>
            <p:ph type="body" idx="1"/>
          </p:nvPr>
        </p:nvSpPr>
        <p:spPr>
          <a:xfrm>
            <a:off x="1206500" y="2247900"/>
            <a:ext cx="21971000" cy="9347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5" name="Google Shape;45;p48"/>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46"/>
        <p:cNvGrpSpPr/>
        <p:nvPr/>
      </p:nvGrpSpPr>
      <p:grpSpPr>
        <a:xfrm>
          <a:off x="0" y="0"/>
          <a:ext cx="0" cy="0"/>
          <a:chOff x="0" y="0"/>
          <a:chExt cx="0" cy="0"/>
        </a:xfrm>
      </p:grpSpPr>
      <p:sp>
        <p:nvSpPr>
          <p:cNvPr id="47" name="Google Shape;47;p49"/>
          <p:cNvSpPr txBox="1">
            <a:spLocks noGrp="1"/>
          </p:cNvSpPr>
          <p:nvPr>
            <p:ph type="title"/>
          </p:nvPr>
        </p:nvSpPr>
        <p:spPr>
          <a:xfrm>
            <a:off x="1206500" y="952500"/>
            <a:ext cx="21971000" cy="1435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4C7F"/>
              </a:buClr>
              <a:buSzPts val="1800"/>
              <a:buNone/>
              <a:defRPr/>
            </a:lvl1pPr>
            <a:lvl2pPr lvl="1" algn="l">
              <a:lnSpc>
                <a:spcPct val="80000"/>
              </a:lnSpc>
              <a:spcBef>
                <a:spcPts val="0"/>
              </a:spcBef>
              <a:spcAft>
                <a:spcPts val="0"/>
              </a:spcAft>
              <a:buClr>
                <a:srgbClr val="004C7F"/>
              </a:buClr>
              <a:buSzPts val="1800"/>
              <a:buNone/>
              <a:defRPr/>
            </a:lvl2pPr>
            <a:lvl3pPr lvl="2" algn="l">
              <a:lnSpc>
                <a:spcPct val="80000"/>
              </a:lnSpc>
              <a:spcBef>
                <a:spcPts val="0"/>
              </a:spcBef>
              <a:spcAft>
                <a:spcPts val="0"/>
              </a:spcAft>
              <a:buClr>
                <a:srgbClr val="004C7F"/>
              </a:buClr>
              <a:buSzPts val="1800"/>
              <a:buNone/>
              <a:defRPr/>
            </a:lvl3pPr>
            <a:lvl4pPr lvl="3" algn="l">
              <a:lnSpc>
                <a:spcPct val="80000"/>
              </a:lnSpc>
              <a:spcBef>
                <a:spcPts val="0"/>
              </a:spcBef>
              <a:spcAft>
                <a:spcPts val="0"/>
              </a:spcAft>
              <a:buClr>
                <a:srgbClr val="004C7F"/>
              </a:buClr>
              <a:buSzPts val="1800"/>
              <a:buNone/>
              <a:defRPr/>
            </a:lvl4pPr>
            <a:lvl5pPr lvl="4" algn="l">
              <a:lnSpc>
                <a:spcPct val="80000"/>
              </a:lnSpc>
              <a:spcBef>
                <a:spcPts val="0"/>
              </a:spcBef>
              <a:spcAft>
                <a:spcPts val="0"/>
              </a:spcAft>
              <a:buClr>
                <a:srgbClr val="004C7F"/>
              </a:buClr>
              <a:buSzPts val="1800"/>
              <a:buNone/>
              <a:defRPr/>
            </a:lvl5pPr>
            <a:lvl6pPr lvl="5" algn="l">
              <a:lnSpc>
                <a:spcPct val="80000"/>
              </a:lnSpc>
              <a:spcBef>
                <a:spcPts val="0"/>
              </a:spcBef>
              <a:spcAft>
                <a:spcPts val="0"/>
              </a:spcAft>
              <a:buClr>
                <a:srgbClr val="004C7F"/>
              </a:buClr>
              <a:buSzPts val="1800"/>
              <a:buNone/>
              <a:defRPr/>
            </a:lvl6pPr>
            <a:lvl7pPr lvl="6" algn="l">
              <a:lnSpc>
                <a:spcPct val="80000"/>
              </a:lnSpc>
              <a:spcBef>
                <a:spcPts val="0"/>
              </a:spcBef>
              <a:spcAft>
                <a:spcPts val="0"/>
              </a:spcAft>
              <a:buClr>
                <a:srgbClr val="004C7F"/>
              </a:buClr>
              <a:buSzPts val="1800"/>
              <a:buNone/>
              <a:defRPr/>
            </a:lvl7pPr>
            <a:lvl8pPr lvl="7" algn="l">
              <a:lnSpc>
                <a:spcPct val="80000"/>
              </a:lnSpc>
              <a:spcBef>
                <a:spcPts val="0"/>
              </a:spcBef>
              <a:spcAft>
                <a:spcPts val="0"/>
              </a:spcAft>
              <a:buClr>
                <a:srgbClr val="004C7F"/>
              </a:buClr>
              <a:buSzPts val="1800"/>
              <a:buNone/>
              <a:defRPr/>
            </a:lvl8pPr>
            <a:lvl9pPr lvl="8" algn="l">
              <a:lnSpc>
                <a:spcPct val="80000"/>
              </a:lnSpc>
              <a:spcBef>
                <a:spcPts val="0"/>
              </a:spcBef>
              <a:spcAft>
                <a:spcPts val="0"/>
              </a:spcAft>
              <a:buClr>
                <a:srgbClr val="004C7F"/>
              </a:buClr>
              <a:buSzPts val="1800"/>
              <a:buNone/>
              <a:defRPr/>
            </a:lvl9pPr>
          </a:lstStyle>
          <a:p>
            <a:endParaRPr/>
          </a:p>
        </p:txBody>
      </p:sp>
      <p:sp>
        <p:nvSpPr>
          <p:cNvPr id="48" name="Google Shape;48;p49"/>
          <p:cNvSpPr txBox="1">
            <a:spLocks noGrp="1"/>
          </p:cNvSpPr>
          <p:nvPr>
            <p:ph type="body" idx="1"/>
          </p:nvPr>
        </p:nvSpPr>
        <p:spPr>
          <a:xfrm>
            <a:off x="1206500" y="2247900"/>
            <a:ext cx="21971000" cy="9347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9" name="Google Shape;49;p49"/>
          <p:cNvSpPr txBox="1">
            <a:spLocks noGrp="1"/>
          </p:cNvSpPr>
          <p:nvPr>
            <p:ph type="body" idx="2"/>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1800"/>
              </a:spcBef>
              <a:spcAft>
                <a:spcPts val="0"/>
              </a:spcAft>
              <a:buClr>
                <a:srgbClr val="000000"/>
              </a:buClr>
              <a:buSzPts val="5500"/>
              <a:buFont typeface="Helvetica Neue"/>
              <a:buNone/>
              <a:defRPr sz="5500"/>
            </a:lvl1pPr>
            <a:lvl2pPr marL="914400" lvl="1" indent="-228600" algn="l">
              <a:lnSpc>
                <a:spcPct val="100000"/>
              </a:lnSpc>
              <a:spcBef>
                <a:spcPts val="1800"/>
              </a:spcBef>
              <a:spcAft>
                <a:spcPts val="0"/>
              </a:spcAft>
              <a:buClr>
                <a:srgbClr val="000000"/>
              </a:buClr>
              <a:buSzPts val="5500"/>
              <a:buFont typeface="Helvetica Neue"/>
              <a:buNone/>
              <a:defRPr sz="5500"/>
            </a:lvl2pPr>
            <a:lvl3pPr marL="1371600" lvl="2" indent="-228600" algn="l">
              <a:lnSpc>
                <a:spcPct val="100000"/>
              </a:lnSpc>
              <a:spcBef>
                <a:spcPts val="1800"/>
              </a:spcBef>
              <a:spcAft>
                <a:spcPts val="0"/>
              </a:spcAft>
              <a:buClr>
                <a:srgbClr val="000000"/>
              </a:buClr>
              <a:buSzPts val="5500"/>
              <a:buFont typeface="Helvetica Neue"/>
              <a:buNone/>
              <a:defRPr sz="5500"/>
            </a:lvl3pPr>
            <a:lvl4pPr marL="1828800" lvl="3" indent="-228600" algn="l">
              <a:lnSpc>
                <a:spcPct val="100000"/>
              </a:lnSpc>
              <a:spcBef>
                <a:spcPts val="1800"/>
              </a:spcBef>
              <a:spcAft>
                <a:spcPts val="0"/>
              </a:spcAft>
              <a:buClr>
                <a:srgbClr val="000000"/>
              </a:buClr>
              <a:buSzPts val="5500"/>
              <a:buFont typeface="Helvetica Neue"/>
              <a:buNone/>
              <a:defRPr sz="5500"/>
            </a:lvl4pPr>
            <a:lvl5pPr marL="2286000" lvl="4" indent="-228600" algn="l">
              <a:lnSpc>
                <a:spcPct val="100000"/>
              </a:lnSpc>
              <a:spcBef>
                <a:spcPts val="1800"/>
              </a:spcBef>
              <a:spcAft>
                <a:spcPts val="0"/>
              </a:spcAft>
              <a:buClr>
                <a:srgbClr val="000000"/>
              </a:buClr>
              <a:buSzPts val="5500"/>
              <a:buFont typeface="Helvetica Neue"/>
              <a:buNone/>
              <a:defRPr sz="5500"/>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0" name="Google Shape;50;p49"/>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40"/>
          <p:cNvSpPr txBox="1">
            <a:spLocks noGrp="1"/>
          </p:cNvSpPr>
          <p:nvPr>
            <p:ph type="title"/>
          </p:nvPr>
        </p:nvSpPr>
        <p:spPr>
          <a:xfrm>
            <a:off x="1206500" y="952500"/>
            <a:ext cx="21971000" cy="1433163"/>
          </a:xfrm>
          <a:prstGeom prst="rect">
            <a:avLst/>
          </a:prstGeom>
          <a:noFill/>
          <a:ln>
            <a:noFill/>
          </a:ln>
        </p:spPr>
        <p:txBody>
          <a:bodyPr spcFirstLastPara="1" wrap="square" lIns="50800" tIns="50800" rIns="50800" bIns="50800" anchor="t" anchorCtr="0">
            <a:normAutofit/>
          </a:bodyPr>
          <a:lstStyle>
            <a:lvl1pPr marR="0" lvl="0" algn="l" rtl="0">
              <a:lnSpc>
                <a:spcPct val="80000"/>
              </a:lnSpc>
              <a:spcBef>
                <a:spcPts val="0"/>
              </a:spcBef>
              <a:spcAft>
                <a:spcPts val="0"/>
              </a:spcAft>
              <a:buClr>
                <a:srgbClr val="004C7F"/>
              </a:buClr>
              <a:buSzPts val="8500"/>
              <a:buFont typeface="Helvetica Neue"/>
              <a:buNone/>
              <a:defRPr sz="8500" b="1" i="0" u="none" strike="noStrike" cap="none">
                <a:solidFill>
                  <a:srgbClr val="004C7F"/>
                </a:solidFill>
                <a:latin typeface="Helvetica Neue"/>
                <a:ea typeface="Helvetica Neue"/>
                <a:cs typeface="Helvetica Neue"/>
                <a:sym typeface="Helvetica Neue"/>
              </a:defRPr>
            </a:lvl1pPr>
            <a:lvl2pPr marR="0" lvl="1" algn="l" rtl="0">
              <a:lnSpc>
                <a:spcPct val="80000"/>
              </a:lnSpc>
              <a:spcBef>
                <a:spcPts val="0"/>
              </a:spcBef>
              <a:spcAft>
                <a:spcPts val="0"/>
              </a:spcAft>
              <a:buClr>
                <a:srgbClr val="004C7F"/>
              </a:buClr>
              <a:buSzPts val="8500"/>
              <a:buFont typeface="Helvetica Neue"/>
              <a:buNone/>
              <a:defRPr sz="8500" b="1" i="0" u="none" strike="noStrike" cap="none">
                <a:solidFill>
                  <a:srgbClr val="004C7F"/>
                </a:solidFill>
                <a:latin typeface="Helvetica Neue"/>
                <a:ea typeface="Helvetica Neue"/>
                <a:cs typeface="Helvetica Neue"/>
                <a:sym typeface="Helvetica Neue"/>
              </a:defRPr>
            </a:lvl2pPr>
            <a:lvl3pPr marR="0" lvl="2" algn="l" rtl="0">
              <a:lnSpc>
                <a:spcPct val="80000"/>
              </a:lnSpc>
              <a:spcBef>
                <a:spcPts val="0"/>
              </a:spcBef>
              <a:spcAft>
                <a:spcPts val="0"/>
              </a:spcAft>
              <a:buClr>
                <a:srgbClr val="004C7F"/>
              </a:buClr>
              <a:buSzPts val="8500"/>
              <a:buFont typeface="Helvetica Neue"/>
              <a:buNone/>
              <a:defRPr sz="8500" b="1" i="0" u="none" strike="noStrike" cap="none">
                <a:solidFill>
                  <a:srgbClr val="004C7F"/>
                </a:solidFill>
                <a:latin typeface="Helvetica Neue"/>
                <a:ea typeface="Helvetica Neue"/>
                <a:cs typeface="Helvetica Neue"/>
                <a:sym typeface="Helvetica Neue"/>
              </a:defRPr>
            </a:lvl3pPr>
            <a:lvl4pPr marR="0" lvl="3" algn="l" rtl="0">
              <a:lnSpc>
                <a:spcPct val="80000"/>
              </a:lnSpc>
              <a:spcBef>
                <a:spcPts val="0"/>
              </a:spcBef>
              <a:spcAft>
                <a:spcPts val="0"/>
              </a:spcAft>
              <a:buClr>
                <a:srgbClr val="004C7F"/>
              </a:buClr>
              <a:buSzPts val="8500"/>
              <a:buFont typeface="Helvetica Neue"/>
              <a:buNone/>
              <a:defRPr sz="8500" b="1" i="0" u="none" strike="noStrike" cap="none">
                <a:solidFill>
                  <a:srgbClr val="004C7F"/>
                </a:solidFill>
                <a:latin typeface="Helvetica Neue"/>
                <a:ea typeface="Helvetica Neue"/>
                <a:cs typeface="Helvetica Neue"/>
                <a:sym typeface="Helvetica Neue"/>
              </a:defRPr>
            </a:lvl4pPr>
            <a:lvl5pPr marR="0" lvl="4" algn="l" rtl="0">
              <a:lnSpc>
                <a:spcPct val="80000"/>
              </a:lnSpc>
              <a:spcBef>
                <a:spcPts val="0"/>
              </a:spcBef>
              <a:spcAft>
                <a:spcPts val="0"/>
              </a:spcAft>
              <a:buClr>
                <a:srgbClr val="004C7F"/>
              </a:buClr>
              <a:buSzPts val="8500"/>
              <a:buFont typeface="Helvetica Neue"/>
              <a:buNone/>
              <a:defRPr sz="8500" b="1" i="0" u="none" strike="noStrike" cap="none">
                <a:solidFill>
                  <a:srgbClr val="004C7F"/>
                </a:solidFill>
                <a:latin typeface="Helvetica Neue"/>
                <a:ea typeface="Helvetica Neue"/>
                <a:cs typeface="Helvetica Neue"/>
                <a:sym typeface="Helvetica Neue"/>
              </a:defRPr>
            </a:lvl5pPr>
            <a:lvl6pPr marR="0" lvl="5" algn="l" rtl="0">
              <a:lnSpc>
                <a:spcPct val="80000"/>
              </a:lnSpc>
              <a:spcBef>
                <a:spcPts val="0"/>
              </a:spcBef>
              <a:spcAft>
                <a:spcPts val="0"/>
              </a:spcAft>
              <a:buClr>
                <a:srgbClr val="004C7F"/>
              </a:buClr>
              <a:buSzPts val="8500"/>
              <a:buFont typeface="Helvetica Neue"/>
              <a:buNone/>
              <a:defRPr sz="8500" b="1" i="0" u="none" strike="noStrike" cap="none">
                <a:solidFill>
                  <a:srgbClr val="004C7F"/>
                </a:solidFill>
                <a:latin typeface="Helvetica Neue"/>
                <a:ea typeface="Helvetica Neue"/>
                <a:cs typeface="Helvetica Neue"/>
                <a:sym typeface="Helvetica Neue"/>
              </a:defRPr>
            </a:lvl6pPr>
            <a:lvl7pPr marR="0" lvl="6" algn="l" rtl="0">
              <a:lnSpc>
                <a:spcPct val="80000"/>
              </a:lnSpc>
              <a:spcBef>
                <a:spcPts val="0"/>
              </a:spcBef>
              <a:spcAft>
                <a:spcPts val="0"/>
              </a:spcAft>
              <a:buClr>
                <a:srgbClr val="004C7F"/>
              </a:buClr>
              <a:buSzPts val="8500"/>
              <a:buFont typeface="Helvetica Neue"/>
              <a:buNone/>
              <a:defRPr sz="8500" b="1" i="0" u="none" strike="noStrike" cap="none">
                <a:solidFill>
                  <a:srgbClr val="004C7F"/>
                </a:solidFill>
                <a:latin typeface="Helvetica Neue"/>
                <a:ea typeface="Helvetica Neue"/>
                <a:cs typeface="Helvetica Neue"/>
                <a:sym typeface="Helvetica Neue"/>
              </a:defRPr>
            </a:lvl7pPr>
            <a:lvl8pPr marR="0" lvl="7" algn="l" rtl="0">
              <a:lnSpc>
                <a:spcPct val="80000"/>
              </a:lnSpc>
              <a:spcBef>
                <a:spcPts val="0"/>
              </a:spcBef>
              <a:spcAft>
                <a:spcPts val="0"/>
              </a:spcAft>
              <a:buClr>
                <a:srgbClr val="004C7F"/>
              </a:buClr>
              <a:buSzPts val="8500"/>
              <a:buFont typeface="Helvetica Neue"/>
              <a:buNone/>
              <a:defRPr sz="8500" b="1" i="0" u="none" strike="noStrike" cap="none">
                <a:solidFill>
                  <a:srgbClr val="004C7F"/>
                </a:solidFill>
                <a:latin typeface="Helvetica Neue"/>
                <a:ea typeface="Helvetica Neue"/>
                <a:cs typeface="Helvetica Neue"/>
                <a:sym typeface="Helvetica Neue"/>
              </a:defRPr>
            </a:lvl8pPr>
            <a:lvl9pPr marR="0" lvl="8" algn="l" rtl="0">
              <a:lnSpc>
                <a:spcPct val="80000"/>
              </a:lnSpc>
              <a:spcBef>
                <a:spcPts val="0"/>
              </a:spcBef>
              <a:spcAft>
                <a:spcPts val="0"/>
              </a:spcAft>
              <a:buClr>
                <a:srgbClr val="004C7F"/>
              </a:buClr>
              <a:buSzPts val="8500"/>
              <a:buFont typeface="Helvetica Neue"/>
              <a:buNone/>
              <a:defRPr sz="8500" b="1" i="0" u="none" strike="noStrike" cap="none">
                <a:solidFill>
                  <a:srgbClr val="004C7F"/>
                </a:solidFill>
                <a:latin typeface="Helvetica Neue"/>
                <a:ea typeface="Helvetica Neue"/>
                <a:cs typeface="Helvetica Neue"/>
                <a:sym typeface="Helvetica Neue"/>
              </a:defRPr>
            </a:lvl9pPr>
          </a:lstStyle>
          <a:p>
            <a:endParaRPr/>
          </a:p>
        </p:txBody>
      </p:sp>
      <p:sp>
        <p:nvSpPr>
          <p:cNvPr id="7" name="Google Shape;7;p40"/>
          <p:cNvSpPr txBox="1">
            <a:spLocks noGrp="1"/>
          </p:cNvSpPr>
          <p:nvPr>
            <p:ph type="body" idx="1"/>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marR="0" lvl="0"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1pPr>
            <a:lvl2pPr marL="914400" marR="0" lvl="1"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3503"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40"/>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5015410" y="4786654"/>
            <a:ext cx="12713368" cy="12713368"/>
          </a:xfrm>
          <a:prstGeom prst="rect">
            <a:avLst/>
          </a:prstGeom>
        </p:spPr>
      </p:pic>
      <p:sp>
        <p:nvSpPr>
          <p:cNvPr id="77" name="Google Shape;77;p1"/>
          <p:cNvSpPr txBox="1"/>
          <p:nvPr/>
        </p:nvSpPr>
        <p:spPr>
          <a:xfrm>
            <a:off x="5455063" y="1890129"/>
            <a:ext cx="14247600" cy="16619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600" b="1" dirty="0" smtClean="0">
                <a:solidFill>
                  <a:srgbClr val="FF0000"/>
                </a:solidFill>
                <a:latin typeface="Helvetica Neue"/>
                <a:ea typeface="Helvetica Neue"/>
                <a:cs typeface="Helvetica Neue"/>
                <a:sym typeface="Helvetica Neue"/>
              </a:rPr>
              <a:t>PINELLAS WATCHDOGS</a:t>
            </a:r>
            <a:endParaRPr sz="9600" b="1" dirty="0">
              <a:solidFill>
                <a:srgbClr val="FF0000"/>
              </a:solidFill>
              <a:latin typeface="Helvetica Neue"/>
              <a:ea typeface="Helvetica Neue"/>
              <a:cs typeface="Helvetica Neue"/>
              <a:sym typeface="Helvetica Neue"/>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723" y="4000401"/>
            <a:ext cx="6916280" cy="4668884"/>
          </a:xfrm>
          <a:prstGeom prst="rect">
            <a:avLst/>
          </a:prstGeom>
        </p:spPr>
      </p:pic>
      <p:sp>
        <p:nvSpPr>
          <p:cNvPr id="5" name="TextBox 4"/>
          <p:cNvSpPr txBox="1"/>
          <p:nvPr/>
        </p:nvSpPr>
        <p:spPr>
          <a:xfrm>
            <a:off x="234463" y="9117594"/>
            <a:ext cx="23750952" cy="1446550"/>
          </a:xfrm>
          <a:prstGeom prst="rect">
            <a:avLst/>
          </a:prstGeom>
          <a:noFill/>
        </p:spPr>
        <p:txBody>
          <a:bodyPr wrap="square" rtlCol="0">
            <a:spAutoFit/>
          </a:bodyPr>
          <a:lstStyle/>
          <a:p>
            <a:pPr algn="ctr"/>
            <a:r>
              <a:rPr lang="en-US" sz="8800" i="1" dirty="0" smtClean="0">
                <a:solidFill>
                  <a:schemeClr val="bg1">
                    <a:lumMod val="10000"/>
                    <a:lumOff val="90000"/>
                  </a:schemeClr>
                </a:solidFill>
              </a:rPr>
              <a:t>“Taking back our Party one county at a time”</a:t>
            </a:r>
            <a:r>
              <a:rPr lang="en-US" i="1" dirty="0" smtClean="0"/>
              <a:t>.</a:t>
            </a:r>
            <a:endParaRPr lang="en-US"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13" descr="1.png"/>
          <p:cNvPicPr preferRelativeResize="0"/>
          <p:nvPr/>
        </p:nvPicPr>
        <p:blipFill rotWithShape="1">
          <a:blip r:embed="rId3">
            <a:alphaModFix amt="8423"/>
          </a:blip>
          <a:srcRect/>
          <a:stretch/>
        </p:blipFill>
        <p:spPr>
          <a:xfrm>
            <a:off x="13321092" y="2535961"/>
            <a:ext cx="15684264" cy="15684264"/>
          </a:xfrm>
          <a:prstGeom prst="rect">
            <a:avLst/>
          </a:prstGeom>
          <a:noFill/>
          <a:ln>
            <a:noFill/>
          </a:ln>
        </p:spPr>
      </p:pic>
      <p:sp>
        <p:nvSpPr>
          <p:cNvPr id="142" name="Google Shape;142;p13"/>
          <p:cNvSpPr txBox="1">
            <a:spLocks noGrp="1"/>
          </p:cNvSpPr>
          <p:nvPr>
            <p:ph type="subTitle" idx="4294967295"/>
          </p:nvPr>
        </p:nvSpPr>
        <p:spPr>
          <a:xfrm>
            <a:off x="1179025" y="2914826"/>
            <a:ext cx="21387600" cy="10033500"/>
          </a:xfrm>
          <a:prstGeom prst="rect">
            <a:avLst/>
          </a:prstGeom>
          <a:noFill/>
          <a:ln>
            <a:noFill/>
          </a:ln>
        </p:spPr>
        <p:txBody>
          <a:bodyPr spcFirstLastPara="1" wrap="square" lIns="50800" tIns="50800" rIns="50800" bIns="50800" anchor="t" anchorCtr="0">
            <a:normAutofit lnSpcReduction="10000"/>
          </a:bodyPr>
          <a:lstStyle/>
          <a:p>
            <a:pPr marL="0" marR="0" lvl="0" indent="0" algn="l" rtl="0">
              <a:lnSpc>
                <a:spcPct val="100000"/>
              </a:lnSpc>
              <a:spcBef>
                <a:spcPts val="0"/>
              </a:spcBef>
              <a:spcAft>
                <a:spcPts val="0"/>
              </a:spcAft>
              <a:buClr>
                <a:srgbClr val="FFFFFF"/>
              </a:buClr>
              <a:buSzPts val="979"/>
              <a:buFont typeface="Poppins"/>
              <a:buNone/>
            </a:pPr>
            <a:endParaRPr sz="979" b="1" i="0" u="none" strike="noStrike" cap="none">
              <a:solidFill>
                <a:schemeClr val="accent1"/>
              </a:solidFill>
              <a:latin typeface="Helvetica Neue"/>
              <a:ea typeface="Helvetica Neue"/>
              <a:cs typeface="Helvetica Neue"/>
              <a:sym typeface="Helvetica Neue"/>
            </a:endParaRPr>
          </a:p>
          <a:p>
            <a:pPr marL="1109749" marR="0" lvl="0" indent="-1109749" algn="l" rtl="0">
              <a:lnSpc>
                <a:spcPct val="100000"/>
              </a:lnSpc>
              <a:spcBef>
                <a:spcPts val="4000"/>
              </a:spcBef>
              <a:spcAft>
                <a:spcPts val="0"/>
              </a:spcAft>
              <a:buClr>
                <a:srgbClr val="FFFFFF"/>
              </a:buClr>
              <a:buSzPts val="5340"/>
              <a:buFont typeface="Poppins"/>
              <a:buChar char="•"/>
            </a:pPr>
            <a:r>
              <a:rPr lang="en-US" sz="5340">
                <a:solidFill>
                  <a:srgbClr val="FFFFFF"/>
                </a:solidFill>
                <a:latin typeface="Poppins"/>
                <a:ea typeface="Poppins"/>
                <a:cs typeface="Poppins"/>
                <a:sym typeface="Poppins"/>
              </a:rPr>
              <a:t>S</a:t>
            </a:r>
            <a:r>
              <a:rPr lang="en-US" sz="5340" b="0" i="0" u="none" strike="noStrike" cap="none">
                <a:solidFill>
                  <a:srgbClr val="FFFFFF"/>
                </a:solidFill>
                <a:latin typeface="Poppins"/>
                <a:ea typeface="Poppins"/>
                <a:cs typeface="Poppins"/>
                <a:sym typeface="Poppins"/>
              </a:rPr>
              <a:t>ix meetings per year</a:t>
            </a:r>
            <a:r>
              <a:rPr lang="en-US" sz="5340">
                <a:solidFill>
                  <a:srgbClr val="FFFFFF"/>
                </a:solidFill>
                <a:latin typeface="Poppins"/>
                <a:ea typeface="Poppins"/>
                <a:cs typeface="Poppins"/>
                <a:sym typeface="Poppins"/>
              </a:rPr>
              <a:t>; d</a:t>
            </a:r>
            <a:r>
              <a:rPr lang="en-US" sz="5340" b="0" i="0" u="none" strike="noStrike" cap="none">
                <a:solidFill>
                  <a:srgbClr val="FFFFFF"/>
                </a:solidFill>
                <a:latin typeface="Poppins"/>
                <a:ea typeface="Poppins"/>
                <a:cs typeface="Poppins"/>
                <a:sym typeface="Poppins"/>
              </a:rPr>
              <a:t>esigned to maintain contact with Republican voters </a:t>
            </a:r>
            <a:r>
              <a:rPr lang="en-US" sz="5340">
                <a:solidFill>
                  <a:srgbClr val="FFFFFF"/>
                </a:solidFill>
                <a:latin typeface="Poppins"/>
                <a:ea typeface="Poppins"/>
                <a:cs typeface="Poppins"/>
                <a:sym typeface="Poppins"/>
              </a:rPr>
              <a:t>via</a:t>
            </a:r>
            <a:r>
              <a:rPr lang="en-US" sz="5340" b="0" i="0" u="none" strike="noStrike" cap="none">
                <a:solidFill>
                  <a:srgbClr val="FFFFFF"/>
                </a:solidFill>
                <a:latin typeface="Poppins"/>
                <a:ea typeface="Poppins"/>
                <a:cs typeface="Poppins"/>
                <a:sym typeface="Poppins"/>
              </a:rPr>
              <a:t> “Precincts.” </a:t>
            </a:r>
            <a:endParaRPr sz="979" b="1" i="0" u="none" strike="noStrike" cap="none">
              <a:solidFill>
                <a:schemeClr val="accent1"/>
              </a:solidFill>
              <a:latin typeface="Helvetica Neue"/>
              <a:ea typeface="Helvetica Neue"/>
              <a:cs typeface="Helvetica Neue"/>
              <a:sym typeface="Helvetica Neue"/>
            </a:endParaRPr>
          </a:p>
          <a:p>
            <a:pPr marL="1109749" marR="0" lvl="0" indent="-1109749" algn="l" rtl="0">
              <a:lnSpc>
                <a:spcPct val="100000"/>
              </a:lnSpc>
              <a:spcBef>
                <a:spcPts val="4000"/>
              </a:spcBef>
              <a:spcAft>
                <a:spcPts val="0"/>
              </a:spcAft>
              <a:buClr>
                <a:srgbClr val="FFFFFF"/>
              </a:buClr>
              <a:buSzPts val="5340"/>
              <a:buFont typeface="Poppins"/>
              <a:buChar char="•"/>
            </a:pPr>
            <a:r>
              <a:rPr lang="en-US" sz="5340" b="0" i="0" u="none" strike="noStrike" cap="none">
                <a:solidFill>
                  <a:srgbClr val="FFFFFF"/>
                </a:solidFill>
                <a:latin typeface="Poppins"/>
                <a:ea typeface="Poppins"/>
                <a:cs typeface="Poppins"/>
                <a:sym typeface="Poppins"/>
              </a:rPr>
              <a:t>Precinct committee men and women are elected by the REC membership, their election is recorded and submitted to the Supervisor of Elections</a:t>
            </a:r>
            <a:r>
              <a:rPr lang="en-US" sz="5340">
                <a:solidFill>
                  <a:srgbClr val="FFFFFF"/>
                </a:solidFill>
                <a:latin typeface="Poppins"/>
                <a:ea typeface="Poppins"/>
                <a:cs typeface="Poppins"/>
                <a:sym typeface="Poppins"/>
              </a:rPr>
              <a:t>. I</a:t>
            </a:r>
            <a:r>
              <a:rPr lang="en-US" sz="5340" b="0" i="0" u="none" strike="noStrike" cap="none">
                <a:solidFill>
                  <a:srgbClr val="FFFFFF"/>
                </a:solidFill>
                <a:latin typeface="Poppins"/>
                <a:ea typeface="Poppins"/>
                <a:cs typeface="Poppins"/>
                <a:sym typeface="Poppins"/>
              </a:rPr>
              <a:t>t is a political office. </a:t>
            </a:r>
            <a:r>
              <a:rPr lang="en-US" sz="5340">
                <a:solidFill>
                  <a:srgbClr val="FFFFFF"/>
                </a:solidFill>
                <a:latin typeface="Poppins"/>
                <a:ea typeface="Poppins"/>
                <a:cs typeface="Poppins"/>
                <a:sym typeface="Poppins"/>
              </a:rPr>
              <a:t>You </a:t>
            </a:r>
            <a:r>
              <a:rPr lang="en-US" sz="5340" b="0" i="0" u="none" strike="noStrike" cap="none">
                <a:solidFill>
                  <a:srgbClr val="FFFFFF"/>
                </a:solidFill>
                <a:latin typeface="Poppins"/>
                <a:ea typeface="Poppins"/>
                <a:cs typeface="Poppins"/>
                <a:sym typeface="Poppins"/>
              </a:rPr>
              <a:t>are assigned a precinct to manage. </a:t>
            </a:r>
            <a:endParaRPr sz="979" b="1" i="0" u="none" strike="noStrike" cap="none">
              <a:solidFill>
                <a:schemeClr val="accent1"/>
              </a:solidFill>
              <a:latin typeface="Helvetica Neue"/>
              <a:ea typeface="Helvetica Neue"/>
              <a:cs typeface="Helvetica Neue"/>
              <a:sym typeface="Helvetica Neue"/>
            </a:endParaRPr>
          </a:p>
          <a:p>
            <a:pPr marL="1109749" marR="0" lvl="0" indent="-1109749" algn="l" rtl="0">
              <a:lnSpc>
                <a:spcPct val="100000"/>
              </a:lnSpc>
              <a:spcBef>
                <a:spcPts val="4000"/>
              </a:spcBef>
              <a:spcAft>
                <a:spcPts val="0"/>
              </a:spcAft>
              <a:buClr>
                <a:srgbClr val="FFFFFF"/>
              </a:buClr>
              <a:buSzPts val="5340"/>
              <a:buFont typeface="Poppins"/>
              <a:buChar char="•"/>
            </a:pPr>
            <a:r>
              <a:rPr lang="en-US" sz="5340" b="0" i="0" u="none" strike="noStrike" cap="none">
                <a:solidFill>
                  <a:srgbClr val="FFFFFF"/>
                </a:solidFill>
                <a:latin typeface="Poppins"/>
                <a:ea typeface="Poppins"/>
                <a:cs typeface="Poppins"/>
                <a:sym typeface="Poppins"/>
              </a:rPr>
              <a:t>The original intent of the REC was to engage the Republican voters in their precinct to vote. That engagement would be for both the Republican Primary which is always held in August and the General Election in November.</a:t>
            </a:r>
            <a:endParaRPr/>
          </a:p>
        </p:txBody>
      </p:sp>
      <p:sp>
        <p:nvSpPr>
          <p:cNvPr id="143" name="Google Shape;143;p13"/>
          <p:cNvSpPr txBox="1"/>
          <p:nvPr/>
        </p:nvSpPr>
        <p:spPr>
          <a:xfrm>
            <a:off x="1179022" y="1080794"/>
            <a:ext cx="21219600" cy="2196000"/>
          </a:xfrm>
          <a:prstGeom prst="rect">
            <a:avLst/>
          </a:prstGeom>
          <a:noFill/>
          <a:ln>
            <a:noFill/>
          </a:ln>
        </p:spPr>
        <p:txBody>
          <a:bodyPr spcFirstLastPara="1" wrap="square" lIns="50800" tIns="50800" rIns="50800" bIns="50800" anchor="ctr" anchorCtr="0">
            <a:spAutoFit/>
          </a:bodyPr>
          <a:lstStyle/>
          <a:p>
            <a:pPr marL="0" marR="0" lvl="0" indent="0" algn="l" rtl="0">
              <a:lnSpc>
                <a:spcPct val="80000"/>
              </a:lnSpc>
              <a:spcBef>
                <a:spcPts val="0"/>
              </a:spcBef>
              <a:spcAft>
                <a:spcPts val="0"/>
              </a:spcAft>
              <a:buClr>
                <a:srgbClr val="EB220C"/>
              </a:buClr>
              <a:buSzPts val="8500"/>
              <a:buFont typeface="Poppins"/>
              <a:buNone/>
            </a:pPr>
            <a:r>
              <a:rPr lang="en-US" sz="8500" b="1" i="0" u="none" strike="noStrike" cap="none">
                <a:solidFill>
                  <a:srgbClr val="EB220C"/>
                </a:solidFill>
                <a:latin typeface="Poppins"/>
                <a:ea typeface="Poppins"/>
                <a:cs typeface="Poppins"/>
                <a:sym typeface="Poppins"/>
              </a:rPr>
              <a:t>REC - Republican Executive Committee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2">
                                            <p:txEl>
                                              <p:pRg st="0" end="0"/>
                                            </p:txEl>
                                          </p:spTgt>
                                        </p:tgtEl>
                                        <p:attrNameLst>
                                          <p:attrName>style.visibility</p:attrName>
                                        </p:attrNameLst>
                                      </p:cBhvr>
                                      <p:to>
                                        <p:strVal val="visible"/>
                                      </p:to>
                                    </p:set>
                                    <p:anim calcmode="lin" valueType="num">
                                      <p:cBhvr additive="base">
                                        <p:cTn id="7" dur="1500"/>
                                        <p:tgtEl>
                                          <p:spTgt spid="142">
                                            <p:txEl>
                                              <p:pRg st="0" end="0"/>
                                            </p:txEl>
                                          </p:spTgt>
                                        </p:tgtEl>
                                        <p:attrNameLst>
                                          <p:attrName>ppt_w</p:attrName>
                                        </p:attrNameLst>
                                      </p:cBhvr>
                                      <p:tavLst>
                                        <p:tav tm="0">
                                          <p:val>
                                            <p:strVal val="0"/>
                                          </p:val>
                                        </p:tav>
                                        <p:tav tm="100000">
                                          <p:val>
                                            <p:strVal val="#ppt_w"/>
                                          </p:val>
                                        </p:tav>
                                      </p:tavLst>
                                    </p:anim>
                                    <p:anim calcmode="lin" valueType="num">
                                      <p:cBhvr additive="base">
                                        <p:cTn id="8" dur="1500"/>
                                        <p:tgtEl>
                                          <p:spTgt spid="142">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42">
                                            <p:txEl>
                                              <p:pRg st="1" end="1"/>
                                            </p:txEl>
                                          </p:spTgt>
                                        </p:tgtEl>
                                        <p:attrNameLst>
                                          <p:attrName>style.visibility</p:attrName>
                                        </p:attrNameLst>
                                      </p:cBhvr>
                                      <p:to>
                                        <p:strVal val="visible"/>
                                      </p:to>
                                    </p:set>
                                    <p:anim calcmode="lin" valueType="num">
                                      <p:cBhvr additive="base">
                                        <p:cTn id="13" dur="1500"/>
                                        <p:tgtEl>
                                          <p:spTgt spid="142">
                                            <p:txEl>
                                              <p:pRg st="1" end="1"/>
                                            </p:txEl>
                                          </p:spTgt>
                                        </p:tgtEl>
                                        <p:attrNameLst>
                                          <p:attrName>ppt_w</p:attrName>
                                        </p:attrNameLst>
                                      </p:cBhvr>
                                      <p:tavLst>
                                        <p:tav tm="0">
                                          <p:val>
                                            <p:strVal val="0"/>
                                          </p:val>
                                        </p:tav>
                                        <p:tav tm="100000">
                                          <p:val>
                                            <p:strVal val="#ppt_w"/>
                                          </p:val>
                                        </p:tav>
                                      </p:tavLst>
                                    </p:anim>
                                    <p:anim calcmode="lin" valueType="num">
                                      <p:cBhvr additive="base">
                                        <p:cTn id="14" dur="1500"/>
                                        <p:tgtEl>
                                          <p:spTgt spid="142">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42">
                                            <p:txEl>
                                              <p:pRg st="2" end="2"/>
                                            </p:txEl>
                                          </p:spTgt>
                                        </p:tgtEl>
                                        <p:attrNameLst>
                                          <p:attrName>style.visibility</p:attrName>
                                        </p:attrNameLst>
                                      </p:cBhvr>
                                      <p:to>
                                        <p:strVal val="visible"/>
                                      </p:to>
                                    </p:set>
                                    <p:anim calcmode="lin" valueType="num">
                                      <p:cBhvr additive="base">
                                        <p:cTn id="19" dur="1500"/>
                                        <p:tgtEl>
                                          <p:spTgt spid="142">
                                            <p:txEl>
                                              <p:pRg st="2" end="2"/>
                                            </p:txEl>
                                          </p:spTgt>
                                        </p:tgtEl>
                                        <p:attrNameLst>
                                          <p:attrName>ppt_w</p:attrName>
                                        </p:attrNameLst>
                                      </p:cBhvr>
                                      <p:tavLst>
                                        <p:tav tm="0">
                                          <p:val>
                                            <p:strVal val="0"/>
                                          </p:val>
                                        </p:tav>
                                        <p:tav tm="100000">
                                          <p:val>
                                            <p:strVal val="#ppt_w"/>
                                          </p:val>
                                        </p:tav>
                                      </p:tavLst>
                                    </p:anim>
                                    <p:anim calcmode="lin" valueType="num">
                                      <p:cBhvr additive="base">
                                        <p:cTn id="20" dur="1500"/>
                                        <p:tgtEl>
                                          <p:spTgt spid="142">
                                            <p:txEl>
                                              <p:pRg st="2" end="2"/>
                                            </p:txEl>
                                          </p:spTgt>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42">
                                            <p:txEl>
                                              <p:pRg st="3" end="3"/>
                                            </p:txEl>
                                          </p:spTgt>
                                        </p:tgtEl>
                                        <p:attrNameLst>
                                          <p:attrName>style.visibility</p:attrName>
                                        </p:attrNameLst>
                                      </p:cBhvr>
                                      <p:to>
                                        <p:strVal val="visible"/>
                                      </p:to>
                                    </p:set>
                                    <p:anim calcmode="lin" valueType="num">
                                      <p:cBhvr additive="base">
                                        <p:cTn id="25" dur="1500"/>
                                        <p:tgtEl>
                                          <p:spTgt spid="142">
                                            <p:txEl>
                                              <p:pRg st="3" end="3"/>
                                            </p:txEl>
                                          </p:spTgt>
                                        </p:tgtEl>
                                        <p:attrNameLst>
                                          <p:attrName>ppt_w</p:attrName>
                                        </p:attrNameLst>
                                      </p:cBhvr>
                                      <p:tavLst>
                                        <p:tav tm="0">
                                          <p:val>
                                            <p:strVal val="0"/>
                                          </p:val>
                                        </p:tav>
                                        <p:tav tm="100000">
                                          <p:val>
                                            <p:strVal val="#ppt_w"/>
                                          </p:val>
                                        </p:tav>
                                      </p:tavLst>
                                    </p:anim>
                                    <p:anim calcmode="lin" valueType="num">
                                      <p:cBhvr additive="base">
                                        <p:cTn id="26" dur="1500"/>
                                        <p:tgtEl>
                                          <p:spTgt spid="142">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16" descr="1.png"/>
          <p:cNvPicPr preferRelativeResize="0"/>
          <p:nvPr/>
        </p:nvPicPr>
        <p:blipFill rotWithShape="1">
          <a:blip r:embed="rId3">
            <a:alphaModFix amt="8423"/>
          </a:blip>
          <a:srcRect/>
          <a:stretch/>
        </p:blipFill>
        <p:spPr>
          <a:xfrm>
            <a:off x="13321092" y="2535961"/>
            <a:ext cx="15684264" cy="15684264"/>
          </a:xfrm>
          <a:prstGeom prst="rect">
            <a:avLst/>
          </a:prstGeom>
          <a:noFill/>
          <a:ln>
            <a:noFill/>
          </a:ln>
        </p:spPr>
      </p:pic>
      <p:sp>
        <p:nvSpPr>
          <p:cNvPr id="161" name="Google Shape;161;p16"/>
          <p:cNvSpPr txBox="1">
            <a:spLocks noGrp="1"/>
          </p:cNvSpPr>
          <p:nvPr>
            <p:ph type="subTitle" idx="4294967295"/>
          </p:nvPr>
        </p:nvSpPr>
        <p:spPr>
          <a:xfrm>
            <a:off x="956902" y="2956916"/>
            <a:ext cx="22470196" cy="10846230"/>
          </a:xfrm>
          <a:prstGeom prst="rect">
            <a:avLst/>
          </a:prstGeom>
          <a:noFill/>
          <a:ln>
            <a:noFill/>
          </a:ln>
        </p:spPr>
        <p:txBody>
          <a:bodyPr spcFirstLastPara="1" wrap="square" lIns="50800" tIns="50800" rIns="50800" bIns="50800" anchor="t" anchorCtr="0">
            <a:normAutofit/>
          </a:bodyPr>
          <a:lstStyle/>
          <a:p>
            <a:pPr marL="0" marR="0" lvl="0" indent="0" algn="l" rtl="0">
              <a:lnSpc>
                <a:spcPct val="80000"/>
              </a:lnSpc>
              <a:spcBef>
                <a:spcPts val="0"/>
              </a:spcBef>
              <a:spcAft>
                <a:spcPts val="0"/>
              </a:spcAft>
              <a:buClr>
                <a:srgbClr val="EB220C"/>
              </a:buClr>
              <a:buSzPts val="8500"/>
              <a:buFont typeface="Poppins"/>
              <a:buNone/>
            </a:pPr>
            <a:endParaRPr dirty="0"/>
          </a:p>
          <a:p>
            <a:pPr marL="0" marR="0" lvl="0" indent="0" algn="l" rtl="0">
              <a:lnSpc>
                <a:spcPct val="115000"/>
              </a:lnSpc>
              <a:spcBef>
                <a:spcPts val="0"/>
              </a:spcBef>
              <a:spcAft>
                <a:spcPts val="0"/>
              </a:spcAft>
              <a:buClr>
                <a:srgbClr val="000000"/>
              </a:buClr>
              <a:buSzPts val="5500"/>
              <a:buFont typeface="Poppins"/>
              <a:buNone/>
            </a:pPr>
            <a:endParaRPr sz="5500" b="1" i="0" u="none" strike="noStrike" cap="none" dirty="0">
              <a:solidFill>
                <a:schemeClr val="accent1"/>
              </a:solidFill>
              <a:latin typeface="Poppins"/>
              <a:ea typeface="Poppins"/>
              <a:cs typeface="Poppins"/>
              <a:sym typeface="Poppins"/>
            </a:endParaRPr>
          </a:p>
          <a:p>
            <a:pPr marL="0" marR="0" lvl="0" indent="0" algn="l" rtl="0">
              <a:lnSpc>
                <a:spcPct val="115000"/>
              </a:lnSpc>
              <a:spcBef>
                <a:spcPts val="0"/>
              </a:spcBef>
              <a:spcAft>
                <a:spcPts val="0"/>
              </a:spcAft>
              <a:buClr>
                <a:srgbClr val="FFFFFF"/>
              </a:buClr>
              <a:buSzPts val="9000"/>
              <a:buFont typeface="Poppins"/>
              <a:buNone/>
            </a:pPr>
            <a:r>
              <a:rPr lang="en-US" sz="9000" b="1" i="0" u="none" strike="noStrike" cap="none" dirty="0">
                <a:solidFill>
                  <a:srgbClr val="FFFFFF"/>
                </a:solidFill>
                <a:latin typeface="Poppins"/>
                <a:ea typeface="Poppins"/>
                <a:cs typeface="Poppins"/>
                <a:sym typeface="Poppins"/>
              </a:rPr>
              <a:t>Florida </a:t>
            </a:r>
            <a:r>
              <a:rPr lang="en-US" sz="9000" b="1" i="0" u="none" strike="noStrike" cap="none" dirty="0">
                <a:solidFill>
                  <a:srgbClr val="FF0000"/>
                </a:solidFill>
                <a:latin typeface="Poppins"/>
                <a:ea typeface="Poppins"/>
                <a:cs typeface="Poppins"/>
                <a:sym typeface="Poppins"/>
              </a:rPr>
              <a:t>RECs</a:t>
            </a:r>
            <a:r>
              <a:rPr lang="en-US" sz="9000" b="1" i="0" u="none" strike="noStrike" cap="none" dirty="0">
                <a:solidFill>
                  <a:srgbClr val="FFFFFF"/>
                </a:solidFill>
                <a:latin typeface="Poppins"/>
                <a:ea typeface="Poppins"/>
                <a:cs typeface="Poppins"/>
                <a:sym typeface="Poppins"/>
              </a:rPr>
              <a:t>: </a:t>
            </a:r>
            <a:endParaRPr dirty="0"/>
          </a:p>
          <a:p>
            <a:pPr marL="0" marR="0" lvl="0" indent="0" algn="l" rtl="0">
              <a:lnSpc>
                <a:spcPct val="115000"/>
              </a:lnSpc>
              <a:spcBef>
                <a:spcPts val="0"/>
              </a:spcBef>
              <a:spcAft>
                <a:spcPts val="0"/>
              </a:spcAft>
              <a:buClr>
                <a:srgbClr val="FFFFFF"/>
              </a:buClr>
              <a:buSzPts val="9000"/>
              <a:buFont typeface="Poppins"/>
              <a:buNone/>
            </a:pPr>
            <a:r>
              <a:rPr lang="en-US" sz="9000" b="1" i="0" u="none" strike="noStrike" cap="none" dirty="0">
                <a:solidFill>
                  <a:srgbClr val="FFFFFF"/>
                </a:solidFill>
                <a:latin typeface="Poppins"/>
                <a:ea typeface="Poppins"/>
                <a:cs typeface="Poppins"/>
                <a:sym typeface="Poppins"/>
              </a:rPr>
              <a:t>Where did it go so wrong?</a:t>
            </a:r>
            <a:r>
              <a:rPr lang="en-US" sz="9000" b="1" i="0" u="none" strike="noStrike" cap="none" dirty="0">
                <a:solidFill>
                  <a:srgbClr val="000000"/>
                </a:solidFill>
                <a:latin typeface="Poppins"/>
                <a:ea typeface="Poppins"/>
                <a:cs typeface="Poppins"/>
                <a:sym typeface="Poppins"/>
              </a:rPr>
              <a:t> </a:t>
            </a:r>
            <a:endParaRPr sz="5500" b="1" i="0" u="none" strike="noStrike" cap="none" dirty="0">
              <a:solidFill>
                <a:schemeClr val="accent1"/>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9"/>
          <p:cNvSpPr txBox="1">
            <a:spLocks noGrp="1"/>
          </p:cNvSpPr>
          <p:nvPr>
            <p:ph type="ctrTitle" idx="4294967295"/>
          </p:nvPr>
        </p:nvSpPr>
        <p:spPr>
          <a:xfrm>
            <a:off x="1263054" y="1286996"/>
            <a:ext cx="21857886" cy="10739139"/>
          </a:xfrm>
          <a:prstGeom prst="rect">
            <a:avLst/>
          </a:prstGeom>
          <a:noFill/>
          <a:ln>
            <a:noFill/>
          </a:ln>
        </p:spPr>
        <p:txBody>
          <a:bodyPr spcFirstLastPara="1" wrap="square" lIns="50800" tIns="50800" rIns="50800" bIns="50800" anchor="b" anchorCtr="0">
            <a:normAutofit/>
          </a:bodyPr>
          <a:lstStyle/>
          <a:p>
            <a:pPr marL="0" marR="0" lvl="0" indent="0" algn="l" rtl="0">
              <a:lnSpc>
                <a:spcPct val="80000"/>
              </a:lnSpc>
              <a:spcBef>
                <a:spcPts val="0"/>
              </a:spcBef>
              <a:spcAft>
                <a:spcPts val="0"/>
              </a:spcAft>
              <a:buClr>
                <a:srgbClr val="FFFFFF"/>
              </a:buClr>
              <a:buSzPts val="5830"/>
              <a:buFont typeface="Poppins"/>
              <a:buNone/>
            </a:pPr>
            <a:endParaRPr sz="5830" b="1" i="0" u="none" strike="noStrike" cap="none">
              <a:solidFill>
                <a:srgbClr val="FFFFFF"/>
              </a:solidFill>
              <a:latin typeface="Poppins"/>
              <a:ea typeface="Poppins"/>
              <a:cs typeface="Poppins"/>
              <a:sym typeface="Poppins"/>
            </a:endParaRPr>
          </a:p>
          <a:p>
            <a:pPr marL="0" marR="0" lvl="0" indent="0" algn="l" rtl="0">
              <a:lnSpc>
                <a:spcPct val="100000"/>
              </a:lnSpc>
              <a:spcBef>
                <a:spcPts val="0"/>
              </a:spcBef>
              <a:spcAft>
                <a:spcPts val="0"/>
              </a:spcAft>
              <a:buClr>
                <a:srgbClr val="FFFFFF"/>
              </a:buClr>
              <a:buSzPts val="11000"/>
              <a:buFont typeface="Poppins"/>
              <a:buNone/>
            </a:pPr>
            <a:r>
              <a:rPr lang="en-US" sz="11000" b="1" i="0" u="none" strike="noStrike" cap="none">
                <a:solidFill>
                  <a:srgbClr val="FFFFFF"/>
                </a:solidFill>
                <a:latin typeface="Poppins"/>
                <a:ea typeface="Poppins"/>
                <a:cs typeface="Poppins"/>
                <a:sym typeface="Poppins"/>
              </a:rPr>
              <a:t>In the marketplace of ideas, </a:t>
            </a:r>
            <a:r>
              <a:rPr lang="en-US" sz="11000" b="1" i="0" u="none" strike="noStrike" cap="none">
                <a:solidFill>
                  <a:srgbClr val="EB220C"/>
                </a:solidFill>
                <a:latin typeface="Poppins"/>
                <a:ea typeface="Poppins"/>
                <a:cs typeface="Poppins"/>
                <a:sym typeface="Poppins"/>
              </a:rPr>
              <a:t>America First wins.</a:t>
            </a:r>
            <a:endParaRPr/>
          </a:p>
          <a:p>
            <a:pPr marL="0" marR="0" lvl="0" indent="0" algn="l" rtl="0">
              <a:lnSpc>
                <a:spcPct val="100000"/>
              </a:lnSpc>
              <a:spcBef>
                <a:spcPts val="0"/>
              </a:spcBef>
              <a:spcAft>
                <a:spcPts val="0"/>
              </a:spcAft>
              <a:buClr>
                <a:srgbClr val="FFFFFF"/>
              </a:buClr>
              <a:buSzPts val="605"/>
              <a:buFont typeface="Poppins"/>
              <a:buNone/>
            </a:pPr>
            <a:r>
              <a:rPr lang="en-US" sz="605" b="0" i="0" u="none" strike="noStrike" cap="none">
                <a:solidFill>
                  <a:srgbClr val="FFFFFF"/>
                </a:solidFill>
                <a:latin typeface="Poppins"/>
                <a:ea typeface="Poppins"/>
                <a:cs typeface="Poppins"/>
                <a:sym typeface="Poppins"/>
              </a:rPr>
              <a:t> </a:t>
            </a:r>
            <a:endParaRPr sz="605" b="1" i="0" u="none" strike="noStrike" cap="none">
              <a:solidFill>
                <a:srgbClr val="FFFFFF"/>
              </a:solidFill>
              <a:latin typeface="Poppins"/>
              <a:ea typeface="Poppins"/>
              <a:cs typeface="Poppins"/>
              <a:sym typeface="Poppins"/>
            </a:endParaRPr>
          </a:p>
          <a:p>
            <a:pPr marL="0" marR="0" lvl="0" indent="0" algn="l" rtl="0">
              <a:lnSpc>
                <a:spcPct val="100000"/>
              </a:lnSpc>
              <a:spcBef>
                <a:spcPts val="0"/>
              </a:spcBef>
              <a:spcAft>
                <a:spcPts val="0"/>
              </a:spcAft>
              <a:buClr>
                <a:srgbClr val="FFFFFF"/>
              </a:buClr>
              <a:buSzPts val="605"/>
              <a:buFont typeface="Poppins"/>
              <a:buNone/>
            </a:pPr>
            <a:endParaRPr sz="605" b="1" i="0" u="none" strike="noStrike" cap="none">
              <a:solidFill>
                <a:srgbClr val="FFFFFF"/>
              </a:solidFill>
              <a:latin typeface="Poppins"/>
              <a:ea typeface="Poppins"/>
              <a:cs typeface="Poppins"/>
              <a:sym typeface="Poppins"/>
            </a:endParaRPr>
          </a:p>
          <a:p>
            <a:pPr marL="0" marR="0" lvl="0" indent="0" algn="l" rtl="0">
              <a:lnSpc>
                <a:spcPct val="100000"/>
              </a:lnSpc>
              <a:spcBef>
                <a:spcPts val="0"/>
              </a:spcBef>
              <a:spcAft>
                <a:spcPts val="0"/>
              </a:spcAft>
              <a:buClr>
                <a:srgbClr val="FFFFFF"/>
              </a:buClr>
              <a:buSzPts val="605"/>
              <a:buFont typeface="Poppins"/>
              <a:buNone/>
            </a:pPr>
            <a:endParaRPr sz="605" b="1" i="0" u="none" strike="noStrike" cap="none">
              <a:solidFill>
                <a:srgbClr val="FFFFFF"/>
              </a:solidFill>
              <a:latin typeface="Poppins"/>
              <a:ea typeface="Poppins"/>
              <a:cs typeface="Poppins"/>
              <a:sym typeface="Poppins"/>
            </a:endParaRPr>
          </a:p>
          <a:p>
            <a:pPr marL="0" marR="0" lvl="0" indent="0" algn="l" rtl="0">
              <a:lnSpc>
                <a:spcPct val="100000"/>
              </a:lnSpc>
              <a:spcBef>
                <a:spcPts val="0"/>
              </a:spcBef>
              <a:spcAft>
                <a:spcPts val="0"/>
              </a:spcAft>
              <a:buClr>
                <a:srgbClr val="FFFFFF"/>
              </a:buClr>
              <a:buSzPts val="605"/>
              <a:buFont typeface="Poppins"/>
              <a:buNone/>
            </a:pPr>
            <a:endParaRPr sz="605" b="1" i="0" u="none" strike="noStrike" cap="none">
              <a:solidFill>
                <a:srgbClr val="FFFFFF"/>
              </a:solidFill>
              <a:latin typeface="Poppins"/>
              <a:ea typeface="Poppins"/>
              <a:cs typeface="Poppins"/>
              <a:sym typeface="Poppins"/>
            </a:endParaRPr>
          </a:p>
          <a:p>
            <a:pPr marL="0" marR="0" lvl="0" indent="0" algn="l" rtl="0">
              <a:lnSpc>
                <a:spcPct val="100000"/>
              </a:lnSpc>
              <a:spcBef>
                <a:spcPts val="0"/>
              </a:spcBef>
              <a:spcAft>
                <a:spcPts val="0"/>
              </a:spcAft>
              <a:buClr>
                <a:srgbClr val="FFFFFF"/>
              </a:buClr>
              <a:buSzPts val="605"/>
              <a:buFont typeface="Poppins"/>
              <a:buNone/>
            </a:pPr>
            <a:endParaRPr sz="605" b="1" i="0" u="none" strike="noStrike" cap="none">
              <a:solidFill>
                <a:srgbClr val="FFFFFF"/>
              </a:solidFill>
              <a:latin typeface="Poppins"/>
              <a:ea typeface="Poppins"/>
              <a:cs typeface="Poppins"/>
              <a:sym typeface="Poppins"/>
            </a:endParaRPr>
          </a:p>
          <a:p>
            <a:pPr marL="0" marR="0" lvl="0" indent="0" algn="l" rtl="0">
              <a:lnSpc>
                <a:spcPct val="100000"/>
              </a:lnSpc>
              <a:spcBef>
                <a:spcPts val="0"/>
              </a:spcBef>
              <a:spcAft>
                <a:spcPts val="0"/>
              </a:spcAft>
              <a:buClr>
                <a:srgbClr val="FFFFFF"/>
              </a:buClr>
              <a:buSzPts val="11000"/>
              <a:buFont typeface="Poppins"/>
              <a:buNone/>
            </a:pPr>
            <a:r>
              <a:rPr lang="en-US" sz="11000" b="1" i="0" u="none" strike="noStrike" cap="none">
                <a:solidFill>
                  <a:srgbClr val="FFFFFF"/>
                </a:solidFill>
                <a:latin typeface="Poppins"/>
                <a:ea typeface="Poppins"/>
                <a:cs typeface="Poppins"/>
                <a:sym typeface="Poppins"/>
              </a:rPr>
              <a:t>Against the Republican Establishment, </a:t>
            </a:r>
            <a:endParaRPr/>
          </a:p>
          <a:p>
            <a:pPr marL="0" marR="0" lvl="0" indent="0" algn="l" rtl="0">
              <a:lnSpc>
                <a:spcPct val="100000"/>
              </a:lnSpc>
              <a:spcBef>
                <a:spcPts val="0"/>
              </a:spcBef>
              <a:spcAft>
                <a:spcPts val="0"/>
              </a:spcAft>
              <a:buClr>
                <a:srgbClr val="EB220C"/>
              </a:buClr>
              <a:buSzPts val="11000"/>
              <a:buFont typeface="Poppins"/>
              <a:buNone/>
            </a:pPr>
            <a:r>
              <a:rPr lang="en-US" sz="11000" b="1" i="0" u="none" strike="noStrike" cap="none">
                <a:solidFill>
                  <a:srgbClr val="EB220C"/>
                </a:solidFill>
                <a:latin typeface="Poppins"/>
                <a:ea typeface="Poppins"/>
                <a:cs typeface="Poppins"/>
                <a:sym typeface="Poppins"/>
              </a:rPr>
              <a:t>America First mostly loses</a:t>
            </a:r>
            <a:r>
              <a:rPr lang="en-US" sz="880" b="1" i="0" u="none" strike="noStrike" cap="none">
                <a:solidFill>
                  <a:srgbClr val="EB220C"/>
                </a:solidFill>
                <a:latin typeface="Poppins"/>
                <a:ea typeface="Poppins"/>
                <a:cs typeface="Poppins"/>
                <a:sym typeface="Poppins"/>
              </a:rPr>
              <a:t>.</a:t>
            </a:r>
            <a:r>
              <a:rPr lang="en-US" sz="11000" b="1" i="0" u="none" strike="noStrike" cap="none">
                <a:solidFill>
                  <a:srgbClr val="EB220C"/>
                </a:solidFill>
                <a:latin typeface="Poppins"/>
                <a:ea typeface="Poppins"/>
                <a:cs typeface="Poppins"/>
                <a:sym typeface="Poppins"/>
              </a:rPr>
              <a:t>.</a:t>
            </a:r>
            <a:r>
              <a:rPr lang="en-US" sz="770" b="0" i="0" u="none" strike="noStrike" cap="none">
                <a:solidFill>
                  <a:srgbClr val="FFFFFF"/>
                </a:solidFill>
                <a:latin typeface="Poppins"/>
                <a:ea typeface="Poppins"/>
                <a:cs typeface="Poppins"/>
                <a:sym typeface="Poppins"/>
              </a:rPr>
              <a:t> </a:t>
            </a:r>
            <a:endParaRPr/>
          </a:p>
        </p:txBody>
      </p:sp>
      <p:pic>
        <p:nvPicPr>
          <p:cNvPr id="173" name="Google Shape;173;p19" descr="1.png"/>
          <p:cNvPicPr preferRelativeResize="0"/>
          <p:nvPr/>
        </p:nvPicPr>
        <p:blipFill rotWithShape="1">
          <a:blip r:embed="rId3">
            <a:alphaModFix amt="8423"/>
          </a:blip>
          <a:srcRect/>
          <a:stretch/>
        </p:blipFill>
        <p:spPr>
          <a:xfrm>
            <a:off x="13321092" y="2535961"/>
            <a:ext cx="15684264" cy="1568426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2"/>
          <p:cNvSpPr txBox="1">
            <a:spLocks noGrp="1"/>
          </p:cNvSpPr>
          <p:nvPr>
            <p:ph type="ctrTitle" idx="4294967295"/>
          </p:nvPr>
        </p:nvSpPr>
        <p:spPr>
          <a:xfrm>
            <a:off x="747238" y="867507"/>
            <a:ext cx="21857886" cy="6564923"/>
          </a:xfrm>
          <a:prstGeom prst="rect">
            <a:avLst/>
          </a:prstGeom>
          <a:noFill/>
          <a:ln>
            <a:noFill/>
          </a:ln>
        </p:spPr>
        <p:txBody>
          <a:bodyPr spcFirstLastPara="1" wrap="square" lIns="50800" tIns="50800" rIns="50800" bIns="50800" anchor="b" anchorCtr="0">
            <a:normAutofit/>
          </a:bodyPr>
          <a:lstStyle/>
          <a:p>
            <a:pPr lvl="0">
              <a:lnSpc>
                <a:spcPct val="100000"/>
              </a:lnSpc>
              <a:buClr>
                <a:srgbClr val="FFFFFF"/>
              </a:buClr>
              <a:buSzPts val="8600"/>
            </a:pPr>
            <a:r>
              <a:rPr lang="en-US" sz="10200" b="1" i="1" u="none" strike="noStrike" cap="none" dirty="0" smtClean="0">
                <a:solidFill>
                  <a:srgbClr val="FFFFFF"/>
                </a:solidFill>
                <a:latin typeface="Poppins"/>
                <a:ea typeface="Poppins"/>
                <a:cs typeface="Poppins"/>
                <a:sym typeface="Poppins"/>
              </a:rPr>
              <a:t>The </a:t>
            </a:r>
            <a:r>
              <a:rPr lang="en-US" sz="10200" b="1" i="1" u="none" strike="noStrike" cap="none" dirty="0">
                <a:solidFill>
                  <a:srgbClr val="FFFFFF"/>
                </a:solidFill>
                <a:latin typeface="Poppins"/>
                <a:ea typeface="Poppins"/>
                <a:cs typeface="Poppins"/>
                <a:sym typeface="Poppins"/>
              </a:rPr>
              <a:t>Florida Republican Establishment doesn’t </a:t>
            </a:r>
            <a:r>
              <a:rPr lang="en-US" sz="10200" b="1" i="1" u="none" strike="noStrike" cap="none" dirty="0" smtClean="0">
                <a:solidFill>
                  <a:srgbClr val="FFFFFF"/>
                </a:solidFill>
                <a:latin typeface="Poppins"/>
                <a:ea typeface="Poppins"/>
                <a:cs typeface="Poppins"/>
                <a:sym typeface="Poppins"/>
              </a:rPr>
              <a:t>want </a:t>
            </a:r>
            <a:br>
              <a:rPr lang="en-US" sz="10200" b="1" i="1" u="none" strike="noStrike" cap="none" dirty="0" smtClean="0">
                <a:solidFill>
                  <a:srgbClr val="FFFFFF"/>
                </a:solidFill>
                <a:latin typeface="Poppins"/>
                <a:ea typeface="Poppins"/>
                <a:cs typeface="Poppins"/>
                <a:sym typeface="Poppins"/>
              </a:rPr>
            </a:br>
            <a:r>
              <a:rPr lang="en-US" sz="8600" i="1" dirty="0" smtClean="0">
                <a:solidFill>
                  <a:srgbClr val="FFFFFF"/>
                </a:solidFill>
                <a:latin typeface="Poppins"/>
                <a:ea typeface="Poppins"/>
                <a:cs typeface="Poppins"/>
                <a:sym typeface="Poppins"/>
              </a:rPr>
              <a:t>you </a:t>
            </a:r>
            <a:r>
              <a:rPr lang="en-US" sz="8600" i="1" dirty="0">
                <a:solidFill>
                  <a:srgbClr val="FFFFFF"/>
                </a:solidFill>
                <a:latin typeface="Poppins"/>
                <a:ea typeface="Poppins"/>
                <a:cs typeface="Poppins"/>
                <a:sym typeface="Poppins"/>
              </a:rPr>
              <a:t>talking about:</a:t>
            </a:r>
            <a:r>
              <a:rPr lang="en-US" dirty="0"/>
              <a:t/>
            </a:r>
            <a:br>
              <a:rPr lang="en-US" dirty="0"/>
            </a:br>
            <a:endParaRPr dirty="0"/>
          </a:p>
        </p:txBody>
      </p:sp>
      <p:pic>
        <p:nvPicPr>
          <p:cNvPr id="199" name="Google Shape;199;p22" descr="1.png"/>
          <p:cNvPicPr preferRelativeResize="0"/>
          <p:nvPr/>
        </p:nvPicPr>
        <p:blipFill rotWithShape="1">
          <a:blip r:embed="rId3">
            <a:alphaModFix amt="8423"/>
          </a:blip>
          <a:srcRect/>
          <a:stretch/>
        </p:blipFill>
        <p:spPr>
          <a:xfrm>
            <a:off x="13321092" y="2817315"/>
            <a:ext cx="15684264" cy="15684264"/>
          </a:xfrm>
          <a:prstGeom prst="rect">
            <a:avLst/>
          </a:prstGeom>
          <a:noFill/>
          <a:ln>
            <a:noFill/>
          </a:ln>
        </p:spPr>
      </p:pic>
      <p:sp>
        <p:nvSpPr>
          <p:cNvPr id="2" name="TextBox 1"/>
          <p:cNvSpPr txBox="1"/>
          <p:nvPr/>
        </p:nvSpPr>
        <p:spPr>
          <a:xfrm>
            <a:off x="4161689" y="6729046"/>
            <a:ext cx="15028984" cy="4832092"/>
          </a:xfrm>
          <a:prstGeom prst="rect">
            <a:avLst/>
          </a:prstGeom>
          <a:noFill/>
        </p:spPr>
        <p:txBody>
          <a:bodyPr wrap="square" rtlCol="0">
            <a:spAutoFit/>
          </a:bodyPr>
          <a:lstStyle/>
          <a:p>
            <a:pPr marL="1143000" indent="-1143000">
              <a:buFont typeface="Wingdings" panose="05000000000000000000" pitchFamily="2" charset="2"/>
              <a:buChar char="q"/>
            </a:pPr>
            <a:r>
              <a:rPr lang="en-US" sz="7700" dirty="0" smtClean="0">
                <a:solidFill>
                  <a:srgbClr val="FF0000"/>
                </a:solidFill>
                <a:latin typeface="Poppins"/>
                <a:ea typeface="Poppins"/>
                <a:cs typeface="Poppins"/>
                <a:sym typeface="Poppins"/>
              </a:rPr>
              <a:t>Trump</a:t>
            </a:r>
          </a:p>
          <a:p>
            <a:pPr marL="1143000" indent="-1143000">
              <a:buFont typeface="Wingdings" panose="05000000000000000000" pitchFamily="2" charset="2"/>
              <a:buChar char="q"/>
            </a:pPr>
            <a:r>
              <a:rPr lang="en-US" sz="7700" dirty="0" smtClean="0">
                <a:solidFill>
                  <a:srgbClr val="FF0000"/>
                </a:solidFill>
                <a:latin typeface="Poppins"/>
                <a:ea typeface="Poppins"/>
                <a:cs typeface="Poppins"/>
                <a:sym typeface="Poppins"/>
              </a:rPr>
              <a:t>Election integrity</a:t>
            </a:r>
            <a:endParaRPr lang="en-US" sz="7700" b="1" dirty="0" smtClean="0">
              <a:solidFill>
                <a:srgbClr val="FF0000"/>
              </a:solidFill>
              <a:latin typeface="Helvetica Neue"/>
              <a:ea typeface="Poppins"/>
              <a:sym typeface="Helvetica Neue"/>
            </a:endParaRPr>
          </a:p>
          <a:p>
            <a:pPr marL="1143000" indent="-1143000">
              <a:buFont typeface="Wingdings" panose="05000000000000000000" pitchFamily="2" charset="2"/>
              <a:buChar char="q"/>
            </a:pPr>
            <a:r>
              <a:rPr lang="en-US" sz="7700" dirty="0" smtClean="0">
                <a:solidFill>
                  <a:srgbClr val="FF0000"/>
                </a:solidFill>
                <a:latin typeface="Poppins"/>
                <a:ea typeface="Poppins"/>
                <a:cs typeface="Poppins"/>
                <a:sym typeface="Poppins"/>
              </a:rPr>
              <a:t>The border</a:t>
            </a:r>
            <a:endParaRPr lang="en-US" sz="7700" b="1" dirty="0" smtClean="0">
              <a:solidFill>
                <a:srgbClr val="FF0000"/>
              </a:solidFill>
              <a:latin typeface="Helvetica Neue"/>
              <a:ea typeface="Poppins"/>
              <a:sym typeface="Helvetica Neue"/>
            </a:endParaRPr>
          </a:p>
          <a:p>
            <a:pPr marL="1143000" indent="-1143000">
              <a:buFont typeface="Wingdings" panose="05000000000000000000" pitchFamily="2" charset="2"/>
              <a:buChar char="q"/>
            </a:pPr>
            <a:r>
              <a:rPr lang="en-US" sz="7700" dirty="0" smtClean="0">
                <a:solidFill>
                  <a:srgbClr val="FF0000"/>
                </a:solidFill>
                <a:latin typeface="Poppins"/>
                <a:ea typeface="Poppins"/>
                <a:cs typeface="Poppins"/>
                <a:sym typeface="Poppins"/>
              </a:rPr>
              <a:t>Inflation</a:t>
            </a:r>
            <a:endParaRPr lang="en-US"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5"/>
          <p:cNvSpPr txBox="1">
            <a:spLocks noGrp="1"/>
          </p:cNvSpPr>
          <p:nvPr>
            <p:ph type="ctrTitle" idx="4294967295"/>
          </p:nvPr>
        </p:nvSpPr>
        <p:spPr>
          <a:xfrm>
            <a:off x="1107980" y="867508"/>
            <a:ext cx="18744900" cy="2998344"/>
          </a:xfrm>
          <a:prstGeom prst="rect">
            <a:avLst/>
          </a:prstGeom>
          <a:noFill/>
          <a:ln>
            <a:noFill/>
          </a:ln>
        </p:spPr>
        <p:txBody>
          <a:bodyPr spcFirstLastPara="1" wrap="square" lIns="50800" tIns="50800" rIns="50800" bIns="50800" anchor="b" anchorCtr="0">
            <a:normAutofit fontScale="90000"/>
          </a:bodyPr>
          <a:lstStyle/>
          <a:p>
            <a:pPr marL="0" marR="0" lvl="0" indent="0" algn="l" rtl="0">
              <a:lnSpc>
                <a:spcPct val="80000"/>
              </a:lnSpc>
              <a:spcBef>
                <a:spcPts val="0"/>
              </a:spcBef>
              <a:spcAft>
                <a:spcPts val="0"/>
              </a:spcAft>
              <a:buClr>
                <a:srgbClr val="FFFFFF"/>
              </a:buClr>
              <a:buSzPts val="5617"/>
              <a:buFont typeface="Poppins"/>
              <a:buNone/>
            </a:pPr>
            <a:endParaRPr sz="5617" b="1" i="0" u="none" strike="noStrike" cap="none" dirty="0">
              <a:solidFill>
                <a:srgbClr val="FFFFFF"/>
              </a:solidFill>
              <a:latin typeface="Poppins"/>
              <a:ea typeface="Poppins"/>
              <a:cs typeface="Poppins"/>
              <a:sym typeface="Poppins"/>
            </a:endParaRPr>
          </a:p>
          <a:p>
            <a:pPr marL="121156" marR="0" lvl="0" indent="-121156" algn="l" rtl="0">
              <a:lnSpc>
                <a:spcPct val="100000"/>
              </a:lnSpc>
              <a:spcBef>
                <a:spcPts val="0"/>
              </a:spcBef>
              <a:spcAft>
                <a:spcPts val="0"/>
              </a:spcAft>
              <a:buClr>
                <a:srgbClr val="FFFFFF"/>
              </a:buClr>
              <a:buSzPts val="5617"/>
              <a:buFont typeface="Poppins"/>
              <a:buNone/>
            </a:pPr>
            <a:endParaRPr sz="5617" b="1" i="0" u="none" strike="noStrike" cap="none" dirty="0">
              <a:solidFill>
                <a:srgbClr val="FFFFFF"/>
              </a:solidFill>
              <a:latin typeface="Poppins"/>
              <a:ea typeface="Poppins"/>
              <a:cs typeface="Poppins"/>
              <a:sym typeface="Poppins"/>
            </a:endParaRPr>
          </a:p>
          <a:p>
            <a:pPr marL="0" marR="0" lvl="0" indent="0" algn="l" rtl="0">
              <a:lnSpc>
                <a:spcPct val="100000"/>
              </a:lnSpc>
              <a:spcBef>
                <a:spcPts val="0"/>
              </a:spcBef>
              <a:spcAft>
                <a:spcPts val="0"/>
              </a:spcAft>
              <a:buClr>
                <a:srgbClr val="FFFFFF"/>
              </a:buClr>
              <a:buSzPts val="10599"/>
              <a:buFont typeface="Poppins"/>
              <a:buNone/>
            </a:pPr>
            <a:r>
              <a:rPr lang="en-US" sz="10599" b="0" i="0" u="none" strike="noStrike" cap="none" dirty="0">
                <a:solidFill>
                  <a:srgbClr val="FFFFFF"/>
                </a:solidFill>
                <a:latin typeface="Poppins"/>
                <a:ea typeface="Poppins"/>
                <a:cs typeface="Poppins"/>
                <a:sym typeface="Poppins"/>
              </a:rPr>
              <a:t>That’s why we </a:t>
            </a:r>
            <a:r>
              <a:rPr lang="en-US" sz="10599" i="1" u="none" strike="noStrike" cap="none" dirty="0">
                <a:solidFill>
                  <a:srgbClr val="FF0000"/>
                </a:solidFill>
                <a:latin typeface="Poppins"/>
                <a:ea typeface="Poppins"/>
                <a:cs typeface="Poppins"/>
                <a:sym typeface="Poppins"/>
              </a:rPr>
              <a:t>must</a:t>
            </a:r>
            <a:r>
              <a:rPr lang="en-US" sz="10599" b="0" i="0" u="none" strike="noStrike" cap="none" dirty="0">
                <a:solidFill>
                  <a:srgbClr val="FFFFFF"/>
                </a:solidFill>
                <a:latin typeface="Poppins"/>
                <a:ea typeface="Poppins"/>
                <a:cs typeface="Poppins"/>
                <a:sym typeface="Poppins"/>
              </a:rPr>
              <a:t> do it.</a:t>
            </a:r>
            <a:endParaRPr dirty="0"/>
          </a:p>
        </p:txBody>
      </p:sp>
      <p:pic>
        <p:nvPicPr>
          <p:cNvPr id="217" name="Google Shape;217;p25" descr="1.png"/>
          <p:cNvPicPr preferRelativeResize="0"/>
          <p:nvPr/>
        </p:nvPicPr>
        <p:blipFill rotWithShape="1">
          <a:blip r:embed="rId3">
            <a:alphaModFix amt="8423"/>
          </a:blip>
          <a:srcRect/>
          <a:stretch/>
        </p:blipFill>
        <p:spPr>
          <a:xfrm>
            <a:off x="13321092" y="2535961"/>
            <a:ext cx="15684264" cy="15684264"/>
          </a:xfrm>
          <a:prstGeom prst="rect">
            <a:avLst/>
          </a:prstGeom>
          <a:noFill/>
          <a:ln>
            <a:noFill/>
          </a:ln>
        </p:spPr>
      </p:pic>
      <p:pic>
        <p:nvPicPr>
          <p:cNvPr id="3" name="Picture 2"/>
          <p:cNvPicPr>
            <a:picLocks noChangeAspect="1"/>
          </p:cNvPicPr>
          <p:nvPr/>
        </p:nvPicPr>
        <p:blipFill>
          <a:blip r:embed="rId4"/>
          <a:stretch>
            <a:fillRect/>
          </a:stretch>
        </p:blipFill>
        <p:spPr>
          <a:xfrm>
            <a:off x="1882770" y="5650887"/>
            <a:ext cx="20618459" cy="24142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7"/>
          <p:cNvSpPr txBox="1">
            <a:spLocks noGrp="1"/>
          </p:cNvSpPr>
          <p:nvPr>
            <p:ph type="ctrTitle" idx="4294967295"/>
          </p:nvPr>
        </p:nvSpPr>
        <p:spPr>
          <a:xfrm>
            <a:off x="1263054" y="1286996"/>
            <a:ext cx="21857886" cy="10739139"/>
          </a:xfrm>
          <a:prstGeom prst="rect">
            <a:avLst/>
          </a:prstGeom>
          <a:noFill/>
          <a:ln>
            <a:noFill/>
          </a:ln>
        </p:spPr>
        <p:txBody>
          <a:bodyPr spcFirstLastPara="1" wrap="square" lIns="50800" tIns="50800" rIns="50800" bIns="50800" anchor="ctr" anchorCtr="0">
            <a:normAutofit/>
          </a:bodyPr>
          <a:lstStyle/>
          <a:p>
            <a:pPr marL="0" marR="0" lvl="0" indent="0" algn="l" rtl="0">
              <a:lnSpc>
                <a:spcPct val="120000"/>
              </a:lnSpc>
              <a:spcBef>
                <a:spcPts val="0"/>
              </a:spcBef>
              <a:spcAft>
                <a:spcPts val="0"/>
              </a:spcAft>
              <a:buClr>
                <a:srgbClr val="FFFFFF"/>
              </a:buClr>
              <a:buSzPts val="8800"/>
              <a:buFont typeface="Poppins"/>
              <a:buNone/>
            </a:pPr>
            <a:r>
              <a:rPr lang="en-US" sz="8800">
                <a:solidFill>
                  <a:srgbClr val="FFFFFF"/>
                </a:solidFill>
                <a:latin typeface="Poppins"/>
                <a:ea typeface="Poppins"/>
                <a:cs typeface="Poppins"/>
                <a:sym typeface="Poppins"/>
              </a:rPr>
              <a:t>Gather your People: form a working group of likeminded </a:t>
            </a:r>
            <a:r>
              <a:rPr lang="en-US" sz="8800">
                <a:solidFill>
                  <a:srgbClr val="EB220C"/>
                </a:solidFill>
                <a:latin typeface="Poppins"/>
                <a:ea typeface="Poppins"/>
                <a:cs typeface="Poppins"/>
                <a:sym typeface="Poppins"/>
              </a:rPr>
              <a:t>America First</a:t>
            </a:r>
            <a:r>
              <a:rPr lang="en-US" sz="8800">
                <a:solidFill>
                  <a:srgbClr val="FFFFFF"/>
                </a:solidFill>
                <a:latin typeface="Poppins"/>
                <a:ea typeface="Poppins"/>
                <a:cs typeface="Poppins"/>
                <a:sym typeface="Poppins"/>
              </a:rPr>
              <a:t> Republican REC members  </a:t>
            </a:r>
            <a:endParaRPr/>
          </a:p>
        </p:txBody>
      </p:sp>
      <p:pic>
        <p:nvPicPr>
          <p:cNvPr id="229" name="Google Shape;229;p27" descr="1.png"/>
          <p:cNvPicPr preferRelativeResize="0"/>
          <p:nvPr/>
        </p:nvPicPr>
        <p:blipFill rotWithShape="1">
          <a:blip r:embed="rId3">
            <a:alphaModFix amt="8423"/>
          </a:blip>
          <a:srcRect/>
          <a:stretch/>
        </p:blipFill>
        <p:spPr>
          <a:xfrm>
            <a:off x="13321092" y="2535961"/>
            <a:ext cx="15684261" cy="1568426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8"/>
          <p:cNvSpPr txBox="1">
            <a:spLocks noGrp="1"/>
          </p:cNvSpPr>
          <p:nvPr>
            <p:ph type="ctrTitle" idx="4294967295"/>
          </p:nvPr>
        </p:nvSpPr>
        <p:spPr>
          <a:xfrm>
            <a:off x="898440" y="1058396"/>
            <a:ext cx="21971004" cy="4648201"/>
          </a:xfrm>
          <a:prstGeom prst="rect">
            <a:avLst/>
          </a:prstGeom>
          <a:noFill/>
          <a:ln>
            <a:noFill/>
          </a:ln>
        </p:spPr>
        <p:txBody>
          <a:bodyPr spcFirstLastPara="1" wrap="square" lIns="50800" tIns="50800" rIns="50800" bIns="50800" anchor="b" anchorCtr="0">
            <a:normAutofit/>
          </a:bodyPr>
          <a:lstStyle/>
          <a:p>
            <a:pPr marL="0" marR="0" lvl="0" indent="0" algn="l" rtl="0">
              <a:lnSpc>
                <a:spcPct val="80000"/>
              </a:lnSpc>
              <a:spcBef>
                <a:spcPts val="0"/>
              </a:spcBef>
              <a:spcAft>
                <a:spcPts val="0"/>
              </a:spcAft>
              <a:buClr>
                <a:srgbClr val="FFFFFF"/>
              </a:buClr>
              <a:buSzPts val="6360"/>
              <a:buFont typeface="Poppins"/>
              <a:buNone/>
            </a:pPr>
            <a:endParaRPr sz="6360" b="1" i="0" u="none" strike="noStrike" cap="none">
              <a:solidFill>
                <a:srgbClr val="FFFFFF"/>
              </a:solidFill>
              <a:latin typeface="Poppins"/>
              <a:ea typeface="Poppins"/>
              <a:cs typeface="Poppins"/>
              <a:sym typeface="Poppins"/>
            </a:endParaRPr>
          </a:p>
          <a:p>
            <a:pPr marL="0" marR="0" lvl="0" indent="0" algn="l" rtl="0">
              <a:lnSpc>
                <a:spcPct val="80000"/>
              </a:lnSpc>
              <a:spcBef>
                <a:spcPts val="0"/>
              </a:spcBef>
              <a:spcAft>
                <a:spcPts val="0"/>
              </a:spcAft>
              <a:buClr>
                <a:srgbClr val="FFFFFF"/>
              </a:buClr>
              <a:buSzPts val="12000"/>
              <a:buFont typeface="Poppins"/>
              <a:buNone/>
            </a:pPr>
            <a:r>
              <a:rPr lang="en-US" sz="12000" b="1" i="0" u="none" strike="noStrike" cap="none">
                <a:solidFill>
                  <a:srgbClr val="FFFFFF"/>
                </a:solidFill>
                <a:latin typeface="Poppins"/>
                <a:ea typeface="Poppins"/>
                <a:cs typeface="Poppins"/>
                <a:sym typeface="Poppins"/>
              </a:rPr>
              <a:t>Start Training</a:t>
            </a:r>
            <a:endParaRPr sz="11600" b="1" i="0" u="none" strike="noStrike" cap="none">
              <a:solidFill>
                <a:srgbClr val="EB220C"/>
              </a:solidFill>
              <a:latin typeface="Helvetica Neue"/>
              <a:ea typeface="Helvetica Neue"/>
              <a:cs typeface="Helvetica Neue"/>
              <a:sym typeface="Helvetica Neue"/>
            </a:endParaRPr>
          </a:p>
        </p:txBody>
      </p:sp>
      <p:pic>
        <p:nvPicPr>
          <p:cNvPr id="235" name="Google Shape;235;p28" descr="1.png"/>
          <p:cNvPicPr preferRelativeResize="0"/>
          <p:nvPr/>
        </p:nvPicPr>
        <p:blipFill rotWithShape="1">
          <a:blip r:embed="rId3">
            <a:alphaModFix amt="8423"/>
          </a:blip>
          <a:srcRect/>
          <a:stretch/>
        </p:blipFill>
        <p:spPr>
          <a:xfrm>
            <a:off x="13321092" y="2535961"/>
            <a:ext cx="15684264" cy="15684264"/>
          </a:xfrm>
          <a:prstGeom prst="rect">
            <a:avLst/>
          </a:prstGeom>
          <a:noFill/>
          <a:ln>
            <a:noFill/>
          </a:ln>
        </p:spPr>
      </p:pic>
      <p:sp>
        <p:nvSpPr>
          <p:cNvPr id="236" name="Google Shape;236;p28"/>
          <p:cNvSpPr txBox="1">
            <a:spLocks noGrp="1"/>
          </p:cNvSpPr>
          <p:nvPr>
            <p:ph type="subTitle" idx="4294967295"/>
          </p:nvPr>
        </p:nvSpPr>
        <p:spPr>
          <a:xfrm>
            <a:off x="1206500" y="7020916"/>
            <a:ext cx="21971000" cy="1905001"/>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D5D5D5"/>
              </a:buClr>
              <a:buSzPts val="5335"/>
              <a:buFont typeface="Poppins"/>
              <a:buNone/>
            </a:pPr>
            <a:r>
              <a:rPr lang="en-US" sz="5335" b="0" i="0" u="none" strike="noStrike" cap="none">
                <a:solidFill>
                  <a:srgbClr val="D5D5D5"/>
                </a:solidFill>
                <a:latin typeface="Poppins"/>
                <a:ea typeface="Poppins"/>
                <a:cs typeface="Poppins"/>
                <a:sym typeface="Poppins"/>
              </a:rPr>
              <a:t>Even if you think you are the smartest person in the room, you need training. It is far more complicated than you think.</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9"/>
          <p:cNvSpPr txBox="1">
            <a:spLocks noGrp="1"/>
          </p:cNvSpPr>
          <p:nvPr>
            <p:ph type="ctrTitle" idx="4294967295"/>
          </p:nvPr>
        </p:nvSpPr>
        <p:spPr>
          <a:xfrm>
            <a:off x="898450" y="1058398"/>
            <a:ext cx="21971100" cy="2524200"/>
          </a:xfrm>
          <a:prstGeom prst="rect">
            <a:avLst/>
          </a:prstGeom>
          <a:noFill/>
          <a:ln>
            <a:noFill/>
          </a:ln>
        </p:spPr>
        <p:txBody>
          <a:bodyPr spcFirstLastPara="1" wrap="square" lIns="50800" tIns="50800" rIns="50800" bIns="50800" anchor="b" anchorCtr="0">
            <a:normAutofit/>
          </a:bodyPr>
          <a:lstStyle/>
          <a:p>
            <a:pPr marL="0" marR="0" lvl="0" indent="0" algn="l" rtl="0">
              <a:lnSpc>
                <a:spcPct val="80000"/>
              </a:lnSpc>
              <a:spcBef>
                <a:spcPts val="0"/>
              </a:spcBef>
              <a:spcAft>
                <a:spcPts val="0"/>
              </a:spcAft>
              <a:buClr>
                <a:srgbClr val="FFFFFF"/>
              </a:buClr>
              <a:buSzPts val="6360"/>
              <a:buFont typeface="Poppins"/>
              <a:buNone/>
            </a:pPr>
            <a:endParaRPr sz="6360" b="1" i="0" u="none" strike="noStrike" cap="none">
              <a:solidFill>
                <a:srgbClr val="FFFFFF"/>
              </a:solidFill>
              <a:latin typeface="Poppins"/>
              <a:ea typeface="Poppins"/>
              <a:cs typeface="Poppins"/>
              <a:sym typeface="Poppins"/>
            </a:endParaRPr>
          </a:p>
          <a:p>
            <a:pPr marL="0" marR="0" lvl="0" indent="0" algn="l" rtl="0">
              <a:lnSpc>
                <a:spcPct val="80000"/>
              </a:lnSpc>
              <a:spcBef>
                <a:spcPts val="0"/>
              </a:spcBef>
              <a:spcAft>
                <a:spcPts val="0"/>
              </a:spcAft>
              <a:buClr>
                <a:srgbClr val="FFFFFF"/>
              </a:buClr>
              <a:buSzPts val="12000"/>
              <a:buFont typeface="Poppins"/>
              <a:buNone/>
            </a:pPr>
            <a:r>
              <a:rPr lang="en-US" sz="12000" b="1" i="0" u="none" strike="noStrike" cap="none">
                <a:solidFill>
                  <a:srgbClr val="FFFFFF"/>
                </a:solidFill>
                <a:latin typeface="Poppins"/>
                <a:ea typeface="Poppins"/>
                <a:cs typeface="Poppins"/>
                <a:sym typeface="Poppins"/>
              </a:rPr>
              <a:t>Documents</a:t>
            </a:r>
            <a:endParaRPr sz="11600" b="1" i="0" u="none" strike="noStrike" cap="none">
              <a:solidFill>
                <a:srgbClr val="EB220C"/>
              </a:solidFill>
              <a:latin typeface="Helvetica Neue"/>
              <a:ea typeface="Helvetica Neue"/>
              <a:cs typeface="Helvetica Neue"/>
              <a:sym typeface="Helvetica Neue"/>
            </a:endParaRPr>
          </a:p>
        </p:txBody>
      </p:sp>
      <p:pic>
        <p:nvPicPr>
          <p:cNvPr id="242" name="Google Shape;242;p29" descr="1.png"/>
          <p:cNvPicPr preferRelativeResize="0"/>
          <p:nvPr/>
        </p:nvPicPr>
        <p:blipFill rotWithShape="1">
          <a:blip r:embed="rId3">
            <a:alphaModFix amt="8423"/>
          </a:blip>
          <a:srcRect/>
          <a:stretch/>
        </p:blipFill>
        <p:spPr>
          <a:xfrm>
            <a:off x="13321092" y="2535961"/>
            <a:ext cx="15684264" cy="15684264"/>
          </a:xfrm>
          <a:prstGeom prst="rect">
            <a:avLst/>
          </a:prstGeom>
          <a:noFill/>
          <a:ln>
            <a:noFill/>
          </a:ln>
        </p:spPr>
      </p:pic>
      <p:sp>
        <p:nvSpPr>
          <p:cNvPr id="243" name="Google Shape;243;p29"/>
          <p:cNvSpPr txBox="1"/>
          <p:nvPr/>
        </p:nvSpPr>
        <p:spPr>
          <a:xfrm>
            <a:off x="2603674" y="4865009"/>
            <a:ext cx="19176652" cy="6945978"/>
          </a:xfrm>
          <a:prstGeom prst="rect">
            <a:avLst/>
          </a:prstGeom>
          <a:noFill/>
          <a:ln>
            <a:noFill/>
          </a:ln>
        </p:spPr>
        <p:txBody>
          <a:bodyPr spcFirstLastPara="1" wrap="square" lIns="45700" tIns="45700" rIns="45700" bIns="45700" anchor="t" anchorCtr="0">
            <a:normAutofit/>
          </a:bodyPr>
          <a:lstStyle/>
          <a:p>
            <a:pPr marL="187452" marR="0" lvl="0" indent="-520700" algn="l" rtl="0">
              <a:lnSpc>
                <a:spcPct val="100000"/>
              </a:lnSpc>
              <a:spcBef>
                <a:spcPts val="0"/>
              </a:spcBef>
              <a:spcAft>
                <a:spcPts val="0"/>
              </a:spcAft>
              <a:buClr>
                <a:srgbClr val="FFFFFF"/>
              </a:buClr>
              <a:buSzPts val="8200"/>
              <a:buFont typeface="Poppins"/>
              <a:buChar char="•"/>
            </a:pPr>
            <a:r>
              <a:rPr lang="en-US" sz="8200" b="0" i="0" u="none" strike="noStrike" cap="none">
                <a:solidFill>
                  <a:srgbClr val="FFFFFF"/>
                </a:solidFill>
                <a:latin typeface="Poppins"/>
                <a:ea typeface="Poppins"/>
                <a:cs typeface="Poppins"/>
                <a:sym typeface="Poppins"/>
              </a:rPr>
              <a:t>Roberts Rules</a:t>
            </a:r>
            <a:endParaRPr/>
          </a:p>
          <a:p>
            <a:pPr marL="187452" marR="0" lvl="0" indent="-520700" algn="l" rtl="0">
              <a:lnSpc>
                <a:spcPct val="100000"/>
              </a:lnSpc>
              <a:spcBef>
                <a:spcPts val="0"/>
              </a:spcBef>
              <a:spcAft>
                <a:spcPts val="0"/>
              </a:spcAft>
              <a:buClr>
                <a:srgbClr val="FFFFFF"/>
              </a:buClr>
              <a:buSzPts val="8200"/>
              <a:buFont typeface="Poppins"/>
              <a:buChar char="•"/>
            </a:pPr>
            <a:r>
              <a:rPr lang="en-US" sz="8200" b="0" i="0" u="none" strike="noStrike" cap="none">
                <a:solidFill>
                  <a:srgbClr val="FFFFFF"/>
                </a:solidFill>
                <a:latin typeface="Poppins"/>
                <a:ea typeface="Poppins"/>
                <a:cs typeface="Poppins"/>
                <a:sym typeface="Poppins"/>
              </a:rPr>
              <a:t>RPOF Rules</a:t>
            </a:r>
            <a:endParaRPr/>
          </a:p>
          <a:p>
            <a:pPr marL="187452" marR="0" lvl="0" indent="-520700" algn="l" rtl="0">
              <a:lnSpc>
                <a:spcPct val="100000"/>
              </a:lnSpc>
              <a:spcBef>
                <a:spcPts val="0"/>
              </a:spcBef>
              <a:spcAft>
                <a:spcPts val="0"/>
              </a:spcAft>
              <a:buClr>
                <a:srgbClr val="FFFFFF"/>
              </a:buClr>
              <a:buSzPts val="8200"/>
              <a:buFont typeface="Poppins"/>
              <a:buChar char="•"/>
            </a:pPr>
            <a:r>
              <a:rPr lang="en-US" sz="8200" b="0" i="0" u="none" strike="noStrike" cap="none">
                <a:solidFill>
                  <a:srgbClr val="FFFFFF"/>
                </a:solidFill>
                <a:latin typeface="Poppins"/>
                <a:ea typeface="Poppins"/>
                <a:cs typeface="Poppins"/>
                <a:sym typeface="Poppins"/>
              </a:rPr>
              <a:t>Procedures</a:t>
            </a:r>
            <a:endParaRPr/>
          </a:p>
          <a:p>
            <a:pPr marL="187452" marR="0" lvl="0" indent="-520700" algn="l" rtl="0">
              <a:lnSpc>
                <a:spcPct val="100000"/>
              </a:lnSpc>
              <a:spcBef>
                <a:spcPts val="0"/>
              </a:spcBef>
              <a:spcAft>
                <a:spcPts val="0"/>
              </a:spcAft>
              <a:buClr>
                <a:srgbClr val="FFFFFF"/>
              </a:buClr>
              <a:buSzPts val="8200"/>
              <a:buFont typeface="Poppins"/>
              <a:buChar char="•"/>
            </a:pPr>
            <a:r>
              <a:rPr lang="en-US" sz="8200" b="0" i="0" u="none" strike="noStrike" cap="none">
                <a:solidFill>
                  <a:srgbClr val="FFFFFF"/>
                </a:solidFill>
                <a:latin typeface="Poppins"/>
                <a:ea typeface="Poppins"/>
                <a:cs typeface="Poppins"/>
                <a:sym typeface="Poppins"/>
              </a:rPr>
              <a:t>Model Constitution </a:t>
            </a:r>
            <a:endParaRPr/>
          </a:p>
          <a:p>
            <a:pPr marL="187452" marR="0" lvl="0" indent="-520700" algn="l" rtl="0">
              <a:lnSpc>
                <a:spcPct val="100000"/>
              </a:lnSpc>
              <a:spcBef>
                <a:spcPts val="0"/>
              </a:spcBef>
              <a:spcAft>
                <a:spcPts val="0"/>
              </a:spcAft>
              <a:buClr>
                <a:srgbClr val="FFFFFF"/>
              </a:buClr>
              <a:buSzPts val="8200"/>
              <a:buFont typeface="Poppins"/>
              <a:buChar char="•"/>
            </a:pPr>
            <a:r>
              <a:rPr lang="en-US" sz="8200" b="0" i="0" u="none" strike="noStrike" cap="none">
                <a:solidFill>
                  <a:srgbClr val="FFFFFF"/>
                </a:solidFill>
                <a:latin typeface="Poppins"/>
                <a:ea typeface="Poppins"/>
                <a:cs typeface="Poppins"/>
                <a:sym typeface="Poppins"/>
              </a:rPr>
              <a:t>Florida GOP Playbook</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31" descr="1.png"/>
          <p:cNvPicPr preferRelativeResize="0"/>
          <p:nvPr/>
        </p:nvPicPr>
        <p:blipFill rotWithShape="1">
          <a:blip r:embed="rId3">
            <a:alphaModFix amt="8423"/>
          </a:blip>
          <a:srcRect/>
          <a:stretch/>
        </p:blipFill>
        <p:spPr>
          <a:xfrm>
            <a:off x="13321092" y="2535961"/>
            <a:ext cx="15684264" cy="15684264"/>
          </a:xfrm>
          <a:prstGeom prst="rect">
            <a:avLst/>
          </a:prstGeom>
          <a:noFill/>
          <a:ln>
            <a:noFill/>
          </a:ln>
        </p:spPr>
      </p:pic>
      <p:sp>
        <p:nvSpPr>
          <p:cNvPr id="255" name="Google Shape;255;p31"/>
          <p:cNvSpPr txBox="1">
            <a:spLocks noGrp="1"/>
          </p:cNvSpPr>
          <p:nvPr>
            <p:ph type="subTitle" idx="4294967295"/>
          </p:nvPr>
        </p:nvSpPr>
        <p:spPr>
          <a:xfrm>
            <a:off x="956902" y="2956916"/>
            <a:ext cx="22470196" cy="10846230"/>
          </a:xfrm>
          <a:prstGeom prst="rect">
            <a:avLst/>
          </a:prstGeom>
          <a:noFill/>
          <a:ln>
            <a:noFill/>
          </a:ln>
        </p:spPr>
        <p:txBody>
          <a:bodyPr spcFirstLastPara="1" wrap="square" lIns="50800" tIns="50800" rIns="50800" bIns="50800" anchor="t" anchorCtr="0">
            <a:normAutofit/>
          </a:bodyPr>
          <a:lstStyle/>
          <a:p>
            <a:pPr marL="0" marR="0" lvl="0" indent="0" algn="l" rtl="0">
              <a:lnSpc>
                <a:spcPct val="80000"/>
              </a:lnSpc>
              <a:spcBef>
                <a:spcPts val="0"/>
              </a:spcBef>
              <a:spcAft>
                <a:spcPts val="0"/>
              </a:spcAft>
              <a:buClr>
                <a:srgbClr val="EB220C"/>
              </a:buClr>
              <a:buSzPts val="8500"/>
              <a:buFont typeface="Poppins"/>
              <a:buNone/>
            </a:pPr>
            <a:endParaRPr dirty="0"/>
          </a:p>
          <a:p>
            <a:pPr marL="0" marR="0" lvl="0" indent="0" algn="l" rtl="0">
              <a:lnSpc>
                <a:spcPct val="80000"/>
              </a:lnSpc>
              <a:spcBef>
                <a:spcPts val="0"/>
              </a:spcBef>
              <a:spcAft>
                <a:spcPts val="0"/>
              </a:spcAft>
              <a:buClr>
                <a:srgbClr val="EB220C"/>
              </a:buClr>
              <a:buSzPts val="5500"/>
              <a:buFont typeface="Poppins"/>
              <a:buNone/>
            </a:pPr>
            <a:endParaRPr sz="5500" b="1" i="0" u="none" strike="noStrike" cap="none" dirty="0">
              <a:solidFill>
                <a:schemeClr val="accent1"/>
              </a:solidFill>
              <a:latin typeface="Poppins"/>
              <a:ea typeface="Poppins"/>
              <a:cs typeface="Poppins"/>
              <a:sym typeface="Poppins"/>
            </a:endParaRPr>
          </a:p>
          <a:p>
            <a:pPr marL="0" marR="0" lvl="0" indent="0" algn="l" rtl="0">
              <a:lnSpc>
                <a:spcPct val="115000"/>
              </a:lnSpc>
              <a:spcBef>
                <a:spcPts val="0"/>
              </a:spcBef>
              <a:spcAft>
                <a:spcPts val="0"/>
              </a:spcAft>
              <a:buClr>
                <a:srgbClr val="FFFFFF"/>
              </a:buClr>
              <a:buSzPts val="9000"/>
              <a:buFont typeface="Poppins"/>
              <a:buNone/>
            </a:pPr>
            <a:r>
              <a:rPr lang="en-US" sz="9000" b="0" i="0" u="none" strike="noStrike" cap="none" dirty="0">
                <a:solidFill>
                  <a:srgbClr val="FF0000"/>
                </a:solidFill>
                <a:latin typeface="Poppins"/>
                <a:ea typeface="Poppins"/>
                <a:cs typeface="Poppins"/>
                <a:sym typeface="Poppins"/>
              </a:rPr>
              <a:t>REC</a:t>
            </a:r>
            <a:r>
              <a:rPr lang="en-US" sz="9000" b="0" i="0" u="none" strike="noStrike" cap="none" dirty="0">
                <a:solidFill>
                  <a:srgbClr val="FFFFFF"/>
                </a:solidFill>
                <a:latin typeface="Poppins"/>
                <a:ea typeface="Poppins"/>
                <a:cs typeface="Poppins"/>
                <a:sym typeface="Poppins"/>
              </a:rPr>
              <a:t> Political Treachery</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2"/>
          <p:cNvSpPr txBox="1">
            <a:spLocks noGrp="1"/>
          </p:cNvSpPr>
          <p:nvPr>
            <p:ph type="ctrTitle" idx="4294967295"/>
          </p:nvPr>
        </p:nvSpPr>
        <p:spPr>
          <a:xfrm>
            <a:off x="1313860" y="1258475"/>
            <a:ext cx="17766160" cy="10789689"/>
          </a:xfrm>
          <a:prstGeom prst="rect">
            <a:avLst/>
          </a:prstGeom>
          <a:noFill/>
          <a:ln>
            <a:noFill/>
          </a:ln>
        </p:spPr>
        <p:txBody>
          <a:bodyPr spcFirstLastPara="1" wrap="square" lIns="50800" tIns="50800" rIns="50800" bIns="50800" anchor="b" anchorCtr="0">
            <a:normAutofit fontScale="90000"/>
          </a:bodyPr>
          <a:lstStyle/>
          <a:p>
            <a:pPr marL="0" marR="0" lvl="0" indent="0" algn="l" rtl="0">
              <a:lnSpc>
                <a:spcPct val="80000"/>
              </a:lnSpc>
              <a:spcBef>
                <a:spcPts val="0"/>
              </a:spcBef>
              <a:spcAft>
                <a:spcPts val="0"/>
              </a:spcAft>
              <a:buClr>
                <a:srgbClr val="FFFFFF"/>
              </a:buClr>
              <a:buSzPct val="100000"/>
              <a:buFont typeface="Poppins"/>
              <a:buNone/>
            </a:pPr>
            <a:endParaRPr sz="4558" b="1" i="0" u="none" strike="noStrike" cap="none">
              <a:solidFill>
                <a:srgbClr val="FFFFFF"/>
              </a:solidFill>
              <a:latin typeface="Poppins"/>
              <a:ea typeface="Poppins"/>
              <a:cs typeface="Poppins"/>
              <a:sym typeface="Poppins"/>
            </a:endParaRPr>
          </a:p>
          <a:p>
            <a:pPr marL="0" marR="0" lvl="0" indent="0" algn="l" rtl="0">
              <a:lnSpc>
                <a:spcPct val="120000"/>
              </a:lnSpc>
              <a:spcBef>
                <a:spcPts val="0"/>
              </a:spcBef>
              <a:spcAft>
                <a:spcPts val="0"/>
              </a:spcAft>
              <a:buClr>
                <a:srgbClr val="FFFFFF"/>
              </a:buClr>
              <a:buSzPct val="100000"/>
              <a:buFont typeface="Poppins"/>
              <a:buNone/>
            </a:pPr>
            <a:r>
              <a:rPr lang="en-US" sz="8600" b="0" i="0" u="none" strike="noStrike" cap="none">
                <a:solidFill>
                  <a:srgbClr val="FFFFFF"/>
                </a:solidFill>
                <a:latin typeface="Poppins"/>
                <a:ea typeface="Poppins"/>
                <a:cs typeface="Poppins"/>
                <a:sym typeface="Poppins"/>
              </a:rPr>
              <a:t>Be aware of your </a:t>
            </a:r>
            <a:r>
              <a:rPr lang="en-US" sz="8600" b="0" i="0" u="none" strike="noStrike" cap="none">
                <a:solidFill>
                  <a:srgbClr val="EB220C"/>
                </a:solidFill>
                <a:latin typeface="Poppins"/>
                <a:ea typeface="Poppins"/>
                <a:cs typeface="Poppins"/>
                <a:sym typeface="Poppins"/>
              </a:rPr>
              <a:t>own personal weaknesses.</a:t>
            </a:r>
            <a:r>
              <a:rPr lang="en-US" sz="8600" b="0" i="0" u="none" strike="noStrike" cap="none">
                <a:solidFill>
                  <a:srgbClr val="FFFFFF"/>
                </a:solidFill>
                <a:latin typeface="Poppins"/>
                <a:ea typeface="Poppins"/>
                <a:cs typeface="Poppins"/>
                <a:sym typeface="Poppins"/>
              </a:rPr>
              <a:t> The Establishment will exploit you with these tactics. </a:t>
            </a:r>
            <a:endParaRPr sz="11600" b="1" i="0" u="none" strike="noStrike" cap="none">
              <a:solidFill>
                <a:srgbClr val="FFFFFF"/>
              </a:solidFill>
              <a:latin typeface="Poppins"/>
              <a:ea typeface="Poppins"/>
              <a:cs typeface="Poppins"/>
              <a:sym typeface="Poppins"/>
            </a:endParaRPr>
          </a:p>
          <a:p>
            <a:pPr marL="0" marR="0" lvl="0" indent="0" algn="l" rtl="0">
              <a:lnSpc>
                <a:spcPct val="120000"/>
              </a:lnSpc>
              <a:spcBef>
                <a:spcPts val="0"/>
              </a:spcBef>
              <a:spcAft>
                <a:spcPts val="0"/>
              </a:spcAft>
              <a:buClr>
                <a:srgbClr val="FFFFFF"/>
              </a:buClr>
              <a:buSzPct val="100000"/>
              <a:buFont typeface="Poppins"/>
              <a:buNone/>
            </a:pPr>
            <a:r>
              <a:rPr lang="en-US" sz="8600" b="0" i="0" u="none" strike="noStrike" cap="none">
                <a:solidFill>
                  <a:srgbClr val="FFFFFF"/>
                </a:solidFill>
                <a:latin typeface="Poppins"/>
                <a:ea typeface="Poppins"/>
                <a:cs typeface="Poppins"/>
                <a:sym typeface="Poppins"/>
              </a:rPr>
              <a:t>The larger your impact, the more the Republican Establishment will try to co-opt you. It’s predictable. </a:t>
            </a:r>
            <a:endParaRPr/>
          </a:p>
        </p:txBody>
      </p:sp>
      <p:pic>
        <p:nvPicPr>
          <p:cNvPr id="261" name="Google Shape;261;p32" descr="1.png"/>
          <p:cNvPicPr preferRelativeResize="0"/>
          <p:nvPr/>
        </p:nvPicPr>
        <p:blipFill rotWithShape="1">
          <a:blip r:embed="rId3">
            <a:alphaModFix amt="8423"/>
          </a:blip>
          <a:srcRect/>
          <a:stretch/>
        </p:blipFill>
        <p:spPr>
          <a:xfrm>
            <a:off x="13321092" y="2535961"/>
            <a:ext cx="15684264" cy="1568426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2"/>
          <p:cNvSpPr txBox="1">
            <a:spLocks noGrp="1"/>
          </p:cNvSpPr>
          <p:nvPr>
            <p:ph type="ctrTitle" idx="4294967295"/>
          </p:nvPr>
        </p:nvSpPr>
        <p:spPr>
          <a:xfrm>
            <a:off x="1206496" y="7593248"/>
            <a:ext cx="21971004" cy="3420597"/>
          </a:xfrm>
          <a:prstGeom prst="rect">
            <a:avLst/>
          </a:prstGeom>
          <a:noFill/>
          <a:ln>
            <a:noFill/>
          </a:ln>
        </p:spPr>
        <p:txBody>
          <a:bodyPr spcFirstLastPara="1" wrap="square" lIns="50800" tIns="50800" rIns="50800" bIns="50800" anchor="b" anchorCtr="0">
            <a:noAutofit/>
          </a:bodyPr>
          <a:lstStyle/>
          <a:p>
            <a:pPr marL="0" marR="0" lvl="0" indent="0" algn="l" rtl="0">
              <a:lnSpc>
                <a:spcPct val="80000"/>
              </a:lnSpc>
              <a:spcBef>
                <a:spcPts val="0"/>
              </a:spcBef>
              <a:spcAft>
                <a:spcPts val="0"/>
              </a:spcAft>
              <a:buClr>
                <a:srgbClr val="FFFFFF"/>
              </a:buClr>
              <a:buSzPts val="6360"/>
              <a:buFont typeface="Poppins"/>
              <a:buNone/>
            </a:pPr>
            <a:endParaRPr sz="6360" b="1" i="0" u="none" strike="noStrike" cap="none" dirty="0">
              <a:solidFill>
                <a:srgbClr val="FFFFFF"/>
              </a:solidFill>
              <a:latin typeface="Poppins"/>
              <a:ea typeface="Poppins"/>
              <a:cs typeface="Poppins"/>
              <a:sym typeface="Poppins"/>
            </a:endParaRPr>
          </a:p>
          <a:p>
            <a:pPr marL="0" marR="0" lvl="0" indent="0" algn="l" rtl="0">
              <a:lnSpc>
                <a:spcPct val="80000"/>
              </a:lnSpc>
              <a:spcBef>
                <a:spcPts val="0"/>
              </a:spcBef>
              <a:spcAft>
                <a:spcPts val="0"/>
              </a:spcAft>
              <a:buClr>
                <a:srgbClr val="FFFFFF"/>
              </a:buClr>
              <a:buSzPts val="12000"/>
              <a:buFont typeface="Poppins"/>
              <a:buNone/>
            </a:pPr>
            <a:r>
              <a:rPr lang="en-US" sz="12000" b="1" i="0" u="none" strike="noStrike" cap="none" dirty="0">
                <a:solidFill>
                  <a:srgbClr val="FFFFFF"/>
                </a:solidFill>
                <a:latin typeface="Poppins"/>
                <a:ea typeface="Poppins"/>
                <a:cs typeface="Poppins"/>
                <a:sym typeface="Poppins"/>
              </a:rPr>
              <a:t>The Florida </a:t>
            </a:r>
            <a:r>
              <a:rPr lang="en-US" sz="12000" b="1" i="0" u="none" strike="noStrike" cap="none" dirty="0">
                <a:solidFill>
                  <a:srgbClr val="EB220C"/>
                </a:solidFill>
                <a:latin typeface="Poppins"/>
                <a:ea typeface="Poppins"/>
                <a:cs typeface="Poppins"/>
                <a:sym typeface="Poppins"/>
              </a:rPr>
              <a:t>America First </a:t>
            </a:r>
            <a:endParaRPr sz="11600" b="1" i="0" u="none" strike="noStrike" cap="none" dirty="0">
              <a:solidFill>
                <a:srgbClr val="EB220C"/>
              </a:solidFill>
              <a:latin typeface="Helvetica Neue"/>
              <a:ea typeface="Helvetica Neue"/>
              <a:cs typeface="Helvetica Neue"/>
              <a:sym typeface="Helvetica Neue"/>
            </a:endParaRPr>
          </a:p>
          <a:p>
            <a:pPr marL="0" marR="0" lvl="0" indent="0" algn="r" rtl="0">
              <a:lnSpc>
                <a:spcPct val="80000"/>
              </a:lnSpc>
              <a:spcBef>
                <a:spcPts val="0"/>
              </a:spcBef>
              <a:spcAft>
                <a:spcPts val="0"/>
              </a:spcAft>
              <a:buClr>
                <a:srgbClr val="FFFFFF"/>
              </a:buClr>
              <a:buSzPts val="12000"/>
              <a:buFont typeface="Poppins"/>
              <a:buNone/>
            </a:pPr>
            <a:r>
              <a:rPr lang="en-US" sz="12000" b="1" i="0" u="none" strike="noStrike" cap="none" dirty="0" smtClean="0">
                <a:solidFill>
                  <a:srgbClr val="FFFFFF"/>
                </a:solidFill>
                <a:latin typeface="Poppins"/>
                <a:ea typeface="Poppins"/>
                <a:cs typeface="Poppins"/>
                <a:sym typeface="Poppins"/>
              </a:rPr>
              <a:t>Playbook</a:t>
            </a:r>
            <a:br>
              <a:rPr lang="en-US" sz="12000" b="1" i="0" u="none" strike="noStrike" cap="none" dirty="0" smtClean="0">
                <a:solidFill>
                  <a:srgbClr val="FFFFFF"/>
                </a:solidFill>
                <a:latin typeface="Poppins"/>
                <a:ea typeface="Poppins"/>
                <a:cs typeface="Poppins"/>
                <a:sym typeface="Poppins"/>
              </a:rPr>
            </a:br>
            <a:r>
              <a:rPr lang="en-US" sz="9600" dirty="0" smtClean="0">
                <a:solidFill>
                  <a:srgbClr val="FFFFFF"/>
                </a:solidFill>
                <a:latin typeface="Poppins"/>
                <a:ea typeface="Poppins"/>
                <a:cs typeface="Poppins"/>
                <a:sym typeface="Poppins"/>
              </a:rPr>
              <a:t/>
            </a:r>
            <a:br>
              <a:rPr lang="en-US" sz="9600" dirty="0" smtClean="0">
                <a:solidFill>
                  <a:srgbClr val="FFFFFF"/>
                </a:solidFill>
                <a:latin typeface="Poppins"/>
                <a:ea typeface="Poppins"/>
                <a:cs typeface="Poppins"/>
                <a:sym typeface="Poppins"/>
              </a:rPr>
            </a:br>
            <a:r>
              <a:rPr lang="en-US" sz="6000" i="1" dirty="0">
                <a:solidFill>
                  <a:srgbClr val="FFFFFF"/>
                </a:solidFill>
                <a:latin typeface="Poppins"/>
                <a:ea typeface="Poppins"/>
                <a:cs typeface="Poppins"/>
                <a:sym typeface="Poppins"/>
              </a:rPr>
              <a:t>S</a:t>
            </a:r>
            <a:r>
              <a:rPr lang="en-US" sz="6000" i="1" dirty="0" smtClean="0">
                <a:solidFill>
                  <a:srgbClr val="FFFFFF"/>
                </a:solidFill>
                <a:latin typeface="Poppins"/>
                <a:ea typeface="Poppins"/>
                <a:cs typeface="Poppins"/>
                <a:sym typeface="Poppins"/>
              </a:rPr>
              <a:t>napshot of Playbook follows…     </a:t>
            </a:r>
            <a:endParaRPr sz="6000" i="1" dirty="0"/>
          </a:p>
        </p:txBody>
      </p:sp>
      <p:sp>
        <p:nvSpPr>
          <p:cNvPr id="2" name="TextBox 1"/>
          <p:cNvSpPr txBox="1"/>
          <p:nvPr/>
        </p:nvSpPr>
        <p:spPr>
          <a:xfrm>
            <a:off x="726831" y="1753821"/>
            <a:ext cx="23071015" cy="2246769"/>
          </a:xfrm>
          <a:prstGeom prst="rect">
            <a:avLst/>
          </a:prstGeom>
          <a:noFill/>
        </p:spPr>
        <p:txBody>
          <a:bodyPr wrap="square" rtlCol="0">
            <a:spAutoFit/>
          </a:bodyPr>
          <a:lstStyle/>
          <a:p>
            <a:r>
              <a:rPr lang="en-US" sz="7000" b="1" i="1" dirty="0" smtClean="0">
                <a:solidFill>
                  <a:srgbClr val="FF0000"/>
                </a:solidFill>
              </a:rPr>
              <a:t>As the first Florida Watchdogs leading the way, Pinellas Watchdogs adheres to principles based on …</a:t>
            </a:r>
            <a:endParaRPr lang="en-US" sz="7000" b="1" i="1" dirty="0">
              <a:solidFill>
                <a:srgbClr val="FF0000"/>
              </a:solidFill>
            </a:endParaRPr>
          </a:p>
        </p:txBody>
      </p:sp>
      <p:pic>
        <p:nvPicPr>
          <p:cNvPr id="3" name="Picture 2"/>
          <p:cNvPicPr>
            <a:picLocks noChangeAspect="1"/>
          </p:cNvPicPr>
          <p:nvPr/>
        </p:nvPicPr>
        <p:blipFill>
          <a:blip r:embed="rId3"/>
          <a:stretch>
            <a:fillRect/>
          </a:stretch>
        </p:blipFill>
        <p:spPr>
          <a:xfrm>
            <a:off x="13916526" y="3784022"/>
            <a:ext cx="13716000" cy="13716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3"/>
          <p:cNvSpPr txBox="1">
            <a:spLocks noGrp="1"/>
          </p:cNvSpPr>
          <p:nvPr>
            <p:ph type="ctrTitle" idx="4294967295"/>
          </p:nvPr>
        </p:nvSpPr>
        <p:spPr>
          <a:xfrm>
            <a:off x="1909442" y="6845205"/>
            <a:ext cx="20528527" cy="2207715"/>
          </a:xfrm>
          <a:prstGeom prst="rect">
            <a:avLst/>
          </a:prstGeom>
          <a:noFill/>
          <a:ln>
            <a:noFill/>
          </a:ln>
        </p:spPr>
        <p:txBody>
          <a:bodyPr spcFirstLastPara="1" wrap="square" lIns="50800" tIns="50800" rIns="50800" bIns="50800" anchor="b" anchorCtr="0">
            <a:normAutofit fontScale="90000"/>
          </a:bodyPr>
          <a:lstStyle/>
          <a:p>
            <a:pPr marL="0" marR="0" lvl="0" indent="0" algn="r" rtl="0">
              <a:lnSpc>
                <a:spcPct val="100000"/>
              </a:lnSpc>
              <a:spcBef>
                <a:spcPts val="0"/>
              </a:spcBef>
              <a:spcAft>
                <a:spcPts val="0"/>
              </a:spcAft>
              <a:buClr>
                <a:srgbClr val="EB220C"/>
              </a:buClr>
              <a:buSzPts val="11600"/>
              <a:buFont typeface="Poppins"/>
              <a:buNone/>
            </a:pPr>
            <a:r>
              <a:rPr lang="en-US" sz="11600" b="1" i="0" u="none" strike="noStrike" cap="none" dirty="0" smtClean="0">
                <a:solidFill>
                  <a:srgbClr val="EB220C"/>
                </a:solidFill>
                <a:latin typeface="Poppins"/>
                <a:ea typeface="Poppins"/>
                <a:cs typeface="Poppins"/>
                <a:sym typeface="Poppins"/>
              </a:rPr>
              <a:t>Florida Watchdogs</a:t>
            </a:r>
            <a:br>
              <a:rPr lang="en-US" sz="11600" b="1" i="0" u="none" strike="noStrike" cap="none" dirty="0" smtClean="0">
                <a:solidFill>
                  <a:srgbClr val="EB220C"/>
                </a:solidFill>
                <a:latin typeface="Poppins"/>
                <a:ea typeface="Poppins"/>
                <a:cs typeface="Poppins"/>
                <a:sym typeface="Poppins"/>
              </a:rPr>
            </a:br>
            <a:r>
              <a:rPr lang="en-US" sz="11600" dirty="0">
                <a:solidFill>
                  <a:srgbClr val="EB220C"/>
                </a:solidFill>
                <a:latin typeface="Poppins"/>
                <a:ea typeface="Poppins"/>
                <a:cs typeface="Poppins"/>
                <a:sym typeface="Poppins"/>
              </a:rPr>
              <a:t/>
            </a:r>
            <a:br>
              <a:rPr lang="en-US" sz="11600" dirty="0">
                <a:solidFill>
                  <a:srgbClr val="EB220C"/>
                </a:solidFill>
                <a:latin typeface="Poppins"/>
                <a:ea typeface="Poppins"/>
                <a:cs typeface="Poppins"/>
                <a:sym typeface="Poppins"/>
              </a:rPr>
            </a:br>
            <a:r>
              <a:rPr lang="en-US" sz="8000" dirty="0" smtClean="0">
                <a:solidFill>
                  <a:schemeClr val="bg2">
                    <a:lumMod val="20000"/>
                    <a:lumOff val="80000"/>
                  </a:schemeClr>
                </a:solidFill>
                <a:latin typeface="Poppins"/>
                <a:ea typeface="Poppins"/>
                <a:cs typeface="Poppins"/>
                <a:sym typeface="Poppins"/>
              </a:rPr>
              <a:t>The solution to taking back our Party…</a:t>
            </a:r>
            <a:br>
              <a:rPr lang="en-US" sz="8000" dirty="0" smtClean="0">
                <a:solidFill>
                  <a:schemeClr val="bg2">
                    <a:lumMod val="20000"/>
                    <a:lumOff val="80000"/>
                  </a:schemeClr>
                </a:solidFill>
                <a:latin typeface="Poppins"/>
                <a:ea typeface="Poppins"/>
                <a:cs typeface="Poppins"/>
                <a:sym typeface="Poppins"/>
              </a:rPr>
            </a:br>
            <a:r>
              <a:rPr lang="en-US" sz="8000" dirty="0" smtClean="0">
                <a:solidFill>
                  <a:schemeClr val="bg2">
                    <a:lumMod val="20000"/>
                    <a:lumOff val="80000"/>
                  </a:schemeClr>
                </a:solidFill>
                <a:latin typeface="Poppins"/>
                <a:ea typeface="Poppins"/>
                <a:cs typeface="Poppins"/>
                <a:sym typeface="Poppins"/>
              </a:rPr>
              <a:t>…one county at a time.</a:t>
            </a:r>
            <a:endParaRPr sz="8000" dirty="0">
              <a:solidFill>
                <a:schemeClr val="bg2">
                  <a:lumMod val="20000"/>
                  <a:lumOff val="80000"/>
                </a:schemeClr>
              </a:solidFill>
            </a:endParaRPr>
          </a:p>
        </p:txBody>
      </p:sp>
      <p:pic>
        <p:nvPicPr>
          <p:cNvPr id="2" name="Picture 1"/>
          <p:cNvPicPr>
            <a:picLocks noChangeAspect="1"/>
          </p:cNvPicPr>
          <p:nvPr/>
        </p:nvPicPr>
        <p:blipFill>
          <a:blip r:embed="rId3"/>
          <a:stretch>
            <a:fillRect/>
          </a:stretch>
        </p:blipFill>
        <p:spPr>
          <a:xfrm>
            <a:off x="14689015" y="3892061"/>
            <a:ext cx="13716000" cy="13716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4" name="TextBox 3"/>
          <p:cNvSpPr txBox="1"/>
          <p:nvPr/>
        </p:nvSpPr>
        <p:spPr>
          <a:xfrm rot="17113410">
            <a:off x="-3293518" y="6203027"/>
            <a:ext cx="12955912" cy="1323439"/>
          </a:xfrm>
          <a:prstGeom prst="rect">
            <a:avLst/>
          </a:prstGeom>
          <a:noFill/>
        </p:spPr>
        <p:txBody>
          <a:bodyPr wrap="square" rtlCol="0">
            <a:spAutoFit/>
          </a:bodyPr>
          <a:lstStyle/>
          <a:p>
            <a:r>
              <a:rPr lang="en-US" sz="8000" dirty="0">
                <a:solidFill>
                  <a:schemeClr val="tx2"/>
                </a:solidFill>
              </a:rPr>
              <a:t>ORGANIZATIONAL CHART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1039" y="163506"/>
            <a:ext cx="17115407" cy="13270523"/>
          </a:xfrm>
          <a:prstGeom prst="rect">
            <a:avLst/>
          </a:prstGeom>
        </p:spPr>
      </p:pic>
      <p:sp>
        <p:nvSpPr>
          <p:cNvPr id="3" name="Right Arrow 2"/>
          <p:cNvSpPr/>
          <p:nvPr/>
        </p:nvSpPr>
        <p:spPr>
          <a:xfrm rot="235795">
            <a:off x="6858000" y="187569"/>
            <a:ext cx="5366084" cy="288036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236331">
            <a:off x="7050506" y="1027586"/>
            <a:ext cx="3729789" cy="1200329"/>
          </a:xfrm>
          <a:prstGeom prst="rect">
            <a:avLst/>
          </a:prstGeom>
          <a:noFill/>
        </p:spPr>
        <p:txBody>
          <a:bodyPr wrap="square" rtlCol="0">
            <a:spAutoFit/>
          </a:bodyPr>
          <a:lstStyle/>
          <a:p>
            <a:pPr algn="ctr"/>
            <a:r>
              <a:rPr lang="en-US" sz="3600" b="1" dirty="0" smtClean="0">
                <a:solidFill>
                  <a:schemeClr val="bg1">
                    <a:lumMod val="10000"/>
                    <a:lumOff val="90000"/>
                  </a:schemeClr>
                </a:solidFill>
              </a:rPr>
              <a:t>Your County Could be Here</a:t>
            </a:r>
            <a:endParaRPr lang="en-US" sz="3600" b="1" dirty="0">
              <a:solidFill>
                <a:schemeClr val="bg1">
                  <a:lumMod val="10000"/>
                  <a:lumOff val="90000"/>
                </a:schemeClr>
              </a:solidFill>
            </a:endParaRPr>
          </a:p>
        </p:txBody>
      </p:sp>
    </p:spTree>
    <p:extLst>
      <p:ext uri="{BB962C8B-B14F-4D97-AF65-F5344CB8AC3E}">
        <p14:creationId xmlns:p14="http://schemas.microsoft.com/office/powerpoint/2010/main" val="1887701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7" name="Google Shape;77;p1"/>
          <p:cNvSpPr txBox="1"/>
          <p:nvPr/>
        </p:nvSpPr>
        <p:spPr>
          <a:xfrm>
            <a:off x="4819513" y="681961"/>
            <a:ext cx="14247600" cy="33085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8800" b="1" i="1" dirty="0" smtClean="0">
                <a:solidFill>
                  <a:srgbClr val="FF0000"/>
                </a:solidFill>
                <a:latin typeface="Helvetica Neue"/>
                <a:ea typeface="Helvetica Neue"/>
                <a:cs typeface="Helvetica Neue"/>
                <a:sym typeface="Helvetica Neue"/>
              </a:rPr>
              <a:t>PINELLAS</a:t>
            </a:r>
            <a:r>
              <a:rPr lang="en-US" sz="8800" b="1" i="1" dirty="0" smtClean="0">
                <a:solidFill>
                  <a:srgbClr val="FF0000"/>
                </a:solidFill>
                <a:latin typeface="Helvetica Neue"/>
                <a:ea typeface="Helvetica Neue"/>
                <a:cs typeface="Helvetica Neue"/>
                <a:sym typeface="Helvetica Neue"/>
              </a:rPr>
              <a:t> WATCHDOGS</a:t>
            </a:r>
          </a:p>
          <a:p>
            <a:pPr marL="0" lvl="0" indent="0" algn="ctr" rtl="0">
              <a:spcBef>
                <a:spcPts val="0"/>
              </a:spcBef>
              <a:spcAft>
                <a:spcPts val="0"/>
              </a:spcAft>
              <a:buNone/>
            </a:pPr>
            <a:r>
              <a:rPr lang="en-US" sz="2400" b="1" i="1" dirty="0" smtClean="0">
                <a:solidFill>
                  <a:srgbClr val="FFFFFF"/>
                </a:solidFill>
                <a:latin typeface="Helvetica Neue"/>
                <a:ea typeface="Helvetica Neue"/>
                <a:cs typeface="Helvetica Neue"/>
                <a:sym typeface="Helvetica Neue"/>
              </a:rPr>
              <a:t>(</a:t>
            </a:r>
            <a:r>
              <a:rPr lang="en-US" sz="2400" b="1" i="1" dirty="0" smtClean="0">
                <a:solidFill>
                  <a:srgbClr val="FFFFFF"/>
                </a:solidFill>
                <a:latin typeface="Helvetica Neue"/>
                <a:ea typeface="Helvetica Neue"/>
                <a:cs typeface="Helvetica Neue"/>
                <a:sym typeface="Helvetica Neue"/>
              </a:rPr>
              <a:t>Adheres to </a:t>
            </a:r>
            <a:r>
              <a:rPr lang="en-US" sz="2400" b="1" i="1" dirty="0" smtClean="0">
                <a:solidFill>
                  <a:srgbClr val="FFFFFF"/>
                </a:solidFill>
                <a:latin typeface="Helvetica Neue"/>
                <a:ea typeface="Helvetica Neue"/>
                <a:cs typeface="Helvetica Neue"/>
                <a:sym typeface="Helvetica Neue"/>
              </a:rPr>
              <a:t>the Florida Watchdogs Mission Statement</a:t>
            </a:r>
            <a:r>
              <a:rPr lang="en-US" sz="2000" b="1" i="1" dirty="0" smtClean="0">
                <a:solidFill>
                  <a:srgbClr val="FFFFFF"/>
                </a:solidFill>
                <a:latin typeface="Helvetica Neue"/>
                <a:ea typeface="Helvetica Neue"/>
                <a:cs typeface="Helvetica Neue"/>
                <a:sym typeface="Helvetica Neue"/>
              </a:rPr>
              <a:t>)</a:t>
            </a:r>
            <a:endParaRPr lang="en-US" sz="2000" b="1" i="1" dirty="0" smtClean="0">
              <a:solidFill>
                <a:srgbClr val="FFFFFF"/>
              </a:solidFill>
              <a:latin typeface="Helvetica Neue"/>
              <a:ea typeface="Helvetica Neue"/>
              <a:cs typeface="Helvetica Neue"/>
              <a:sym typeface="Helvetica Neue"/>
            </a:endParaRPr>
          </a:p>
          <a:p>
            <a:pPr marL="0" lvl="0" indent="0" algn="ctr" rtl="0">
              <a:spcBef>
                <a:spcPts val="0"/>
              </a:spcBef>
              <a:spcAft>
                <a:spcPts val="0"/>
              </a:spcAft>
              <a:buNone/>
            </a:pPr>
            <a:endParaRPr lang="en-US" sz="1100" b="1" i="1" dirty="0">
              <a:solidFill>
                <a:srgbClr val="FF0000"/>
              </a:solidFill>
              <a:latin typeface="Helvetica Neue"/>
              <a:ea typeface="Helvetica Neue"/>
              <a:cs typeface="Helvetica Neue"/>
              <a:sym typeface="Helvetica Neue"/>
            </a:endParaRPr>
          </a:p>
          <a:p>
            <a:pPr marL="0" lvl="0" indent="0" algn="ctr" rtl="0">
              <a:spcBef>
                <a:spcPts val="0"/>
              </a:spcBef>
              <a:spcAft>
                <a:spcPts val="0"/>
              </a:spcAft>
              <a:buNone/>
            </a:pPr>
            <a:r>
              <a:rPr lang="en-US" sz="8000" b="1" u="sng" dirty="0" smtClean="0">
                <a:solidFill>
                  <a:srgbClr val="FF0000"/>
                </a:solidFill>
                <a:latin typeface="Helvetica Neue"/>
                <a:ea typeface="Helvetica Neue"/>
                <a:cs typeface="Helvetica Neue"/>
                <a:sym typeface="Helvetica Neue"/>
              </a:rPr>
              <a:t>Mission Statement</a:t>
            </a:r>
            <a:endParaRPr sz="8000" b="1" u="sng" dirty="0">
              <a:solidFill>
                <a:srgbClr val="FF0000"/>
              </a:solidFill>
              <a:latin typeface="Helvetica Neue"/>
              <a:ea typeface="Helvetica Neue"/>
              <a:cs typeface="Helvetica Neue"/>
              <a:sym typeface="Helvetica Neue"/>
            </a:endParaRPr>
          </a:p>
        </p:txBody>
      </p:sp>
      <p:sp>
        <p:nvSpPr>
          <p:cNvPr id="3" name="TextBox 2"/>
          <p:cNvSpPr txBox="1"/>
          <p:nvPr/>
        </p:nvSpPr>
        <p:spPr>
          <a:xfrm>
            <a:off x="703385" y="4478215"/>
            <a:ext cx="22977231" cy="8433078"/>
          </a:xfrm>
          <a:prstGeom prst="rect">
            <a:avLst/>
          </a:prstGeom>
          <a:solidFill>
            <a:srgbClr val="FFFFFF"/>
          </a:solidFill>
        </p:spPr>
        <p:txBody>
          <a:bodyPr wrap="square" rtlCol="0">
            <a:spAutoFit/>
          </a:bodyPr>
          <a:lstStyle/>
          <a:p>
            <a:pPr algn="ctr" fontAlgn="base"/>
            <a:r>
              <a:rPr lang="en-US" sz="4400" b="1" dirty="0">
                <a:solidFill>
                  <a:schemeClr val="bg1">
                    <a:lumMod val="90000"/>
                    <a:lumOff val="10000"/>
                  </a:schemeClr>
                </a:solidFill>
              </a:rPr>
              <a:t>Pinellas Watchdogs is a grassroots countywide organization designed to educate members on the rules and procedures of the local GOP as well as the Republican Party of Florida (RPOF).</a:t>
            </a:r>
          </a:p>
          <a:p>
            <a:pPr algn="ctr" fontAlgn="base"/>
            <a:r>
              <a:rPr lang="en-US" sz="4400" b="1" dirty="0">
                <a:solidFill>
                  <a:schemeClr val="bg1">
                    <a:lumMod val="90000"/>
                    <a:lumOff val="10000"/>
                  </a:schemeClr>
                </a:solidFill>
              </a:rPr>
              <a:t/>
            </a:r>
            <a:br>
              <a:rPr lang="en-US" sz="4400" b="1" dirty="0">
                <a:solidFill>
                  <a:schemeClr val="bg1">
                    <a:lumMod val="90000"/>
                    <a:lumOff val="10000"/>
                  </a:schemeClr>
                </a:solidFill>
              </a:rPr>
            </a:br>
            <a:r>
              <a:rPr lang="en-US" sz="4400" b="1" dirty="0">
                <a:solidFill>
                  <a:schemeClr val="bg1">
                    <a:lumMod val="90000"/>
                    <a:lumOff val="10000"/>
                  </a:schemeClr>
                </a:solidFill>
              </a:rPr>
              <a:t>Our mission is to empower members of the county Republican Executive Committee/Pinellas County GOP with the knowledge and tools needed to ensure adherence to the guidelines as set forth in the RPOF Constitution and all amendments passed by Pinellas County.</a:t>
            </a:r>
          </a:p>
          <a:p>
            <a:pPr algn="ctr" fontAlgn="base"/>
            <a:r>
              <a:rPr lang="en-US" sz="4400" b="1" dirty="0">
                <a:solidFill>
                  <a:schemeClr val="bg1">
                    <a:lumMod val="90000"/>
                    <a:lumOff val="10000"/>
                  </a:schemeClr>
                </a:solidFill>
              </a:rPr>
              <a:t> </a:t>
            </a:r>
          </a:p>
          <a:p>
            <a:pPr algn="ctr" fontAlgn="base"/>
            <a:r>
              <a:rPr lang="en-US" sz="4400" b="1" dirty="0">
                <a:solidFill>
                  <a:schemeClr val="bg1">
                    <a:lumMod val="90000"/>
                    <a:lumOff val="10000"/>
                  </a:schemeClr>
                </a:solidFill>
              </a:rPr>
              <a:t>When the Pinellas County rules are not being enforced, the Pinellas Watchdogs will serve as an oversight committee to ensure that all State and County statutes are being followed as well as the Constitutions of both the RPOF and the Pinellas GOP</a:t>
            </a:r>
            <a:r>
              <a:rPr lang="en-US" sz="4400" b="1" dirty="0" smtClean="0">
                <a:solidFill>
                  <a:schemeClr val="bg1">
                    <a:lumMod val="90000"/>
                    <a:lumOff val="10000"/>
                  </a:schemeClr>
                </a:solidFill>
              </a:rPr>
              <a:t>.</a:t>
            </a:r>
            <a:endParaRPr lang="en-US" dirty="0" smtClean="0"/>
          </a:p>
          <a:p>
            <a:pPr fontAlgn="base"/>
            <a:endParaRPr lang="en-US" dirty="0"/>
          </a:p>
        </p:txBody>
      </p:sp>
    </p:spTree>
    <p:extLst>
      <p:ext uri="{BB962C8B-B14F-4D97-AF65-F5344CB8AC3E}">
        <p14:creationId xmlns:p14="http://schemas.microsoft.com/office/powerpoint/2010/main" val="1172883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9" name="Google Shape;279;p36"/>
          <p:cNvSpPr txBox="1">
            <a:spLocks noGrp="1"/>
          </p:cNvSpPr>
          <p:nvPr>
            <p:ph type="subTitle" idx="4294967295"/>
          </p:nvPr>
        </p:nvSpPr>
        <p:spPr>
          <a:xfrm>
            <a:off x="956902" y="1434885"/>
            <a:ext cx="22470196" cy="7638777"/>
          </a:xfrm>
          <a:prstGeom prst="rect">
            <a:avLst/>
          </a:prstGeom>
          <a:solidFill>
            <a:schemeClr val="accent5">
              <a:lumMod val="75000"/>
            </a:schemeClr>
          </a:solidFill>
          <a:ln>
            <a:noFill/>
          </a:ln>
        </p:spPr>
        <p:txBody>
          <a:bodyPr spcFirstLastPara="1" wrap="square" lIns="50800" tIns="50800" rIns="50800" bIns="50800" anchor="t" anchorCtr="0">
            <a:normAutofit/>
          </a:bodyPr>
          <a:lstStyle/>
          <a:p>
            <a:pPr marL="0" marR="0" lvl="0" indent="0" algn="l" rtl="0">
              <a:lnSpc>
                <a:spcPct val="80000"/>
              </a:lnSpc>
              <a:spcBef>
                <a:spcPts val="0"/>
              </a:spcBef>
              <a:spcAft>
                <a:spcPts val="0"/>
              </a:spcAft>
              <a:buClr>
                <a:srgbClr val="EB220C"/>
              </a:buClr>
              <a:buSzPts val="9628"/>
              <a:buFont typeface="Poppins"/>
              <a:buNone/>
            </a:pPr>
            <a:r>
              <a:rPr lang="en-US" sz="9628" b="1" i="0" u="none" strike="noStrike" cap="none" dirty="0">
                <a:solidFill>
                  <a:schemeClr val="tx2"/>
                </a:solidFill>
                <a:latin typeface="Poppins"/>
                <a:ea typeface="Poppins"/>
                <a:cs typeface="Poppins"/>
                <a:sym typeface="Poppins"/>
              </a:rPr>
              <a:t>Key Resources:</a:t>
            </a:r>
            <a:endParaRPr sz="913" b="1" i="0" u="none" strike="noStrike" cap="none" dirty="0">
              <a:solidFill>
                <a:schemeClr val="tx2"/>
              </a:solidFill>
              <a:latin typeface="Poppins"/>
              <a:ea typeface="Poppins"/>
              <a:cs typeface="Poppins"/>
              <a:sym typeface="Poppins"/>
            </a:endParaRPr>
          </a:p>
          <a:p>
            <a:pPr marL="0" marR="0" lvl="0" indent="0" algn="l" rtl="0">
              <a:lnSpc>
                <a:spcPct val="90000"/>
              </a:lnSpc>
              <a:spcBef>
                <a:spcPts val="3700"/>
              </a:spcBef>
              <a:spcAft>
                <a:spcPts val="0"/>
              </a:spcAft>
              <a:buClr>
                <a:srgbClr val="FFFFFF"/>
              </a:buClr>
              <a:buSzPts val="913"/>
              <a:buFont typeface="Poppins"/>
              <a:buNone/>
            </a:pPr>
            <a:endParaRPr sz="913" b="1" i="0" u="none" strike="noStrike" cap="none" dirty="0">
              <a:solidFill>
                <a:schemeClr val="tx2"/>
              </a:solidFill>
              <a:latin typeface="Poppins"/>
              <a:ea typeface="Poppins"/>
              <a:cs typeface="Poppins"/>
              <a:sym typeface="Poppins"/>
            </a:endParaRPr>
          </a:p>
          <a:p>
            <a:pPr marL="1088966" marR="0" lvl="0" indent="-973015" algn="l" rtl="0">
              <a:lnSpc>
                <a:spcPct val="90000"/>
              </a:lnSpc>
              <a:spcBef>
                <a:spcPts val="3700"/>
              </a:spcBef>
              <a:spcAft>
                <a:spcPts val="0"/>
              </a:spcAft>
              <a:buClr>
                <a:srgbClr val="FFFFFF"/>
              </a:buClr>
              <a:buSzPts val="4900"/>
              <a:buFont typeface="Poppins"/>
              <a:buChar char="•"/>
            </a:pPr>
            <a:r>
              <a:rPr lang="en-US" sz="3984" dirty="0">
                <a:solidFill>
                  <a:schemeClr val="tx2"/>
                </a:solidFill>
                <a:latin typeface="Poppins"/>
                <a:ea typeface="Poppins"/>
                <a:cs typeface="Poppins"/>
                <a:sym typeface="Poppins"/>
              </a:rPr>
              <a:t>Robert’s Rules of Order</a:t>
            </a:r>
            <a:endParaRPr sz="3984" dirty="0">
              <a:solidFill>
                <a:schemeClr val="tx2"/>
              </a:solidFill>
              <a:latin typeface="Poppins"/>
              <a:ea typeface="Poppins"/>
              <a:cs typeface="Poppins"/>
              <a:sym typeface="Poppins"/>
            </a:endParaRPr>
          </a:p>
          <a:p>
            <a:pPr marL="1088966" marR="0" lvl="0" indent="-973015" algn="l" rtl="0">
              <a:lnSpc>
                <a:spcPct val="90000"/>
              </a:lnSpc>
              <a:spcBef>
                <a:spcPts val="3700"/>
              </a:spcBef>
              <a:spcAft>
                <a:spcPts val="0"/>
              </a:spcAft>
              <a:buClr>
                <a:srgbClr val="FFFFFF"/>
              </a:buClr>
              <a:buSzPts val="4900"/>
              <a:buFont typeface="Poppins"/>
              <a:buChar char="•"/>
            </a:pPr>
            <a:r>
              <a:rPr lang="en-US" sz="3984" b="0" i="0" u="none" strike="noStrike" cap="none" dirty="0">
                <a:solidFill>
                  <a:schemeClr val="tx2"/>
                </a:solidFill>
                <a:latin typeface="Poppins"/>
                <a:ea typeface="Poppins"/>
                <a:cs typeface="Poppins"/>
                <a:sym typeface="Poppins"/>
              </a:rPr>
              <a:t>RPOF RULES AND </a:t>
            </a:r>
            <a:r>
              <a:rPr lang="en-US" sz="3984" b="0" i="0" u="none" strike="noStrike" cap="none" dirty="0" smtClean="0">
                <a:solidFill>
                  <a:schemeClr val="tx2"/>
                </a:solidFill>
                <a:latin typeface="Poppins"/>
                <a:ea typeface="Poppins"/>
                <a:cs typeface="Poppins"/>
                <a:sym typeface="Poppins"/>
              </a:rPr>
              <a:t>PROCEDURES</a:t>
            </a:r>
          </a:p>
          <a:p>
            <a:pPr marL="1088966" marR="0" lvl="0" indent="-973015" algn="l" rtl="0">
              <a:lnSpc>
                <a:spcPct val="90000"/>
              </a:lnSpc>
              <a:spcBef>
                <a:spcPts val="3700"/>
              </a:spcBef>
              <a:spcAft>
                <a:spcPts val="0"/>
              </a:spcAft>
              <a:buClr>
                <a:srgbClr val="FFFFFF"/>
              </a:buClr>
              <a:buSzPts val="4900"/>
              <a:buFont typeface="Poppins"/>
              <a:buChar char="•"/>
            </a:pPr>
            <a:r>
              <a:rPr lang="en-US" sz="3984" b="0" i="0" strike="noStrike" cap="none" dirty="0" smtClean="0">
                <a:solidFill>
                  <a:schemeClr val="tx2"/>
                </a:solidFill>
                <a:latin typeface="Poppins"/>
                <a:ea typeface="Poppins"/>
                <a:cs typeface="Poppins"/>
                <a:sym typeface="Poppins"/>
              </a:rPr>
              <a:t>RPOF </a:t>
            </a:r>
            <a:r>
              <a:rPr lang="en-US" sz="3984" b="0" i="0" strike="noStrike" cap="none" dirty="0">
                <a:solidFill>
                  <a:schemeClr val="tx2"/>
                </a:solidFill>
                <a:latin typeface="Poppins"/>
                <a:ea typeface="Poppins"/>
                <a:cs typeface="Poppins"/>
                <a:sym typeface="Poppins"/>
              </a:rPr>
              <a:t>County Model </a:t>
            </a:r>
            <a:r>
              <a:rPr lang="en-US" sz="3984" b="0" i="0" strike="noStrike" cap="none" dirty="0" smtClean="0">
                <a:solidFill>
                  <a:schemeClr val="tx2"/>
                </a:solidFill>
                <a:latin typeface="Poppins"/>
                <a:ea typeface="Poppins"/>
                <a:cs typeface="Poppins"/>
                <a:sym typeface="Poppins"/>
              </a:rPr>
              <a:t>Constitution </a:t>
            </a:r>
            <a:endParaRPr sz="913" b="1" i="0" strike="noStrike" cap="none" dirty="0">
              <a:solidFill>
                <a:schemeClr val="tx2"/>
              </a:solidFill>
              <a:sym typeface="Helvetica Neue"/>
            </a:endParaRPr>
          </a:p>
          <a:p>
            <a:pPr marL="1088966" marR="0" lvl="0" indent="-973015" algn="l" rtl="0">
              <a:lnSpc>
                <a:spcPct val="90000"/>
              </a:lnSpc>
              <a:spcBef>
                <a:spcPts val="3700"/>
              </a:spcBef>
              <a:spcAft>
                <a:spcPts val="0"/>
              </a:spcAft>
              <a:buClr>
                <a:srgbClr val="FFFFFF"/>
              </a:buClr>
              <a:buSzPts val="4900"/>
              <a:buFont typeface="Poppins"/>
              <a:buChar char="•"/>
            </a:pPr>
            <a:r>
              <a:rPr lang="en-US" sz="3984" b="0" i="0" strike="noStrike" cap="none" dirty="0">
                <a:solidFill>
                  <a:schemeClr val="tx2"/>
                </a:solidFill>
                <a:latin typeface="Poppins"/>
                <a:ea typeface="Poppins"/>
                <a:cs typeface="Poppins"/>
                <a:sym typeface="Poppins"/>
              </a:rPr>
              <a:t>Florida GOP </a:t>
            </a:r>
            <a:r>
              <a:rPr lang="en-US" sz="3984" b="0" i="0" strike="noStrike" cap="none" dirty="0" smtClean="0">
                <a:solidFill>
                  <a:schemeClr val="tx2"/>
                </a:solidFill>
                <a:latin typeface="Poppins"/>
                <a:ea typeface="Poppins"/>
                <a:cs typeface="Poppins"/>
                <a:sym typeface="Poppins"/>
              </a:rPr>
              <a:t>Playbook</a:t>
            </a:r>
            <a:endParaRPr sz="913" b="1" i="0" strike="noStrike" cap="none" dirty="0">
              <a:solidFill>
                <a:schemeClr val="tx2"/>
              </a:solidFill>
              <a:sym typeface="Helvetica Neue"/>
            </a:endParaRPr>
          </a:p>
          <a:p>
            <a:pPr marL="1088966" marR="0" lvl="0" indent="-973015" algn="l" rtl="0">
              <a:lnSpc>
                <a:spcPct val="90000"/>
              </a:lnSpc>
              <a:spcBef>
                <a:spcPts val="3700"/>
              </a:spcBef>
              <a:spcAft>
                <a:spcPts val="0"/>
              </a:spcAft>
              <a:buClr>
                <a:srgbClr val="FFFFFF"/>
              </a:buClr>
              <a:buSzPts val="4900"/>
              <a:buFont typeface="Poppins"/>
              <a:buChar char="•"/>
            </a:pPr>
            <a:r>
              <a:rPr lang="en-US" sz="3984" b="0" i="0" strike="noStrike" cap="none" dirty="0">
                <a:solidFill>
                  <a:schemeClr val="tx2"/>
                </a:solidFill>
                <a:latin typeface="Poppins"/>
                <a:ea typeface="Poppins"/>
                <a:cs typeface="Poppins"/>
                <a:sym typeface="Poppins"/>
              </a:rPr>
              <a:t>DECEMBER REC OFFICERS ELECTION </a:t>
            </a:r>
            <a:endParaRPr sz="1712" b="1" i="0" strike="noStrike" cap="none" dirty="0">
              <a:solidFill>
                <a:schemeClr val="tx2"/>
              </a:solidFill>
              <a:sym typeface="Helvetica Neue"/>
            </a:endParaRPr>
          </a:p>
          <a:p>
            <a:pPr marL="609600" marR="0" lvl="0" indent="0" algn="l" rtl="0">
              <a:lnSpc>
                <a:spcPct val="90000"/>
              </a:lnSpc>
              <a:spcBef>
                <a:spcPts val="3700"/>
              </a:spcBef>
              <a:spcAft>
                <a:spcPts val="0"/>
              </a:spcAft>
              <a:buNone/>
            </a:pPr>
            <a:r>
              <a:rPr lang="en-US" sz="996" b="1" i="0" u="none" strike="noStrike" cap="none" dirty="0">
                <a:solidFill>
                  <a:schemeClr val="tx2"/>
                </a:solidFill>
                <a:latin typeface="Poppins"/>
                <a:ea typeface="Poppins"/>
                <a:cs typeface="Poppins"/>
                <a:sym typeface="Poppins"/>
              </a:rPr>
              <a:t> </a:t>
            </a:r>
            <a:endParaRPr dirty="0">
              <a:solidFill>
                <a:schemeClr val="tx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3" name="Google Shape;273;p34"/>
          <p:cNvSpPr txBox="1"/>
          <p:nvPr/>
        </p:nvSpPr>
        <p:spPr>
          <a:xfrm>
            <a:off x="1711569" y="1029512"/>
            <a:ext cx="20515137" cy="11578041"/>
          </a:xfrm>
          <a:prstGeom prst="rect">
            <a:avLst/>
          </a:prstGeom>
          <a:noFill/>
          <a:ln>
            <a:noFill/>
          </a:ln>
        </p:spPr>
        <p:txBody>
          <a:bodyPr spcFirstLastPara="1" wrap="square" lIns="50800" tIns="50800" rIns="50800" bIns="50800" anchor="ctr" anchorCtr="0">
            <a:spAutoFit/>
          </a:bodyPr>
          <a:lstStyle/>
          <a:p>
            <a:pPr marL="0" marR="0" lvl="0" indent="0" algn="ctr" rtl="0">
              <a:spcBef>
                <a:spcPts val="0"/>
              </a:spcBef>
              <a:spcAft>
                <a:spcPts val="0"/>
              </a:spcAft>
              <a:buClr>
                <a:srgbClr val="FFFFFF"/>
              </a:buClr>
              <a:buSzPts val="8200"/>
              <a:buFont typeface="Poppins"/>
              <a:buNone/>
            </a:pPr>
            <a:r>
              <a:rPr lang="en-US" sz="9600" b="0" i="0" u="none" strike="noStrike" cap="none" dirty="0" smtClean="0">
                <a:solidFill>
                  <a:srgbClr val="FFFFFF"/>
                </a:solidFill>
                <a:latin typeface="Poppins"/>
                <a:ea typeface="Poppins"/>
                <a:cs typeface="Poppins"/>
                <a:sym typeface="Poppins"/>
              </a:rPr>
              <a:t>For help setting up your county</a:t>
            </a:r>
          </a:p>
          <a:p>
            <a:pPr marL="0" marR="0" lvl="0" indent="0" algn="ctr" rtl="0">
              <a:spcBef>
                <a:spcPts val="0"/>
              </a:spcBef>
              <a:spcAft>
                <a:spcPts val="0"/>
              </a:spcAft>
              <a:buClr>
                <a:srgbClr val="FFFFFF"/>
              </a:buClr>
              <a:buSzPts val="8200"/>
              <a:buFont typeface="Poppins"/>
              <a:buNone/>
            </a:pPr>
            <a:r>
              <a:rPr lang="en-US" sz="9600" b="0" i="0" u="none" strike="noStrike" cap="none" dirty="0" smtClean="0">
                <a:solidFill>
                  <a:srgbClr val="FFFFFF"/>
                </a:solidFill>
                <a:latin typeface="Poppins"/>
                <a:ea typeface="Poppins"/>
                <a:cs typeface="Poppins"/>
                <a:sym typeface="Poppins"/>
              </a:rPr>
              <a:t>Watchdogs </a:t>
            </a:r>
            <a:r>
              <a:rPr lang="en-US" sz="9600" dirty="0">
                <a:solidFill>
                  <a:srgbClr val="FFFFFF"/>
                </a:solidFill>
                <a:latin typeface="Poppins"/>
                <a:ea typeface="Poppins"/>
                <a:cs typeface="Poppins"/>
                <a:sym typeface="Poppins"/>
              </a:rPr>
              <a:t>o</a:t>
            </a:r>
            <a:r>
              <a:rPr lang="en-US" sz="9600" dirty="0" smtClean="0">
                <a:solidFill>
                  <a:srgbClr val="FFFFFF"/>
                </a:solidFill>
                <a:latin typeface="Poppins"/>
                <a:ea typeface="Poppins"/>
                <a:cs typeface="Poppins"/>
                <a:sym typeface="Poppins"/>
              </a:rPr>
              <a:t>rganization…</a:t>
            </a:r>
          </a:p>
          <a:p>
            <a:pPr marL="0" marR="0" lvl="0" indent="0" algn="ctr" rtl="0">
              <a:spcBef>
                <a:spcPts val="0"/>
              </a:spcBef>
              <a:spcAft>
                <a:spcPts val="0"/>
              </a:spcAft>
              <a:buClr>
                <a:srgbClr val="FFFFFF"/>
              </a:buClr>
              <a:buSzPts val="8200"/>
              <a:buFont typeface="Poppins"/>
              <a:buNone/>
            </a:pPr>
            <a:endParaRPr lang="en-US" sz="9600" b="0" i="0" u="none" strike="noStrike" cap="none" dirty="0">
              <a:solidFill>
                <a:srgbClr val="FFFFFF"/>
              </a:solidFill>
              <a:latin typeface="Poppins"/>
              <a:ea typeface="Poppins"/>
              <a:cs typeface="Poppins"/>
              <a:sym typeface="Poppins"/>
            </a:endParaRPr>
          </a:p>
          <a:p>
            <a:pPr marL="0" marR="0" lvl="0" indent="0" algn="ctr" rtl="0">
              <a:spcBef>
                <a:spcPts val="0"/>
              </a:spcBef>
              <a:spcAft>
                <a:spcPts val="0"/>
              </a:spcAft>
              <a:buClr>
                <a:srgbClr val="FFFFFF"/>
              </a:buClr>
              <a:buSzPts val="8200"/>
              <a:buFont typeface="Poppins"/>
              <a:buNone/>
            </a:pPr>
            <a:endParaRPr lang="en-US" sz="9600" b="0" i="0" u="none" strike="noStrike" cap="none" dirty="0" smtClean="0">
              <a:solidFill>
                <a:srgbClr val="FFFFFF"/>
              </a:solidFill>
              <a:latin typeface="Poppins"/>
              <a:ea typeface="Poppins"/>
              <a:cs typeface="Poppins"/>
              <a:sym typeface="Poppins"/>
            </a:endParaRPr>
          </a:p>
          <a:p>
            <a:pPr marL="0" marR="0" lvl="0" indent="0" algn="ctr" rtl="0">
              <a:lnSpc>
                <a:spcPct val="90000"/>
              </a:lnSpc>
              <a:spcBef>
                <a:spcPts val="0"/>
              </a:spcBef>
              <a:spcAft>
                <a:spcPts val="0"/>
              </a:spcAft>
              <a:buClr>
                <a:srgbClr val="FFFFFF"/>
              </a:buClr>
              <a:buSzPts val="8200"/>
              <a:buFont typeface="Poppins"/>
              <a:buNone/>
            </a:pPr>
            <a:endParaRPr lang="en-US" sz="8200" dirty="0">
              <a:solidFill>
                <a:srgbClr val="FFFFFF"/>
              </a:solidFill>
              <a:latin typeface="Poppins"/>
              <a:cs typeface="Poppins"/>
              <a:sym typeface="Poppins"/>
            </a:endParaRPr>
          </a:p>
          <a:p>
            <a:pPr marL="0" marR="0" lvl="0" indent="0" algn="ctr" rtl="0">
              <a:lnSpc>
                <a:spcPct val="90000"/>
              </a:lnSpc>
              <a:spcBef>
                <a:spcPts val="0"/>
              </a:spcBef>
              <a:spcAft>
                <a:spcPts val="0"/>
              </a:spcAft>
              <a:buClr>
                <a:srgbClr val="FFFFFF"/>
              </a:buClr>
              <a:buSzPts val="8200"/>
              <a:buFont typeface="Poppins"/>
              <a:buNone/>
            </a:pPr>
            <a:endParaRPr dirty="0"/>
          </a:p>
          <a:p>
            <a:pPr marL="0" marR="0" lvl="0" indent="0" algn="ctr" rtl="0">
              <a:lnSpc>
                <a:spcPct val="90000"/>
              </a:lnSpc>
              <a:spcBef>
                <a:spcPts val="4500"/>
              </a:spcBef>
              <a:spcAft>
                <a:spcPts val="0"/>
              </a:spcAft>
              <a:buClr>
                <a:srgbClr val="FFFFFF"/>
              </a:buClr>
              <a:buSzPts val="8200"/>
              <a:buFont typeface="Poppins"/>
              <a:buNone/>
            </a:pPr>
            <a:endParaRPr lang="en-US" sz="8200" dirty="0" smtClean="0">
              <a:solidFill>
                <a:schemeClr val="bg2">
                  <a:lumMod val="20000"/>
                  <a:lumOff val="80000"/>
                </a:schemeClr>
              </a:solidFill>
              <a:latin typeface="Poppins"/>
              <a:ea typeface="Poppins"/>
              <a:cs typeface="Poppins"/>
              <a:sym typeface="Poppins"/>
            </a:endParaRPr>
          </a:p>
          <a:p>
            <a:pPr marL="0" marR="0" lvl="0" indent="0" algn="ctr" rtl="0">
              <a:spcAft>
                <a:spcPts val="0"/>
              </a:spcAft>
              <a:buClr>
                <a:srgbClr val="FFFFFF"/>
              </a:buClr>
              <a:buSzPts val="8200"/>
              <a:buFont typeface="Poppins"/>
              <a:buNone/>
            </a:pPr>
            <a:r>
              <a:rPr lang="en-US" sz="8200" dirty="0" smtClean="0">
                <a:solidFill>
                  <a:schemeClr val="bg2">
                    <a:lumMod val="20000"/>
                    <a:lumOff val="80000"/>
                  </a:schemeClr>
                </a:solidFill>
                <a:latin typeface="Poppins"/>
                <a:ea typeface="Poppins"/>
                <a:cs typeface="Poppins"/>
                <a:sym typeface="Poppins"/>
              </a:rPr>
              <a:t>Email:</a:t>
            </a:r>
          </a:p>
          <a:p>
            <a:pPr marL="0" marR="0" lvl="0" indent="0" algn="ctr" rtl="0">
              <a:spcAft>
                <a:spcPts val="0"/>
              </a:spcAft>
              <a:buClr>
                <a:srgbClr val="FFFFFF"/>
              </a:buClr>
              <a:buSzPts val="8200"/>
              <a:buFont typeface="Poppins"/>
              <a:buNone/>
            </a:pPr>
            <a:r>
              <a:rPr lang="en-US" sz="5400" dirty="0" smtClean="0">
                <a:solidFill>
                  <a:schemeClr val="bg2">
                    <a:lumMod val="20000"/>
                    <a:lumOff val="80000"/>
                  </a:schemeClr>
                </a:solidFill>
                <a:latin typeface="Poppins"/>
                <a:ea typeface="Poppins"/>
                <a:cs typeface="Poppins"/>
                <a:sym typeface="Poppins"/>
              </a:rPr>
              <a:t> </a:t>
            </a:r>
            <a:r>
              <a:rPr lang="en-US" sz="8200" dirty="0" smtClean="0">
                <a:solidFill>
                  <a:srgbClr val="FF0000"/>
                </a:solidFill>
                <a:latin typeface="Poppins"/>
                <a:ea typeface="Poppins"/>
                <a:cs typeface="Poppins"/>
                <a:sym typeface="Poppins"/>
              </a:rPr>
              <a:t>PinellasWatchdogs@protonmail.com</a:t>
            </a:r>
            <a:endParaRPr sz="8200" dirty="0">
              <a:solidFill>
                <a:srgbClr val="FF0000"/>
              </a:solidFill>
              <a:latin typeface="Poppins"/>
              <a:ea typeface="Poppins"/>
              <a:cs typeface="Poppins"/>
              <a:sym typeface="Poppin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3249" y="4776959"/>
            <a:ext cx="6871776" cy="463884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31" descr="1.png"/>
          <p:cNvPicPr preferRelativeResize="0"/>
          <p:nvPr/>
        </p:nvPicPr>
        <p:blipFill rotWithShape="1">
          <a:blip r:embed="rId3">
            <a:alphaModFix amt="8423"/>
          </a:blip>
          <a:srcRect/>
          <a:stretch/>
        </p:blipFill>
        <p:spPr>
          <a:xfrm>
            <a:off x="13321092" y="2535961"/>
            <a:ext cx="15684264" cy="15684264"/>
          </a:xfrm>
          <a:prstGeom prst="rect">
            <a:avLst/>
          </a:prstGeom>
          <a:noFill/>
          <a:ln>
            <a:noFill/>
          </a:ln>
        </p:spPr>
      </p:pic>
      <p:sp>
        <p:nvSpPr>
          <p:cNvPr id="255" name="Google Shape;255;p31"/>
          <p:cNvSpPr txBox="1">
            <a:spLocks noGrp="1"/>
          </p:cNvSpPr>
          <p:nvPr>
            <p:ph type="subTitle" idx="4294967295"/>
          </p:nvPr>
        </p:nvSpPr>
        <p:spPr>
          <a:xfrm>
            <a:off x="289637" y="213716"/>
            <a:ext cx="22470196" cy="10846230"/>
          </a:xfrm>
          <a:prstGeom prst="rect">
            <a:avLst/>
          </a:prstGeom>
          <a:noFill/>
          <a:ln>
            <a:noFill/>
          </a:ln>
        </p:spPr>
        <p:txBody>
          <a:bodyPr spcFirstLastPara="1" wrap="square" lIns="50800" tIns="50800" rIns="50800" bIns="50800" anchor="t" anchorCtr="0">
            <a:normAutofit/>
          </a:bodyPr>
          <a:lstStyle/>
          <a:p>
            <a:pPr marL="0" marR="0" lvl="0" indent="0" algn="l" rtl="0">
              <a:lnSpc>
                <a:spcPct val="80000"/>
              </a:lnSpc>
              <a:spcBef>
                <a:spcPts val="0"/>
              </a:spcBef>
              <a:spcAft>
                <a:spcPts val="0"/>
              </a:spcAft>
              <a:buClr>
                <a:srgbClr val="EB220C"/>
              </a:buClr>
              <a:buSzPts val="8500"/>
              <a:buFont typeface="Poppins"/>
              <a:buNone/>
            </a:pPr>
            <a:endParaRPr dirty="0"/>
          </a:p>
          <a:p>
            <a:pPr marL="0" marR="0" lvl="0" indent="0" algn="l" rtl="0">
              <a:lnSpc>
                <a:spcPct val="80000"/>
              </a:lnSpc>
              <a:spcBef>
                <a:spcPts val="0"/>
              </a:spcBef>
              <a:spcAft>
                <a:spcPts val="0"/>
              </a:spcAft>
              <a:buClr>
                <a:srgbClr val="EB220C"/>
              </a:buClr>
              <a:buSzPts val="5500"/>
              <a:buFont typeface="Poppins"/>
              <a:buNone/>
            </a:pPr>
            <a:endParaRPr sz="5500" b="1" i="0" u="none" strike="noStrike" cap="none" dirty="0">
              <a:solidFill>
                <a:schemeClr val="accent1"/>
              </a:solidFill>
              <a:latin typeface="Poppins"/>
              <a:ea typeface="Poppins"/>
              <a:cs typeface="Poppins"/>
              <a:sym typeface="Poppins"/>
            </a:endParaRPr>
          </a:p>
          <a:p>
            <a:pPr marL="0" marR="0" lvl="0" indent="0" algn="l" rtl="0">
              <a:lnSpc>
                <a:spcPct val="115000"/>
              </a:lnSpc>
              <a:spcBef>
                <a:spcPts val="0"/>
              </a:spcBef>
              <a:spcAft>
                <a:spcPts val="0"/>
              </a:spcAft>
              <a:buClr>
                <a:srgbClr val="FFFFFF"/>
              </a:buClr>
              <a:buSzPts val="9000"/>
              <a:buFont typeface="Poppins"/>
              <a:buNone/>
            </a:pPr>
            <a:r>
              <a:rPr lang="en-US" sz="9000" b="0" i="0" u="none" strike="noStrike" cap="none" dirty="0" smtClean="0">
                <a:solidFill>
                  <a:srgbClr val="FFFFFF"/>
                </a:solidFill>
                <a:latin typeface="Poppins"/>
                <a:ea typeface="Poppins"/>
                <a:cs typeface="Poppins"/>
                <a:sym typeface="Poppins"/>
              </a:rPr>
              <a:t>For information about </a:t>
            </a:r>
            <a:r>
              <a:rPr lang="en-US" sz="9000" b="0" i="0" u="none" strike="noStrike" cap="none" dirty="0" smtClean="0">
                <a:solidFill>
                  <a:srgbClr val="FF0000"/>
                </a:solidFill>
                <a:latin typeface="Poppins"/>
                <a:ea typeface="Poppins"/>
                <a:cs typeface="Poppins"/>
                <a:sym typeface="Poppins"/>
              </a:rPr>
              <a:t>Florida America  </a:t>
            </a:r>
            <a:r>
              <a:rPr lang="en-US" sz="9000" b="0" i="0" u="none" strike="noStrike" cap="none" smtClean="0">
                <a:solidFill>
                  <a:srgbClr val="FF0000"/>
                </a:solidFill>
                <a:latin typeface="Poppins"/>
                <a:ea typeface="Poppins"/>
                <a:cs typeface="Poppins"/>
                <a:sym typeface="Poppins"/>
              </a:rPr>
              <a:t>First Coalition </a:t>
            </a:r>
            <a:r>
              <a:rPr lang="en-US" sz="9000" dirty="0" smtClean="0">
                <a:solidFill>
                  <a:srgbClr val="FFFFFF"/>
                </a:solidFill>
                <a:latin typeface="Poppins"/>
                <a:ea typeface="Poppins"/>
                <a:cs typeface="Poppins"/>
                <a:sym typeface="Poppins"/>
              </a:rPr>
              <a:t>and to sign up for their </a:t>
            </a:r>
            <a:r>
              <a:rPr lang="en-US" sz="9000" smtClean="0">
                <a:solidFill>
                  <a:srgbClr val="FFFFFF"/>
                </a:solidFill>
                <a:latin typeface="Poppins"/>
                <a:ea typeface="Poppins"/>
                <a:cs typeface="Poppins"/>
                <a:sym typeface="Poppins"/>
              </a:rPr>
              <a:t>training course</a:t>
            </a:r>
            <a:r>
              <a:rPr lang="en-US" sz="9000" dirty="0" smtClean="0">
                <a:solidFill>
                  <a:srgbClr val="FFFFFF"/>
                </a:solidFill>
                <a:latin typeface="Poppins"/>
                <a:ea typeface="Poppins"/>
                <a:cs typeface="Poppins"/>
                <a:sym typeface="Poppins"/>
              </a:rPr>
              <a:t>, contact Mollie Ewing:</a:t>
            </a:r>
          </a:p>
          <a:p>
            <a:pPr marL="0" marR="0" lvl="0" indent="0" algn="l" rtl="0">
              <a:lnSpc>
                <a:spcPct val="115000"/>
              </a:lnSpc>
              <a:spcBef>
                <a:spcPts val="0"/>
              </a:spcBef>
              <a:spcAft>
                <a:spcPts val="0"/>
              </a:spcAft>
              <a:buClr>
                <a:srgbClr val="FFFFFF"/>
              </a:buClr>
              <a:buSzPts val="9000"/>
              <a:buFont typeface="Poppins"/>
              <a:buNone/>
            </a:pPr>
            <a:endParaRPr lang="en-US" sz="9000" dirty="0">
              <a:solidFill>
                <a:srgbClr val="FFFFFF"/>
              </a:solidFill>
              <a:latin typeface="Poppins"/>
              <a:ea typeface="Poppins"/>
              <a:cs typeface="Poppins"/>
              <a:sym typeface="Poppins"/>
            </a:endParaRPr>
          </a:p>
          <a:p>
            <a:pPr marL="0" marR="0" lvl="0" indent="0" algn="l" rtl="0">
              <a:lnSpc>
                <a:spcPct val="115000"/>
              </a:lnSpc>
              <a:spcBef>
                <a:spcPts val="0"/>
              </a:spcBef>
              <a:spcAft>
                <a:spcPts val="0"/>
              </a:spcAft>
              <a:buClr>
                <a:srgbClr val="FFFFFF"/>
              </a:buClr>
              <a:buSzPts val="9000"/>
              <a:buFont typeface="Poppins"/>
              <a:buNone/>
            </a:pPr>
            <a:r>
              <a:rPr lang="en-US" sz="9000" dirty="0" smtClean="0">
                <a:solidFill>
                  <a:srgbClr val="FFFFFF"/>
                </a:solidFill>
                <a:latin typeface="Poppins"/>
                <a:ea typeface="Poppins"/>
                <a:cs typeface="Poppins"/>
                <a:sym typeface="Poppins"/>
              </a:rPr>
              <a:t>Molliefafc@gmail.com</a:t>
            </a:r>
          </a:p>
          <a:p>
            <a:pPr marL="0" marR="0" lvl="0" indent="0" algn="l" rtl="0">
              <a:lnSpc>
                <a:spcPct val="115000"/>
              </a:lnSpc>
              <a:spcBef>
                <a:spcPts val="0"/>
              </a:spcBef>
              <a:spcAft>
                <a:spcPts val="0"/>
              </a:spcAft>
              <a:buClr>
                <a:srgbClr val="FFFFFF"/>
              </a:buClr>
              <a:buSzPts val="9000"/>
              <a:buFont typeface="Poppins"/>
              <a:buNone/>
            </a:pPr>
            <a:endParaRPr lang="en-US" sz="9000" b="0" i="0" u="none" strike="noStrike" cap="none" dirty="0" smtClean="0">
              <a:solidFill>
                <a:srgbClr val="FFFFFF"/>
              </a:solidFill>
              <a:latin typeface="Poppins"/>
              <a:ea typeface="Poppins"/>
              <a:cs typeface="Poppins"/>
              <a:sym typeface="Poppins"/>
            </a:endParaRPr>
          </a:p>
          <a:p>
            <a:pPr marL="0" marR="0" lvl="0" indent="0" algn="l" rtl="0">
              <a:lnSpc>
                <a:spcPct val="115000"/>
              </a:lnSpc>
              <a:spcBef>
                <a:spcPts val="0"/>
              </a:spcBef>
              <a:spcAft>
                <a:spcPts val="0"/>
              </a:spcAft>
              <a:buClr>
                <a:srgbClr val="FFFFFF"/>
              </a:buClr>
              <a:buSzPts val="9000"/>
              <a:buFont typeface="Poppins"/>
              <a:buNone/>
            </a:pPr>
            <a:endParaRPr dirty="0"/>
          </a:p>
        </p:txBody>
      </p:sp>
    </p:spTree>
    <p:extLst>
      <p:ext uri="{BB962C8B-B14F-4D97-AF65-F5344CB8AC3E}">
        <p14:creationId xmlns:p14="http://schemas.microsoft.com/office/powerpoint/2010/main" val="4255715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Google Shape;91;p3"/>
          <p:cNvSpPr txBox="1">
            <a:spLocks noGrp="1"/>
          </p:cNvSpPr>
          <p:nvPr>
            <p:ph type="subTitle" idx="4294967295"/>
          </p:nvPr>
        </p:nvSpPr>
        <p:spPr>
          <a:xfrm>
            <a:off x="956902" y="2956916"/>
            <a:ext cx="22470196" cy="10846230"/>
          </a:xfrm>
          <a:prstGeom prst="rect">
            <a:avLst/>
          </a:prstGeom>
          <a:noFill/>
          <a:ln>
            <a:noFill/>
          </a:ln>
        </p:spPr>
        <p:txBody>
          <a:bodyPr spcFirstLastPara="1" wrap="square" lIns="50800" tIns="50800" rIns="50800" bIns="50800" anchor="t" anchorCtr="0">
            <a:normAutofit/>
          </a:bodyPr>
          <a:lstStyle/>
          <a:p>
            <a:pPr marL="0" marR="0" lvl="0" indent="0" algn="l" rtl="0">
              <a:lnSpc>
                <a:spcPct val="80000"/>
              </a:lnSpc>
              <a:spcBef>
                <a:spcPts val="0"/>
              </a:spcBef>
              <a:spcAft>
                <a:spcPts val="0"/>
              </a:spcAft>
              <a:buClr>
                <a:srgbClr val="EB220C"/>
              </a:buClr>
              <a:buSzPts val="8500"/>
              <a:buFont typeface="Poppins"/>
              <a:buNone/>
            </a:pPr>
            <a:endParaRPr dirty="0"/>
          </a:p>
          <a:p>
            <a:pPr marL="0" marR="0" lvl="0" indent="0" algn="l" rtl="0">
              <a:lnSpc>
                <a:spcPct val="115000"/>
              </a:lnSpc>
              <a:spcBef>
                <a:spcPts val="0"/>
              </a:spcBef>
              <a:spcAft>
                <a:spcPts val="0"/>
              </a:spcAft>
              <a:buClr>
                <a:srgbClr val="000000"/>
              </a:buClr>
              <a:buSzPts val="5500"/>
              <a:buFont typeface="Poppins"/>
              <a:buNone/>
            </a:pPr>
            <a:endParaRPr sz="5500" b="1" i="0" u="none" strike="noStrike" cap="none" dirty="0">
              <a:solidFill>
                <a:schemeClr val="accent1"/>
              </a:solidFill>
              <a:latin typeface="Poppins"/>
              <a:ea typeface="Poppins"/>
              <a:cs typeface="Poppins"/>
              <a:sym typeface="Poppins"/>
            </a:endParaRPr>
          </a:p>
          <a:p>
            <a:pPr marL="0" marR="0" lvl="0" indent="0" algn="l" rtl="0">
              <a:lnSpc>
                <a:spcPct val="115000"/>
              </a:lnSpc>
              <a:spcBef>
                <a:spcPts val="0"/>
              </a:spcBef>
              <a:spcAft>
                <a:spcPts val="0"/>
              </a:spcAft>
              <a:buClr>
                <a:srgbClr val="FFFFFF"/>
              </a:buClr>
              <a:buSzPts val="9000"/>
              <a:buFont typeface="Poppins"/>
              <a:buNone/>
            </a:pPr>
            <a:r>
              <a:rPr lang="en-US" sz="9000" b="1" u="none" strike="noStrike" cap="none" dirty="0">
                <a:solidFill>
                  <a:srgbClr val="FFFFFF"/>
                </a:solidFill>
                <a:latin typeface="Poppins"/>
                <a:ea typeface="Poppins"/>
                <a:cs typeface="Poppins"/>
                <a:sym typeface="Poppins"/>
              </a:rPr>
              <a:t>What is </a:t>
            </a:r>
            <a:r>
              <a:rPr lang="en-US" sz="9000" b="1" u="none" strike="noStrike" cap="none" dirty="0">
                <a:solidFill>
                  <a:srgbClr val="FF0000"/>
                </a:solidFill>
                <a:latin typeface="Poppins"/>
                <a:ea typeface="Poppins"/>
                <a:cs typeface="Poppins"/>
                <a:sym typeface="Poppins"/>
              </a:rPr>
              <a:t>America First</a:t>
            </a:r>
            <a:r>
              <a:rPr lang="en-US" sz="9000" b="1" u="none" strike="noStrike" cap="none" dirty="0">
                <a:solidFill>
                  <a:srgbClr val="FFFFFF"/>
                </a:solidFill>
                <a:latin typeface="Poppins"/>
                <a:ea typeface="Poppins"/>
                <a:cs typeface="Poppins"/>
                <a:sym typeface="Poppins"/>
              </a:rPr>
              <a:t>?</a:t>
            </a:r>
            <a:endParaRPr sz="5500" b="1" u="none" strike="noStrike" cap="none" dirty="0">
              <a:solidFill>
                <a:schemeClr val="accent1"/>
              </a:solidFill>
              <a:latin typeface="Poppins"/>
              <a:ea typeface="Poppins"/>
              <a:cs typeface="Poppins"/>
              <a:sym typeface="Poppins"/>
            </a:endParaRPr>
          </a:p>
        </p:txBody>
      </p:sp>
      <p:pic>
        <p:nvPicPr>
          <p:cNvPr id="3" name="Google Shape;104;p5" descr="1.png"/>
          <p:cNvPicPr preferRelativeResize="0"/>
          <p:nvPr/>
        </p:nvPicPr>
        <p:blipFill rotWithShape="1">
          <a:blip r:embed="rId3">
            <a:alphaModFix amt="8423"/>
          </a:blip>
          <a:srcRect/>
          <a:stretch/>
        </p:blipFill>
        <p:spPr>
          <a:xfrm>
            <a:off x="14076947" y="3850105"/>
            <a:ext cx="14447146" cy="1437012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4"/>
          <p:cNvSpPr txBox="1">
            <a:spLocks noGrp="1"/>
          </p:cNvSpPr>
          <p:nvPr>
            <p:ph type="title"/>
          </p:nvPr>
        </p:nvSpPr>
        <p:spPr>
          <a:xfrm>
            <a:off x="874744" y="606489"/>
            <a:ext cx="9779001" cy="2122967"/>
          </a:xfrm>
          <a:prstGeom prst="rect">
            <a:avLst/>
          </a:prstGeom>
          <a:noFill/>
          <a:ln>
            <a:noFill/>
          </a:ln>
        </p:spPr>
        <p:txBody>
          <a:bodyPr spcFirstLastPara="1" wrap="square" lIns="50800" tIns="50800" rIns="50800" bIns="50800" anchor="b" anchorCtr="0">
            <a:normAutofit fontScale="90000"/>
          </a:bodyPr>
          <a:lstStyle/>
          <a:p>
            <a:pPr marL="0" marR="0" lvl="0" indent="0" algn="l" rtl="0">
              <a:lnSpc>
                <a:spcPct val="100000"/>
              </a:lnSpc>
              <a:spcBef>
                <a:spcPts val="0"/>
              </a:spcBef>
              <a:spcAft>
                <a:spcPts val="0"/>
              </a:spcAft>
              <a:buClr>
                <a:srgbClr val="EB220C"/>
              </a:buClr>
              <a:buSzPts val="5500"/>
              <a:buFont typeface="Poppins"/>
              <a:buNone/>
            </a:pPr>
            <a:r>
              <a:rPr lang="en-US" sz="5500" b="0">
                <a:solidFill>
                  <a:srgbClr val="EB220C"/>
                </a:solidFill>
                <a:latin typeface="Poppins"/>
                <a:ea typeface="Poppins"/>
                <a:cs typeface="Poppins"/>
                <a:sym typeface="Poppins"/>
              </a:rPr>
              <a:t>America First Republicans’ issues and policies include:</a:t>
            </a:r>
            <a:endParaRPr/>
          </a:p>
        </p:txBody>
      </p:sp>
      <p:pic>
        <p:nvPicPr>
          <p:cNvPr id="97" name="Google Shape;97;p4" descr="1.png"/>
          <p:cNvPicPr preferRelativeResize="0"/>
          <p:nvPr/>
        </p:nvPicPr>
        <p:blipFill rotWithShape="1">
          <a:blip r:embed="rId3">
            <a:alphaModFix/>
          </a:blip>
          <a:srcRect/>
          <a:stretch/>
        </p:blipFill>
        <p:spPr>
          <a:xfrm>
            <a:off x="16134924" y="-140676"/>
            <a:ext cx="8249084" cy="8249084"/>
          </a:xfrm>
          <a:prstGeom prst="rect">
            <a:avLst/>
          </a:prstGeom>
          <a:noFill/>
          <a:ln>
            <a:noFill/>
          </a:ln>
        </p:spPr>
      </p:pic>
      <p:sp>
        <p:nvSpPr>
          <p:cNvPr id="98" name="Google Shape;98;p4"/>
          <p:cNvSpPr txBox="1"/>
          <p:nvPr/>
        </p:nvSpPr>
        <p:spPr>
          <a:xfrm>
            <a:off x="922152" y="3062725"/>
            <a:ext cx="17016000" cy="9914400"/>
          </a:xfrm>
          <a:prstGeom prst="rect">
            <a:avLst/>
          </a:prstGeom>
          <a:noFill/>
          <a:ln>
            <a:noFill/>
          </a:ln>
        </p:spPr>
        <p:txBody>
          <a:bodyPr spcFirstLastPara="1" wrap="square" lIns="50800" tIns="50800" rIns="50800" bIns="50800" anchor="b" anchorCtr="0">
            <a:normAutofit/>
          </a:bodyPr>
          <a:lstStyle/>
          <a:p>
            <a:pPr marL="245870" marR="0" lvl="0" indent="-343662" algn="l" rtl="0">
              <a:lnSpc>
                <a:spcPct val="90000"/>
              </a:lnSpc>
              <a:spcBef>
                <a:spcPts val="0"/>
              </a:spcBef>
              <a:spcAft>
                <a:spcPts val="0"/>
              </a:spcAft>
              <a:buClr>
                <a:srgbClr val="004C7F"/>
              </a:buClr>
              <a:buSzPts val="5412"/>
              <a:buFont typeface="Times"/>
              <a:buChar char="•"/>
            </a:pPr>
            <a:r>
              <a:rPr lang="en-US" sz="4400" b="0" i="0" u="none" strike="noStrike" cap="none">
                <a:solidFill>
                  <a:srgbClr val="004C7F"/>
                </a:solidFill>
                <a:latin typeface="Poppins"/>
                <a:ea typeface="Poppins"/>
                <a:cs typeface="Poppins"/>
                <a:sym typeface="Poppins"/>
              </a:rPr>
              <a:t>Protect gun rights and the right to defend yourself </a:t>
            </a:r>
            <a:endParaRPr/>
          </a:p>
          <a:p>
            <a:pPr marL="245870" marR="0" lvl="0" indent="-343662" algn="l" rtl="0">
              <a:lnSpc>
                <a:spcPct val="90000"/>
              </a:lnSpc>
              <a:spcBef>
                <a:spcPts val="1900"/>
              </a:spcBef>
              <a:spcAft>
                <a:spcPts val="0"/>
              </a:spcAft>
              <a:buClr>
                <a:srgbClr val="004C7F"/>
              </a:buClr>
              <a:buSzPts val="5412"/>
              <a:buFont typeface="Times"/>
              <a:buChar char="•"/>
            </a:pPr>
            <a:r>
              <a:rPr lang="en-US" sz="4400" b="0" i="0" u="none" strike="noStrike" cap="none">
                <a:solidFill>
                  <a:srgbClr val="004C7F"/>
                </a:solidFill>
                <a:latin typeface="Poppins"/>
                <a:ea typeface="Poppins"/>
                <a:cs typeface="Poppins"/>
                <a:sym typeface="Poppins"/>
              </a:rPr>
              <a:t>Protect Property Rights</a:t>
            </a:r>
            <a:endParaRPr/>
          </a:p>
          <a:p>
            <a:pPr marL="245870" marR="0" lvl="0" indent="-343662" algn="l" rtl="0">
              <a:lnSpc>
                <a:spcPct val="90000"/>
              </a:lnSpc>
              <a:spcBef>
                <a:spcPts val="1900"/>
              </a:spcBef>
              <a:spcAft>
                <a:spcPts val="0"/>
              </a:spcAft>
              <a:buClr>
                <a:srgbClr val="004C7F"/>
              </a:buClr>
              <a:buSzPts val="5412"/>
              <a:buFont typeface="Times"/>
              <a:buChar char="•"/>
            </a:pPr>
            <a:r>
              <a:rPr lang="en-US" sz="4400" b="0" i="0" u="none" strike="noStrike" cap="none">
                <a:solidFill>
                  <a:srgbClr val="004C7F"/>
                </a:solidFill>
                <a:latin typeface="Poppins"/>
                <a:ea typeface="Poppins"/>
                <a:cs typeface="Poppins"/>
                <a:sym typeface="Poppins"/>
              </a:rPr>
              <a:t>Limit government </a:t>
            </a:r>
            <a:endParaRPr/>
          </a:p>
          <a:p>
            <a:pPr marL="245870" marR="0" lvl="0" indent="-343662" algn="l" rtl="0">
              <a:lnSpc>
                <a:spcPct val="90000"/>
              </a:lnSpc>
              <a:spcBef>
                <a:spcPts val="1900"/>
              </a:spcBef>
              <a:spcAft>
                <a:spcPts val="0"/>
              </a:spcAft>
              <a:buClr>
                <a:srgbClr val="004C7F"/>
              </a:buClr>
              <a:buSzPts val="5412"/>
              <a:buFont typeface="Times"/>
              <a:buChar char="•"/>
            </a:pPr>
            <a:r>
              <a:rPr lang="en-US" sz="4400" b="0" i="0" u="none" strike="noStrike" cap="none">
                <a:solidFill>
                  <a:srgbClr val="004C7F"/>
                </a:solidFill>
                <a:latin typeface="Poppins"/>
                <a:ea typeface="Poppins"/>
                <a:cs typeface="Poppins"/>
                <a:sym typeface="Poppins"/>
              </a:rPr>
              <a:t>Lower Taxes</a:t>
            </a:r>
            <a:endParaRPr/>
          </a:p>
          <a:p>
            <a:pPr marL="245870" marR="0" lvl="0" indent="-343662" algn="l" rtl="0">
              <a:lnSpc>
                <a:spcPct val="90000"/>
              </a:lnSpc>
              <a:spcBef>
                <a:spcPts val="1900"/>
              </a:spcBef>
              <a:spcAft>
                <a:spcPts val="0"/>
              </a:spcAft>
              <a:buClr>
                <a:srgbClr val="004C7F"/>
              </a:buClr>
              <a:buSzPts val="5412"/>
              <a:buFont typeface="Times"/>
              <a:buChar char="•"/>
            </a:pPr>
            <a:r>
              <a:rPr lang="en-US" sz="4400" b="0" i="0" u="none" strike="noStrike" cap="none">
                <a:solidFill>
                  <a:srgbClr val="004C7F"/>
                </a:solidFill>
                <a:latin typeface="Poppins"/>
                <a:ea typeface="Poppins"/>
                <a:cs typeface="Poppins"/>
                <a:sym typeface="Poppins"/>
              </a:rPr>
              <a:t>Protecting our Children; from the Leftist “wokeism”</a:t>
            </a:r>
            <a:endParaRPr/>
          </a:p>
          <a:p>
            <a:pPr marL="245870" marR="0" lvl="0" indent="-343662" algn="l" rtl="0">
              <a:lnSpc>
                <a:spcPct val="90000"/>
              </a:lnSpc>
              <a:spcBef>
                <a:spcPts val="1900"/>
              </a:spcBef>
              <a:spcAft>
                <a:spcPts val="0"/>
              </a:spcAft>
              <a:buClr>
                <a:srgbClr val="004C7F"/>
              </a:buClr>
              <a:buSzPts val="5412"/>
              <a:buFont typeface="Times"/>
              <a:buChar char="•"/>
            </a:pPr>
            <a:r>
              <a:rPr lang="en-US" sz="4400" b="0" i="0" u="none" strike="noStrike" cap="none">
                <a:solidFill>
                  <a:srgbClr val="004C7F"/>
                </a:solidFill>
                <a:latin typeface="Poppins"/>
                <a:ea typeface="Poppins"/>
                <a:cs typeface="Poppins"/>
                <a:sym typeface="Poppins"/>
              </a:rPr>
              <a:t>Protect American Citizens through legal immigration</a:t>
            </a:r>
            <a:endParaRPr/>
          </a:p>
          <a:p>
            <a:pPr marL="245870" marR="0" lvl="0" indent="-343662" algn="l" rtl="0">
              <a:lnSpc>
                <a:spcPct val="90000"/>
              </a:lnSpc>
              <a:spcBef>
                <a:spcPts val="1900"/>
              </a:spcBef>
              <a:spcAft>
                <a:spcPts val="0"/>
              </a:spcAft>
              <a:buClr>
                <a:srgbClr val="004C7F"/>
              </a:buClr>
              <a:buSzPts val="5412"/>
              <a:buFont typeface="Times"/>
              <a:buChar char="•"/>
            </a:pPr>
            <a:r>
              <a:rPr lang="en-US" sz="4400" b="0" i="0" u="none" strike="noStrike" cap="none">
                <a:solidFill>
                  <a:srgbClr val="004C7F"/>
                </a:solidFill>
                <a:latin typeface="Poppins"/>
                <a:ea typeface="Poppins"/>
                <a:cs typeface="Poppins"/>
                <a:sym typeface="Poppins"/>
              </a:rPr>
              <a:t>Support Strong Border protection</a:t>
            </a:r>
            <a:endParaRPr/>
          </a:p>
          <a:p>
            <a:pPr marL="245870" marR="0" lvl="0" indent="-343662" algn="l" rtl="0">
              <a:lnSpc>
                <a:spcPct val="90000"/>
              </a:lnSpc>
              <a:spcBef>
                <a:spcPts val="1900"/>
              </a:spcBef>
              <a:spcAft>
                <a:spcPts val="0"/>
              </a:spcAft>
              <a:buClr>
                <a:srgbClr val="004C7F"/>
              </a:buClr>
              <a:buSzPts val="5412"/>
              <a:buFont typeface="Times"/>
              <a:buChar char="•"/>
            </a:pPr>
            <a:r>
              <a:rPr lang="en-US" sz="4400" b="0" i="0" u="none" strike="noStrike" cap="none">
                <a:solidFill>
                  <a:srgbClr val="004C7F"/>
                </a:solidFill>
                <a:latin typeface="Poppins"/>
                <a:ea typeface="Poppins"/>
                <a:cs typeface="Poppins"/>
                <a:sym typeface="Poppins"/>
              </a:rPr>
              <a:t>Support Legal Immigration</a:t>
            </a:r>
            <a:endParaRPr/>
          </a:p>
          <a:p>
            <a:pPr marL="245870" marR="0" lvl="0" indent="-343662" algn="l" rtl="0">
              <a:lnSpc>
                <a:spcPct val="90000"/>
              </a:lnSpc>
              <a:spcBef>
                <a:spcPts val="1900"/>
              </a:spcBef>
              <a:spcAft>
                <a:spcPts val="0"/>
              </a:spcAft>
              <a:buClr>
                <a:srgbClr val="004C7F"/>
              </a:buClr>
              <a:buSzPts val="5412"/>
              <a:buFont typeface="Times"/>
              <a:buChar char="•"/>
            </a:pPr>
            <a:r>
              <a:rPr lang="en-US" sz="4400" b="0" i="0" u="none" strike="noStrike" cap="none">
                <a:solidFill>
                  <a:srgbClr val="004C7F"/>
                </a:solidFill>
                <a:latin typeface="Poppins"/>
                <a:ea typeface="Poppins"/>
                <a:cs typeface="Poppins"/>
                <a:sym typeface="Poppins"/>
              </a:rPr>
              <a:t>MADE IN AMERICA - Support producing goods and materials Americans consume back to the U.S.</a:t>
            </a:r>
            <a:endParaRPr/>
          </a:p>
          <a:p>
            <a:pPr marL="245870" marR="0" lvl="0" indent="-343662" algn="l" rtl="0">
              <a:lnSpc>
                <a:spcPct val="90000"/>
              </a:lnSpc>
              <a:spcBef>
                <a:spcPts val="1900"/>
              </a:spcBef>
              <a:spcAft>
                <a:spcPts val="0"/>
              </a:spcAft>
              <a:buClr>
                <a:srgbClr val="004C7F"/>
              </a:buClr>
              <a:buSzPts val="5412"/>
              <a:buFont typeface="Times"/>
              <a:buChar char="•"/>
            </a:pPr>
            <a:r>
              <a:rPr lang="en-US" sz="4400" b="0" i="0" u="none" strike="noStrike" cap="none">
                <a:solidFill>
                  <a:srgbClr val="004C7F"/>
                </a:solidFill>
                <a:latin typeface="Poppins"/>
                <a:ea typeface="Poppins"/>
                <a:cs typeface="Poppins"/>
                <a:sym typeface="Poppins"/>
              </a:rPr>
              <a:t>Self reliance on oil production</a:t>
            </a:r>
            <a:r>
              <a:rPr lang="en-US" sz="4400" b="0" i="0" u="none" strike="noStrike" cap="none">
                <a:solidFill>
                  <a:srgbClr val="000000"/>
                </a:solidFill>
                <a:latin typeface="Poppins"/>
                <a:ea typeface="Poppins"/>
                <a:cs typeface="Poppins"/>
                <a:sym typeface="Poppins"/>
              </a:rPr>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8">
                                            <p:txEl>
                                              <p:pRg st="0" end="0"/>
                                            </p:txEl>
                                          </p:spTgt>
                                        </p:tgtEl>
                                        <p:attrNameLst>
                                          <p:attrName>style.visibility</p:attrName>
                                        </p:attrNameLst>
                                      </p:cBhvr>
                                      <p:to>
                                        <p:strVal val="visible"/>
                                      </p:to>
                                    </p:set>
                                    <p:anim calcmode="lin" valueType="num">
                                      <p:cBhvr additive="base">
                                        <p:cTn id="7" dur="1250"/>
                                        <p:tgtEl>
                                          <p:spTgt spid="98">
                                            <p:txEl>
                                              <p:pRg st="0" end="0"/>
                                            </p:txEl>
                                          </p:spTgt>
                                        </p:tgtEl>
                                        <p:attrNameLst>
                                          <p:attrName>ppt_w</p:attrName>
                                        </p:attrNameLst>
                                      </p:cBhvr>
                                      <p:tavLst>
                                        <p:tav tm="0">
                                          <p:val>
                                            <p:strVal val="0"/>
                                          </p:val>
                                        </p:tav>
                                        <p:tav tm="100000">
                                          <p:val>
                                            <p:strVal val="#ppt_w"/>
                                          </p:val>
                                        </p:tav>
                                      </p:tavLst>
                                    </p:anim>
                                    <p:anim calcmode="lin" valueType="num">
                                      <p:cBhvr additive="base">
                                        <p:cTn id="8" dur="1250"/>
                                        <p:tgtEl>
                                          <p:spTgt spid="98">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98">
                                            <p:txEl>
                                              <p:pRg st="1" end="1"/>
                                            </p:txEl>
                                          </p:spTgt>
                                        </p:tgtEl>
                                        <p:attrNameLst>
                                          <p:attrName>style.visibility</p:attrName>
                                        </p:attrNameLst>
                                      </p:cBhvr>
                                      <p:to>
                                        <p:strVal val="visible"/>
                                      </p:to>
                                    </p:set>
                                    <p:anim calcmode="lin" valueType="num">
                                      <p:cBhvr additive="base">
                                        <p:cTn id="13" dur="1250"/>
                                        <p:tgtEl>
                                          <p:spTgt spid="98">
                                            <p:txEl>
                                              <p:pRg st="1" end="1"/>
                                            </p:txEl>
                                          </p:spTgt>
                                        </p:tgtEl>
                                        <p:attrNameLst>
                                          <p:attrName>ppt_w</p:attrName>
                                        </p:attrNameLst>
                                      </p:cBhvr>
                                      <p:tavLst>
                                        <p:tav tm="0">
                                          <p:val>
                                            <p:strVal val="0"/>
                                          </p:val>
                                        </p:tav>
                                        <p:tav tm="100000">
                                          <p:val>
                                            <p:strVal val="#ppt_w"/>
                                          </p:val>
                                        </p:tav>
                                      </p:tavLst>
                                    </p:anim>
                                    <p:anim calcmode="lin" valueType="num">
                                      <p:cBhvr additive="base">
                                        <p:cTn id="14" dur="1250"/>
                                        <p:tgtEl>
                                          <p:spTgt spid="98">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98">
                                            <p:txEl>
                                              <p:pRg st="2" end="2"/>
                                            </p:txEl>
                                          </p:spTgt>
                                        </p:tgtEl>
                                        <p:attrNameLst>
                                          <p:attrName>style.visibility</p:attrName>
                                        </p:attrNameLst>
                                      </p:cBhvr>
                                      <p:to>
                                        <p:strVal val="visible"/>
                                      </p:to>
                                    </p:set>
                                    <p:anim calcmode="lin" valueType="num">
                                      <p:cBhvr additive="base">
                                        <p:cTn id="19" dur="1250"/>
                                        <p:tgtEl>
                                          <p:spTgt spid="98">
                                            <p:txEl>
                                              <p:pRg st="2" end="2"/>
                                            </p:txEl>
                                          </p:spTgt>
                                        </p:tgtEl>
                                        <p:attrNameLst>
                                          <p:attrName>ppt_w</p:attrName>
                                        </p:attrNameLst>
                                      </p:cBhvr>
                                      <p:tavLst>
                                        <p:tav tm="0">
                                          <p:val>
                                            <p:strVal val="0"/>
                                          </p:val>
                                        </p:tav>
                                        <p:tav tm="100000">
                                          <p:val>
                                            <p:strVal val="#ppt_w"/>
                                          </p:val>
                                        </p:tav>
                                      </p:tavLst>
                                    </p:anim>
                                    <p:anim calcmode="lin" valueType="num">
                                      <p:cBhvr additive="base">
                                        <p:cTn id="20" dur="1250"/>
                                        <p:tgtEl>
                                          <p:spTgt spid="98">
                                            <p:txEl>
                                              <p:pRg st="2" end="2"/>
                                            </p:txEl>
                                          </p:spTgt>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98">
                                            <p:txEl>
                                              <p:pRg st="3" end="3"/>
                                            </p:txEl>
                                          </p:spTgt>
                                        </p:tgtEl>
                                        <p:attrNameLst>
                                          <p:attrName>style.visibility</p:attrName>
                                        </p:attrNameLst>
                                      </p:cBhvr>
                                      <p:to>
                                        <p:strVal val="visible"/>
                                      </p:to>
                                    </p:set>
                                    <p:anim calcmode="lin" valueType="num">
                                      <p:cBhvr additive="base">
                                        <p:cTn id="25" dur="1250"/>
                                        <p:tgtEl>
                                          <p:spTgt spid="98">
                                            <p:txEl>
                                              <p:pRg st="3" end="3"/>
                                            </p:txEl>
                                          </p:spTgt>
                                        </p:tgtEl>
                                        <p:attrNameLst>
                                          <p:attrName>ppt_w</p:attrName>
                                        </p:attrNameLst>
                                      </p:cBhvr>
                                      <p:tavLst>
                                        <p:tav tm="0">
                                          <p:val>
                                            <p:strVal val="0"/>
                                          </p:val>
                                        </p:tav>
                                        <p:tav tm="100000">
                                          <p:val>
                                            <p:strVal val="#ppt_w"/>
                                          </p:val>
                                        </p:tav>
                                      </p:tavLst>
                                    </p:anim>
                                    <p:anim calcmode="lin" valueType="num">
                                      <p:cBhvr additive="base">
                                        <p:cTn id="26" dur="1250"/>
                                        <p:tgtEl>
                                          <p:spTgt spid="98">
                                            <p:txEl>
                                              <p:pRg st="3" end="3"/>
                                            </p:txEl>
                                          </p:spTgt>
                                        </p:tgtEl>
                                        <p:attrNameLst>
                                          <p:attrName>ppt_h</p:attrName>
                                        </p:attrNameLst>
                                      </p:cBhvr>
                                      <p:tavLst>
                                        <p:tav tm="0">
                                          <p:val>
                                            <p:str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98">
                                            <p:txEl>
                                              <p:pRg st="4" end="4"/>
                                            </p:txEl>
                                          </p:spTgt>
                                        </p:tgtEl>
                                        <p:attrNameLst>
                                          <p:attrName>style.visibility</p:attrName>
                                        </p:attrNameLst>
                                      </p:cBhvr>
                                      <p:to>
                                        <p:strVal val="visible"/>
                                      </p:to>
                                    </p:set>
                                    <p:anim calcmode="lin" valueType="num">
                                      <p:cBhvr additive="base">
                                        <p:cTn id="31" dur="1250"/>
                                        <p:tgtEl>
                                          <p:spTgt spid="98">
                                            <p:txEl>
                                              <p:pRg st="4" end="4"/>
                                            </p:txEl>
                                          </p:spTgt>
                                        </p:tgtEl>
                                        <p:attrNameLst>
                                          <p:attrName>ppt_w</p:attrName>
                                        </p:attrNameLst>
                                      </p:cBhvr>
                                      <p:tavLst>
                                        <p:tav tm="0">
                                          <p:val>
                                            <p:strVal val="0"/>
                                          </p:val>
                                        </p:tav>
                                        <p:tav tm="100000">
                                          <p:val>
                                            <p:strVal val="#ppt_w"/>
                                          </p:val>
                                        </p:tav>
                                      </p:tavLst>
                                    </p:anim>
                                    <p:anim calcmode="lin" valueType="num">
                                      <p:cBhvr additive="base">
                                        <p:cTn id="32" dur="1250"/>
                                        <p:tgtEl>
                                          <p:spTgt spid="98">
                                            <p:txEl>
                                              <p:pRg st="4" end="4"/>
                                            </p:txEl>
                                          </p:spTgt>
                                        </p:tgtEl>
                                        <p:attrNameLst>
                                          <p:attrName>ppt_h</p:attrName>
                                        </p:attrNameLst>
                                      </p:cBhvr>
                                      <p:tavLst>
                                        <p:tav tm="0">
                                          <p:val>
                                            <p:str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98">
                                            <p:txEl>
                                              <p:pRg st="5" end="5"/>
                                            </p:txEl>
                                          </p:spTgt>
                                        </p:tgtEl>
                                        <p:attrNameLst>
                                          <p:attrName>style.visibility</p:attrName>
                                        </p:attrNameLst>
                                      </p:cBhvr>
                                      <p:to>
                                        <p:strVal val="visible"/>
                                      </p:to>
                                    </p:set>
                                    <p:anim calcmode="lin" valueType="num">
                                      <p:cBhvr additive="base">
                                        <p:cTn id="37" dur="1250"/>
                                        <p:tgtEl>
                                          <p:spTgt spid="98">
                                            <p:txEl>
                                              <p:pRg st="5" end="5"/>
                                            </p:txEl>
                                          </p:spTgt>
                                        </p:tgtEl>
                                        <p:attrNameLst>
                                          <p:attrName>ppt_w</p:attrName>
                                        </p:attrNameLst>
                                      </p:cBhvr>
                                      <p:tavLst>
                                        <p:tav tm="0">
                                          <p:val>
                                            <p:strVal val="0"/>
                                          </p:val>
                                        </p:tav>
                                        <p:tav tm="100000">
                                          <p:val>
                                            <p:strVal val="#ppt_w"/>
                                          </p:val>
                                        </p:tav>
                                      </p:tavLst>
                                    </p:anim>
                                    <p:anim calcmode="lin" valueType="num">
                                      <p:cBhvr additive="base">
                                        <p:cTn id="38" dur="1250"/>
                                        <p:tgtEl>
                                          <p:spTgt spid="98">
                                            <p:txEl>
                                              <p:pRg st="5" end="5"/>
                                            </p:txEl>
                                          </p:spTgt>
                                        </p:tgtEl>
                                        <p:attrNameLst>
                                          <p:attrName>ppt_h</p:attrName>
                                        </p:attrNameLst>
                                      </p:cBhvr>
                                      <p:tavLst>
                                        <p:tav tm="0">
                                          <p:val>
                                            <p:str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98">
                                            <p:txEl>
                                              <p:pRg st="6" end="6"/>
                                            </p:txEl>
                                          </p:spTgt>
                                        </p:tgtEl>
                                        <p:attrNameLst>
                                          <p:attrName>style.visibility</p:attrName>
                                        </p:attrNameLst>
                                      </p:cBhvr>
                                      <p:to>
                                        <p:strVal val="visible"/>
                                      </p:to>
                                    </p:set>
                                    <p:anim calcmode="lin" valueType="num">
                                      <p:cBhvr additive="base">
                                        <p:cTn id="43" dur="1250"/>
                                        <p:tgtEl>
                                          <p:spTgt spid="98">
                                            <p:txEl>
                                              <p:pRg st="6" end="6"/>
                                            </p:txEl>
                                          </p:spTgt>
                                        </p:tgtEl>
                                        <p:attrNameLst>
                                          <p:attrName>ppt_w</p:attrName>
                                        </p:attrNameLst>
                                      </p:cBhvr>
                                      <p:tavLst>
                                        <p:tav tm="0">
                                          <p:val>
                                            <p:strVal val="0"/>
                                          </p:val>
                                        </p:tav>
                                        <p:tav tm="100000">
                                          <p:val>
                                            <p:strVal val="#ppt_w"/>
                                          </p:val>
                                        </p:tav>
                                      </p:tavLst>
                                    </p:anim>
                                    <p:anim calcmode="lin" valueType="num">
                                      <p:cBhvr additive="base">
                                        <p:cTn id="44" dur="1250"/>
                                        <p:tgtEl>
                                          <p:spTgt spid="98">
                                            <p:txEl>
                                              <p:pRg st="6" end="6"/>
                                            </p:txEl>
                                          </p:spTgt>
                                        </p:tgtEl>
                                        <p:attrNameLst>
                                          <p:attrName>ppt_h</p:attrName>
                                        </p:attrNameLst>
                                      </p:cBhvr>
                                      <p:tavLst>
                                        <p:tav tm="0">
                                          <p:val>
                                            <p:str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98">
                                            <p:txEl>
                                              <p:pRg st="7" end="7"/>
                                            </p:txEl>
                                          </p:spTgt>
                                        </p:tgtEl>
                                        <p:attrNameLst>
                                          <p:attrName>style.visibility</p:attrName>
                                        </p:attrNameLst>
                                      </p:cBhvr>
                                      <p:to>
                                        <p:strVal val="visible"/>
                                      </p:to>
                                    </p:set>
                                    <p:anim calcmode="lin" valueType="num">
                                      <p:cBhvr additive="base">
                                        <p:cTn id="49" dur="1250"/>
                                        <p:tgtEl>
                                          <p:spTgt spid="98">
                                            <p:txEl>
                                              <p:pRg st="7" end="7"/>
                                            </p:txEl>
                                          </p:spTgt>
                                        </p:tgtEl>
                                        <p:attrNameLst>
                                          <p:attrName>ppt_w</p:attrName>
                                        </p:attrNameLst>
                                      </p:cBhvr>
                                      <p:tavLst>
                                        <p:tav tm="0">
                                          <p:val>
                                            <p:strVal val="0"/>
                                          </p:val>
                                        </p:tav>
                                        <p:tav tm="100000">
                                          <p:val>
                                            <p:strVal val="#ppt_w"/>
                                          </p:val>
                                        </p:tav>
                                      </p:tavLst>
                                    </p:anim>
                                    <p:anim calcmode="lin" valueType="num">
                                      <p:cBhvr additive="base">
                                        <p:cTn id="50" dur="1250"/>
                                        <p:tgtEl>
                                          <p:spTgt spid="98">
                                            <p:txEl>
                                              <p:pRg st="7" end="7"/>
                                            </p:txEl>
                                          </p:spTgt>
                                        </p:tgtEl>
                                        <p:attrNameLst>
                                          <p:attrName>ppt_h</p:attrName>
                                        </p:attrNameLst>
                                      </p:cBhvr>
                                      <p:tavLst>
                                        <p:tav tm="0">
                                          <p:val>
                                            <p:str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98">
                                            <p:txEl>
                                              <p:pRg st="8" end="8"/>
                                            </p:txEl>
                                          </p:spTgt>
                                        </p:tgtEl>
                                        <p:attrNameLst>
                                          <p:attrName>style.visibility</p:attrName>
                                        </p:attrNameLst>
                                      </p:cBhvr>
                                      <p:to>
                                        <p:strVal val="visible"/>
                                      </p:to>
                                    </p:set>
                                    <p:anim calcmode="lin" valueType="num">
                                      <p:cBhvr additive="base">
                                        <p:cTn id="55" dur="1250"/>
                                        <p:tgtEl>
                                          <p:spTgt spid="98">
                                            <p:txEl>
                                              <p:pRg st="8" end="8"/>
                                            </p:txEl>
                                          </p:spTgt>
                                        </p:tgtEl>
                                        <p:attrNameLst>
                                          <p:attrName>ppt_w</p:attrName>
                                        </p:attrNameLst>
                                      </p:cBhvr>
                                      <p:tavLst>
                                        <p:tav tm="0">
                                          <p:val>
                                            <p:strVal val="0"/>
                                          </p:val>
                                        </p:tav>
                                        <p:tav tm="100000">
                                          <p:val>
                                            <p:strVal val="#ppt_w"/>
                                          </p:val>
                                        </p:tav>
                                      </p:tavLst>
                                    </p:anim>
                                    <p:anim calcmode="lin" valueType="num">
                                      <p:cBhvr additive="base">
                                        <p:cTn id="56" dur="1250"/>
                                        <p:tgtEl>
                                          <p:spTgt spid="98">
                                            <p:txEl>
                                              <p:pRg st="8" end="8"/>
                                            </p:txEl>
                                          </p:spTgt>
                                        </p:tgtEl>
                                        <p:attrNameLst>
                                          <p:attrName>ppt_h</p:attrName>
                                        </p:attrNameLst>
                                      </p:cBhvr>
                                      <p:tavLst>
                                        <p:tav tm="0">
                                          <p:val>
                                            <p:str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nodeType="clickEffect">
                                  <p:stCondLst>
                                    <p:cond delay="0"/>
                                  </p:stCondLst>
                                  <p:childTnLst>
                                    <p:set>
                                      <p:cBhvr>
                                        <p:cTn id="60" dur="1" fill="hold">
                                          <p:stCondLst>
                                            <p:cond delay="0"/>
                                          </p:stCondLst>
                                        </p:cTn>
                                        <p:tgtEl>
                                          <p:spTgt spid="98">
                                            <p:txEl>
                                              <p:pRg st="9" end="9"/>
                                            </p:txEl>
                                          </p:spTgt>
                                        </p:tgtEl>
                                        <p:attrNameLst>
                                          <p:attrName>style.visibility</p:attrName>
                                        </p:attrNameLst>
                                      </p:cBhvr>
                                      <p:to>
                                        <p:strVal val="visible"/>
                                      </p:to>
                                    </p:set>
                                    <p:anim calcmode="lin" valueType="num">
                                      <p:cBhvr additive="base">
                                        <p:cTn id="61" dur="1250"/>
                                        <p:tgtEl>
                                          <p:spTgt spid="98">
                                            <p:txEl>
                                              <p:pRg st="9" end="9"/>
                                            </p:txEl>
                                          </p:spTgt>
                                        </p:tgtEl>
                                        <p:attrNameLst>
                                          <p:attrName>ppt_w</p:attrName>
                                        </p:attrNameLst>
                                      </p:cBhvr>
                                      <p:tavLst>
                                        <p:tav tm="0">
                                          <p:val>
                                            <p:strVal val="0"/>
                                          </p:val>
                                        </p:tav>
                                        <p:tav tm="100000">
                                          <p:val>
                                            <p:strVal val="#ppt_w"/>
                                          </p:val>
                                        </p:tav>
                                      </p:tavLst>
                                    </p:anim>
                                    <p:anim calcmode="lin" valueType="num">
                                      <p:cBhvr additive="base">
                                        <p:cTn id="62" dur="1250"/>
                                        <p:tgtEl>
                                          <p:spTgt spid="98">
                                            <p:txEl>
                                              <p:pRg st="9" end="9"/>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5"/>
          <p:cNvSpPr txBox="1">
            <a:spLocks noGrp="1"/>
          </p:cNvSpPr>
          <p:nvPr>
            <p:ph type="ctrTitle" idx="4294967295"/>
          </p:nvPr>
        </p:nvSpPr>
        <p:spPr>
          <a:xfrm>
            <a:off x="1206496" y="2535961"/>
            <a:ext cx="21971001" cy="6039384"/>
          </a:xfrm>
          <a:prstGeom prst="rect">
            <a:avLst/>
          </a:prstGeom>
          <a:noFill/>
          <a:ln>
            <a:noFill/>
          </a:ln>
        </p:spPr>
        <p:txBody>
          <a:bodyPr spcFirstLastPara="1" wrap="square" lIns="50800" tIns="50800" rIns="50800" bIns="50800" anchor="b" anchorCtr="0">
            <a:normAutofit/>
          </a:bodyPr>
          <a:lstStyle/>
          <a:p>
            <a:pPr marL="0" marR="0" lvl="0" indent="0" algn="l" rtl="0">
              <a:lnSpc>
                <a:spcPct val="80000"/>
              </a:lnSpc>
              <a:spcBef>
                <a:spcPts val="0"/>
              </a:spcBef>
              <a:spcAft>
                <a:spcPts val="0"/>
              </a:spcAft>
              <a:buClr>
                <a:srgbClr val="FFFFFF"/>
              </a:buClr>
              <a:buSzPts val="4769"/>
              <a:buFont typeface="Poppins"/>
              <a:buNone/>
            </a:pPr>
            <a:endParaRPr sz="4769" b="1" i="0" u="none" strike="noStrike" cap="none" dirty="0">
              <a:solidFill>
                <a:srgbClr val="FFFFFF"/>
              </a:solidFill>
              <a:latin typeface="Poppins"/>
              <a:ea typeface="Poppins"/>
              <a:cs typeface="Poppins"/>
              <a:sym typeface="Poppins"/>
            </a:endParaRPr>
          </a:p>
          <a:p>
            <a:pPr marL="0" marR="0" lvl="0" indent="0" algn="l" rtl="0">
              <a:lnSpc>
                <a:spcPct val="100000"/>
              </a:lnSpc>
              <a:spcBef>
                <a:spcPts val="0"/>
              </a:spcBef>
              <a:spcAft>
                <a:spcPts val="0"/>
              </a:spcAft>
              <a:buClr>
                <a:srgbClr val="EB220C"/>
              </a:buClr>
              <a:buSzPts val="9000"/>
              <a:buFont typeface="Poppins"/>
              <a:buNone/>
            </a:pPr>
            <a:r>
              <a:rPr lang="en-US" sz="9000" dirty="0">
                <a:solidFill>
                  <a:srgbClr val="EB220C"/>
                </a:solidFill>
                <a:latin typeface="Poppins"/>
                <a:ea typeface="Poppins"/>
                <a:cs typeface="Poppins"/>
                <a:sym typeface="Poppins"/>
              </a:rPr>
              <a:t>“</a:t>
            </a:r>
            <a:r>
              <a:rPr lang="en-US" sz="9000" b="1" i="0" u="none" strike="noStrike" cap="none" dirty="0">
                <a:solidFill>
                  <a:srgbClr val="EB220C"/>
                </a:solidFill>
                <a:latin typeface="Poppins"/>
                <a:ea typeface="Poppins"/>
                <a:cs typeface="Poppins"/>
                <a:sym typeface="Poppins"/>
              </a:rPr>
              <a:t>America First</a:t>
            </a:r>
            <a:r>
              <a:rPr lang="en-US" sz="9000" dirty="0">
                <a:solidFill>
                  <a:srgbClr val="EB220C"/>
                </a:solidFill>
                <a:latin typeface="Poppins"/>
                <a:ea typeface="Poppins"/>
                <a:cs typeface="Poppins"/>
                <a:sym typeface="Poppins"/>
              </a:rPr>
              <a:t>”</a:t>
            </a:r>
            <a:r>
              <a:rPr lang="en-US" sz="9000" b="1" i="0" u="none" strike="noStrike" cap="none" dirty="0">
                <a:solidFill>
                  <a:srgbClr val="FFFFFF"/>
                </a:solidFill>
                <a:latin typeface="Poppins"/>
                <a:ea typeface="Poppins"/>
                <a:cs typeface="Poppins"/>
                <a:sym typeface="Poppins"/>
              </a:rPr>
              <a:t> is centered on protecting American Citizens’ rights, property and freedom</a:t>
            </a:r>
            <a:r>
              <a:rPr lang="en-US" sz="9000" b="1" i="0" u="none" strike="noStrike" cap="none" dirty="0" smtClean="0">
                <a:solidFill>
                  <a:srgbClr val="FFFFFF"/>
                </a:solidFill>
                <a:latin typeface="Poppins"/>
                <a:ea typeface="Poppins"/>
                <a:cs typeface="Poppins"/>
                <a:sym typeface="Poppins"/>
              </a:rPr>
              <a:t>.</a:t>
            </a:r>
            <a:endParaRPr sz="11600" b="1" i="0" u="none" strike="noStrike" cap="none" dirty="0">
              <a:solidFill>
                <a:srgbClr val="EB220C"/>
              </a:solidFill>
              <a:latin typeface="Helvetica Neue"/>
              <a:ea typeface="Helvetica Neue"/>
              <a:cs typeface="Helvetica Neue"/>
              <a:sym typeface="Helvetica Neue"/>
            </a:endParaRPr>
          </a:p>
        </p:txBody>
      </p:sp>
      <p:pic>
        <p:nvPicPr>
          <p:cNvPr id="104" name="Google Shape;104;p5" descr="1.png"/>
          <p:cNvPicPr preferRelativeResize="0"/>
          <p:nvPr/>
        </p:nvPicPr>
        <p:blipFill rotWithShape="1">
          <a:blip r:embed="rId3">
            <a:alphaModFix amt="8423"/>
          </a:blip>
          <a:srcRect/>
          <a:stretch/>
        </p:blipFill>
        <p:spPr>
          <a:xfrm>
            <a:off x="13321092" y="2535961"/>
            <a:ext cx="15684264" cy="1568426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6"/>
          <p:cNvSpPr txBox="1">
            <a:spLocks noGrp="1"/>
          </p:cNvSpPr>
          <p:nvPr>
            <p:ph type="ctrTitle" idx="4294967295"/>
          </p:nvPr>
        </p:nvSpPr>
        <p:spPr>
          <a:xfrm>
            <a:off x="1384299" y="2988796"/>
            <a:ext cx="18199256" cy="4715780"/>
          </a:xfrm>
          <a:prstGeom prst="rect">
            <a:avLst/>
          </a:prstGeom>
          <a:noFill/>
          <a:ln>
            <a:noFill/>
          </a:ln>
        </p:spPr>
        <p:txBody>
          <a:bodyPr spcFirstLastPara="1" wrap="square" lIns="50800" tIns="50800" rIns="50800" bIns="50800" anchor="b" anchorCtr="0">
            <a:normAutofit/>
          </a:bodyPr>
          <a:lstStyle/>
          <a:p>
            <a:pPr marL="0" marR="0" lvl="0" indent="0" algn="l" rtl="0">
              <a:lnSpc>
                <a:spcPct val="80000"/>
              </a:lnSpc>
              <a:spcBef>
                <a:spcPts val="0"/>
              </a:spcBef>
              <a:spcAft>
                <a:spcPts val="0"/>
              </a:spcAft>
              <a:buClr>
                <a:srgbClr val="FFFFFF"/>
              </a:buClr>
              <a:buSzPts val="5830"/>
              <a:buFont typeface="Poppins"/>
              <a:buNone/>
            </a:pPr>
            <a:endParaRPr sz="5830" b="1" i="0" u="none" strike="noStrike" cap="none">
              <a:solidFill>
                <a:srgbClr val="FFFFFF"/>
              </a:solidFill>
              <a:latin typeface="Poppins"/>
              <a:ea typeface="Poppins"/>
              <a:cs typeface="Poppins"/>
              <a:sym typeface="Poppins"/>
            </a:endParaRPr>
          </a:p>
          <a:p>
            <a:pPr marL="0" marR="0" lvl="0" indent="0" algn="l" rtl="0">
              <a:lnSpc>
                <a:spcPct val="80000"/>
              </a:lnSpc>
              <a:spcBef>
                <a:spcPts val="0"/>
              </a:spcBef>
              <a:spcAft>
                <a:spcPts val="0"/>
              </a:spcAft>
              <a:buClr>
                <a:srgbClr val="FFFFFF"/>
              </a:buClr>
              <a:buSzPts val="11000"/>
              <a:buFont typeface="Poppins"/>
              <a:buNone/>
            </a:pPr>
            <a:r>
              <a:rPr lang="en-US" sz="11000" b="1" i="0" u="none" strike="noStrike" cap="none">
                <a:solidFill>
                  <a:srgbClr val="FFFFFF"/>
                </a:solidFill>
                <a:latin typeface="Poppins"/>
                <a:ea typeface="Poppins"/>
                <a:cs typeface="Poppins"/>
                <a:sym typeface="Poppins"/>
              </a:rPr>
              <a:t>What are the principles of the</a:t>
            </a:r>
            <a:r>
              <a:rPr lang="en-US" sz="11000" b="1" i="0" u="none" strike="noStrike" cap="none">
                <a:solidFill>
                  <a:srgbClr val="EB220C"/>
                </a:solidFill>
                <a:latin typeface="Poppins"/>
                <a:ea typeface="Poppins"/>
                <a:cs typeface="Poppins"/>
                <a:sym typeface="Poppins"/>
              </a:rPr>
              <a:t> Republican Party?</a:t>
            </a:r>
            <a:endParaRPr/>
          </a:p>
        </p:txBody>
      </p:sp>
      <p:pic>
        <p:nvPicPr>
          <p:cNvPr id="110" name="Google Shape;110;p6" descr="1.png"/>
          <p:cNvPicPr preferRelativeResize="0"/>
          <p:nvPr/>
        </p:nvPicPr>
        <p:blipFill rotWithShape="1">
          <a:blip r:embed="rId3">
            <a:alphaModFix amt="8423"/>
          </a:blip>
          <a:srcRect/>
          <a:stretch/>
        </p:blipFill>
        <p:spPr>
          <a:xfrm>
            <a:off x="13806367" y="2510386"/>
            <a:ext cx="15684261" cy="1568426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7"/>
          <p:cNvSpPr txBox="1">
            <a:spLocks noGrp="1"/>
          </p:cNvSpPr>
          <p:nvPr>
            <p:ph type="title"/>
          </p:nvPr>
        </p:nvSpPr>
        <p:spPr>
          <a:xfrm>
            <a:off x="1062815" y="1192654"/>
            <a:ext cx="18701400" cy="1159200"/>
          </a:xfrm>
          <a:prstGeom prst="rect">
            <a:avLst/>
          </a:prstGeom>
          <a:noFill/>
          <a:ln>
            <a:noFill/>
          </a:ln>
        </p:spPr>
        <p:txBody>
          <a:bodyPr spcFirstLastPara="1" wrap="square" lIns="50800" tIns="50800" rIns="50800" bIns="50800" anchor="b" anchorCtr="0">
            <a:normAutofit/>
          </a:bodyPr>
          <a:lstStyle/>
          <a:p>
            <a:pPr marL="0" lvl="0" indent="0" algn="l" rtl="0">
              <a:lnSpc>
                <a:spcPct val="100000"/>
              </a:lnSpc>
              <a:spcBef>
                <a:spcPts val="0"/>
              </a:spcBef>
              <a:spcAft>
                <a:spcPts val="0"/>
              </a:spcAft>
              <a:buClr>
                <a:srgbClr val="EB220C"/>
              </a:buClr>
              <a:buSzPts val="5335"/>
              <a:buFont typeface="Poppins"/>
              <a:buNone/>
            </a:pPr>
            <a:r>
              <a:rPr lang="en-US" sz="5335" b="0" dirty="0">
                <a:solidFill>
                  <a:srgbClr val="EB220C"/>
                </a:solidFill>
                <a:latin typeface="Poppins"/>
                <a:ea typeface="Poppins"/>
                <a:cs typeface="Poppins"/>
                <a:sym typeface="Poppins"/>
              </a:rPr>
              <a:t>Principles of the Republican Party:</a:t>
            </a:r>
            <a:endParaRPr dirty="0"/>
          </a:p>
        </p:txBody>
      </p:sp>
      <p:pic>
        <p:nvPicPr>
          <p:cNvPr id="116" name="Google Shape;116;p7" descr="1.png"/>
          <p:cNvPicPr preferRelativeResize="0"/>
          <p:nvPr/>
        </p:nvPicPr>
        <p:blipFill rotWithShape="1">
          <a:blip r:embed="rId3">
            <a:alphaModFix/>
          </a:blip>
          <a:srcRect/>
          <a:stretch/>
        </p:blipFill>
        <p:spPr>
          <a:xfrm>
            <a:off x="15726074" y="2733476"/>
            <a:ext cx="8249083" cy="8249084"/>
          </a:xfrm>
          <a:prstGeom prst="rect">
            <a:avLst/>
          </a:prstGeom>
          <a:noFill/>
          <a:ln>
            <a:noFill/>
          </a:ln>
        </p:spPr>
      </p:pic>
      <p:sp>
        <p:nvSpPr>
          <p:cNvPr id="117" name="Google Shape;117;p7"/>
          <p:cNvSpPr txBox="1"/>
          <p:nvPr/>
        </p:nvSpPr>
        <p:spPr>
          <a:xfrm>
            <a:off x="1062815" y="2733476"/>
            <a:ext cx="14411732" cy="9914352"/>
          </a:xfrm>
          <a:prstGeom prst="rect">
            <a:avLst/>
          </a:prstGeom>
          <a:noFill/>
          <a:ln>
            <a:noFill/>
          </a:ln>
        </p:spPr>
        <p:txBody>
          <a:bodyPr spcFirstLastPara="1" wrap="square" lIns="50800" tIns="50800" rIns="50800" bIns="50800" anchor="b" anchorCtr="0">
            <a:normAutofit/>
          </a:bodyPr>
          <a:lstStyle/>
          <a:p>
            <a:pPr marL="273811" marR="0" lvl="0" indent="-382714" algn="l" rtl="0">
              <a:lnSpc>
                <a:spcPct val="90000"/>
              </a:lnSpc>
              <a:spcBef>
                <a:spcPts val="0"/>
              </a:spcBef>
              <a:spcAft>
                <a:spcPts val="0"/>
              </a:spcAft>
              <a:buClr>
                <a:srgbClr val="004C7F"/>
              </a:buClr>
              <a:buSzPts val="6027"/>
              <a:buFont typeface="Times"/>
              <a:buChar char="•"/>
            </a:pPr>
            <a:r>
              <a:rPr lang="en-US" sz="4900" b="0" i="0" u="none" strike="noStrike" cap="none" dirty="0">
                <a:solidFill>
                  <a:srgbClr val="004C7F"/>
                </a:solidFill>
                <a:latin typeface="Poppins"/>
                <a:ea typeface="Poppins"/>
                <a:cs typeface="Poppins"/>
                <a:sym typeface="Poppins"/>
              </a:rPr>
              <a:t>Protect gun rights—no red flag laws </a:t>
            </a:r>
            <a:endParaRPr dirty="0"/>
          </a:p>
          <a:p>
            <a:pPr marL="273811" marR="0" lvl="0" indent="-382714" algn="l" rtl="0">
              <a:lnSpc>
                <a:spcPct val="90000"/>
              </a:lnSpc>
              <a:spcBef>
                <a:spcPts val="2200"/>
              </a:spcBef>
              <a:spcAft>
                <a:spcPts val="0"/>
              </a:spcAft>
              <a:buClr>
                <a:srgbClr val="004C7F"/>
              </a:buClr>
              <a:buSzPts val="6027"/>
              <a:buFont typeface="Times"/>
              <a:buChar char="•"/>
            </a:pPr>
            <a:r>
              <a:rPr lang="en-US" sz="4900" b="0" i="0" u="none" strike="noStrike" cap="none" dirty="0">
                <a:solidFill>
                  <a:srgbClr val="004C7F"/>
                </a:solidFill>
                <a:latin typeface="Poppins"/>
                <a:ea typeface="Poppins"/>
                <a:cs typeface="Poppins"/>
                <a:sym typeface="Poppins"/>
              </a:rPr>
              <a:t>Protect Property Rights</a:t>
            </a:r>
            <a:endParaRPr dirty="0"/>
          </a:p>
          <a:p>
            <a:pPr marL="273811" marR="0" lvl="0" indent="-382714" algn="l" rtl="0">
              <a:lnSpc>
                <a:spcPct val="90000"/>
              </a:lnSpc>
              <a:spcBef>
                <a:spcPts val="2200"/>
              </a:spcBef>
              <a:spcAft>
                <a:spcPts val="0"/>
              </a:spcAft>
              <a:buClr>
                <a:srgbClr val="004C7F"/>
              </a:buClr>
              <a:buSzPts val="6027"/>
              <a:buFont typeface="Times"/>
              <a:buChar char="•"/>
            </a:pPr>
            <a:r>
              <a:rPr lang="en-US" sz="4900" b="0" i="0" u="none" strike="noStrike" cap="none" dirty="0">
                <a:solidFill>
                  <a:srgbClr val="004C7F"/>
                </a:solidFill>
                <a:latin typeface="Poppins"/>
                <a:ea typeface="Poppins"/>
                <a:cs typeface="Poppins"/>
                <a:sym typeface="Poppins"/>
              </a:rPr>
              <a:t>Limit government </a:t>
            </a:r>
            <a:endParaRPr dirty="0"/>
          </a:p>
          <a:p>
            <a:pPr marL="273811" marR="0" lvl="0" indent="-382714" algn="l" rtl="0">
              <a:lnSpc>
                <a:spcPct val="90000"/>
              </a:lnSpc>
              <a:spcBef>
                <a:spcPts val="2200"/>
              </a:spcBef>
              <a:spcAft>
                <a:spcPts val="0"/>
              </a:spcAft>
              <a:buClr>
                <a:srgbClr val="004C7F"/>
              </a:buClr>
              <a:buSzPts val="6027"/>
              <a:buFont typeface="Times"/>
              <a:buChar char="•"/>
            </a:pPr>
            <a:r>
              <a:rPr lang="en-US" sz="4900" b="0" i="0" u="none" strike="noStrike" cap="none" dirty="0">
                <a:solidFill>
                  <a:srgbClr val="004C7F"/>
                </a:solidFill>
                <a:latin typeface="Poppins"/>
                <a:ea typeface="Poppins"/>
                <a:cs typeface="Poppins"/>
                <a:sym typeface="Poppins"/>
              </a:rPr>
              <a:t>Lower Taxes</a:t>
            </a:r>
            <a:endParaRPr dirty="0"/>
          </a:p>
          <a:p>
            <a:pPr marL="273811" marR="0" lvl="0" indent="-382714" algn="l" rtl="0">
              <a:lnSpc>
                <a:spcPct val="90000"/>
              </a:lnSpc>
              <a:spcBef>
                <a:spcPts val="2200"/>
              </a:spcBef>
              <a:spcAft>
                <a:spcPts val="0"/>
              </a:spcAft>
              <a:buClr>
                <a:srgbClr val="004C7F"/>
              </a:buClr>
              <a:buSzPts val="6027"/>
              <a:buFont typeface="Times"/>
              <a:buChar char="•"/>
            </a:pPr>
            <a:r>
              <a:rPr lang="en-US" sz="4900" b="0" i="0" u="none" strike="noStrike" cap="none" dirty="0">
                <a:solidFill>
                  <a:srgbClr val="004C7F"/>
                </a:solidFill>
                <a:latin typeface="Poppins"/>
                <a:ea typeface="Poppins"/>
                <a:cs typeface="Poppins"/>
                <a:sym typeface="Poppins"/>
              </a:rPr>
              <a:t>Protect American Citizens through legal immigration</a:t>
            </a:r>
            <a:endParaRPr dirty="0"/>
          </a:p>
          <a:p>
            <a:pPr marL="273811" marR="0" lvl="0" indent="-382714" algn="l" rtl="0">
              <a:lnSpc>
                <a:spcPct val="90000"/>
              </a:lnSpc>
              <a:spcBef>
                <a:spcPts val="2200"/>
              </a:spcBef>
              <a:spcAft>
                <a:spcPts val="0"/>
              </a:spcAft>
              <a:buClr>
                <a:srgbClr val="004C7F"/>
              </a:buClr>
              <a:buSzPts val="6027"/>
              <a:buFont typeface="Times"/>
              <a:buChar char="•"/>
            </a:pPr>
            <a:r>
              <a:rPr lang="en-US" sz="4900" b="0" i="0" u="none" strike="noStrike" cap="none" dirty="0">
                <a:solidFill>
                  <a:srgbClr val="004C7F"/>
                </a:solidFill>
                <a:latin typeface="Poppins"/>
                <a:ea typeface="Poppins"/>
                <a:cs typeface="Poppins"/>
                <a:sym typeface="Poppins"/>
              </a:rPr>
              <a:t>Support Strong Border protection</a:t>
            </a:r>
            <a:endParaRPr dirty="0"/>
          </a:p>
          <a:p>
            <a:pPr marL="273811" marR="0" lvl="0" indent="-382714" algn="l" rtl="0">
              <a:lnSpc>
                <a:spcPct val="90000"/>
              </a:lnSpc>
              <a:spcBef>
                <a:spcPts val="2200"/>
              </a:spcBef>
              <a:spcAft>
                <a:spcPts val="0"/>
              </a:spcAft>
              <a:buClr>
                <a:srgbClr val="004C7F"/>
              </a:buClr>
              <a:buSzPts val="6027"/>
              <a:buFont typeface="Times"/>
              <a:buChar char="•"/>
            </a:pPr>
            <a:r>
              <a:rPr lang="en-US" sz="4900" b="0" i="0" u="none" strike="noStrike" cap="none" dirty="0">
                <a:solidFill>
                  <a:srgbClr val="004C7F"/>
                </a:solidFill>
                <a:latin typeface="Poppins"/>
                <a:ea typeface="Poppins"/>
                <a:cs typeface="Poppins"/>
                <a:sym typeface="Poppins"/>
              </a:rPr>
              <a:t>Produce what Americans consume</a:t>
            </a:r>
            <a:endParaRPr dirty="0"/>
          </a:p>
          <a:p>
            <a:pPr marL="273811" marR="0" lvl="0" indent="-382714" algn="l" rtl="0">
              <a:lnSpc>
                <a:spcPct val="90000"/>
              </a:lnSpc>
              <a:spcBef>
                <a:spcPts val="2200"/>
              </a:spcBef>
              <a:spcAft>
                <a:spcPts val="0"/>
              </a:spcAft>
              <a:buClr>
                <a:srgbClr val="004C7F"/>
              </a:buClr>
              <a:buSzPts val="6027"/>
              <a:buFont typeface="Times"/>
              <a:buChar char="•"/>
            </a:pPr>
            <a:r>
              <a:rPr lang="en-US" sz="4900" b="0" i="0" u="none" strike="noStrike" cap="none" dirty="0">
                <a:solidFill>
                  <a:srgbClr val="004C7F"/>
                </a:solidFill>
                <a:latin typeface="Poppins"/>
                <a:ea typeface="Poppins"/>
                <a:cs typeface="Poppins"/>
                <a:sym typeface="Poppins"/>
              </a:rPr>
              <a:t>Bring manufacturing back to the US</a:t>
            </a:r>
            <a:endParaRPr dirty="0"/>
          </a:p>
          <a:p>
            <a:pPr marL="273811" marR="0" lvl="0" indent="-382714" algn="l" rtl="0">
              <a:lnSpc>
                <a:spcPct val="90000"/>
              </a:lnSpc>
              <a:spcBef>
                <a:spcPts val="2200"/>
              </a:spcBef>
              <a:spcAft>
                <a:spcPts val="0"/>
              </a:spcAft>
              <a:buClr>
                <a:srgbClr val="004C7F"/>
              </a:buClr>
              <a:buSzPts val="6027"/>
              <a:buFont typeface="Times"/>
              <a:buChar char="•"/>
            </a:pPr>
            <a:r>
              <a:rPr lang="en-US" sz="4900" b="0" i="0" u="none" strike="noStrike" cap="none" dirty="0">
                <a:solidFill>
                  <a:srgbClr val="004C7F"/>
                </a:solidFill>
                <a:latin typeface="Poppins"/>
                <a:ea typeface="Poppins"/>
                <a:cs typeface="Poppins"/>
                <a:sym typeface="Poppins"/>
              </a:rPr>
              <a:t>Self reliance on oil production</a:t>
            </a:r>
            <a:r>
              <a:rPr lang="en-US" sz="4900" b="0" i="0" u="none" strike="noStrike" cap="none" dirty="0">
                <a:solidFill>
                  <a:srgbClr val="000000"/>
                </a:solidFill>
                <a:latin typeface="Poppins"/>
                <a:ea typeface="Poppins"/>
                <a:cs typeface="Poppins"/>
                <a:sym typeface="Poppins"/>
              </a:rPr>
              <a:t>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anim calcmode="lin" valueType="num">
                                      <p:cBhvr additive="base">
                                        <p:cTn id="7" dur="1250"/>
                                        <p:tgtEl>
                                          <p:spTgt spid="117">
                                            <p:txEl>
                                              <p:pRg st="0" end="0"/>
                                            </p:txEl>
                                          </p:spTgt>
                                        </p:tgtEl>
                                        <p:attrNameLst>
                                          <p:attrName>ppt_w</p:attrName>
                                        </p:attrNameLst>
                                      </p:cBhvr>
                                      <p:tavLst>
                                        <p:tav tm="0">
                                          <p:val>
                                            <p:strVal val="0"/>
                                          </p:val>
                                        </p:tav>
                                        <p:tav tm="100000">
                                          <p:val>
                                            <p:strVal val="#ppt_w"/>
                                          </p:val>
                                        </p:tav>
                                      </p:tavLst>
                                    </p:anim>
                                    <p:anim calcmode="lin" valueType="num">
                                      <p:cBhvr additive="base">
                                        <p:cTn id="8" dur="1250"/>
                                        <p:tgtEl>
                                          <p:spTgt spid="117">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17">
                                            <p:txEl>
                                              <p:pRg st="1" end="1"/>
                                            </p:txEl>
                                          </p:spTgt>
                                        </p:tgtEl>
                                        <p:attrNameLst>
                                          <p:attrName>style.visibility</p:attrName>
                                        </p:attrNameLst>
                                      </p:cBhvr>
                                      <p:to>
                                        <p:strVal val="visible"/>
                                      </p:to>
                                    </p:set>
                                    <p:anim calcmode="lin" valueType="num">
                                      <p:cBhvr additive="base">
                                        <p:cTn id="13" dur="1250"/>
                                        <p:tgtEl>
                                          <p:spTgt spid="117">
                                            <p:txEl>
                                              <p:pRg st="1" end="1"/>
                                            </p:txEl>
                                          </p:spTgt>
                                        </p:tgtEl>
                                        <p:attrNameLst>
                                          <p:attrName>ppt_w</p:attrName>
                                        </p:attrNameLst>
                                      </p:cBhvr>
                                      <p:tavLst>
                                        <p:tav tm="0">
                                          <p:val>
                                            <p:strVal val="0"/>
                                          </p:val>
                                        </p:tav>
                                        <p:tav tm="100000">
                                          <p:val>
                                            <p:strVal val="#ppt_w"/>
                                          </p:val>
                                        </p:tav>
                                      </p:tavLst>
                                    </p:anim>
                                    <p:anim calcmode="lin" valueType="num">
                                      <p:cBhvr additive="base">
                                        <p:cTn id="14" dur="1250"/>
                                        <p:tgtEl>
                                          <p:spTgt spid="117">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17">
                                            <p:txEl>
                                              <p:pRg st="2" end="2"/>
                                            </p:txEl>
                                          </p:spTgt>
                                        </p:tgtEl>
                                        <p:attrNameLst>
                                          <p:attrName>style.visibility</p:attrName>
                                        </p:attrNameLst>
                                      </p:cBhvr>
                                      <p:to>
                                        <p:strVal val="visible"/>
                                      </p:to>
                                    </p:set>
                                    <p:anim calcmode="lin" valueType="num">
                                      <p:cBhvr additive="base">
                                        <p:cTn id="19" dur="1250"/>
                                        <p:tgtEl>
                                          <p:spTgt spid="117">
                                            <p:txEl>
                                              <p:pRg st="2" end="2"/>
                                            </p:txEl>
                                          </p:spTgt>
                                        </p:tgtEl>
                                        <p:attrNameLst>
                                          <p:attrName>ppt_w</p:attrName>
                                        </p:attrNameLst>
                                      </p:cBhvr>
                                      <p:tavLst>
                                        <p:tav tm="0">
                                          <p:val>
                                            <p:strVal val="0"/>
                                          </p:val>
                                        </p:tav>
                                        <p:tav tm="100000">
                                          <p:val>
                                            <p:strVal val="#ppt_w"/>
                                          </p:val>
                                        </p:tav>
                                      </p:tavLst>
                                    </p:anim>
                                    <p:anim calcmode="lin" valueType="num">
                                      <p:cBhvr additive="base">
                                        <p:cTn id="20" dur="1250"/>
                                        <p:tgtEl>
                                          <p:spTgt spid="117">
                                            <p:txEl>
                                              <p:pRg st="2" end="2"/>
                                            </p:txEl>
                                          </p:spTgt>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17">
                                            <p:txEl>
                                              <p:pRg st="3" end="3"/>
                                            </p:txEl>
                                          </p:spTgt>
                                        </p:tgtEl>
                                        <p:attrNameLst>
                                          <p:attrName>style.visibility</p:attrName>
                                        </p:attrNameLst>
                                      </p:cBhvr>
                                      <p:to>
                                        <p:strVal val="visible"/>
                                      </p:to>
                                    </p:set>
                                    <p:anim calcmode="lin" valueType="num">
                                      <p:cBhvr additive="base">
                                        <p:cTn id="25" dur="1250"/>
                                        <p:tgtEl>
                                          <p:spTgt spid="117">
                                            <p:txEl>
                                              <p:pRg st="3" end="3"/>
                                            </p:txEl>
                                          </p:spTgt>
                                        </p:tgtEl>
                                        <p:attrNameLst>
                                          <p:attrName>ppt_w</p:attrName>
                                        </p:attrNameLst>
                                      </p:cBhvr>
                                      <p:tavLst>
                                        <p:tav tm="0">
                                          <p:val>
                                            <p:strVal val="0"/>
                                          </p:val>
                                        </p:tav>
                                        <p:tav tm="100000">
                                          <p:val>
                                            <p:strVal val="#ppt_w"/>
                                          </p:val>
                                        </p:tav>
                                      </p:tavLst>
                                    </p:anim>
                                    <p:anim calcmode="lin" valueType="num">
                                      <p:cBhvr additive="base">
                                        <p:cTn id="26" dur="1250"/>
                                        <p:tgtEl>
                                          <p:spTgt spid="117">
                                            <p:txEl>
                                              <p:pRg st="3" end="3"/>
                                            </p:txEl>
                                          </p:spTgt>
                                        </p:tgtEl>
                                        <p:attrNameLst>
                                          <p:attrName>ppt_h</p:attrName>
                                        </p:attrNameLst>
                                      </p:cBhvr>
                                      <p:tavLst>
                                        <p:tav tm="0">
                                          <p:val>
                                            <p:str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17">
                                            <p:txEl>
                                              <p:pRg st="4" end="4"/>
                                            </p:txEl>
                                          </p:spTgt>
                                        </p:tgtEl>
                                        <p:attrNameLst>
                                          <p:attrName>style.visibility</p:attrName>
                                        </p:attrNameLst>
                                      </p:cBhvr>
                                      <p:to>
                                        <p:strVal val="visible"/>
                                      </p:to>
                                    </p:set>
                                    <p:anim calcmode="lin" valueType="num">
                                      <p:cBhvr additive="base">
                                        <p:cTn id="31" dur="1250"/>
                                        <p:tgtEl>
                                          <p:spTgt spid="117">
                                            <p:txEl>
                                              <p:pRg st="4" end="4"/>
                                            </p:txEl>
                                          </p:spTgt>
                                        </p:tgtEl>
                                        <p:attrNameLst>
                                          <p:attrName>ppt_w</p:attrName>
                                        </p:attrNameLst>
                                      </p:cBhvr>
                                      <p:tavLst>
                                        <p:tav tm="0">
                                          <p:val>
                                            <p:strVal val="0"/>
                                          </p:val>
                                        </p:tav>
                                        <p:tav tm="100000">
                                          <p:val>
                                            <p:strVal val="#ppt_w"/>
                                          </p:val>
                                        </p:tav>
                                      </p:tavLst>
                                    </p:anim>
                                    <p:anim calcmode="lin" valueType="num">
                                      <p:cBhvr additive="base">
                                        <p:cTn id="32" dur="1250"/>
                                        <p:tgtEl>
                                          <p:spTgt spid="117">
                                            <p:txEl>
                                              <p:pRg st="4" end="4"/>
                                            </p:txEl>
                                          </p:spTgt>
                                        </p:tgtEl>
                                        <p:attrNameLst>
                                          <p:attrName>ppt_h</p:attrName>
                                        </p:attrNameLst>
                                      </p:cBhvr>
                                      <p:tavLst>
                                        <p:tav tm="0">
                                          <p:val>
                                            <p:str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117">
                                            <p:txEl>
                                              <p:pRg st="5" end="5"/>
                                            </p:txEl>
                                          </p:spTgt>
                                        </p:tgtEl>
                                        <p:attrNameLst>
                                          <p:attrName>style.visibility</p:attrName>
                                        </p:attrNameLst>
                                      </p:cBhvr>
                                      <p:to>
                                        <p:strVal val="visible"/>
                                      </p:to>
                                    </p:set>
                                    <p:anim calcmode="lin" valueType="num">
                                      <p:cBhvr additive="base">
                                        <p:cTn id="37" dur="1250"/>
                                        <p:tgtEl>
                                          <p:spTgt spid="117">
                                            <p:txEl>
                                              <p:pRg st="5" end="5"/>
                                            </p:txEl>
                                          </p:spTgt>
                                        </p:tgtEl>
                                        <p:attrNameLst>
                                          <p:attrName>ppt_w</p:attrName>
                                        </p:attrNameLst>
                                      </p:cBhvr>
                                      <p:tavLst>
                                        <p:tav tm="0">
                                          <p:val>
                                            <p:strVal val="0"/>
                                          </p:val>
                                        </p:tav>
                                        <p:tav tm="100000">
                                          <p:val>
                                            <p:strVal val="#ppt_w"/>
                                          </p:val>
                                        </p:tav>
                                      </p:tavLst>
                                    </p:anim>
                                    <p:anim calcmode="lin" valueType="num">
                                      <p:cBhvr additive="base">
                                        <p:cTn id="38" dur="1250"/>
                                        <p:tgtEl>
                                          <p:spTgt spid="117">
                                            <p:txEl>
                                              <p:pRg st="5" end="5"/>
                                            </p:txEl>
                                          </p:spTgt>
                                        </p:tgtEl>
                                        <p:attrNameLst>
                                          <p:attrName>ppt_h</p:attrName>
                                        </p:attrNameLst>
                                      </p:cBhvr>
                                      <p:tavLst>
                                        <p:tav tm="0">
                                          <p:val>
                                            <p:str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117">
                                            <p:txEl>
                                              <p:pRg st="6" end="6"/>
                                            </p:txEl>
                                          </p:spTgt>
                                        </p:tgtEl>
                                        <p:attrNameLst>
                                          <p:attrName>style.visibility</p:attrName>
                                        </p:attrNameLst>
                                      </p:cBhvr>
                                      <p:to>
                                        <p:strVal val="visible"/>
                                      </p:to>
                                    </p:set>
                                    <p:anim calcmode="lin" valueType="num">
                                      <p:cBhvr additive="base">
                                        <p:cTn id="43" dur="1250"/>
                                        <p:tgtEl>
                                          <p:spTgt spid="117">
                                            <p:txEl>
                                              <p:pRg st="6" end="6"/>
                                            </p:txEl>
                                          </p:spTgt>
                                        </p:tgtEl>
                                        <p:attrNameLst>
                                          <p:attrName>ppt_w</p:attrName>
                                        </p:attrNameLst>
                                      </p:cBhvr>
                                      <p:tavLst>
                                        <p:tav tm="0">
                                          <p:val>
                                            <p:strVal val="0"/>
                                          </p:val>
                                        </p:tav>
                                        <p:tav tm="100000">
                                          <p:val>
                                            <p:strVal val="#ppt_w"/>
                                          </p:val>
                                        </p:tav>
                                      </p:tavLst>
                                    </p:anim>
                                    <p:anim calcmode="lin" valueType="num">
                                      <p:cBhvr additive="base">
                                        <p:cTn id="44" dur="1250"/>
                                        <p:tgtEl>
                                          <p:spTgt spid="117">
                                            <p:txEl>
                                              <p:pRg st="6" end="6"/>
                                            </p:txEl>
                                          </p:spTgt>
                                        </p:tgtEl>
                                        <p:attrNameLst>
                                          <p:attrName>ppt_h</p:attrName>
                                        </p:attrNameLst>
                                      </p:cBhvr>
                                      <p:tavLst>
                                        <p:tav tm="0">
                                          <p:val>
                                            <p:str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117">
                                            <p:txEl>
                                              <p:pRg st="7" end="7"/>
                                            </p:txEl>
                                          </p:spTgt>
                                        </p:tgtEl>
                                        <p:attrNameLst>
                                          <p:attrName>style.visibility</p:attrName>
                                        </p:attrNameLst>
                                      </p:cBhvr>
                                      <p:to>
                                        <p:strVal val="visible"/>
                                      </p:to>
                                    </p:set>
                                    <p:anim calcmode="lin" valueType="num">
                                      <p:cBhvr additive="base">
                                        <p:cTn id="49" dur="1250"/>
                                        <p:tgtEl>
                                          <p:spTgt spid="117">
                                            <p:txEl>
                                              <p:pRg st="7" end="7"/>
                                            </p:txEl>
                                          </p:spTgt>
                                        </p:tgtEl>
                                        <p:attrNameLst>
                                          <p:attrName>ppt_w</p:attrName>
                                        </p:attrNameLst>
                                      </p:cBhvr>
                                      <p:tavLst>
                                        <p:tav tm="0">
                                          <p:val>
                                            <p:strVal val="0"/>
                                          </p:val>
                                        </p:tav>
                                        <p:tav tm="100000">
                                          <p:val>
                                            <p:strVal val="#ppt_w"/>
                                          </p:val>
                                        </p:tav>
                                      </p:tavLst>
                                    </p:anim>
                                    <p:anim calcmode="lin" valueType="num">
                                      <p:cBhvr additive="base">
                                        <p:cTn id="50" dur="1250"/>
                                        <p:tgtEl>
                                          <p:spTgt spid="117">
                                            <p:txEl>
                                              <p:pRg st="7" end="7"/>
                                            </p:txEl>
                                          </p:spTgt>
                                        </p:tgtEl>
                                        <p:attrNameLst>
                                          <p:attrName>ppt_h</p:attrName>
                                        </p:attrNameLst>
                                      </p:cBhvr>
                                      <p:tavLst>
                                        <p:tav tm="0">
                                          <p:val>
                                            <p:str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117">
                                            <p:txEl>
                                              <p:pRg st="8" end="8"/>
                                            </p:txEl>
                                          </p:spTgt>
                                        </p:tgtEl>
                                        <p:attrNameLst>
                                          <p:attrName>style.visibility</p:attrName>
                                        </p:attrNameLst>
                                      </p:cBhvr>
                                      <p:to>
                                        <p:strVal val="visible"/>
                                      </p:to>
                                    </p:set>
                                    <p:anim calcmode="lin" valueType="num">
                                      <p:cBhvr additive="base">
                                        <p:cTn id="55" dur="1250"/>
                                        <p:tgtEl>
                                          <p:spTgt spid="117">
                                            <p:txEl>
                                              <p:pRg st="8" end="8"/>
                                            </p:txEl>
                                          </p:spTgt>
                                        </p:tgtEl>
                                        <p:attrNameLst>
                                          <p:attrName>ppt_w</p:attrName>
                                        </p:attrNameLst>
                                      </p:cBhvr>
                                      <p:tavLst>
                                        <p:tav tm="0">
                                          <p:val>
                                            <p:strVal val="0"/>
                                          </p:val>
                                        </p:tav>
                                        <p:tav tm="100000">
                                          <p:val>
                                            <p:strVal val="#ppt_w"/>
                                          </p:val>
                                        </p:tav>
                                      </p:tavLst>
                                    </p:anim>
                                    <p:anim calcmode="lin" valueType="num">
                                      <p:cBhvr additive="base">
                                        <p:cTn id="56" dur="1250"/>
                                        <p:tgtEl>
                                          <p:spTgt spid="117">
                                            <p:txEl>
                                              <p:pRg st="8" end="8"/>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9"/>
          <p:cNvSpPr txBox="1">
            <a:spLocks noGrp="1"/>
          </p:cNvSpPr>
          <p:nvPr>
            <p:ph type="ctrTitle" idx="4294967295"/>
          </p:nvPr>
        </p:nvSpPr>
        <p:spPr>
          <a:xfrm>
            <a:off x="518028" y="986589"/>
            <a:ext cx="21397837" cy="4546986"/>
          </a:xfrm>
          <a:prstGeom prst="rect">
            <a:avLst/>
          </a:prstGeom>
          <a:noFill/>
          <a:ln>
            <a:noFill/>
          </a:ln>
        </p:spPr>
        <p:txBody>
          <a:bodyPr spcFirstLastPara="1" wrap="square" lIns="50800" tIns="50800" rIns="50800" bIns="50800" anchor="b" anchorCtr="0">
            <a:normAutofit/>
          </a:bodyPr>
          <a:lstStyle/>
          <a:p>
            <a:pPr marL="0" marR="0" lvl="0" indent="0" algn="ctr" rtl="0">
              <a:lnSpc>
                <a:spcPct val="80000"/>
              </a:lnSpc>
              <a:spcBef>
                <a:spcPts val="0"/>
              </a:spcBef>
              <a:spcAft>
                <a:spcPts val="0"/>
              </a:spcAft>
              <a:buClr>
                <a:srgbClr val="FFFFFF"/>
              </a:buClr>
              <a:buSzPct val="100000"/>
              <a:buFont typeface="Poppins"/>
              <a:buNone/>
            </a:pPr>
            <a:r>
              <a:rPr lang="en-US" sz="13000" b="1" i="0" u="none" strike="noStrike" cap="none" dirty="0" smtClean="0">
                <a:solidFill>
                  <a:srgbClr val="FFFFFF"/>
                </a:solidFill>
                <a:latin typeface="Poppins"/>
                <a:ea typeface="Poppins"/>
                <a:cs typeface="Poppins"/>
                <a:sym typeface="Poppins"/>
              </a:rPr>
              <a:t>Where did</a:t>
            </a:r>
            <a:r>
              <a:rPr lang="en-US" dirty="0">
                <a:ea typeface="Poppins"/>
                <a:cs typeface="Poppins"/>
              </a:rPr>
              <a:t> </a:t>
            </a:r>
            <a:r>
              <a:rPr lang="en-US" sz="13000" b="1" i="0" u="none" strike="noStrike" cap="none" dirty="0" smtClean="0">
                <a:solidFill>
                  <a:srgbClr val="EB220C"/>
                </a:solidFill>
                <a:latin typeface="Poppins"/>
                <a:ea typeface="Poppins"/>
                <a:cs typeface="Poppins"/>
                <a:sym typeface="Poppins"/>
              </a:rPr>
              <a:t>”America </a:t>
            </a:r>
            <a:r>
              <a:rPr lang="en-US" sz="13000" b="1" i="0" u="none" strike="noStrike" cap="none" dirty="0">
                <a:solidFill>
                  <a:srgbClr val="EB220C"/>
                </a:solidFill>
                <a:latin typeface="Poppins"/>
                <a:ea typeface="Poppins"/>
                <a:cs typeface="Poppins"/>
                <a:sym typeface="Poppins"/>
              </a:rPr>
              <a:t>First”</a:t>
            </a:r>
            <a:r>
              <a:rPr lang="en-US" sz="13000" b="1" i="0" u="none" strike="noStrike" cap="none" dirty="0">
                <a:solidFill>
                  <a:srgbClr val="FFFFFF"/>
                </a:solidFill>
                <a:latin typeface="Poppins"/>
                <a:ea typeface="Poppins"/>
                <a:cs typeface="Poppins"/>
                <a:sym typeface="Poppins"/>
              </a:rPr>
              <a:t> </a:t>
            </a:r>
            <a:r>
              <a:rPr lang="en-US" sz="13000" b="1" i="0" u="none" strike="noStrike" cap="none" dirty="0" smtClean="0">
                <a:solidFill>
                  <a:srgbClr val="FFFFFF"/>
                </a:solidFill>
                <a:latin typeface="Poppins"/>
                <a:ea typeface="Poppins"/>
                <a:cs typeface="Poppins"/>
                <a:sym typeface="Poppins"/>
              </a:rPr>
              <a:t>come </a:t>
            </a:r>
            <a:r>
              <a:rPr lang="en-US" sz="13000" b="1" i="0" u="none" strike="noStrike" cap="none" dirty="0">
                <a:solidFill>
                  <a:srgbClr val="FFFFFF"/>
                </a:solidFill>
                <a:latin typeface="Poppins"/>
                <a:ea typeface="Poppins"/>
                <a:cs typeface="Poppins"/>
                <a:sym typeface="Poppins"/>
              </a:rPr>
              <a:t>from?</a:t>
            </a:r>
            <a:endParaRPr dirty="0"/>
          </a:p>
        </p:txBody>
      </p:sp>
      <p:pic>
        <p:nvPicPr>
          <p:cNvPr id="130" name="Google Shape;130;p9" descr="1.png"/>
          <p:cNvPicPr preferRelativeResize="0"/>
          <p:nvPr/>
        </p:nvPicPr>
        <p:blipFill rotWithShape="1">
          <a:blip r:embed="rId3">
            <a:alphaModFix amt="8423"/>
          </a:blip>
          <a:srcRect/>
          <a:stretch/>
        </p:blipFill>
        <p:spPr>
          <a:xfrm>
            <a:off x="13448092" y="2535961"/>
            <a:ext cx="15684264" cy="15684264"/>
          </a:xfrm>
          <a:prstGeom prst="rect">
            <a:avLst/>
          </a:prstGeom>
          <a:noFill/>
          <a:ln>
            <a:noFill/>
          </a:ln>
        </p:spPr>
      </p:pic>
      <p:sp>
        <p:nvSpPr>
          <p:cNvPr id="2" name="TextBox 1"/>
          <p:cNvSpPr txBox="1"/>
          <p:nvPr/>
        </p:nvSpPr>
        <p:spPr>
          <a:xfrm>
            <a:off x="1732547" y="6400800"/>
            <a:ext cx="21632779" cy="6169702"/>
          </a:xfrm>
          <a:prstGeom prst="rect">
            <a:avLst/>
          </a:prstGeom>
          <a:noFill/>
        </p:spPr>
        <p:txBody>
          <a:bodyPr wrap="square" rtlCol="0">
            <a:spAutoFit/>
          </a:bodyPr>
          <a:lstStyle/>
          <a:p>
            <a:pPr lvl="0">
              <a:spcBef>
                <a:spcPts val="4500"/>
              </a:spcBef>
              <a:buClr>
                <a:srgbClr val="FFFFFF"/>
              </a:buClr>
              <a:buSzPts val="6000"/>
            </a:pPr>
            <a:r>
              <a:rPr lang="en-US" sz="6000" dirty="0">
                <a:solidFill>
                  <a:srgbClr val="FFFFFF"/>
                </a:solidFill>
                <a:latin typeface="Poppins"/>
                <a:ea typeface="Poppins"/>
                <a:cs typeface="Poppins"/>
                <a:sym typeface="Poppins"/>
              </a:rPr>
              <a:t>The Republican Party Hierarchy: Understanding the Organization</a:t>
            </a:r>
            <a:endParaRPr lang="en-US" sz="4800" dirty="0">
              <a:latin typeface="Helvetica Neue"/>
              <a:sym typeface="Helvetica Neue"/>
            </a:endParaRPr>
          </a:p>
          <a:p>
            <a:pPr marL="646643" lvl="0" indent="-506943">
              <a:lnSpc>
                <a:spcPct val="90000"/>
              </a:lnSpc>
              <a:spcBef>
                <a:spcPts val="4500"/>
              </a:spcBef>
              <a:buClr>
                <a:srgbClr val="FFFFFF"/>
              </a:buClr>
              <a:buSzPts val="7380"/>
              <a:buFont typeface="Times"/>
              <a:buChar char="•"/>
            </a:pPr>
            <a:r>
              <a:rPr lang="en-US" sz="6000" dirty="0">
                <a:solidFill>
                  <a:srgbClr val="FFFFFF"/>
                </a:solidFill>
                <a:latin typeface="Poppins"/>
                <a:ea typeface="Poppins"/>
                <a:cs typeface="Poppins"/>
                <a:sym typeface="Poppins"/>
              </a:rPr>
              <a:t> County: Republican Executive Committee (REC)</a:t>
            </a:r>
            <a:endParaRPr lang="en-US" sz="4800" dirty="0">
              <a:latin typeface="Helvetica Neue"/>
              <a:sym typeface="Helvetica Neue"/>
            </a:endParaRPr>
          </a:p>
          <a:p>
            <a:pPr marL="646643" lvl="0" indent="-506943">
              <a:lnSpc>
                <a:spcPct val="90000"/>
              </a:lnSpc>
              <a:spcBef>
                <a:spcPts val="4500"/>
              </a:spcBef>
              <a:buClr>
                <a:srgbClr val="FFFFFF"/>
              </a:buClr>
              <a:buSzPts val="7380"/>
              <a:buFont typeface="Times"/>
              <a:buChar char="•"/>
            </a:pPr>
            <a:r>
              <a:rPr lang="en-US" sz="6000" dirty="0">
                <a:solidFill>
                  <a:srgbClr val="FFFFFF"/>
                </a:solidFill>
                <a:latin typeface="Poppins"/>
                <a:ea typeface="Poppins"/>
                <a:cs typeface="Poppins"/>
                <a:sym typeface="Poppins"/>
              </a:rPr>
              <a:t> State: The Republican Party of Florida (RPOF)</a:t>
            </a:r>
            <a:endParaRPr lang="en-US" sz="1100" b="1" dirty="0">
              <a:solidFill>
                <a:srgbClr val="00A2FF"/>
              </a:solidFill>
              <a:latin typeface="Helvetica Neue"/>
              <a:ea typeface="Helvetica Neue"/>
              <a:cs typeface="Helvetica Neue"/>
              <a:sym typeface="Helvetica Neue"/>
            </a:endParaRPr>
          </a:p>
          <a:p>
            <a:pPr marL="646643" lvl="0" indent="-506943">
              <a:lnSpc>
                <a:spcPct val="90000"/>
              </a:lnSpc>
              <a:spcBef>
                <a:spcPts val="4500"/>
              </a:spcBef>
              <a:buClr>
                <a:srgbClr val="FFFFFF"/>
              </a:buClr>
              <a:buSzPts val="7380"/>
              <a:buFont typeface="Times"/>
              <a:buChar char="•"/>
            </a:pPr>
            <a:r>
              <a:rPr lang="en-US" sz="6000" dirty="0">
                <a:solidFill>
                  <a:srgbClr val="FFFFFF"/>
                </a:solidFill>
                <a:latin typeface="Poppins"/>
                <a:ea typeface="Poppins"/>
                <a:cs typeface="Poppins"/>
                <a:sym typeface="Poppins"/>
              </a:rPr>
              <a:t> National: Republican </a:t>
            </a:r>
            <a:r>
              <a:rPr lang="en-US" sz="6000" dirty="0" smtClean="0">
                <a:solidFill>
                  <a:srgbClr val="FFFFFF"/>
                </a:solidFill>
                <a:latin typeface="Poppins"/>
                <a:ea typeface="Poppins"/>
                <a:cs typeface="Poppins"/>
                <a:sym typeface="Poppins"/>
              </a:rPr>
              <a:t>National </a:t>
            </a:r>
            <a:r>
              <a:rPr lang="en-US" sz="6000" dirty="0">
                <a:solidFill>
                  <a:srgbClr val="FFFFFF"/>
                </a:solidFill>
                <a:latin typeface="Poppins"/>
                <a:ea typeface="Poppins"/>
                <a:cs typeface="Poppins"/>
                <a:sym typeface="Poppins"/>
              </a:rPr>
              <a:t>Committee (RNC)</a:t>
            </a:r>
            <a:endParaRPr lang="en-US" sz="4800" dirty="0">
              <a:latin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57908"/>
            <a:ext cx="23774400" cy="13129846"/>
          </a:xfrm>
          <a:prstGeom prst="rect">
            <a:avLst/>
          </a:prstGeom>
        </p:spPr>
      </p:pic>
    </p:spTree>
  </p:cSld>
  <p:clrMapOvr>
    <a:masterClrMapping/>
  </p:clrMapOvr>
</p:sld>
</file>

<file path=ppt/theme/theme1.xml><?xml version="1.0" encoding="utf-8"?>
<a:theme xmlns:a="http://schemas.openxmlformats.org/drawingml/2006/main" name="30_BasicColor">
  <a:themeElements>
    <a:clrScheme name="30_BasicColor">
      <a:dk1>
        <a:srgbClr val="5E5E5E"/>
      </a:dk1>
      <a:lt1>
        <a:srgbClr val="003462"/>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0_BasicColor">
  <a:themeElements>
    <a:clrScheme name="30_BasicColor">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459</TotalTime>
  <Words>556</Words>
  <Application>Microsoft Office PowerPoint</Application>
  <PresentationFormat>Custom</PresentationFormat>
  <Paragraphs>115</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Times</vt:lpstr>
      <vt:lpstr>Arial</vt:lpstr>
      <vt:lpstr>Wingdings</vt:lpstr>
      <vt:lpstr>Poppins</vt:lpstr>
      <vt:lpstr>Helvetica Neue</vt:lpstr>
      <vt:lpstr>30_BasicColor</vt:lpstr>
      <vt:lpstr>PowerPoint Presentation</vt:lpstr>
      <vt:lpstr> The Florida America First  Playbook  Snapshot of Playbook follows…     </vt:lpstr>
      <vt:lpstr>PowerPoint Presentation</vt:lpstr>
      <vt:lpstr>America First Republicans’ issues and policies include:</vt:lpstr>
      <vt:lpstr> “America First” is centered on protecting American Citizens’ rights, property and freedom.</vt:lpstr>
      <vt:lpstr> What are the principles of the Republican Party?</vt:lpstr>
      <vt:lpstr>Principles of the Republican Party:</vt:lpstr>
      <vt:lpstr>Where did ”America First” come from?</vt:lpstr>
      <vt:lpstr>PowerPoint Presentation</vt:lpstr>
      <vt:lpstr>PowerPoint Presentation</vt:lpstr>
      <vt:lpstr>PowerPoint Presentation</vt:lpstr>
      <vt:lpstr> In the marketplace of ideas, America First wins.       Against the Republican Establishment,  America First mostly loses.. </vt:lpstr>
      <vt:lpstr>The Florida Republican Establishment doesn’t want  you talking about: </vt:lpstr>
      <vt:lpstr>  That’s why we must do it.</vt:lpstr>
      <vt:lpstr>Gather your People: form a working group of likeminded America First Republican REC members  </vt:lpstr>
      <vt:lpstr> Start Training</vt:lpstr>
      <vt:lpstr> Documents</vt:lpstr>
      <vt:lpstr>PowerPoint Presentation</vt:lpstr>
      <vt:lpstr> Be aware of your own personal weaknesses. The Establishment will exploit you with these tactics.  The larger your impact, the more the Republican Establishment will try to co-opt you. It’s predictable. </vt:lpstr>
      <vt:lpstr>Florida Watchdogs  The solution to taking back our Party… …one county at a time.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Cathi Chamberlain</dc:creator>
  <cp:lastModifiedBy>Cathi Chamberlain</cp:lastModifiedBy>
  <cp:revision>26</cp:revision>
  <dcterms:modified xsi:type="dcterms:W3CDTF">2023-11-28T02:09:26Z</dcterms:modified>
</cp:coreProperties>
</file>