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3"/>
    <p:sldId id="261" r:id="rId4"/>
    <p:sldId id="283" r:id="rId5"/>
    <p:sldId id="285" r:id="rId6"/>
  </p:sldIdLst>
  <p:sldSz cx="12192000" cy="6858000"/>
  <p:notesSz cx="7103745" cy="10234295"/>
  <p:embeddedFontLst>
    <p:embeddedFont>
      <p:font typeface="字语坊墨染行楷" panose="02000503000000000000" charset="-122"/>
      <p:regular r:id="rId1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font" Target="fonts/font1.fntdata"/><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2" Type="http://schemas.openxmlformats.org/officeDocument/2006/relationships/image" Target="../media/image3.png"/><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5.png"/><Relationship Id="rId3" Type="http://schemas.openxmlformats.org/officeDocument/2006/relationships/tags" Target="../tags/tag7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media/image9.png"/><Relationship Id="rId3" Type="http://schemas.openxmlformats.org/officeDocument/2006/relationships/tags" Target="../tags/tag81.xml"/><Relationship Id="rId2" Type="http://schemas.openxmlformats.org/officeDocument/2006/relationships/image" Target="../media/image1.jpeg"/><Relationship Id="rId10" Type="http://schemas.openxmlformats.org/officeDocument/2006/relationships/tags" Target="../tags/tag8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image" Target="../media/image5.png"/><Relationship Id="rId3" Type="http://schemas.openxmlformats.org/officeDocument/2006/relationships/tags" Target="../tags/tag8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5.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1.jpeg"/><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image" Target="../media/image10.png"/><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image" Target="../media/image1.jpeg"/><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image" Target="../media/image10.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1.jpeg"/><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10.png"/><Relationship Id="rId3" Type="http://schemas.openxmlformats.org/officeDocument/2006/relationships/tags" Target="../tags/tag116.xml"/><Relationship Id="rId2" Type="http://schemas.openxmlformats.org/officeDocument/2006/relationships/image" Target="../media/image1.jpeg"/><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image" Target="../media/image11.png"/><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1.jpeg"/><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image" Target="../media/image12.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1.jpeg"/><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image" Target="../media/image5.png"/><Relationship Id="rId3" Type="http://schemas.openxmlformats.org/officeDocument/2006/relationships/tags" Target="../tags/tag9.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6.png"/><Relationship Id="rId3" Type="http://schemas.openxmlformats.org/officeDocument/2006/relationships/tags" Target="../tags/tag15.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image" Target="../media/image1.jpeg"/><Relationship Id="rId19" Type="http://schemas.openxmlformats.org/officeDocument/2006/relationships/tags" Target="../tags/tag29.xml"/><Relationship Id="rId18" Type="http://schemas.openxmlformats.org/officeDocument/2006/relationships/image" Target="../media/image7.png"/><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5.png"/><Relationship Id="rId3" Type="http://schemas.openxmlformats.org/officeDocument/2006/relationships/tags" Target="../tags/tag39.xml"/><Relationship Id="rId2" Type="http://schemas.openxmlformats.org/officeDocument/2006/relationships/image" Target="../media/image1.jpeg"/><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5.png"/><Relationship Id="rId3" Type="http://schemas.openxmlformats.org/officeDocument/2006/relationships/tags" Target="../tags/tag46.xml"/><Relationship Id="rId2" Type="http://schemas.openxmlformats.org/officeDocument/2006/relationships/image" Target="../media/image1.jpeg"/><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image" Target="../media/image8.png"/><Relationship Id="rId3" Type="http://schemas.openxmlformats.org/officeDocument/2006/relationships/tags" Target="../tags/tag5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5.png"/><Relationship Id="rId3" Type="http://schemas.openxmlformats.org/officeDocument/2006/relationships/tags" Target="../tags/tag63.xml"/><Relationship Id="rId2" Type="http://schemas.openxmlformats.org/officeDocument/2006/relationships/image" Target="../media/image1.jpeg"/><Relationship Id="rId10" Type="http://schemas.openxmlformats.org/officeDocument/2006/relationships/tags" Target="../tags/tag6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5.png"/><Relationship Id="rId3" Type="http://schemas.openxmlformats.org/officeDocument/2006/relationships/tags" Target="../tags/tag7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descr="图片包含 就坐, 植物&#10;&#10;已生成高可信度的说明"/>
          <p:cNvPicPr>
            <a:picLocks noChangeAspect="1"/>
          </p:cNvPicPr>
          <p:nvPr>
            <p:custDataLst>
              <p:tags r:id="rId3"/>
            </p:custDataLst>
          </p:nvPr>
        </p:nvPicPr>
        <p:blipFill>
          <a:blip r:embed="rId4" cstate="email"/>
          <a:stretch>
            <a:fillRect/>
          </a:stretch>
        </p:blipFill>
        <p:spPr>
          <a:xfrm rot="18120000" flipH="1" flipV="1">
            <a:off x="10040620" y="4591685"/>
            <a:ext cx="1991360" cy="1859280"/>
          </a:xfrm>
          <a:prstGeom prst="rect">
            <a:avLst/>
          </a:prstGeom>
        </p:spPr>
      </p:pic>
      <p:sp>
        <p:nvSpPr>
          <p:cNvPr id="9" name="矩形 8"/>
          <p:cNvSpPr/>
          <p:nvPr>
            <p:custDataLst>
              <p:tags r:id="rId5"/>
            </p:custDataLst>
          </p:nvPr>
        </p:nvSpPr>
        <p:spPr>
          <a:xfrm>
            <a:off x="5699760" y="3315335"/>
            <a:ext cx="5683885" cy="12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p:cNvSpPr>
            <a:spLocks noGrp="1"/>
          </p:cNvSpPr>
          <p:nvPr>
            <p:ph type="ctrTitle" hasCustomPrompt="1"/>
            <p:custDataLst>
              <p:tags r:id="rId6"/>
            </p:custDataLst>
          </p:nvPr>
        </p:nvSpPr>
        <p:spPr>
          <a:xfrm>
            <a:off x="5684916" y="1374170"/>
            <a:ext cx="5698729" cy="1876341"/>
          </a:xfrm>
        </p:spPr>
        <p:txBody>
          <a:bodyPr lIns="90000" tIns="46800" rIns="90000" bIns="46800" anchor="b" anchorCtr="0">
            <a:normAutofit/>
          </a:bodyPr>
          <a:lstStyle>
            <a:lvl1pPr algn="ctr">
              <a:lnSpc>
                <a:spcPct val="130000"/>
              </a:lnSpc>
              <a:defRPr sz="8000" b="0" u="none" strike="noStrike" kern="1200" cap="none" spc="200" normalizeH="0" baseline="0">
                <a:solidFill>
                  <a:schemeClr val="accent1"/>
                </a:solidFill>
                <a:latin typeface="Arial" panose="020B060402020209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5699760" y="3367459"/>
            <a:ext cx="5683885" cy="950984"/>
          </a:xfrm>
        </p:spPr>
        <p:txBody>
          <a:bodyPr lIns="90000" tIns="46800" rIns="90000" bIns="46800">
            <a:normAutofit/>
          </a:bodyPr>
          <a:lstStyle>
            <a:lvl1pPr marL="0" indent="0" algn="ctr" eaLnBrk="1" fontAlgn="auto" latinLnBrk="0" hangingPunct="1">
              <a:lnSpc>
                <a:spcPct val="130000"/>
              </a:lnSpc>
              <a:buNone/>
              <a:defRPr sz="20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pic>
        <p:nvPicPr>
          <p:cNvPr id="12" name="图片 11"/>
          <p:cNvPicPr>
            <a:picLocks noChangeAspect="1"/>
          </p:cNvPicPr>
          <p:nvPr>
            <p:custDataLst>
              <p:tags r:id="rId11"/>
            </p:custDataLst>
          </p:nvPr>
        </p:nvPicPr>
        <p:blipFill>
          <a:blip r:embed="rId12"/>
          <a:stretch>
            <a:fillRect/>
          </a:stretch>
        </p:blipFill>
        <p:spPr>
          <a:xfrm>
            <a:off x="0" y="0"/>
            <a:ext cx="5698729"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3" name="日期占位符 2"/>
          <p:cNvSpPr>
            <a:spLocks noGrp="1"/>
          </p:cNvSpPr>
          <p:nvPr>
            <p:ph type="dt" sz="half" idx="10"/>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lvl1pPr>
              <a:defRPr>
                <a:solidFill>
                  <a:schemeClr val="tx1">
                    <a:lumMod val="75000"/>
                    <a:lumOff val="25000"/>
                  </a:schemeClr>
                </a:solidFill>
                <a:latin typeface="隶书" panose="02010509060101010101" pitchFamily="49" charset="-122"/>
                <a:ea typeface="隶书" panose="02010509060101010101" pitchFamily="49" charset="-122"/>
              </a:defRPr>
            </a:lvl1pPr>
            <a:lvl2pPr>
              <a:defRPr>
                <a:solidFill>
                  <a:schemeClr val="tx1">
                    <a:lumMod val="75000"/>
                    <a:lumOff val="25000"/>
                  </a:schemeClr>
                </a:solidFill>
                <a:latin typeface="隶书" panose="02010509060101010101" pitchFamily="49" charset="-122"/>
                <a:ea typeface="隶书" panose="02010509060101010101" pitchFamily="49" charset="-122"/>
              </a:defRPr>
            </a:lvl2pPr>
            <a:lvl3pPr>
              <a:defRPr>
                <a:solidFill>
                  <a:schemeClr val="tx1">
                    <a:lumMod val="75000"/>
                    <a:lumOff val="25000"/>
                  </a:schemeClr>
                </a:solidFill>
                <a:latin typeface="隶书" panose="02010509060101010101" pitchFamily="49" charset="-122"/>
                <a:ea typeface="隶书" panose="02010509060101010101" pitchFamily="49" charset="-122"/>
              </a:defRPr>
            </a:lvl3pPr>
            <a:lvl4pPr>
              <a:defRPr>
                <a:solidFill>
                  <a:schemeClr val="tx1">
                    <a:lumMod val="75000"/>
                    <a:lumOff val="25000"/>
                  </a:schemeClr>
                </a:solidFill>
                <a:latin typeface="隶书" panose="02010509060101010101" pitchFamily="49" charset="-122"/>
                <a:ea typeface="隶书" panose="02010509060101010101" pitchFamily="49" charset="-122"/>
              </a:defRPr>
            </a:lvl4pPr>
            <a:lvl5pPr>
              <a:defRPr>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descr="图片包含 室内, 餐桌, 鲜花&#10;&#10;已生成高可信度的说明"/>
          <p:cNvPicPr>
            <a:picLocks noChangeAspect="1"/>
          </p:cNvPicPr>
          <p:nvPr>
            <p:custDataLst>
              <p:tags r:id="rId3"/>
            </p:custDataLst>
          </p:nvPr>
        </p:nvPicPr>
        <p:blipFill rotWithShape="1">
          <a:blip r:embed="rId4" cstate="email"/>
          <a:srcRect/>
          <a:stretch>
            <a:fillRect/>
          </a:stretch>
        </p:blipFill>
        <p:spPr>
          <a:xfrm>
            <a:off x="0" y="1086485"/>
            <a:ext cx="5958840" cy="5812155"/>
          </a:xfrm>
          <a:prstGeom prst="rect">
            <a:avLst/>
          </a:prstGeom>
        </p:spPr>
      </p:pic>
      <p:sp>
        <p:nvSpPr>
          <p:cNvPr id="2" name="标题 1"/>
          <p:cNvSpPr>
            <a:spLocks noGrp="1"/>
          </p:cNvSpPr>
          <p:nvPr>
            <p:ph type="title" hasCustomPrompt="1"/>
            <p:custDataLst>
              <p:tags r:id="rId5"/>
            </p:custDataLst>
          </p:nvPr>
        </p:nvSpPr>
        <p:spPr>
          <a:xfrm>
            <a:off x="5663238" y="1562100"/>
            <a:ext cx="5683885" cy="1673628"/>
          </a:xfrm>
        </p:spPr>
        <p:txBody>
          <a:bodyPr vert="horz" lIns="90170" tIns="46990" rIns="90170" bIns="46990" rtlCol="0" anchor="b" anchorCtr="0">
            <a:normAutofit/>
          </a:bodyPr>
          <a:lstStyle>
            <a:lvl1pPr marL="0" marR="0" algn="ctr" defTabSz="914400" rtl="0" eaLnBrk="1" fontAlgn="auto" latinLnBrk="0" hangingPunct="1">
              <a:lnSpc>
                <a:spcPct val="130000"/>
              </a:lnSpc>
              <a:buNone/>
              <a:defRPr kumimoji="0" lang="zh-CN" altLang="en-US" sz="8800" b="0" i="0" u="none" strike="noStrike" kern="1200" cap="none" spc="200" normalizeH="0" baseline="0" noProof="1" dirty="0">
                <a:solidFill>
                  <a:schemeClr val="accent1"/>
                </a:solidFill>
                <a:uFillTx/>
                <a:latin typeface="Arial" panose="020B060402020209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矩形 6"/>
          <p:cNvSpPr/>
          <p:nvPr>
            <p:custDataLst>
              <p:tags r:id="rId9"/>
            </p:custDataLst>
          </p:nvPr>
        </p:nvSpPr>
        <p:spPr>
          <a:xfrm>
            <a:off x="5699760" y="3315335"/>
            <a:ext cx="5683885" cy="12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占位符 8"/>
          <p:cNvSpPr>
            <a:spLocks noGrp="1"/>
          </p:cNvSpPr>
          <p:nvPr>
            <p:ph type="body" sz="quarter" idx="13" hasCustomPrompt="1"/>
            <p:custDataLst>
              <p:tags r:id="rId10"/>
            </p:custDataLst>
          </p:nvPr>
        </p:nvSpPr>
        <p:spPr>
          <a:xfrm>
            <a:off x="5663238" y="3378200"/>
            <a:ext cx="5683885" cy="1435100"/>
          </a:xfrm>
        </p:spPr>
        <p:txBody>
          <a:bodyPr lIns="90170" tIns="46990" rIns="90170" bIns="46990">
            <a:normAutofit/>
          </a:bodyPr>
          <a:lstStyle>
            <a:lvl1pPr marL="0" indent="0" algn="ctr">
              <a:lnSpc>
                <a:spcPct val="130000"/>
              </a:lnSpc>
              <a:buNone/>
              <a:defRPr sz="2200" u="none" strike="noStrike" kern="1200" cap="none" spc="200" normalizeH="0" baseline="0">
                <a:solidFill>
                  <a:schemeClr val="tx1">
                    <a:lumMod val="75000"/>
                    <a:lumOff val="25000"/>
                  </a:schemeClr>
                </a:solidFill>
                <a:latin typeface="Arial" panose="020B0604020202090204" pitchFamily="34" charset="0"/>
                <a:ea typeface="隶书" panose="02010509060101010101" pitchFamily="49" charset="-122"/>
              </a:defRPr>
            </a:lvl1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标题 1"/>
          <p:cNvSpPr>
            <a:spLocks noGrp="1"/>
          </p:cNvSpPr>
          <p:nvPr>
            <p:ph type="title"/>
            <p:custDataLst>
              <p:tags r:id="rId5"/>
            </p:custDataLst>
          </p:nvPr>
        </p:nvSpPr>
        <p:spPr/>
        <p:txBody>
          <a:bodyPr/>
          <a:lstStyle>
            <a:lvl1pPr>
              <a:defRPr baseline="0">
                <a:solidFill>
                  <a:schemeClr val="tx1">
                    <a:lumMod val="75000"/>
                    <a:lumOff val="25000"/>
                  </a:schemeClr>
                </a:solidFill>
                <a:latin typeface="隶书" panose="02010509060101010101" pitchFamily="49" charset="-122"/>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custDataLst>
              <p:tags r:id="rId3"/>
            </p:custDataLst>
          </p:nvPr>
        </p:nvSpPr>
        <p:spPr>
          <a:xfrm>
            <a:off x="292100" y="304800"/>
            <a:ext cx="1160780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10" name="图片 9"/>
          <p:cNvPicPr>
            <a:picLocks noChangeAspect="1"/>
          </p:cNvPicPr>
          <p:nvPr>
            <p:custDataLst>
              <p:tags r:id="rId4"/>
            </p:custDataLst>
          </p:nvPr>
        </p:nvPicPr>
        <p:blipFill>
          <a:blip r:embed="rId5"/>
          <a:stretch>
            <a:fillRect/>
          </a:stretch>
        </p:blipFill>
        <p:spPr>
          <a:xfrm>
            <a:off x="0" y="4858339"/>
            <a:ext cx="2042337" cy="1999661"/>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custDataLst>
              <p:tags r:id="rId3"/>
            </p:custDataLst>
          </p:nvPr>
        </p:nvSpPr>
        <p:spPr>
          <a:xfrm>
            <a:off x="0" y="0"/>
            <a:ext cx="48234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隶书" panose="02010509060101010101" pitchFamily="49" charset="-122"/>
              <a:ea typeface="隶书" panose="02010509060101010101" pitchFamily="49" charset="-122"/>
              <a:cs typeface="Viner Hand ITC" panose="03070502030502020203" charset="0"/>
              <a:sym typeface="+mn-ea"/>
            </a:endParaRPr>
          </a:p>
        </p:txBody>
      </p:sp>
      <p:pic>
        <p:nvPicPr>
          <p:cNvPr id="11" name="图片 10"/>
          <p:cNvPicPr>
            <a:picLocks noChangeAspect="1"/>
          </p:cNvPicPr>
          <p:nvPr>
            <p:custDataLst>
              <p:tags r:id="rId4"/>
            </p:custDataLst>
          </p:nvPr>
        </p:nvPicPr>
        <p:blipFill>
          <a:blip r:embed="rId5"/>
          <a:stretch>
            <a:fillRect/>
          </a:stretch>
        </p:blipFill>
        <p:spPr>
          <a:xfrm>
            <a:off x="10393524" y="0"/>
            <a:ext cx="1798476" cy="221304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custDataLst>
              <p:tags r:id="rId3"/>
            </p:custDataLst>
          </p:nvPr>
        </p:nvSpPr>
        <p:spPr>
          <a:xfrm>
            <a:off x="-98" y="-28"/>
            <a:ext cx="12192098" cy="266402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隶书" panose="02010509060101010101" pitchFamily="49" charset="-122"/>
              <a:ea typeface="隶书" panose="02010509060101010101" pitchFamily="49" charset="-122"/>
              <a:cs typeface="Viner Hand ITC" panose="03070502030502020203" charset="0"/>
              <a:sym typeface="+mn-ea"/>
            </a:endParaRPr>
          </a:p>
        </p:txBody>
      </p:sp>
      <p:pic>
        <p:nvPicPr>
          <p:cNvPr id="12" name="图片 11"/>
          <p:cNvPicPr>
            <a:picLocks noChangeAspect="1"/>
          </p:cNvPicPr>
          <p:nvPr>
            <p:custDataLst>
              <p:tags r:id="rId4"/>
            </p:custDataLst>
          </p:nvPr>
        </p:nvPicPr>
        <p:blipFill>
          <a:blip r:embed="rId5"/>
          <a:stretch>
            <a:fillRect/>
          </a:stretch>
        </p:blipFill>
        <p:spPr>
          <a:xfrm>
            <a:off x="10393524" y="-28"/>
            <a:ext cx="1798476" cy="221304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a:blip r:embed="rId4"/>
          <a:stretch>
            <a:fillRect/>
          </a:stretch>
        </p:blipFill>
        <p:spPr>
          <a:xfrm>
            <a:off x="10393524" y="-28"/>
            <a:ext cx="1798476" cy="2213040"/>
          </a:xfrm>
          <a:prstGeom prst="rect">
            <a:avLst/>
          </a:prstGeom>
        </p:spPr>
      </p:pic>
      <p:sp>
        <p:nvSpPr>
          <p:cNvPr id="10" name="矩形 9"/>
          <p:cNvSpPr/>
          <p:nvPr>
            <p:custDataLst>
              <p:tags r:id="rId5"/>
            </p:custDataLst>
          </p:nvPr>
        </p:nvSpPr>
        <p:spPr>
          <a:xfrm>
            <a:off x="-98" y="5029200"/>
            <a:ext cx="12192098" cy="182879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隶书" panose="02010509060101010101" pitchFamily="49" charset="-122"/>
              <a:ea typeface="隶书" panose="02010509060101010101" pitchFamily="49"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custDataLst>
              <p:tags r:id="rId3"/>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隶书" panose="02010509060101010101" pitchFamily="49" charset="-122"/>
              <a:ea typeface="隶书" panose="02010509060101010101" pitchFamily="49" charset="-122"/>
              <a:cs typeface="Viner Hand ITC" panose="03070502030502020203" charset="0"/>
              <a:sym typeface="+mn-ea"/>
            </a:endParaRPr>
          </a:p>
        </p:txBody>
      </p:sp>
      <p:pic>
        <p:nvPicPr>
          <p:cNvPr id="14" name="图片 13"/>
          <p:cNvPicPr>
            <a:picLocks noChangeAspect="1"/>
          </p:cNvPicPr>
          <p:nvPr>
            <p:custDataLst>
              <p:tags r:id="rId4"/>
            </p:custDataLst>
          </p:nvPr>
        </p:nvPicPr>
        <p:blipFill>
          <a:blip r:embed="rId5"/>
          <a:stretch>
            <a:fillRect/>
          </a:stretch>
        </p:blipFill>
        <p:spPr>
          <a:xfrm>
            <a:off x="0" y="4772987"/>
            <a:ext cx="2133785" cy="2085013"/>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Arial" panose="020B060402020209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1339515"/>
            <a:ext cx="12192000" cy="4190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隶书" panose="02010509060101010101" pitchFamily="49" charset="-122"/>
              <a:ea typeface="隶书" panose="02010509060101010101" pitchFamily="49" charset="-122"/>
              <a:cs typeface="Viner Hand ITC" panose="03070502030502020203" charset="0"/>
              <a:sym typeface="+mn-ea"/>
            </a:endParaRPr>
          </a:p>
        </p:txBody>
      </p:sp>
      <p:pic>
        <p:nvPicPr>
          <p:cNvPr id="11" name="图片 10"/>
          <p:cNvPicPr>
            <a:picLocks noChangeAspect="1"/>
          </p:cNvPicPr>
          <p:nvPr>
            <p:custDataLst>
              <p:tags r:id="rId4"/>
            </p:custDataLst>
          </p:nvPr>
        </p:nvPicPr>
        <p:blipFill>
          <a:blip r:embed="rId5"/>
          <a:srcRect/>
          <a:stretch>
            <a:fillRect/>
          </a:stretch>
        </p:blipFill>
        <p:spPr>
          <a:xfrm>
            <a:off x="0" y="1"/>
            <a:ext cx="2152075" cy="2032619"/>
          </a:xfrm>
          <a:custGeom>
            <a:avLst/>
            <a:gdLst>
              <a:gd name="connsiteX0" fmla="*/ 0 w 2152075"/>
              <a:gd name="connsiteY0" fmla="*/ 0 h 2032619"/>
              <a:gd name="connsiteX1" fmla="*/ 2152075 w 2152075"/>
              <a:gd name="connsiteY1" fmla="*/ 0 h 2032619"/>
              <a:gd name="connsiteX2" fmla="*/ 2152075 w 2152075"/>
              <a:gd name="connsiteY2" fmla="*/ 2032619 h 2032619"/>
              <a:gd name="connsiteX3" fmla="*/ 0 w 2152075"/>
              <a:gd name="connsiteY3" fmla="*/ 2032619 h 2032619"/>
            </a:gdLst>
            <a:ahLst/>
            <a:cxnLst>
              <a:cxn ang="0">
                <a:pos x="connsiteX0" y="connsiteY0"/>
              </a:cxn>
              <a:cxn ang="0">
                <a:pos x="connsiteX1" y="connsiteY1"/>
              </a:cxn>
              <a:cxn ang="0">
                <a:pos x="connsiteX2" y="connsiteY2"/>
              </a:cxn>
              <a:cxn ang="0">
                <a:pos x="connsiteX3" y="connsiteY3"/>
              </a:cxn>
            </a:cxnLst>
            <a:rect l="l" t="t" r="r" b="b"/>
            <a:pathLst>
              <a:path w="2152075" h="2032619">
                <a:moveTo>
                  <a:pt x="0" y="0"/>
                </a:moveTo>
                <a:lnTo>
                  <a:pt x="2152075" y="0"/>
                </a:lnTo>
                <a:lnTo>
                  <a:pt x="2152075" y="2032619"/>
                </a:lnTo>
                <a:lnTo>
                  <a:pt x="0" y="2032619"/>
                </a:lnTo>
                <a:close/>
              </a:path>
            </a:pathLst>
          </a:custGeom>
        </p:spPr>
      </p:pic>
      <p:sp>
        <p:nvSpPr>
          <p:cNvPr id="2" name="标题 1"/>
          <p:cNvSpPr>
            <a:spLocks noGrp="1"/>
          </p:cNvSpPr>
          <p:nvPr>
            <p:ph type="title" hasCustomPrompt="1"/>
            <p:custDataLst>
              <p:tags r:id="rId6"/>
            </p:custDataLst>
          </p:nvPr>
        </p:nvSpPr>
        <p:spPr>
          <a:xfrm>
            <a:off x="1522800" y="1339200"/>
            <a:ext cx="9144000" cy="2386800"/>
          </a:xfrm>
        </p:spPr>
        <p:txBody>
          <a:bodyPr anchor="b">
            <a:normAutofit/>
          </a:bodyPr>
          <a:lstStyle>
            <a:lvl1pPr algn="ctr">
              <a:defRPr sz="6000" u="none" strike="noStrike" kern="1200" cap="none" spc="200" normalizeH="0" baseline="0">
                <a:solidFill>
                  <a:schemeClr val="accent1"/>
                </a:solidFill>
                <a:latin typeface="Arial" panose="020B060402020209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normAutofit/>
          </a:bodyPr>
          <a:lstStyle>
            <a:lvl1pPr algn="ctr">
              <a:defRPr u="none" strike="noStrike" kern="1200" cap="none" spc="200" normalizeH="0" baseline="0">
                <a:solidFill>
                  <a:schemeClr val="tx1">
                    <a:lumMod val="85000"/>
                    <a:lumOff val="15000"/>
                  </a:schemeClr>
                </a:solidFill>
                <a:latin typeface="Arial" panose="020B060402020209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custDataLst>
              <p:tags r:id="rId3"/>
            </p:custDataLst>
          </p:nvPr>
        </p:nvPicPr>
        <p:blipFill>
          <a:blip r:embed="rId4" cstate="email"/>
          <a:stretch>
            <a:fillRect/>
          </a:stretch>
        </p:blipFill>
        <p:spPr>
          <a:xfrm>
            <a:off x="6097898" y="748400"/>
            <a:ext cx="6094102" cy="6094102"/>
          </a:xfrm>
          <a:prstGeom prst="rect">
            <a:avLst/>
          </a:prstGeom>
        </p:spPr>
      </p:pic>
      <p:grpSp>
        <p:nvGrpSpPr>
          <p:cNvPr id="8" name="组合 7"/>
          <p:cNvGrpSpPr/>
          <p:nvPr>
            <p:custDataLst>
              <p:tags r:id="rId5"/>
            </p:custDataLst>
          </p:nvPr>
        </p:nvGrpSpPr>
        <p:grpSpPr>
          <a:xfrm>
            <a:off x="2287325" y="2567045"/>
            <a:ext cx="1047562" cy="1057910"/>
            <a:chOff x="876300" y="409575"/>
            <a:chExt cx="914400" cy="923925"/>
          </a:xfrm>
        </p:grpSpPr>
        <p:cxnSp>
          <p:nvCxnSpPr>
            <p:cNvPr id="9" name="直接连接符 8"/>
            <p:cNvCxnSpPr/>
            <p:nvPr>
              <p:custDataLst>
                <p:tags r:id="rId6"/>
              </p:custDataLst>
            </p:nvPr>
          </p:nvCxnSpPr>
          <p:spPr>
            <a:xfrm>
              <a:off x="876300" y="409575"/>
              <a:ext cx="914400" cy="9239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flipV="1">
              <a:off x="876300" y="409575"/>
              <a:ext cx="91440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13" idx="0"/>
              <a:endCxn id="13" idx="2"/>
            </p:cNvCxnSpPr>
            <p:nvPr>
              <p:custDataLst>
                <p:tags r:id="rId8"/>
              </p:custDataLst>
            </p:nvPr>
          </p:nvCxnSpPr>
          <p:spPr>
            <a:xfrm>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rot="5400000">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10"/>
              </p:custDataLst>
            </p:nvPr>
          </p:nvSpPr>
          <p:spPr>
            <a:xfrm>
              <a:off x="876300" y="409575"/>
              <a:ext cx="914400" cy="914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endParaRPr>
            </a:p>
          </p:txBody>
        </p:sp>
      </p:grpSp>
      <p:grpSp>
        <p:nvGrpSpPr>
          <p:cNvPr id="14" name="组合 13"/>
          <p:cNvGrpSpPr/>
          <p:nvPr>
            <p:custDataLst>
              <p:tags r:id="rId11"/>
            </p:custDataLst>
          </p:nvPr>
        </p:nvGrpSpPr>
        <p:grpSpPr>
          <a:xfrm>
            <a:off x="2301225" y="3822440"/>
            <a:ext cx="1047562" cy="1057910"/>
            <a:chOff x="876300" y="409575"/>
            <a:chExt cx="914400" cy="923925"/>
          </a:xfrm>
        </p:grpSpPr>
        <p:cxnSp>
          <p:nvCxnSpPr>
            <p:cNvPr id="15" name="直接连接符 14"/>
            <p:cNvCxnSpPr/>
            <p:nvPr>
              <p:custDataLst>
                <p:tags r:id="rId12"/>
              </p:custDataLst>
            </p:nvPr>
          </p:nvCxnSpPr>
          <p:spPr>
            <a:xfrm>
              <a:off x="876300" y="409575"/>
              <a:ext cx="914400" cy="9239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3"/>
              </p:custDataLst>
            </p:nvPr>
          </p:nvCxnSpPr>
          <p:spPr>
            <a:xfrm flipV="1">
              <a:off x="876300" y="409575"/>
              <a:ext cx="91440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9" idx="0"/>
              <a:endCxn id="19" idx="2"/>
            </p:cNvCxnSpPr>
            <p:nvPr>
              <p:custDataLst>
                <p:tags r:id="rId14"/>
              </p:custDataLst>
            </p:nvPr>
          </p:nvCxnSpPr>
          <p:spPr>
            <a:xfrm>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rot="5400000">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p:custDataLst>
                <p:tags r:id="rId16"/>
              </p:custDataLst>
            </p:nvPr>
          </p:nvSpPr>
          <p:spPr>
            <a:xfrm>
              <a:off x="876300" y="409575"/>
              <a:ext cx="914400" cy="914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endParaRPr>
            </a:p>
          </p:txBody>
        </p:sp>
      </p:grpSp>
      <p:pic>
        <p:nvPicPr>
          <p:cNvPr id="20" name="333"/>
          <p:cNvPicPr>
            <a:picLocks noChangeAspect="1"/>
          </p:cNvPicPr>
          <p:nvPr>
            <p:custDataLst>
              <p:tags r:id="rId17"/>
            </p:custDataLst>
          </p:nvPr>
        </p:nvPicPr>
        <p:blipFill>
          <a:blip r:embed="rId18" cstate="email"/>
          <a:stretch>
            <a:fillRect/>
          </a:stretch>
        </p:blipFill>
        <p:spPr>
          <a:xfrm>
            <a:off x="1442954" y="1370241"/>
            <a:ext cx="483870" cy="467732"/>
          </a:xfrm>
          <a:prstGeom prst="rect">
            <a:avLst/>
          </a:prstGeom>
        </p:spPr>
      </p:pic>
      <p:grpSp>
        <p:nvGrpSpPr>
          <p:cNvPr id="21" name="组合 20"/>
          <p:cNvGrpSpPr/>
          <p:nvPr>
            <p:custDataLst>
              <p:tags r:id="rId19"/>
            </p:custDataLst>
          </p:nvPr>
        </p:nvGrpSpPr>
        <p:grpSpPr>
          <a:xfrm>
            <a:off x="2287325" y="1311086"/>
            <a:ext cx="1047562" cy="1058474"/>
            <a:chOff x="876300" y="409575"/>
            <a:chExt cx="914400" cy="923925"/>
          </a:xfrm>
        </p:grpSpPr>
        <p:cxnSp>
          <p:nvCxnSpPr>
            <p:cNvPr id="22" name="直接连接符 21"/>
            <p:cNvCxnSpPr/>
            <p:nvPr>
              <p:custDataLst>
                <p:tags r:id="rId20"/>
              </p:custDataLst>
            </p:nvPr>
          </p:nvCxnSpPr>
          <p:spPr>
            <a:xfrm>
              <a:off x="876300" y="409575"/>
              <a:ext cx="914400" cy="92392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1"/>
              </p:custDataLst>
            </p:nvPr>
          </p:nvCxnSpPr>
          <p:spPr>
            <a:xfrm flipV="1">
              <a:off x="876300" y="409575"/>
              <a:ext cx="91440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6" idx="0"/>
              <a:endCxn id="26" idx="2"/>
            </p:cNvCxnSpPr>
            <p:nvPr>
              <p:custDataLst>
                <p:tags r:id="rId22"/>
              </p:custDataLst>
            </p:nvPr>
          </p:nvCxnSpPr>
          <p:spPr>
            <a:xfrm>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23"/>
              </p:custDataLst>
            </p:nvPr>
          </p:nvCxnSpPr>
          <p:spPr>
            <a:xfrm rot="5400000">
              <a:off x="1333500" y="409575"/>
              <a:ext cx="0" cy="9144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24"/>
              </p:custDataLst>
            </p:nvPr>
          </p:nvSpPr>
          <p:spPr>
            <a:xfrm>
              <a:off x="876300" y="409575"/>
              <a:ext cx="914400" cy="914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endParaRPr>
            </a:p>
          </p:txBody>
        </p:sp>
      </p:grpSp>
      <p:sp>
        <p:nvSpPr>
          <p:cNvPr id="2" name="标题 1"/>
          <p:cNvSpPr>
            <a:spLocks noGrp="1"/>
          </p:cNvSpPr>
          <p:nvPr>
            <p:ph type="title" hasCustomPrompt="1"/>
            <p:custDataLst>
              <p:tags r:id="rId25"/>
            </p:custDataLst>
          </p:nvPr>
        </p:nvSpPr>
        <p:spPr>
          <a:xfrm>
            <a:off x="1181600" y="1834867"/>
            <a:ext cx="1042438" cy="3994291"/>
          </a:xfrm>
        </p:spPr>
        <p:txBody>
          <a:bodyPr vert="eaVert" lIns="101600" tIns="38100" rIns="63500" bIns="38100" anchor="ctr" anchorCtr="0">
            <a:normAutofit/>
          </a:bodyPr>
          <a:lstStyle>
            <a:lvl1pPr algn="ctr">
              <a:lnSpc>
                <a:spcPct val="130000"/>
              </a:lnSpc>
              <a:defRPr sz="2800" b="0" u="none" strike="noStrike" kern="1200" cap="none" spc="200" normalizeH="0" baseline="0">
                <a:solidFill>
                  <a:schemeClr val="tx1">
                    <a:lumMod val="75000"/>
                    <a:lumOff val="25000"/>
                  </a:schemeClr>
                </a:solidFill>
                <a:uFillTx/>
                <a:latin typeface="Arial" panose="020B060402020209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2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7"/>
            </p:custDataLst>
          </p:nvPr>
        </p:nvSpPr>
        <p:spPr/>
        <p:txBody>
          <a:bodyPr/>
          <a:lstStyle/>
          <a:p>
            <a:endParaRPr lang="zh-CN" altLang="en-US"/>
          </a:p>
        </p:txBody>
      </p:sp>
      <p:sp>
        <p:nvSpPr>
          <p:cNvPr id="6" name="灯片编号占位符 5"/>
          <p:cNvSpPr>
            <a:spLocks noGrp="1"/>
          </p:cNvSpPr>
          <p:nvPr>
            <p:ph type="sldNum" sz="quarter" idx="12"/>
            <p:custDataLst>
              <p:tags r:id="rId2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solidFill>
                  <a:schemeClr val="tx1">
                    <a:lumMod val="75000"/>
                    <a:lumOff val="25000"/>
                  </a:schemeClr>
                </a:solidFill>
                <a:latin typeface="隶书" panose="02010509060101010101" pitchFamily="49" charset="-122"/>
                <a:ea typeface="隶书" panose="02010509060101010101" pitchFamily="49" charset="-122"/>
              </a:defRPr>
            </a:lvl1pPr>
            <a:lvl2pPr>
              <a:defRPr sz="1600">
                <a:solidFill>
                  <a:schemeClr val="tx1">
                    <a:lumMod val="75000"/>
                    <a:lumOff val="25000"/>
                  </a:schemeClr>
                </a:solidFill>
                <a:latin typeface="隶书" panose="02010509060101010101" pitchFamily="49" charset="-122"/>
                <a:ea typeface="隶书" panose="02010509060101010101" pitchFamily="49" charset="-122"/>
              </a:defRPr>
            </a:lvl2pPr>
            <a:lvl3pPr>
              <a:defRPr sz="1600">
                <a:solidFill>
                  <a:schemeClr val="tx1">
                    <a:lumMod val="75000"/>
                    <a:lumOff val="25000"/>
                  </a:schemeClr>
                </a:solidFill>
                <a:latin typeface="隶书" panose="02010509060101010101" pitchFamily="49" charset="-122"/>
                <a:ea typeface="隶书" panose="02010509060101010101" pitchFamily="49" charset="-122"/>
              </a:defRPr>
            </a:lvl3pPr>
            <a:lvl4pPr>
              <a:defRPr sz="1600">
                <a:solidFill>
                  <a:schemeClr val="tx1">
                    <a:lumMod val="75000"/>
                    <a:lumOff val="25000"/>
                  </a:schemeClr>
                </a:solidFill>
                <a:latin typeface="隶书" panose="02010509060101010101" pitchFamily="49" charset="-122"/>
                <a:ea typeface="隶书" panose="02010509060101010101" pitchFamily="49" charset="-122"/>
              </a:defRPr>
            </a:lvl4pPr>
            <a:lvl5pPr>
              <a:defRPr sz="1600">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隶书" panose="02010509060101010101" pitchFamily="49" charset="-122"/>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560984" y="2262"/>
            <a:ext cx="5631016" cy="6853476"/>
          </a:xfrm>
          <a:prstGeom prst="rect">
            <a:avLst/>
          </a:prstGeom>
        </p:spPr>
      </p:pic>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3"/>
            </p:custDataLst>
          </p:nvPr>
        </p:nvPicPr>
        <p:blipFill>
          <a:blip r:embed="rId4"/>
          <a:stretch>
            <a:fillRect/>
          </a:stretch>
        </p:blipFill>
        <p:spPr>
          <a:xfrm>
            <a:off x="0" y="4858339"/>
            <a:ext cx="2042337" cy="1999661"/>
          </a:xfrm>
          <a:prstGeom prst="rect">
            <a:avLst/>
          </a:prstGeom>
        </p:spPr>
      </p:pic>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1pPr>
            <a:lvl2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2pPr>
            <a:lvl3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3pPr>
            <a:lvl4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4pPr>
            <a:lvl5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slideLayout" Target="../slideLayouts/slideLayout2.xml"/><Relationship Id="rId19" Type="http://schemas.openxmlformats.org/officeDocument/2006/relationships/tags" Target="../tags/tag14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200" normalizeH="0" baseline="0">
          <a:solidFill>
            <a:schemeClr val="tx1">
              <a:lumMod val="75000"/>
              <a:lumOff val="25000"/>
            </a:schemeClr>
          </a:solidFill>
          <a:uFillTx/>
          <a:latin typeface="Arial" panose="020B0604020202090204" pitchFamily="34" charset="0"/>
          <a:ea typeface="隶书" panose="02010509060101010101" pitchFamily="49" charset="-122"/>
          <a:cs typeface="Arial" panose="020B0604020202090204" pitchFamily="34"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8.xml"/><Relationship Id="rId2" Type="http://schemas.openxmlformats.org/officeDocument/2006/relationships/image" Target="../media/image13.png"/><Relationship Id="rId1" Type="http://schemas.openxmlformats.org/officeDocument/2006/relationships/tags" Target="../tags/tag14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9.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0.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5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02235" y="1374140"/>
            <a:ext cx="12431395" cy="1876425"/>
          </a:xfrm>
        </p:spPr>
        <p:txBody>
          <a:bodyPr>
            <a:noAutofit/>
          </a:bodyPr>
          <a:p>
            <a:r>
              <a:rPr lang="zh-CN" altLang="en-US" sz="4000" b="1">
                <a:solidFill>
                  <a:schemeClr val="accent1"/>
                </a:solidFill>
                <a:effectLst>
                  <a:outerShdw blurRad="38100" dist="25400" dir="5400000" algn="ctr" rotWithShape="0">
                    <a:srgbClr val="6E747A">
                      <a:alpha val="43000"/>
                    </a:srgbClr>
                  </a:outerShdw>
                </a:effectLst>
                <a:latin typeface="字语坊墨染行楷" panose="02000503000000000000" charset="-122"/>
                <a:ea typeface="字语坊墨染行楷" panose="02000503000000000000" charset="-122"/>
              </a:rPr>
              <a:t>                </a:t>
            </a:r>
            <a:r>
              <a:rPr lang="zh-CN" altLang="en-US" sz="4000" b="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“多元文化環境中的語言研究和中文教育”</a:t>
            </a:r>
            <a:br>
              <a:rPr lang="zh-CN" altLang="en-US" sz="4000" b="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br>
            <a:r>
              <a:rPr lang="zh-CN" altLang="en-US" sz="4000" b="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rPr>
              <a:t>                 在線學術研討會</a:t>
            </a:r>
            <a:endParaRPr lang="zh-CN" altLang="en-US" sz="4000" b="1">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cs typeface="华文楷体" panose="02010600040101010101" charset="-122"/>
            </a:endParaRPr>
          </a:p>
        </p:txBody>
      </p:sp>
      <p:sp>
        <p:nvSpPr>
          <p:cNvPr id="3" name="副标题 2"/>
          <p:cNvSpPr>
            <a:spLocks noGrp="1"/>
          </p:cNvSpPr>
          <p:nvPr>
            <p:ph type="subTitle" idx="1"/>
          </p:nvPr>
        </p:nvSpPr>
        <p:spPr>
          <a:xfrm>
            <a:off x="3611245" y="3250565"/>
            <a:ext cx="7919720" cy="951230"/>
          </a:xfrm>
        </p:spPr>
        <p:txBody>
          <a:bodyPr>
            <a:noAutofit/>
            <a:scene3d>
              <a:camera prst="orthographicFront"/>
              <a:lightRig rig="threePt" dir="t"/>
            </a:scene3d>
          </a:bodyPr>
          <a:p>
            <a:r>
              <a:rPr lang="zh-CN" altLang="en-US" sz="4800">
                <a:solidFill>
                  <a:schemeClr val="tx1"/>
                </a:solidFill>
                <a:effectLst>
                  <a:outerShdw blurRad="38100" dist="19050" dir="2700000" algn="tl" rotWithShape="0">
                    <a:schemeClr val="dk1">
                      <a:alpha val="40000"/>
                    </a:schemeClr>
                  </a:outerShdw>
                </a:effectLst>
              </a:rPr>
              <a:t>【銀娛】 優秀青年學者獎</a:t>
            </a:r>
            <a:endParaRPr lang="zh-CN" altLang="en-US" sz="4800">
              <a:solidFill>
                <a:schemeClr val="tx1"/>
              </a:solidFill>
              <a:effectLst>
                <a:outerShdw blurRad="38100" dist="19050" dir="2700000" algn="tl" rotWithShape="0">
                  <a:schemeClr val="dk1">
                    <a:alpha val="40000"/>
                  </a:schemeClr>
                </a:outerShdw>
              </a:effectLst>
            </a:endParaRPr>
          </a:p>
        </p:txBody>
      </p:sp>
      <p:sp>
        <p:nvSpPr>
          <p:cNvPr id="8" name="文本占位符 7"/>
          <p:cNvSpPr>
            <a:spLocks noGrp="1"/>
          </p:cNvSpPr>
          <p:nvPr>
            <p:ph type="body" sz="quarter" idx="13"/>
            <p:custDataLst>
              <p:tags r:id="rId1"/>
            </p:custDataLst>
          </p:nvPr>
        </p:nvSpPr>
        <p:spPr>
          <a:xfrm>
            <a:off x="3807460" y="5095875"/>
            <a:ext cx="8747760" cy="845820"/>
          </a:xfrm>
        </p:spPr>
        <p:txBody>
          <a:bodyPr>
            <a:noAutofit/>
          </a:bodyPr>
          <a:p>
            <a:pPr marL="0" indent="0" algn="l">
              <a:buNone/>
            </a:pPr>
            <a:r>
              <a:rPr lang="en-US" altLang="zh-CN" b="1" dirty="0">
                <a:latin typeface="华文楷体" panose="02010600040101010101" charset="-122"/>
                <a:ea typeface="华文楷体" panose="02010600040101010101" charset="-122"/>
                <a:cs typeface="华文楷体" panose="02010600040101010101" charset="-122"/>
                <a:sym typeface="+mn-ea"/>
              </a:rPr>
              <a:t>	</a:t>
            </a:r>
            <a:r>
              <a:rPr lang="zh-CN" altLang="zh-CN" b="1" dirty="0">
                <a:latin typeface="华文楷体" panose="02010600040101010101" charset="-122"/>
                <a:ea typeface="华文楷体" panose="02010600040101010101" charset="-122"/>
                <a:cs typeface="华文楷体" panose="02010600040101010101" charset="-122"/>
                <a:sym typeface="+mn-ea"/>
              </a:rPr>
              <a:t>主辦</a:t>
            </a:r>
            <a:r>
              <a:rPr lang="zh-CN" altLang="zh-CN" dirty="0">
                <a:latin typeface="华文楷体" panose="02010600040101010101" charset="-122"/>
                <a:ea typeface="华文楷体" panose="02010600040101010101" charset="-122"/>
                <a:cs typeface="华文楷体" panose="02010600040101010101" charset="-122"/>
                <a:sym typeface="+mn-ea"/>
              </a:rPr>
              <a:t>   			澳門語言學會  </a:t>
            </a:r>
            <a:endParaRPr lang="zh-CN" altLang="zh-CN" dirty="0">
              <a:latin typeface="华文楷体" panose="02010600040101010101" charset="-122"/>
              <a:ea typeface="华文楷体" panose="02010600040101010101" charset="-122"/>
              <a:cs typeface="华文楷体" panose="02010600040101010101" charset="-122"/>
              <a:sym typeface="+mn-ea"/>
            </a:endParaRPr>
          </a:p>
          <a:p>
            <a:pPr marL="0" indent="0" algn="l">
              <a:buNone/>
            </a:pPr>
            <a:r>
              <a:rPr lang="en-US" altLang="zh-CN" b="1" dirty="0">
                <a:latin typeface="华文楷体" panose="02010600040101010101" charset="-122"/>
                <a:ea typeface="华文楷体" panose="02010600040101010101" charset="-122"/>
                <a:cs typeface="华文楷体" panose="02010600040101010101" charset="-122"/>
                <a:sym typeface="+mn-ea"/>
              </a:rPr>
              <a:t>	</a:t>
            </a:r>
            <a:r>
              <a:rPr lang="zh-CN" altLang="zh-CN" b="1" dirty="0">
                <a:latin typeface="华文楷体" panose="02010600040101010101" charset="-122"/>
                <a:ea typeface="华文楷体" panose="02010600040101010101" charset="-122"/>
                <a:cs typeface="华文楷体" panose="02010600040101010101" charset="-122"/>
                <a:sym typeface="+mn-ea"/>
              </a:rPr>
              <a:t>協辦</a:t>
            </a:r>
            <a:r>
              <a:rPr lang="zh-CN" altLang="zh-CN" dirty="0">
                <a:latin typeface="华文楷体" panose="02010600040101010101" charset="-122"/>
                <a:ea typeface="华文楷体" panose="02010600040101010101" charset="-122"/>
                <a:cs typeface="华文楷体" panose="02010600040101010101" charset="-122"/>
                <a:sym typeface="+mn-ea"/>
              </a:rPr>
              <a:t>			澳門科技大學國際學院  </a:t>
            </a:r>
            <a:endParaRPr lang="zh-CN" altLang="zh-CN" dirty="0">
              <a:latin typeface="华文楷体" panose="02010600040101010101" charset="-122"/>
              <a:ea typeface="华文楷体" panose="02010600040101010101" charset="-122"/>
              <a:cs typeface="华文楷体" panose="02010600040101010101" charset="-122"/>
              <a:sym typeface="+mn-ea"/>
            </a:endParaRPr>
          </a:p>
          <a:p>
            <a:pPr marL="0" indent="0" algn="l">
              <a:buNone/>
            </a:pPr>
            <a:r>
              <a:rPr lang="en-US" altLang="zh-CN" b="1" dirty="0">
                <a:latin typeface="华文楷体" panose="02010600040101010101" charset="-122"/>
                <a:ea typeface="华文楷体" panose="02010600040101010101" charset="-122"/>
                <a:cs typeface="华文楷体" panose="02010600040101010101" charset="-122"/>
                <a:sym typeface="+mn-ea"/>
              </a:rPr>
              <a:t>	</a:t>
            </a:r>
            <a:r>
              <a:rPr lang="zh-CN" altLang="zh-CN" b="1" dirty="0">
                <a:latin typeface="华文楷体" panose="02010600040101010101" charset="-122"/>
                <a:ea typeface="华文楷体" panose="02010600040101010101" charset="-122"/>
                <a:cs typeface="华文楷体" panose="02010600040101010101" charset="-122"/>
                <a:sym typeface="+mn-ea"/>
              </a:rPr>
              <a:t>支持</a:t>
            </a:r>
            <a:r>
              <a:rPr lang="zh-CN" altLang="zh-CN" dirty="0">
                <a:latin typeface="华文楷体" panose="02010600040101010101" charset="-122"/>
                <a:ea typeface="华文楷体" panose="02010600040101010101" charset="-122"/>
                <a:cs typeface="华文楷体" panose="02010600040101010101" charset="-122"/>
                <a:sym typeface="+mn-ea"/>
              </a:rPr>
              <a:t>  			澳門基金會       </a:t>
            </a:r>
            <a:endParaRPr lang="zh-CN" altLang="zh-CN" dirty="0">
              <a:latin typeface="华文楷体" panose="02010600040101010101" charset="-122"/>
              <a:ea typeface="华文楷体" panose="02010600040101010101" charset="-122"/>
              <a:cs typeface="华文楷体" panose="02010600040101010101" charset="-122"/>
              <a:sym typeface="+mn-ea"/>
            </a:endParaRPr>
          </a:p>
          <a:p>
            <a:pPr marL="0" indent="0" algn="l">
              <a:buNone/>
            </a:pPr>
            <a:r>
              <a:rPr lang="en-US" altLang="zh-CN" b="1" dirty="0">
                <a:latin typeface="华文楷体" panose="02010600040101010101" charset="-122"/>
                <a:ea typeface="华文楷体" panose="02010600040101010101" charset="-122"/>
                <a:cs typeface="华文楷体" panose="02010600040101010101" charset="-122"/>
                <a:sym typeface="+mn-ea"/>
              </a:rPr>
              <a:t>	</a:t>
            </a:r>
            <a:r>
              <a:rPr lang="zh-CN" altLang="zh-CN" b="1" dirty="0">
                <a:latin typeface="华文楷体" panose="02010600040101010101" charset="-122"/>
                <a:ea typeface="华文楷体" panose="02010600040101010101" charset="-122"/>
                <a:cs typeface="华文楷体" panose="02010600040101010101" charset="-122"/>
                <a:sym typeface="+mn-ea"/>
              </a:rPr>
              <a:t>鳴謝</a:t>
            </a:r>
            <a:r>
              <a:rPr lang="zh-CN" altLang="zh-CN" dirty="0">
                <a:latin typeface="华文楷体" panose="02010600040101010101" charset="-122"/>
                <a:ea typeface="华文楷体" panose="02010600040101010101" charset="-122"/>
                <a:cs typeface="华文楷体" panose="02010600040101010101" charset="-122"/>
                <a:sym typeface="+mn-ea"/>
              </a:rPr>
              <a:t>			海協會駐澳辦、霍英東基金會、銀河娛樂集團</a:t>
            </a:r>
            <a:endParaRPr lang="zh-CN" altLang="zh-CN" dirty="0">
              <a:latin typeface="华文楷体" panose="02010600040101010101" charset="-122"/>
              <a:ea typeface="华文楷体" panose="02010600040101010101" charset="-122"/>
              <a:cs typeface="华文楷体" panose="02010600040101010101" charset="-122"/>
            </a:endParaRPr>
          </a:p>
          <a:p>
            <a:pPr marL="0" indent="0" algn="l">
              <a:buNone/>
            </a:pPr>
            <a:endParaRPr lang="zh-CN" altLang="zh-CN" dirty="0">
              <a:latin typeface="华文楷体" panose="02010600040101010101" charset="-122"/>
              <a:ea typeface="华文楷体" panose="02010600040101010101" charset="-122"/>
              <a:cs typeface="华文楷体" panose="02010600040101010101" charset="-122"/>
            </a:endParaRPr>
          </a:p>
        </p:txBody>
      </p:sp>
      <p:pic>
        <p:nvPicPr>
          <p:cNvPr id="4" name="图片 3"/>
          <p:cNvPicPr>
            <a:picLocks noChangeAspect="1"/>
          </p:cNvPicPr>
          <p:nvPr/>
        </p:nvPicPr>
        <p:blipFill>
          <a:blip r:embed="rId2"/>
          <a:stretch>
            <a:fillRect/>
          </a:stretch>
        </p:blipFill>
        <p:spPr>
          <a:xfrm>
            <a:off x="7877810" y="110490"/>
            <a:ext cx="3653155" cy="147764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a:xfrm>
            <a:off x="170815" y="2621280"/>
            <a:ext cx="11774805" cy="2374900"/>
          </a:xfrm>
        </p:spPr>
        <p:txBody>
          <a:bodyPr>
            <a:noAutofit/>
          </a:bodyPr>
          <a:p>
            <a:pPr algn="l"/>
            <a:r>
              <a:rPr lang="zh-CN" altLang="en-US" sz="4000">
                <a:solidFill>
                  <a:schemeClr val="accent1">
                    <a:lumMod val="75000"/>
                  </a:schemeClr>
                </a:solidFill>
              </a:rPr>
              <a:t>王  珊 李 冰  </a:t>
            </a:r>
            <a:br>
              <a:rPr lang="zh-CN" altLang="en-US" sz="4000">
                <a:solidFill>
                  <a:schemeClr val="accent1">
                    <a:lumMod val="75000"/>
                  </a:schemeClr>
                </a:solidFill>
              </a:rPr>
            </a:br>
            <a:r>
              <a:rPr lang="en-US" altLang="zh-CN" sz="4000">
                <a:solidFill>
                  <a:schemeClr val="accent1">
                    <a:lumMod val="75000"/>
                  </a:schemeClr>
                </a:solidFill>
              </a:rPr>
              <a:t>	</a:t>
            </a:r>
            <a:r>
              <a:rPr lang="zh-CN" altLang="en-US" sz="32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——《雇用類動詞用法探析》</a:t>
            </a:r>
            <a:br>
              <a:rPr lang="zh-CN" altLang="en-US" sz="3200" b="0">
                <a:solidFill>
                  <a:schemeClr val="accent1">
                    <a:lumMod val="75000"/>
                  </a:schemeClr>
                </a:solidFill>
              </a:rPr>
            </a:br>
            <a:br>
              <a:rPr lang="zh-CN" altLang="en-US" sz="4000">
                <a:solidFill>
                  <a:schemeClr val="accent1">
                    <a:lumMod val="75000"/>
                  </a:schemeClr>
                </a:solidFill>
              </a:rPr>
            </a:br>
            <a:r>
              <a:rPr lang="zh-CN" altLang="en-US" sz="4000">
                <a:solidFill>
                  <a:schemeClr val="accent1">
                    <a:lumMod val="75000"/>
                  </a:schemeClr>
                </a:solidFill>
              </a:rPr>
              <a:t>安冉欣 </a:t>
            </a:r>
            <a:br>
              <a:rPr lang="zh-CN" altLang="en-US" sz="4000">
                <a:solidFill>
                  <a:schemeClr val="accent1">
                    <a:lumMod val="75000"/>
                  </a:schemeClr>
                </a:solidFill>
              </a:rPr>
            </a:br>
            <a:r>
              <a:rPr lang="en-US" altLang="zh-CN" sz="4000">
                <a:solidFill>
                  <a:schemeClr val="accent1">
                    <a:lumMod val="75000"/>
                  </a:schemeClr>
                </a:solidFill>
              </a:rPr>
              <a:t>	</a:t>
            </a:r>
            <a:r>
              <a:rPr lang="zh-CN" altLang="en-US" sz="4000">
                <a:solidFill>
                  <a:schemeClr val="accent1">
                    <a:lumMod val="75000"/>
                  </a:schemeClr>
                </a:solidFill>
              </a:rPr>
              <a:t> </a:t>
            </a:r>
            <a:r>
              <a:rPr lang="zh-CN" altLang="en-US" sz="32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——《青海托茂人語言生活調查 》</a:t>
            </a:r>
            <a:endParaRPr lang="zh-CN" altLang="en-US" sz="32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nvSpPr>
        <p:spPr>
          <a:xfrm>
            <a:off x="2240280" y="541655"/>
            <a:ext cx="6917690" cy="1568450"/>
          </a:xfrm>
          <a:prstGeom prst="rect">
            <a:avLst/>
          </a:prstGeom>
          <a:noFill/>
        </p:spPr>
        <p:txBody>
          <a:bodyPr wrap="square" rtlCol="0">
            <a:spAutoFit/>
            <a:scene3d>
              <a:camera prst="orthographicFront"/>
              <a:lightRig rig="threePt" dir="t"/>
            </a:scene3d>
          </a:bodyPr>
          <a:p>
            <a:pPr algn="ctr"/>
            <a:r>
              <a:rPr lang="zh-CN" altLang="en-US" sz="4800">
                <a:solidFill>
                  <a:schemeClr val="accent1"/>
                </a:solidFill>
                <a:effectLst>
                  <a:outerShdw blurRad="38100" dist="25400" dir="5400000" algn="ctr" rotWithShape="0">
                    <a:srgbClr val="6E747A">
                      <a:alpha val="43000"/>
                    </a:srgbClr>
                  </a:outerShdw>
                </a:effectLst>
                <a:sym typeface="+mn-ea"/>
              </a:rPr>
              <a:t>【銀娛】 優秀青年學者</a:t>
            </a:r>
            <a:endParaRPr lang="zh-CN" altLang="en-US" sz="4800">
              <a:solidFill>
                <a:schemeClr val="accent1"/>
              </a:solidFill>
              <a:effectLst>
                <a:outerShdw blurRad="38100" dist="25400" dir="5400000" algn="ctr" rotWithShape="0">
                  <a:srgbClr val="6E747A">
                    <a:alpha val="43000"/>
                  </a:srgbClr>
                </a:outerShdw>
              </a:effectLst>
            </a:endParaRPr>
          </a:p>
          <a:p>
            <a:pPr algn="ctr"/>
            <a:r>
              <a:rPr lang="zh-CN" altLang="en-US" sz="4800">
                <a:solidFill>
                  <a:schemeClr val="accent1"/>
                </a:solidFill>
                <a:effectLst>
                  <a:outerShdw blurRad="38100" dist="25400" dir="5400000" algn="ctr" rotWithShape="0">
                    <a:srgbClr val="6E747A">
                      <a:alpha val="43000"/>
                    </a:srgbClr>
                  </a:outerShdw>
                </a:effectLst>
              </a:rPr>
              <a:t>一等奖</a:t>
            </a:r>
            <a:endParaRPr lang="zh-CN" altLang="en-US" sz="4800">
              <a:solidFill>
                <a:schemeClr val="accent1"/>
              </a:solidFill>
              <a:effectLst>
                <a:outerShdw blurRad="38100" dist="25400" dir="5400000" algn="ctr" rotWithShape="0">
                  <a:srgbClr val="6E747A">
                    <a:alpha val="43000"/>
                  </a:srgbClr>
                </a:outerShdw>
              </a:effectLst>
            </a:endParaRPr>
          </a:p>
        </p:txBody>
      </p:sp>
      <p:pic>
        <p:nvPicPr>
          <p:cNvPr id="2" name="图片 1"/>
          <p:cNvPicPr>
            <a:picLocks noChangeAspect="1"/>
          </p:cNvPicPr>
          <p:nvPr/>
        </p:nvPicPr>
        <p:blipFill>
          <a:blip r:embed="rId1"/>
          <a:stretch>
            <a:fillRect/>
          </a:stretch>
        </p:blipFill>
        <p:spPr>
          <a:xfrm>
            <a:off x="10057130" y="417830"/>
            <a:ext cx="2134870" cy="86360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a:xfrm>
            <a:off x="417195" y="2117090"/>
            <a:ext cx="11676380" cy="4439285"/>
          </a:xfrm>
        </p:spPr>
        <p:txBody>
          <a:bodyPr>
            <a:noAutofit/>
          </a:bodyPr>
          <a:p>
            <a:pPr algn="l"/>
            <a:r>
              <a:rPr lang="zh-CN" altLang="en-US" sz="3600">
                <a:solidFill>
                  <a:schemeClr val="accent1">
                    <a:lumMod val="75000"/>
                  </a:schemeClr>
                </a:solidFill>
              </a:rPr>
              <a:t>鍾佳利 </a:t>
            </a:r>
            <a:br>
              <a:rPr lang="zh-CN" altLang="en-US" sz="3200">
                <a:solidFill>
                  <a:schemeClr val="accent1">
                    <a:lumMod val="75000"/>
                  </a:schemeClr>
                </a:solidFill>
              </a:rPr>
            </a:br>
            <a:r>
              <a:rPr lang="en-US" altLang="zh-CN" sz="3200">
                <a:solidFill>
                  <a:schemeClr val="accent1">
                    <a:lumMod val="75000"/>
                  </a:schemeClr>
                </a:solidFill>
              </a:rPr>
              <a:t>	</a:t>
            </a:r>
            <a:r>
              <a:rPr lang="zh-CN" altLang="en-US" sz="2800" b="0">
                <a:solidFill>
                  <a:schemeClr val="accent1">
                    <a:lumMod val="75000"/>
                  </a:schemeClr>
                </a:solidFill>
                <a:latin typeface="华文楷体" panose="02010600040101010101" charset="-122"/>
                <a:ea typeface="华文楷体" panose="02010600040101010101" charset="-122"/>
                <a:cs typeface="华文楷体" panose="02010600040101010101" charset="-122"/>
              </a:rPr>
              <a:t> </a:t>
            </a:r>
            <a: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——《深圳市生態型公園語言景觀特質及其主客體互動分析 》</a:t>
            </a:r>
            <a:b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br>
            <a:br>
              <a:rPr lang="zh-CN" altLang="en-US" sz="3200">
                <a:solidFill>
                  <a:schemeClr val="accent1">
                    <a:lumMod val="75000"/>
                  </a:schemeClr>
                </a:solidFill>
              </a:rPr>
            </a:br>
            <a:r>
              <a:rPr lang="zh-CN" altLang="en-US" sz="3600">
                <a:solidFill>
                  <a:schemeClr val="accent1">
                    <a:lumMod val="75000"/>
                  </a:schemeClr>
                </a:solidFill>
              </a:rPr>
              <a:t>劉  銳  黃文慧 徐若瑜 </a:t>
            </a:r>
            <a:br>
              <a:rPr lang="zh-CN" altLang="en-US" sz="3200">
                <a:solidFill>
                  <a:schemeClr val="accent1">
                    <a:lumMod val="75000"/>
                  </a:schemeClr>
                </a:solidFill>
              </a:rPr>
            </a:br>
            <a:r>
              <a:rPr lang="en-US" altLang="zh-CN" sz="3200">
                <a:solidFill>
                  <a:schemeClr val="accent1">
                    <a:lumMod val="75000"/>
                  </a:schemeClr>
                </a:solidFill>
              </a:rPr>
              <a:t>	</a:t>
            </a:r>
            <a: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——多元與融合：中文學習詞典《商務新詞典》的比較分析</a:t>
            </a:r>
            <a:b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br>
            <a:br>
              <a:rPr lang="zh-CN" altLang="en-US" sz="3200" b="0">
                <a:solidFill>
                  <a:schemeClr val="accent1">
                    <a:lumMod val="75000"/>
                  </a:schemeClr>
                </a:solidFill>
              </a:rPr>
            </a:br>
            <a:r>
              <a:rPr lang="zh-CN" altLang="en-US" sz="3600">
                <a:solidFill>
                  <a:schemeClr val="accent1">
                    <a:lumMod val="75000"/>
                  </a:schemeClr>
                </a:solidFill>
              </a:rPr>
              <a:t>任  昕  王薈惠 </a:t>
            </a:r>
            <a:br>
              <a:rPr lang="zh-CN" altLang="en-US" sz="3200">
                <a:solidFill>
                  <a:schemeClr val="accent1">
                    <a:lumMod val="75000"/>
                  </a:schemeClr>
                </a:solidFill>
              </a:rPr>
            </a:br>
            <a:r>
              <a:rPr lang="en-US" altLang="zh-CN" sz="320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	</a:t>
            </a:r>
            <a: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——《澳門“國語”聲調變異研究》</a:t>
            </a:r>
            <a:br>
              <a:rPr lang="zh-CN" altLang="en-US" sz="3200" b="0">
                <a:solidFill>
                  <a:schemeClr val="accent1">
                    <a:lumMod val="75000"/>
                  </a:schemeClr>
                </a:solidFill>
              </a:rPr>
            </a:br>
            <a:br>
              <a:rPr lang="zh-CN" altLang="en-US" sz="3200">
                <a:solidFill>
                  <a:schemeClr val="accent1">
                    <a:lumMod val="75000"/>
                  </a:schemeClr>
                </a:solidFill>
              </a:rPr>
            </a:br>
            <a:endParaRPr lang="zh-CN" altLang="en-US" sz="3200">
              <a:solidFill>
                <a:schemeClr val="accent1">
                  <a:lumMod val="75000"/>
                </a:schemeClr>
              </a:solidFill>
            </a:endParaRPr>
          </a:p>
        </p:txBody>
      </p:sp>
      <p:sp>
        <p:nvSpPr>
          <p:cNvPr id="2" name="文本框 1"/>
          <p:cNvSpPr txBox="1"/>
          <p:nvPr/>
        </p:nvSpPr>
        <p:spPr>
          <a:xfrm>
            <a:off x="2240280" y="541655"/>
            <a:ext cx="6917690" cy="1568450"/>
          </a:xfrm>
          <a:prstGeom prst="rect">
            <a:avLst/>
          </a:prstGeom>
          <a:noFill/>
        </p:spPr>
        <p:txBody>
          <a:bodyPr wrap="square" rtlCol="0">
            <a:spAutoFit/>
            <a:scene3d>
              <a:camera prst="orthographicFront"/>
              <a:lightRig rig="threePt" dir="t"/>
            </a:scene3d>
          </a:bodyPr>
          <a:p>
            <a:pPr algn="ctr"/>
            <a:r>
              <a:rPr lang="zh-CN" altLang="en-US" sz="4800">
                <a:solidFill>
                  <a:schemeClr val="accent1"/>
                </a:solidFill>
                <a:effectLst>
                  <a:outerShdw blurRad="38100" dist="25400" dir="5400000" algn="ctr" rotWithShape="0">
                    <a:srgbClr val="6E747A">
                      <a:alpha val="43000"/>
                    </a:srgbClr>
                  </a:outerShdw>
                </a:effectLst>
                <a:sym typeface="+mn-ea"/>
              </a:rPr>
              <a:t>【銀娛】 優秀青年學者</a:t>
            </a:r>
            <a:endParaRPr lang="zh-CN" altLang="en-US" sz="4800">
              <a:solidFill>
                <a:schemeClr val="accent1"/>
              </a:solidFill>
              <a:effectLst>
                <a:outerShdw blurRad="38100" dist="25400" dir="5400000" algn="ctr" rotWithShape="0">
                  <a:srgbClr val="6E747A">
                    <a:alpha val="43000"/>
                  </a:srgbClr>
                </a:outerShdw>
              </a:effectLst>
            </a:endParaRPr>
          </a:p>
          <a:p>
            <a:pPr algn="ctr"/>
            <a:r>
              <a:rPr lang="zh-CN" altLang="en-US" sz="4800">
                <a:solidFill>
                  <a:schemeClr val="accent1"/>
                </a:solidFill>
                <a:effectLst>
                  <a:outerShdw blurRad="38100" dist="25400" dir="5400000" algn="ctr" rotWithShape="0">
                    <a:srgbClr val="6E747A">
                      <a:alpha val="43000"/>
                    </a:srgbClr>
                  </a:outerShdw>
                </a:effectLst>
              </a:rPr>
              <a:t>二等奖</a:t>
            </a:r>
            <a:endParaRPr lang="zh-CN" altLang="en-US" sz="4800">
              <a:solidFill>
                <a:schemeClr val="accent1"/>
              </a:solidFill>
              <a:effectLst>
                <a:outerShdw blurRad="38100" dist="25400" dir="5400000" algn="ctr" rotWithShape="0">
                  <a:srgbClr val="6E747A">
                    <a:alpha val="43000"/>
                  </a:srgbClr>
                </a:outerShdw>
              </a:effectLst>
            </a:endParaRPr>
          </a:p>
        </p:txBody>
      </p:sp>
      <p:pic>
        <p:nvPicPr>
          <p:cNvPr id="3" name="图片 2"/>
          <p:cNvPicPr>
            <a:picLocks noChangeAspect="1"/>
          </p:cNvPicPr>
          <p:nvPr/>
        </p:nvPicPr>
        <p:blipFill>
          <a:blip r:embed="rId1"/>
          <a:stretch>
            <a:fillRect/>
          </a:stretch>
        </p:blipFill>
        <p:spPr>
          <a:xfrm>
            <a:off x="10057130" y="417830"/>
            <a:ext cx="2134870" cy="86360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p:nvPr>
        </p:nvSpPr>
        <p:spPr>
          <a:xfrm>
            <a:off x="0" y="2255520"/>
            <a:ext cx="12535535" cy="4439285"/>
          </a:xfrm>
        </p:spPr>
        <p:txBody>
          <a:bodyPr>
            <a:noAutofit/>
          </a:bodyPr>
          <a:p>
            <a:pPr algn="l"/>
            <a:r>
              <a:rPr lang="zh-CN" altLang="en-US" sz="3600">
                <a:solidFill>
                  <a:schemeClr val="accent1">
                    <a:lumMod val="75000"/>
                  </a:schemeClr>
                </a:solidFill>
                <a:sym typeface="+mn-ea"/>
              </a:rPr>
              <a:t>劉婧妤 </a:t>
            </a:r>
            <a:br>
              <a:rPr lang="zh-CN" altLang="en-US" sz="3200">
                <a:solidFill>
                  <a:schemeClr val="accent1">
                    <a:lumMod val="75000"/>
                  </a:schemeClr>
                </a:solidFill>
              </a:rPr>
            </a:br>
            <a:r>
              <a:rPr lang="en-US" altLang="zh-CN" sz="3200">
                <a:solidFill>
                  <a:schemeClr val="accent1">
                    <a:lumMod val="75000"/>
                  </a:schemeClr>
                </a:solidFill>
              </a:rPr>
              <a:t>	</a:t>
            </a:r>
            <a:r>
              <a:rPr lang="zh-CN" altLang="en-US" sz="2800" b="0">
                <a:solidFill>
                  <a:schemeClr val="accent1">
                    <a:lumMod val="75000"/>
                  </a:schemeClr>
                </a:solidFill>
                <a:latin typeface="华文楷体" panose="02010600040101010101" charset="-122"/>
                <a:ea typeface="华文楷体" panose="02010600040101010101" charset="-122"/>
                <a:cs typeface="华文楷体" panose="02010600040101010101" charset="-122"/>
              </a:rPr>
              <a:t> </a:t>
            </a:r>
            <a:r>
              <a:rPr lang="zh-CN" altLang="en-US"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——《新冠疫情背景下澳門語言景觀中的多語狀況—以防疫抗疫宣傳為例》</a:t>
            </a:r>
            <a:br>
              <a:rPr lang="zh-CN" altLang="en-US" sz="2400">
                <a:solidFill>
                  <a:schemeClr val="accent1">
                    <a:lumMod val="75000"/>
                  </a:schemeClr>
                </a:solidFill>
              </a:rPr>
            </a:br>
            <a:r>
              <a:rPr lang="zh-CN" altLang="en-US" sz="3600">
                <a:solidFill>
                  <a:schemeClr val="accent1">
                    <a:lumMod val="75000"/>
                  </a:schemeClr>
                </a:solidFill>
              </a:rPr>
              <a:t>殷禎岑  </a:t>
            </a:r>
            <a:br>
              <a:rPr lang="zh-CN" altLang="en-US" sz="3600">
                <a:solidFill>
                  <a:schemeClr val="accent1">
                    <a:lumMod val="75000"/>
                  </a:schemeClr>
                </a:solidFill>
              </a:rPr>
            </a:br>
            <a:r>
              <a:rPr lang="en-US" altLang="zh-CN"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	</a:t>
            </a:r>
            <a:r>
              <a:rPr lang="zh-CN" altLang="en-US"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——《基於語篇整合的元話語功能分類及其在多元社會文化中的語篇分布研究》</a:t>
            </a:r>
            <a:br>
              <a:rPr lang="zh-CN" altLang="en-US"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br>
            <a:r>
              <a:rPr lang="zh-CN" altLang="en-US" sz="3600">
                <a:solidFill>
                  <a:schemeClr val="accent1">
                    <a:lumMod val="75000"/>
                  </a:schemeClr>
                </a:solidFill>
                <a:effectLst/>
                <a:latin typeface="+mj-lt"/>
                <a:ea typeface="+mj-lt"/>
                <a:cs typeface="+mn-lt"/>
                <a:sym typeface="+mn-ea"/>
              </a:rPr>
              <a:t>李㼆穎</a:t>
            </a:r>
            <a:r>
              <a:rPr lang="zh-CN" altLang="en-US" sz="3600">
                <a:solidFill>
                  <a:schemeClr val="accent1"/>
                </a:solidFill>
                <a:effectLst/>
                <a:latin typeface="+mn-lt"/>
                <a:ea typeface="华文楷体" panose="02010600040101010101" charset="-122"/>
                <a:cs typeface="+mn-lt"/>
              </a:rPr>
              <a:t> </a:t>
            </a:r>
            <a:br>
              <a:rPr lang="zh-CN" altLang="en-US" sz="28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br>
            <a:r>
              <a:rPr lang="en-US" altLang="zh-CN"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	</a:t>
            </a:r>
            <a:r>
              <a:rPr lang="zh-CN" altLang="en-US"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——《從國家機構命名方式看漢英葡三語名詞性詞組的認知定勢 》</a:t>
            </a:r>
            <a:r>
              <a:rPr lang="en-US" altLang="zh-CN" sz="2800">
                <a:solidFill>
                  <a:schemeClr val="accent1">
                    <a:lumMod val="75000"/>
                  </a:schemeClr>
                </a:solidFill>
                <a:latin typeface="华文楷体" panose="02010600040101010101" charset="-122"/>
                <a:ea typeface="华文楷体" panose="02010600040101010101" charset="-122"/>
                <a:cs typeface="华文楷体" panose="02010600040101010101" charset="-122"/>
              </a:rPr>
              <a:t>	</a:t>
            </a:r>
            <a:br>
              <a:rPr lang="zh-CN" altLang="en-US" sz="3200" b="0">
                <a:solidFill>
                  <a:schemeClr val="accent1">
                    <a:lumMod val="75000"/>
                  </a:schemeClr>
                </a:solidFill>
              </a:rPr>
            </a:br>
            <a:r>
              <a:rPr lang="zh-CN" altLang="en-US" sz="3600">
                <a:solidFill>
                  <a:schemeClr val="accent1">
                    <a:lumMod val="75000"/>
                  </a:schemeClr>
                </a:solidFill>
              </a:rPr>
              <a:t>吴  佳  </a:t>
            </a:r>
            <a:br>
              <a:rPr lang="zh-CN" altLang="en-US" sz="3600">
                <a:solidFill>
                  <a:schemeClr val="accent1">
                    <a:lumMod val="75000"/>
                  </a:schemeClr>
                </a:solidFill>
              </a:rPr>
            </a:br>
            <a:r>
              <a:rPr lang="en-US" altLang="zh-CN" sz="240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	</a:t>
            </a:r>
            <a:r>
              <a:rPr lang="zh-CN" altLang="en-US" sz="240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rPr>
              <a:t>——</a:t>
            </a:r>
            <a:r>
              <a:rPr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關於泰國美斯樂地區個人語言籃子的研究</a:t>
            </a:r>
            <a:br>
              <a:rPr sz="32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br>
            <a:r>
              <a:rPr sz="3600">
                <a:solidFill>
                  <a:schemeClr val="accent1">
                    <a:lumMod val="75000"/>
                  </a:schemeClr>
                </a:solidFill>
                <a:effectLst/>
                <a:latin typeface="+mj-lt"/>
                <a:ea typeface="+mj-lt"/>
                <a:cs typeface="+mj-lt"/>
                <a:sym typeface="+mn-ea"/>
              </a:rPr>
              <a:t>謝韋微</a:t>
            </a:r>
            <a:r>
              <a:rPr sz="3600">
                <a:solidFill>
                  <a:schemeClr val="accent1">
                    <a:lumMod val="75000"/>
                  </a:schemeClr>
                </a:solidFill>
                <a:effectLst>
                  <a:outerShdw blurRad="38100" dist="25400" dir="5400000" algn="ctr" rotWithShape="0">
                    <a:srgbClr val="6E747A">
                      <a:alpha val="43000"/>
                    </a:srgbClr>
                  </a:outerShdw>
                </a:effectLst>
                <a:latin typeface="+mj-lt"/>
                <a:ea typeface="华文楷体" panose="02010600040101010101" charset="-122"/>
                <a:cs typeface="+mj-lt"/>
                <a:sym typeface="+mn-ea"/>
              </a:rPr>
              <a:t> </a:t>
            </a:r>
            <a:br>
              <a:rPr sz="32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br>
            <a:r>
              <a:rPr lang="en-US"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	</a:t>
            </a:r>
            <a:r>
              <a:rPr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a:t>
            </a:r>
            <a:r>
              <a:rPr lang="zh-CN"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a:t>
            </a:r>
            <a:r>
              <a:rPr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香港非華語小學生辭彙教學策略</a:t>
            </a:r>
            <a:r>
              <a:rPr lang="zh-CN" sz="2400" b="0">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cs typeface="华文楷体" panose="02010600040101010101" charset="-122"/>
                <a:sym typeface="+mn-ea"/>
              </a:rPr>
              <a:t>》</a:t>
            </a:r>
            <a:br>
              <a:rPr lang="zh-CN" altLang="en-US" sz="3200">
                <a:solidFill>
                  <a:schemeClr val="accent1">
                    <a:lumMod val="75000"/>
                  </a:schemeClr>
                </a:solidFill>
              </a:rPr>
            </a:br>
            <a:endParaRPr lang="zh-CN" altLang="en-US" sz="3200">
              <a:solidFill>
                <a:schemeClr val="accent1">
                  <a:lumMod val="75000"/>
                </a:schemeClr>
              </a:solidFill>
            </a:endParaRPr>
          </a:p>
        </p:txBody>
      </p:sp>
      <p:sp>
        <p:nvSpPr>
          <p:cNvPr id="2" name="文本框 1"/>
          <p:cNvSpPr txBox="1"/>
          <p:nvPr/>
        </p:nvSpPr>
        <p:spPr>
          <a:xfrm>
            <a:off x="2240280" y="541655"/>
            <a:ext cx="6917690" cy="1568450"/>
          </a:xfrm>
          <a:prstGeom prst="rect">
            <a:avLst/>
          </a:prstGeom>
          <a:noFill/>
        </p:spPr>
        <p:txBody>
          <a:bodyPr wrap="square" rtlCol="0">
            <a:spAutoFit/>
            <a:scene3d>
              <a:camera prst="orthographicFront"/>
              <a:lightRig rig="threePt" dir="t"/>
            </a:scene3d>
          </a:bodyPr>
          <a:p>
            <a:pPr algn="ctr"/>
            <a:r>
              <a:rPr lang="zh-CN" altLang="en-US" sz="4800">
                <a:solidFill>
                  <a:schemeClr val="accent1"/>
                </a:solidFill>
                <a:effectLst>
                  <a:outerShdw blurRad="38100" dist="25400" dir="5400000" algn="ctr" rotWithShape="0">
                    <a:srgbClr val="6E747A">
                      <a:alpha val="43000"/>
                    </a:srgbClr>
                  </a:outerShdw>
                </a:effectLst>
                <a:sym typeface="+mn-ea"/>
              </a:rPr>
              <a:t>【銀娛】 優秀青年學者</a:t>
            </a:r>
            <a:endParaRPr lang="zh-CN" altLang="en-US" sz="4800">
              <a:solidFill>
                <a:schemeClr val="accent1"/>
              </a:solidFill>
              <a:effectLst>
                <a:outerShdw blurRad="38100" dist="25400" dir="5400000" algn="ctr" rotWithShape="0">
                  <a:srgbClr val="6E747A">
                    <a:alpha val="43000"/>
                  </a:srgbClr>
                </a:outerShdw>
              </a:effectLst>
            </a:endParaRPr>
          </a:p>
          <a:p>
            <a:pPr algn="ctr"/>
            <a:r>
              <a:rPr lang="zh-CN" altLang="en-US" sz="4800">
                <a:solidFill>
                  <a:schemeClr val="accent1"/>
                </a:solidFill>
                <a:effectLst>
                  <a:outerShdw blurRad="38100" dist="25400" dir="5400000" algn="ctr" rotWithShape="0">
                    <a:srgbClr val="6E747A">
                      <a:alpha val="43000"/>
                    </a:srgbClr>
                  </a:outerShdw>
                </a:effectLst>
              </a:rPr>
              <a:t>三等奖</a:t>
            </a:r>
            <a:endParaRPr lang="zh-CN" altLang="en-US" sz="4800">
              <a:solidFill>
                <a:schemeClr val="accent1"/>
              </a:solidFill>
              <a:effectLst>
                <a:outerShdw blurRad="38100" dist="25400" dir="5400000" algn="ctr" rotWithShape="0">
                  <a:srgbClr val="6E747A">
                    <a:alpha val="43000"/>
                  </a:srgbClr>
                </a:outerShdw>
              </a:effectLst>
            </a:endParaRPr>
          </a:p>
        </p:txBody>
      </p:sp>
      <p:pic>
        <p:nvPicPr>
          <p:cNvPr id="3" name="图片 2"/>
          <p:cNvPicPr>
            <a:picLocks noChangeAspect="1"/>
          </p:cNvPicPr>
          <p:nvPr/>
        </p:nvPicPr>
        <p:blipFill>
          <a:blip r:embed="rId1"/>
          <a:stretch>
            <a:fillRect/>
          </a:stretch>
        </p:blipFill>
        <p:spPr>
          <a:xfrm>
            <a:off x="10057130" y="417830"/>
            <a:ext cx="2134870" cy="8636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54"/>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54"/>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SHOW_EDIT_AREA_INDICATION" val="0"/>
  <p:tag name="KSO_WM_TEMPLATE_THUMBS_INDEX" val="1、5、6、7、10、13、14"/>
  <p:tag name="KSO_WM_TEMPLATE_SUBCATEGORY" val="0"/>
  <p:tag name="KSO_WM_TAG_VERSION" val="1.0"/>
  <p:tag name="KSO_WM_BEAUTIFY_FLAG" val="#wm#"/>
  <p:tag name="KSO_WM_TEMPLATE_CATEGORY" val="custom"/>
  <p:tag name="KSO_WM_TEMPLATE_INDEX" val="20200254"/>
  <p:tag name="KSO_WM_TEMPLATE_MASTER_TYPE" val="1"/>
  <p:tag name="KSO_WM_TEMPLATE_COLOR_TYPE" val="1"/>
  <p:tag name="KSO_WM_TEMPLATE_MASTER_THUMB_INDEX" val="12"/>
</p:tagLst>
</file>

<file path=ppt/tags/tag147.xml><?xml version="1.0" encoding="utf-8"?>
<p:tagLst xmlns:p="http://schemas.openxmlformats.org/presentationml/2006/main">
  <p:tag name="KSO_WM_UNIT_ISCONTENTSTITLE" val="0"/>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00254_14*b*1"/>
  <p:tag name="KSO_WM_TEMPLATE_CATEGORY" val="custom"/>
  <p:tag name="KSO_WM_TEMPLATE_INDEX" val="20200254"/>
  <p:tag name="KSO_WM_UNIT_LAYERLEVEL" val="1"/>
  <p:tag name="KSO_WM_TAG_VERSION" val="1.0"/>
  <p:tag name="KSO_WM_BEAUTIFY_FLAG" val="#wm#"/>
  <p:tag name="KSO_WM_UNIT_PRESET_TEXT" val="点击此处添加正文，文字是您思想的提炼，请尽量言简意赅的阐述观点。"/>
  <p:tag name="KSO_WM_UNIT_ISNUMDGMTITLE" val="0"/>
</p:tagLst>
</file>

<file path=ppt/tags/tag148.xml><?xml version="1.0" encoding="utf-8"?>
<p:tagLst xmlns:p="http://schemas.openxmlformats.org/presentationml/2006/main">
  <p:tag name="KSO_WM_TEMPLATE_CATEGORY" val="custom"/>
  <p:tag name="KSO_WM_TEMPLATE_INDEX" val="20200254"/>
  <p:tag name="KSO_WM_SLIDE_MODEL_TYPE" val="cover"/>
</p:tagLst>
</file>

<file path=ppt/tags/tag149.xml><?xml version="1.0" encoding="utf-8"?>
<p:tagLst xmlns:p="http://schemas.openxmlformats.org/presentationml/2006/main">
  <p:tag name="KSO_WM_BEAUTIFY_FLAG" val="#wm#"/>
  <p:tag name="KSO_WM_TEMPLATE_CATEGORY" val="custom"/>
  <p:tag name="KSO_WM_TEMPLATE_INDEX" val="2020025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0254"/>
</p:tagLst>
</file>

<file path=ppt/tags/tag151.xml><?xml version="1.0" encoding="utf-8"?>
<p:tagLst xmlns:p="http://schemas.openxmlformats.org/presentationml/2006/main">
  <p:tag name="KSO_WM_BEAUTIFY_FLAG" val="#wm#"/>
  <p:tag name="KSO_WM_TEMPLATE_CATEGORY" val="custom"/>
  <p:tag name="KSO_WM_TEMPLATE_INDEX" val="2020025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Office 主题​​">
  <a:themeElements>
    <a:clrScheme name="自定义 11">
      <a:dk1>
        <a:srgbClr val="000000"/>
      </a:dk1>
      <a:lt1>
        <a:srgbClr val="FFFFFF"/>
      </a:lt1>
      <a:dk2>
        <a:srgbClr val="F4EEE4"/>
      </a:dk2>
      <a:lt2>
        <a:srgbClr val="F5F4F2"/>
      </a:lt2>
      <a:accent1>
        <a:srgbClr val="BFA16B"/>
      </a:accent1>
      <a:accent2>
        <a:srgbClr val="ADB563"/>
      </a:accent2>
      <a:accent3>
        <a:srgbClr val="87AE6A"/>
      </a:accent3>
      <a:accent4>
        <a:srgbClr val="60A463"/>
      </a:accent4>
      <a:accent5>
        <a:srgbClr val="5DA784"/>
      </a:accent5>
      <a:accent6>
        <a:srgbClr val="559B91"/>
      </a:accent6>
      <a:hlink>
        <a:srgbClr val="4B5CC4"/>
      </a:hlink>
      <a:folHlink>
        <a:srgbClr val="725E82"/>
      </a:folHlink>
    </a:clrScheme>
    <a:fontScheme name="中国风">
      <a:majorFont>
        <a:latin typeface="隶书"/>
        <a:ea typeface="汉仪尚巍手书W"/>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Words>
  <Application>WPS 演示</Application>
  <PresentationFormat>宽屏</PresentationFormat>
  <Paragraphs>25</Paragraphs>
  <Slides>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vt:i4>
      </vt:variant>
    </vt:vector>
  </HeadingPairs>
  <TitlesOfParts>
    <vt:vector size="24" baseType="lpstr">
      <vt:lpstr>Arial</vt:lpstr>
      <vt:lpstr>方正书宋_GBK</vt:lpstr>
      <vt:lpstr>Wingdings</vt:lpstr>
      <vt:lpstr>隶书</vt:lpstr>
      <vt:lpstr>报隶-简</vt:lpstr>
      <vt:lpstr>汉仪尚巍手书W</vt:lpstr>
      <vt:lpstr>苹方-简</vt:lpstr>
      <vt:lpstr>华文行楷</vt:lpstr>
      <vt:lpstr>Viner Hand ITC</vt:lpstr>
      <vt:lpstr>字语坊墨染行楷</vt:lpstr>
      <vt:lpstr>华文楷体</vt:lpstr>
      <vt:lpstr>微软雅黑</vt:lpstr>
      <vt:lpstr>汉仪旗黑</vt:lpstr>
      <vt:lpstr>宋体</vt:lpstr>
      <vt:lpstr>Arial Unicode MS</vt:lpstr>
      <vt:lpstr>行楷-简</vt:lpstr>
      <vt:lpstr>Calibri</vt:lpstr>
      <vt:lpstr>Helvetica Neue</vt:lpstr>
      <vt:lpstr>宋体-简</vt:lpstr>
      <vt:lpstr>Office 主题​​</vt:lpstr>
      <vt:lpstr>                “多元文化環境中的語言研究和中文教育”                  在線學術研討會</vt:lpstr>
      <vt:lpstr>王  珊 李 冰   	——《雇用類動詞用法探析》  安冉欣  	 ——《青海托茂人語言生活調查 》</vt:lpstr>
      <vt:lpstr>鍾佳利  	 ——《深圳市生態型公園語言景觀特質及其主客體互動分析 》  劉  銳  黃文慧 徐若瑜  	——多元與融合：中文學習詞典《商務新詞典》的比較分析  任  昕  王薈惠  	——《澳門“國語”聲調變異研究》  </vt:lpstr>
      <vt:lpstr>劉婧妤  	 ——《新冠疫情背景下澳門語言景觀中的多語狀況—以防疫抗疫宣傳為例》 殷禎岑   	——《基於語篇整合的元話語功能分類及其在多元社會文化中的語篇分布研究》 李㼆穎  	——《從國家機構命名方式看漢英葡三語名詞性詞組的認知定勢 》	 吴  佳   	——關於泰國美斯樂地區個人語言籃子的研究 謝韋微  	——《香港非華語小學生辭彙教學策略》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lyujunyi</dc:creator>
  <cp:lastModifiedBy>junyilyu</cp:lastModifiedBy>
  <cp:revision>25</cp:revision>
  <dcterms:created xsi:type="dcterms:W3CDTF">2021-11-17T06:29:27Z</dcterms:created>
  <dcterms:modified xsi:type="dcterms:W3CDTF">2021-11-17T06:29:27Z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2052-3.9.2.6301</vt:lpwstr>
  </property>
</Properties>
</file>