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6" r:id="rId2"/>
    <p:sldId id="276" r:id="rId3"/>
    <p:sldId id="267" r:id="rId4"/>
    <p:sldId id="271" r:id="rId5"/>
    <p:sldId id="278" r:id="rId6"/>
    <p:sldId id="272" r:id="rId7"/>
    <p:sldId id="273" r:id="rId8"/>
    <p:sldId id="274" r:id="rId9"/>
    <p:sldId id="275" r:id="rId10"/>
    <p:sldId id="277" r:id="rId11"/>
    <p:sldId id="280" r:id="rId12"/>
    <p:sldId id="279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41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Daniel" userId="fe9a11ea50a798a7" providerId="LiveId" clId="{C7214A77-9752-48EB-B983-7DC759D943CD}"/>
    <pc:docChg chg="custSel modSld">
      <pc:chgData name="Sara Daniel" userId="fe9a11ea50a798a7" providerId="LiveId" clId="{C7214A77-9752-48EB-B983-7DC759D943CD}" dt="2025-09-18T19:51:59.038" v="18" actId="14734"/>
      <pc:docMkLst>
        <pc:docMk/>
      </pc:docMkLst>
      <pc:sldChg chg="delSp modSp mod">
        <pc:chgData name="Sara Daniel" userId="fe9a11ea50a798a7" providerId="LiveId" clId="{C7214A77-9752-48EB-B983-7DC759D943CD}" dt="2025-09-18T19:49:20.562" v="7" actId="14734"/>
        <pc:sldMkLst>
          <pc:docMk/>
          <pc:sldMk cId="1205820953" sldId="275"/>
        </pc:sldMkLst>
        <pc:spChg chg="mod">
          <ac:chgData name="Sara Daniel" userId="fe9a11ea50a798a7" providerId="LiveId" clId="{C7214A77-9752-48EB-B983-7DC759D943CD}" dt="2025-09-18T19:49:19.624" v="6" actId="1076"/>
          <ac:spMkLst>
            <pc:docMk/>
            <pc:sldMk cId="1205820953" sldId="275"/>
            <ac:spMk id="2" creationId="{00000000-0000-0000-0000-000000000000}"/>
          </ac:spMkLst>
        </pc:spChg>
        <pc:spChg chg="del">
          <ac:chgData name="Sara Daniel" userId="fe9a11ea50a798a7" providerId="LiveId" clId="{C7214A77-9752-48EB-B983-7DC759D943CD}" dt="2025-09-18T19:49:15.477" v="5" actId="478"/>
          <ac:spMkLst>
            <pc:docMk/>
            <pc:sldMk cId="1205820953" sldId="275"/>
            <ac:spMk id="9" creationId="{31EA2CAD-33F0-EF20-ED63-E15904693B9E}"/>
          </ac:spMkLst>
        </pc:spChg>
        <pc:graphicFrameChg chg="mod modGraphic">
          <ac:chgData name="Sara Daniel" userId="fe9a11ea50a798a7" providerId="LiveId" clId="{C7214A77-9752-48EB-B983-7DC759D943CD}" dt="2025-09-18T19:49:20.562" v="7" actId="14734"/>
          <ac:graphicFrameMkLst>
            <pc:docMk/>
            <pc:sldMk cId="1205820953" sldId="275"/>
            <ac:graphicFrameMk id="5" creationId="{E4C122E1-2AE8-B822-F4A2-3C77568655E4}"/>
          </ac:graphicFrameMkLst>
        </pc:graphicFrameChg>
      </pc:sldChg>
      <pc:sldChg chg="modSp mod">
        <pc:chgData name="Sara Daniel" userId="fe9a11ea50a798a7" providerId="LiveId" clId="{C7214A77-9752-48EB-B983-7DC759D943CD}" dt="2025-09-18T19:51:59.038" v="18" actId="14734"/>
        <pc:sldMkLst>
          <pc:docMk/>
          <pc:sldMk cId="4002644835" sldId="280"/>
        </pc:sldMkLst>
        <pc:graphicFrameChg chg="mod modGraphic">
          <ac:chgData name="Sara Daniel" userId="fe9a11ea50a798a7" providerId="LiveId" clId="{C7214A77-9752-48EB-B983-7DC759D943CD}" dt="2025-09-18T19:51:59.038" v="18" actId="14734"/>
          <ac:graphicFrameMkLst>
            <pc:docMk/>
            <pc:sldMk cId="4002644835" sldId="280"/>
            <ac:graphicFrameMk id="2" creationId="{B9AD988B-307B-C183-FF20-F7069F57AA4A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Ya que no es </a:t>
            </a:r>
            <a:r>
              <a:rPr lang="en-US" err="1"/>
              <a:t>mucho</a:t>
            </a:r>
            <a:r>
              <a:rPr lang="en-US"/>
              <a:t> </a:t>
            </a:r>
            <a:r>
              <a:rPr lang="en-US" err="1"/>
              <a:t>el</a:t>
            </a:r>
            <a:r>
              <a:rPr lang="en-US"/>
              <a:t> </a:t>
            </a:r>
            <a:r>
              <a:rPr lang="en-US" err="1"/>
              <a:t>tiempo</a:t>
            </a:r>
            <a:r>
              <a:rPr lang="en-US"/>
              <a:t> con </a:t>
            </a:r>
            <a:r>
              <a:rPr lang="en-US" err="1"/>
              <a:t>el</a:t>
            </a:r>
            <a:r>
              <a:rPr lang="en-US"/>
              <a:t> </a:t>
            </a:r>
            <a:r>
              <a:rPr lang="en-US" err="1"/>
              <a:t>contamos</a:t>
            </a:r>
            <a:r>
              <a:rPr lang="en-US"/>
              <a:t> para </a:t>
            </a:r>
            <a:r>
              <a:rPr lang="en-US" err="1"/>
              <a:t>esta</a:t>
            </a:r>
            <a:r>
              <a:rPr lang="en-US"/>
              <a:t> </a:t>
            </a:r>
            <a:r>
              <a:rPr lang="en-US" err="1"/>
              <a:t>presentacion</a:t>
            </a:r>
            <a:r>
              <a:rPr lang="en-US"/>
              <a:t> me </a:t>
            </a:r>
            <a:r>
              <a:rPr lang="en-US" err="1"/>
              <a:t>gustaria</a:t>
            </a:r>
            <a:r>
              <a:rPr lang="en-US"/>
              <a:t> saber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vienen</a:t>
            </a:r>
            <a:r>
              <a:rPr lang="en-US"/>
              <a:t> de un </a:t>
            </a:r>
            <a:r>
              <a:rPr lang="en-US" err="1"/>
              <a:t>centro</a:t>
            </a:r>
            <a:r>
              <a:rPr lang="en-US"/>
              <a:t> </a:t>
            </a:r>
            <a:r>
              <a:rPr lang="en-US" err="1"/>
              <a:t>grupal</a:t>
            </a:r>
            <a:r>
              <a:rPr lang="en-US"/>
              <a:t> o de un  familiar.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52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Por 2 </a:t>
            </a:r>
          </a:p>
          <a:p>
            <a:r>
              <a:rPr lang="en-US"/>
              <a:t> consecutives </a:t>
            </a:r>
            <a:r>
              <a:rPr lang="en-US" err="1"/>
              <a:t>yo</a:t>
            </a:r>
            <a:r>
              <a:rPr lang="en-US"/>
              <a:t> </a:t>
            </a:r>
            <a:r>
              <a:rPr lang="en-US" err="1"/>
              <a:t>personalmente</a:t>
            </a:r>
            <a:r>
              <a:rPr lang="en-US"/>
              <a:t> no </a:t>
            </a:r>
            <a:r>
              <a:rPr lang="en-US" err="1"/>
              <a:t>hice</a:t>
            </a:r>
            <a:r>
              <a:rPr lang="en-US"/>
              <a:t> </a:t>
            </a:r>
            <a:r>
              <a:rPr lang="en-US" err="1"/>
              <a:t>transiciones</a:t>
            </a:r>
            <a:r>
              <a:rPr lang="en-US"/>
              <a:t> </a:t>
            </a:r>
            <a:r>
              <a:rPr lang="en-US" err="1"/>
              <a:t>correctas</a:t>
            </a:r>
            <a:r>
              <a:rPr lang="en-US"/>
              <a:t> con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ninos</a:t>
            </a:r>
            <a:r>
              <a:rPr lang="en-US"/>
              <a:t> y </a:t>
            </a:r>
            <a:r>
              <a:rPr lang="en-US" err="1"/>
              <a:t>eso</a:t>
            </a:r>
            <a:r>
              <a:rPr lang="en-US"/>
              <a:t> </a:t>
            </a:r>
            <a:r>
              <a:rPr lang="en-US" err="1"/>
              <a:t>afecto</a:t>
            </a:r>
            <a:r>
              <a:rPr lang="en-US"/>
              <a:t> mis puntos </a:t>
            </a:r>
            <a:r>
              <a:rPr lang="en-US" err="1"/>
              <a:t>en</a:t>
            </a:r>
            <a:r>
              <a:rPr lang="en-US"/>
              <a:t> la </a:t>
            </a:r>
            <a:r>
              <a:rPr lang="en-US" err="1"/>
              <a:t>calificacion</a:t>
            </a:r>
            <a:r>
              <a:rPr lang="en-US"/>
              <a:t> que </a:t>
            </a:r>
            <a:r>
              <a:rPr lang="en-US" err="1"/>
              <a:t>ellos</a:t>
            </a:r>
            <a:r>
              <a:rPr lang="en-US"/>
              <a:t> dan. La </a:t>
            </a:r>
            <a:r>
              <a:rPr lang="en-US" err="1"/>
              <a:t>primera</a:t>
            </a:r>
            <a:r>
              <a:rPr lang="en-US"/>
              <a:t> </a:t>
            </a:r>
            <a:r>
              <a:rPr lang="en-US" err="1"/>
              <a:t>fue</a:t>
            </a:r>
            <a:r>
              <a:rPr lang="en-US"/>
              <a:t> con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bebe</a:t>
            </a:r>
            <a:r>
              <a:rPr lang="en-US"/>
              <a:t> de un </a:t>
            </a:r>
            <a:r>
              <a:rPr lang="en-US" err="1"/>
              <a:t>ano</a:t>
            </a:r>
            <a:r>
              <a:rPr lang="en-US"/>
              <a:t>. </a:t>
            </a:r>
            <a:r>
              <a:rPr lang="en-US" err="1"/>
              <a:t>Despues</a:t>
            </a:r>
            <a:r>
              <a:rPr lang="en-US"/>
              <a:t> de </a:t>
            </a:r>
            <a:r>
              <a:rPr lang="en-US" err="1"/>
              <a:t>terminar</a:t>
            </a:r>
            <a:r>
              <a:rPr lang="en-US"/>
              <a:t> </a:t>
            </a:r>
            <a:r>
              <a:rPr lang="en-US" err="1"/>
              <a:t>el</a:t>
            </a:r>
            <a:r>
              <a:rPr lang="en-US"/>
              <a:t> snack, le di un </a:t>
            </a:r>
            <a:r>
              <a:rPr lang="en-US" err="1"/>
              <a:t>juguete</a:t>
            </a:r>
            <a:r>
              <a:rPr lang="en-US"/>
              <a:t> para que se </a:t>
            </a:r>
            <a:r>
              <a:rPr lang="en-US" err="1"/>
              <a:t>entretuviera</a:t>
            </a:r>
            <a:r>
              <a:rPr lang="en-US"/>
              <a:t> </a:t>
            </a:r>
            <a:r>
              <a:rPr lang="en-US" err="1"/>
              <a:t>mientras</a:t>
            </a:r>
            <a:r>
              <a:rPr lang="en-US"/>
              <a:t> </a:t>
            </a:r>
            <a:r>
              <a:rPr lang="en-US" err="1"/>
              <a:t>terminaba</a:t>
            </a:r>
            <a:r>
              <a:rPr lang="en-US"/>
              <a:t> con </a:t>
            </a:r>
            <a:r>
              <a:rPr lang="en-US" err="1"/>
              <a:t>los</a:t>
            </a:r>
            <a:r>
              <a:rPr lang="en-US"/>
              <a:t> mas </a:t>
            </a:r>
            <a:r>
              <a:rPr lang="en-US" err="1"/>
              <a:t>grandes</a:t>
            </a:r>
            <a:r>
              <a:rPr lang="en-US"/>
              <a:t>, se le </a:t>
            </a:r>
            <a:r>
              <a:rPr lang="en-US" err="1"/>
              <a:t>cayo</a:t>
            </a:r>
            <a:r>
              <a:rPr lang="en-US"/>
              <a:t> </a:t>
            </a:r>
            <a:r>
              <a:rPr lang="en-US" err="1"/>
              <a:t>el</a:t>
            </a:r>
            <a:r>
              <a:rPr lang="en-US"/>
              <a:t> </a:t>
            </a:r>
            <a:r>
              <a:rPr lang="en-US" err="1"/>
              <a:t>juguete</a:t>
            </a:r>
            <a:r>
              <a:rPr lang="en-US"/>
              <a:t> y </a:t>
            </a:r>
            <a:r>
              <a:rPr lang="en-US" err="1"/>
              <a:t>yo</a:t>
            </a:r>
            <a:r>
              <a:rPr lang="en-US"/>
              <a:t> no lo note y </a:t>
            </a:r>
            <a:r>
              <a:rPr lang="en-US" err="1"/>
              <a:t>eso</a:t>
            </a:r>
            <a:r>
              <a:rPr lang="en-US"/>
              <a:t> </a:t>
            </a:r>
            <a:r>
              <a:rPr lang="en-US" err="1"/>
              <a:t>conto</a:t>
            </a:r>
            <a:r>
              <a:rPr lang="en-US"/>
              <a:t> </a:t>
            </a:r>
            <a:r>
              <a:rPr lang="en-US" err="1"/>
              <a:t>como</a:t>
            </a:r>
            <a:r>
              <a:rPr lang="en-US"/>
              <a:t> que la </a:t>
            </a:r>
            <a:r>
              <a:rPr lang="en-US" err="1"/>
              <a:t>nina</a:t>
            </a:r>
            <a:r>
              <a:rPr lang="en-US"/>
              <a:t> </a:t>
            </a:r>
            <a:r>
              <a:rPr lang="en-US" err="1"/>
              <a:t>estuvo</a:t>
            </a:r>
            <a:r>
              <a:rPr lang="en-US"/>
              <a:t> </a:t>
            </a:r>
            <a:r>
              <a:rPr lang="en-US" err="1"/>
              <a:t>restringida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hacer</a:t>
            </a:r>
            <a:r>
              <a:rPr lang="en-US"/>
              <a:t> nada. </a:t>
            </a:r>
            <a:r>
              <a:rPr lang="en-US" err="1"/>
              <a:t>Otra</a:t>
            </a:r>
            <a:r>
              <a:rPr lang="en-US"/>
              <a:t> </a:t>
            </a:r>
            <a:r>
              <a:rPr lang="en-US" err="1"/>
              <a:t>vez</a:t>
            </a:r>
            <a:r>
              <a:rPr lang="en-US"/>
              <a:t> </a:t>
            </a:r>
            <a:r>
              <a:rPr lang="en-US" err="1"/>
              <a:t>fue</a:t>
            </a:r>
            <a:r>
              <a:rPr lang="en-US"/>
              <a:t> a la hora de </a:t>
            </a:r>
            <a:r>
              <a:rPr lang="en-US" err="1"/>
              <a:t>salir</a:t>
            </a:r>
            <a:r>
              <a:rPr lang="en-US"/>
              <a:t> a </a:t>
            </a:r>
            <a:r>
              <a:rPr lang="en-US" err="1"/>
              <a:t>jugar</a:t>
            </a:r>
            <a:r>
              <a:rPr lang="en-US"/>
              <a:t> </a:t>
            </a:r>
            <a:r>
              <a:rPr lang="en-US" err="1"/>
              <a:t>afuera</a:t>
            </a:r>
            <a:r>
              <a:rPr lang="en-US"/>
              <a:t>, </a:t>
            </a:r>
            <a:r>
              <a:rPr lang="en-US" err="1"/>
              <a:t>segun</a:t>
            </a:r>
            <a:r>
              <a:rPr lang="en-US"/>
              <a:t> la </a:t>
            </a:r>
            <a:r>
              <a:rPr lang="en-US" err="1"/>
              <a:t>observadora</a:t>
            </a:r>
            <a:r>
              <a:rPr lang="en-US"/>
              <a:t>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tomamos</a:t>
            </a:r>
            <a:r>
              <a:rPr lang="en-US"/>
              <a:t> </a:t>
            </a:r>
            <a:r>
              <a:rPr lang="en-US" err="1"/>
              <a:t>mucho</a:t>
            </a:r>
            <a:r>
              <a:rPr lang="en-US"/>
              <a:t> </a:t>
            </a:r>
            <a:r>
              <a:rPr lang="en-US" err="1"/>
              <a:t>tiempo</a:t>
            </a:r>
            <a:r>
              <a:rPr lang="en-US"/>
              <a:t> </a:t>
            </a:r>
            <a:r>
              <a:rPr lang="en-US" err="1"/>
              <a:t>poniendoles</a:t>
            </a:r>
            <a:r>
              <a:rPr lang="en-US"/>
              <a:t>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abrigos</a:t>
            </a:r>
            <a:r>
              <a:rPr lang="en-US"/>
              <a:t> a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ninos</a:t>
            </a:r>
            <a:r>
              <a:rPr lang="en-US"/>
              <a:t>. Esto no </a:t>
            </a:r>
            <a:r>
              <a:rPr lang="en-US" err="1"/>
              <a:t>habria</a:t>
            </a:r>
            <a:r>
              <a:rPr lang="en-US"/>
              <a:t> </a:t>
            </a:r>
            <a:r>
              <a:rPr lang="en-US" err="1"/>
              <a:t>sido</a:t>
            </a:r>
            <a:r>
              <a:rPr lang="en-US"/>
              <a:t> </a:t>
            </a:r>
            <a:r>
              <a:rPr lang="en-US" err="1"/>
              <a:t>problema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durante</a:t>
            </a:r>
            <a:r>
              <a:rPr lang="en-US"/>
              <a:t> ese </a:t>
            </a:r>
            <a:r>
              <a:rPr lang="en-US" err="1"/>
              <a:t>tiempo</a:t>
            </a:r>
            <a:r>
              <a:rPr lang="en-US"/>
              <a:t> les </a:t>
            </a:r>
            <a:r>
              <a:rPr lang="en-US" err="1"/>
              <a:t>hubieramos</a:t>
            </a:r>
            <a:r>
              <a:rPr lang="en-US"/>
              <a:t> </a:t>
            </a:r>
            <a:r>
              <a:rPr lang="en-US" err="1"/>
              <a:t>cantado</a:t>
            </a:r>
            <a:r>
              <a:rPr lang="en-US"/>
              <a:t>, </a:t>
            </a:r>
            <a:r>
              <a:rPr lang="en-US" err="1"/>
              <a:t>haber</a:t>
            </a:r>
            <a:r>
              <a:rPr lang="en-US"/>
              <a:t> </a:t>
            </a:r>
            <a:r>
              <a:rPr lang="en-US" err="1"/>
              <a:t>tenido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iteraccion</a:t>
            </a:r>
            <a:r>
              <a:rPr lang="en-US"/>
              <a:t> </a:t>
            </a:r>
            <a:r>
              <a:rPr lang="en-US" err="1"/>
              <a:t>positiva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lugar</a:t>
            </a:r>
            <a:r>
              <a:rPr lang="en-US"/>
              <a:t> de solo </a:t>
            </a:r>
            <a:r>
              <a:rPr lang="en-US" err="1"/>
              <a:t>enfocarnos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ponerles</a:t>
            </a:r>
            <a:r>
              <a:rPr lang="en-US"/>
              <a:t>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abrigos</a:t>
            </a:r>
            <a:r>
              <a:rPr lang="en-US"/>
              <a:t>-Una Buena </a:t>
            </a:r>
            <a:r>
              <a:rPr lang="en-US" err="1"/>
              <a:t>transciciones</a:t>
            </a:r>
            <a:r>
              <a:rPr lang="en-US"/>
              <a:t>! </a:t>
            </a:r>
            <a:r>
              <a:rPr lang="en-US" err="1"/>
              <a:t>Alguna</a:t>
            </a:r>
            <a:r>
              <a:rPr lang="en-US"/>
              <a:t> de </a:t>
            </a:r>
            <a:r>
              <a:rPr lang="en-US" err="1"/>
              <a:t>usteds</a:t>
            </a:r>
            <a:r>
              <a:rPr lang="en-US"/>
              <a:t> a </a:t>
            </a:r>
            <a:r>
              <a:rPr lang="en-US" err="1"/>
              <a:t>tenido</a:t>
            </a:r>
            <a:r>
              <a:rPr lang="en-US"/>
              <a:t> Buena o mala </a:t>
            </a:r>
            <a:r>
              <a:rPr lang="en-US" err="1"/>
              <a:t>experiencia</a:t>
            </a:r>
            <a:r>
              <a:rPr lang="en-US"/>
              <a:t> con </a:t>
            </a:r>
            <a:r>
              <a:rPr lang="en-US" err="1"/>
              <a:t>transiciones</a:t>
            </a:r>
            <a:r>
              <a:rPr lang="en-US"/>
              <a:t>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93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Yo</a:t>
            </a:r>
            <a:r>
              <a:rPr lang="en-US"/>
              <a:t> se que </a:t>
            </a:r>
            <a:r>
              <a:rPr lang="en-US" err="1"/>
              <a:t>cada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de </a:t>
            </a:r>
            <a:r>
              <a:rPr lang="en-US" err="1"/>
              <a:t>ustedes</a:t>
            </a:r>
            <a:r>
              <a:rPr lang="en-US"/>
              <a:t> </a:t>
            </a:r>
            <a:r>
              <a:rPr lang="en-US" err="1"/>
              <a:t>hacen</a:t>
            </a:r>
            <a:r>
              <a:rPr lang="en-US"/>
              <a:t> </a:t>
            </a:r>
            <a:r>
              <a:rPr lang="en-US" err="1"/>
              <a:t>transiciones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sus </a:t>
            </a:r>
            <a:r>
              <a:rPr lang="en-US" err="1"/>
              <a:t>guarderias</a:t>
            </a:r>
            <a:r>
              <a:rPr lang="en-US"/>
              <a:t> </a:t>
            </a:r>
            <a:r>
              <a:rPr lang="en-US" err="1"/>
              <a:t>sabiendo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significado</a:t>
            </a:r>
            <a:r>
              <a:rPr lang="en-US"/>
              <a:t> o no. Me </a:t>
            </a:r>
            <a:r>
              <a:rPr lang="en-US" err="1"/>
              <a:t>gustaria</a:t>
            </a:r>
            <a:r>
              <a:rPr lang="en-US"/>
              <a:t> saber </a:t>
            </a:r>
            <a:r>
              <a:rPr lang="en-US" err="1"/>
              <a:t>como</a:t>
            </a:r>
            <a:r>
              <a:rPr lang="en-US"/>
              <a:t> </a:t>
            </a:r>
            <a:r>
              <a:rPr lang="en-US" err="1"/>
              <a:t>alguna</a:t>
            </a:r>
            <a:r>
              <a:rPr lang="en-US"/>
              <a:t> de </a:t>
            </a:r>
            <a:r>
              <a:rPr lang="en-US" err="1"/>
              <a:t>ustedes</a:t>
            </a:r>
            <a:r>
              <a:rPr lang="en-US"/>
              <a:t> </a:t>
            </a:r>
            <a:r>
              <a:rPr lang="en-US" err="1"/>
              <a:t>hacen</a:t>
            </a:r>
            <a:r>
              <a:rPr lang="en-US"/>
              <a:t> la </a:t>
            </a:r>
            <a:r>
              <a:rPr lang="en-US" err="1"/>
              <a:t>transicion</a:t>
            </a:r>
            <a:r>
              <a:rPr lang="en-US"/>
              <a:t> de </a:t>
            </a:r>
            <a:r>
              <a:rPr lang="en-US" err="1"/>
              <a:t>llevar</a:t>
            </a:r>
            <a:r>
              <a:rPr lang="en-US"/>
              <a:t>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ninos</a:t>
            </a:r>
            <a:r>
              <a:rPr lang="en-US"/>
              <a:t> de </a:t>
            </a:r>
            <a:r>
              <a:rPr lang="en-US" err="1"/>
              <a:t>adentro</a:t>
            </a:r>
            <a:r>
              <a:rPr lang="en-US"/>
              <a:t> para </a:t>
            </a:r>
            <a:r>
              <a:rPr lang="en-US" err="1"/>
              <a:t>jugar</a:t>
            </a:r>
            <a:r>
              <a:rPr lang="en-US"/>
              <a:t> </a:t>
            </a:r>
            <a:r>
              <a:rPr lang="en-US" err="1"/>
              <a:t>afuera</a:t>
            </a:r>
            <a:r>
              <a:rPr lang="en-US"/>
              <a:t>? O </a:t>
            </a:r>
            <a:r>
              <a:rPr lang="en-US" err="1"/>
              <a:t>como</a:t>
            </a:r>
            <a:r>
              <a:rPr lang="en-US"/>
              <a:t> </a:t>
            </a:r>
            <a:r>
              <a:rPr lang="en-US" err="1"/>
              <a:t>llevamos</a:t>
            </a:r>
            <a:r>
              <a:rPr lang="en-US"/>
              <a:t> a un </a:t>
            </a:r>
            <a:r>
              <a:rPr lang="en-US" err="1"/>
              <a:t>bebe</a:t>
            </a:r>
            <a:r>
              <a:rPr lang="en-US"/>
              <a:t> a </a:t>
            </a:r>
            <a:r>
              <a:rPr lang="en-US" err="1"/>
              <a:t>cambiar</a:t>
            </a:r>
            <a:r>
              <a:rPr lang="en-US"/>
              <a:t> </a:t>
            </a:r>
            <a:r>
              <a:rPr lang="en-US" err="1"/>
              <a:t>panal</a:t>
            </a:r>
            <a:r>
              <a:rPr lang="en-US"/>
              <a:t> </a:t>
            </a:r>
            <a:r>
              <a:rPr lang="en-US" err="1"/>
              <a:t>cuando</a:t>
            </a:r>
            <a:r>
              <a:rPr lang="en-US"/>
              <a:t> </a:t>
            </a:r>
            <a:r>
              <a:rPr lang="en-US" err="1"/>
              <a:t>esta</a:t>
            </a:r>
            <a:r>
              <a:rPr lang="en-US"/>
              <a:t> </a:t>
            </a:r>
            <a:r>
              <a:rPr lang="en-US" err="1"/>
              <a:t>gateando</a:t>
            </a:r>
            <a:r>
              <a:rPr lang="en-US"/>
              <a:t> </a:t>
            </a:r>
            <a:r>
              <a:rPr lang="en-US" err="1"/>
              <a:t>jugando.Como</a:t>
            </a:r>
            <a:r>
              <a:rPr lang="en-US"/>
              <a:t> </a:t>
            </a:r>
            <a:r>
              <a:rPr lang="en-US" err="1"/>
              <a:t>vemos</a:t>
            </a:r>
            <a:r>
              <a:rPr lang="en-US"/>
              <a:t> de </a:t>
            </a:r>
            <a:r>
              <a:rPr lang="en-US" err="1"/>
              <a:t>acuerdo</a:t>
            </a:r>
            <a:r>
              <a:rPr lang="en-US"/>
              <a:t> al HeadStart.gov </a:t>
            </a:r>
            <a:r>
              <a:rPr lang="en-US" err="1"/>
              <a:t>esta</a:t>
            </a:r>
            <a:r>
              <a:rPr lang="en-US"/>
              <a:t> es la </a:t>
            </a:r>
            <a:r>
              <a:rPr lang="en-US" err="1"/>
              <a:t>definicion</a:t>
            </a:r>
            <a:r>
              <a:rPr lang="en-US"/>
              <a:t> de </a:t>
            </a:r>
            <a:r>
              <a:rPr lang="en-US" err="1"/>
              <a:t>trancision</a:t>
            </a:r>
            <a:r>
              <a:rPr lang="en-US"/>
              <a:t>  mas Adelante </a:t>
            </a:r>
            <a:r>
              <a:rPr lang="en-US" err="1"/>
              <a:t>miraremos</a:t>
            </a:r>
            <a:r>
              <a:rPr lang="en-US"/>
              <a:t> </a:t>
            </a:r>
            <a:r>
              <a:rPr lang="en-US" err="1"/>
              <a:t>ejemplos</a:t>
            </a:r>
            <a:r>
              <a:rPr lang="en-US"/>
              <a:t> </a:t>
            </a:r>
            <a:r>
              <a:rPr lang="en-US" err="1"/>
              <a:t>especificos</a:t>
            </a:r>
            <a:r>
              <a:rPr lang="en-US"/>
              <a:t> para </a:t>
            </a:r>
            <a:r>
              <a:rPr lang="en-US" err="1"/>
              <a:t>cada</a:t>
            </a:r>
            <a:r>
              <a:rPr lang="en-US"/>
              <a:t> </a:t>
            </a:r>
            <a:r>
              <a:rPr lang="en-US" err="1"/>
              <a:t>categoria</a:t>
            </a:r>
            <a:r>
              <a:rPr lang="en-US"/>
              <a:t> :</a:t>
            </a:r>
            <a:r>
              <a:rPr lang="en-US" err="1"/>
              <a:t>fisico,emocional</a:t>
            </a:r>
            <a:r>
              <a:rPr lang="en-US"/>
              <a:t> y social. Como les </a:t>
            </a:r>
            <a:r>
              <a:rPr lang="en-US" err="1"/>
              <a:t>digo</a:t>
            </a:r>
            <a:r>
              <a:rPr lang="en-US"/>
              <a:t> </a:t>
            </a:r>
            <a:r>
              <a:rPr lang="en-US" err="1"/>
              <a:t>muchas</a:t>
            </a:r>
            <a:r>
              <a:rPr lang="en-US"/>
              <a:t> de </a:t>
            </a:r>
            <a:r>
              <a:rPr lang="en-US" err="1"/>
              <a:t>ustedes</a:t>
            </a:r>
            <a:r>
              <a:rPr lang="en-US"/>
              <a:t> </a:t>
            </a:r>
            <a:r>
              <a:rPr lang="en-US" err="1"/>
              <a:t>tienen</a:t>
            </a:r>
            <a:r>
              <a:rPr lang="en-US"/>
              <a:t> mas </a:t>
            </a:r>
            <a:r>
              <a:rPr lang="en-US" err="1"/>
              <a:t>experiencia</a:t>
            </a:r>
            <a:r>
              <a:rPr lang="en-US"/>
              <a:t> que </a:t>
            </a:r>
            <a:r>
              <a:rPr lang="en-US" err="1"/>
              <a:t>yo</a:t>
            </a:r>
            <a:r>
              <a:rPr lang="en-US"/>
              <a:t> y </a:t>
            </a:r>
            <a:r>
              <a:rPr lang="en-US" err="1"/>
              <a:t>tienen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lista</a:t>
            </a:r>
            <a:r>
              <a:rPr lang="en-US"/>
              <a:t> </a:t>
            </a:r>
            <a:r>
              <a:rPr lang="en-US" err="1"/>
              <a:t>muy</a:t>
            </a:r>
            <a:r>
              <a:rPr lang="en-US"/>
              <a:t> </a:t>
            </a:r>
            <a:r>
              <a:rPr lang="en-US" err="1"/>
              <a:t>grande</a:t>
            </a:r>
            <a:r>
              <a:rPr lang="en-US"/>
              <a:t> de </a:t>
            </a:r>
            <a:r>
              <a:rPr lang="en-US" err="1"/>
              <a:t>transiciones</a:t>
            </a:r>
            <a:r>
              <a:rPr lang="en-US"/>
              <a:t> y uno de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propositos</a:t>
            </a:r>
            <a:r>
              <a:rPr lang="en-US"/>
              <a:t> de  </a:t>
            </a:r>
            <a:r>
              <a:rPr lang="en-US" err="1"/>
              <a:t>este</a:t>
            </a:r>
            <a:r>
              <a:rPr lang="en-US"/>
              <a:t> </a:t>
            </a:r>
            <a:r>
              <a:rPr lang="en-US" err="1"/>
              <a:t>entrenamiento</a:t>
            </a:r>
            <a:r>
              <a:rPr lang="en-US"/>
              <a:t> es </a:t>
            </a:r>
            <a:r>
              <a:rPr lang="en-US" err="1"/>
              <a:t>precisamente</a:t>
            </a:r>
            <a:r>
              <a:rPr lang="en-US"/>
              <a:t> </a:t>
            </a:r>
            <a:r>
              <a:rPr lang="en-US" err="1"/>
              <a:t>el</a:t>
            </a:r>
            <a:r>
              <a:rPr lang="en-US"/>
              <a:t> de </a:t>
            </a:r>
            <a:r>
              <a:rPr lang="en-US" err="1"/>
              <a:t>compartir</a:t>
            </a:r>
            <a:r>
              <a:rPr lang="en-US"/>
              <a:t> </a:t>
            </a:r>
            <a:r>
              <a:rPr lang="en-US" err="1"/>
              <a:t>esos</a:t>
            </a:r>
            <a:r>
              <a:rPr lang="en-US"/>
              <a:t> </a:t>
            </a:r>
            <a:r>
              <a:rPr lang="en-US" err="1"/>
              <a:t>conociemientos</a:t>
            </a:r>
            <a:r>
              <a:rPr lang="en-US"/>
              <a:t> </a:t>
            </a:r>
            <a:r>
              <a:rPr lang="en-US" err="1"/>
              <a:t>unas</a:t>
            </a:r>
            <a:r>
              <a:rPr lang="en-US"/>
              <a:t> con </a:t>
            </a:r>
            <a:r>
              <a:rPr lang="en-US" err="1"/>
              <a:t>otras</a:t>
            </a:r>
            <a:r>
              <a:rPr lang="en-US"/>
              <a:t> y </a:t>
            </a:r>
            <a:r>
              <a:rPr lang="en-US" err="1"/>
              <a:t>tener</a:t>
            </a:r>
            <a:r>
              <a:rPr lang="en-US"/>
              <a:t> Tambien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consideracion</a:t>
            </a:r>
            <a:r>
              <a:rPr lang="en-US"/>
              <a:t> </a:t>
            </a:r>
            <a:r>
              <a:rPr lang="en-US" err="1"/>
              <a:t>aquellas</a:t>
            </a:r>
            <a:r>
              <a:rPr lang="en-US"/>
              <a:t> que </a:t>
            </a:r>
            <a:r>
              <a:rPr lang="en-US" err="1"/>
              <a:t>estan</a:t>
            </a:r>
            <a:r>
              <a:rPr lang="en-US"/>
              <a:t> </a:t>
            </a:r>
            <a:r>
              <a:rPr lang="en-US" err="1"/>
              <a:t>empezando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esta</a:t>
            </a:r>
            <a:r>
              <a:rPr lang="en-US"/>
              <a:t> </a:t>
            </a:r>
            <a:r>
              <a:rPr lang="en-US" err="1"/>
              <a:t>profesion.Cuando</a:t>
            </a:r>
            <a:r>
              <a:rPr lang="en-US"/>
              <a:t> </a:t>
            </a:r>
            <a:r>
              <a:rPr lang="en-US" err="1"/>
              <a:t>digo</a:t>
            </a:r>
            <a:r>
              <a:rPr lang="en-US"/>
              <a:t> que no es part </a:t>
            </a:r>
            <a:r>
              <a:rPr lang="en-US" err="1"/>
              <a:t>epropiamente</a:t>
            </a:r>
            <a:r>
              <a:rPr lang="en-US"/>
              <a:t> </a:t>
            </a:r>
            <a:r>
              <a:rPr lang="en-US" err="1"/>
              <a:t>extructurada</a:t>
            </a:r>
            <a:r>
              <a:rPr lang="en-US"/>
              <a:t> me </a:t>
            </a:r>
            <a:r>
              <a:rPr lang="en-US" err="1"/>
              <a:t>refiero</a:t>
            </a:r>
            <a:r>
              <a:rPr lang="en-US"/>
              <a:t> a que </a:t>
            </a:r>
            <a:r>
              <a:rPr lang="en-US" err="1"/>
              <a:t>aunque</a:t>
            </a:r>
            <a:r>
              <a:rPr lang="en-US"/>
              <a:t> es </a:t>
            </a:r>
            <a:r>
              <a:rPr lang="en-US" err="1"/>
              <a:t>parte</a:t>
            </a:r>
            <a:r>
              <a:rPr lang="en-US"/>
              <a:t> </a:t>
            </a:r>
            <a:r>
              <a:rPr lang="en-US" err="1"/>
              <a:t>importante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las </a:t>
            </a:r>
            <a:r>
              <a:rPr lang="en-US" err="1"/>
              <a:t>rutinas</a:t>
            </a:r>
            <a:r>
              <a:rPr lang="en-US"/>
              <a:t> </a:t>
            </a:r>
            <a:r>
              <a:rPr lang="en-US" err="1"/>
              <a:t>diaras</a:t>
            </a:r>
            <a:r>
              <a:rPr lang="en-US"/>
              <a:t>  no es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actividad</a:t>
            </a:r>
            <a:r>
              <a:rPr lang="en-US"/>
              <a:t> y a </a:t>
            </a:r>
            <a:r>
              <a:rPr lang="en-US" err="1"/>
              <a:t>continuacion</a:t>
            </a:r>
            <a:r>
              <a:rPr lang="en-US"/>
              <a:t> les </a:t>
            </a:r>
            <a:r>
              <a:rPr lang="en-US" err="1"/>
              <a:t>muestro</a:t>
            </a:r>
            <a:r>
              <a:rPr lang="en-US"/>
              <a:t> de que </a:t>
            </a:r>
            <a:r>
              <a:rPr lang="en-US" err="1"/>
              <a:t>estoy</a:t>
            </a:r>
            <a:r>
              <a:rPr lang="en-US"/>
              <a:t> </a:t>
            </a:r>
            <a:r>
              <a:rPr lang="en-US" err="1"/>
              <a:t>hablando</a:t>
            </a:r>
            <a:r>
              <a:rPr lang="en-US"/>
              <a:t>. Ya </a:t>
            </a:r>
            <a:r>
              <a:rPr lang="en-US" err="1"/>
              <a:t>despues</a:t>
            </a:r>
            <a:r>
              <a:rPr lang="en-US"/>
              <a:t> que </a:t>
            </a:r>
            <a:r>
              <a:rPr lang="en-US" err="1"/>
              <a:t>tengamos</a:t>
            </a:r>
            <a:r>
              <a:rPr lang="en-US"/>
              <a:t> claro que es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transicion</a:t>
            </a:r>
            <a:r>
              <a:rPr lang="en-US"/>
              <a:t> y </a:t>
            </a:r>
            <a:r>
              <a:rPr lang="en-US" err="1"/>
              <a:t>como</a:t>
            </a:r>
            <a:r>
              <a:rPr lang="en-US"/>
              <a:t> y </a:t>
            </a:r>
            <a:r>
              <a:rPr lang="en-US" err="1"/>
              <a:t>cuando</a:t>
            </a:r>
            <a:r>
              <a:rPr lang="en-US"/>
              <a:t> </a:t>
            </a:r>
            <a:r>
              <a:rPr lang="en-US" err="1"/>
              <a:t>aplicarlas</a:t>
            </a:r>
            <a:r>
              <a:rPr lang="en-US"/>
              <a:t> </a:t>
            </a:r>
            <a:r>
              <a:rPr lang="en-US" err="1"/>
              <a:t>entonces</a:t>
            </a:r>
            <a:r>
              <a:rPr lang="en-US"/>
              <a:t> les </a:t>
            </a:r>
            <a:r>
              <a:rPr lang="en-US" err="1"/>
              <a:t>sacaremos</a:t>
            </a:r>
            <a:r>
              <a:rPr lang="en-US"/>
              <a:t> </a:t>
            </a:r>
            <a:r>
              <a:rPr lang="en-US" err="1"/>
              <a:t>el</a:t>
            </a:r>
            <a:r>
              <a:rPr lang="en-US"/>
              <a:t> </a:t>
            </a:r>
            <a:r>
              <a:rPr lang="en-US" err="1"/>
              <a:t>maximo</a:t>
            </a:r>
            <a:r>
              <a:rPr lang="en-US"/>
              <a:t> </a:t>
            </a:r>
            <a:r>
              <a:rPr lang="en-US" err="1"/>
              <a:t>provecho</a:t>
            </a:r>
            <a:r>
              <a:rPr lang="en-US"/>
              <a:t> a </a:t>
            </a:r>
            <a:r>
              <a:rPr lang="en-US" err="1"/>
              <a:t>cada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45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Benefica</a:t>
            </a:r>
            <a:r>
              <a:rPr lang="en-US"/>
              <a:t> las areas de Desarrollo, </a:t>
            </a:r>
            <a:r>
              <a:rPr lang="en-US" err="1"/>
              <a:t>por</a:t>
            </a:r>
            <a:r>
              <a:rPr lang="en-US"/>
              <a:t> </a:t>
            </a:r>
            <a:r>
              <a:rPr lang="en-US" err="1"/>
              <a:t>ejemplo</a:t>
            </a:r>
            <a:r>
              <a:rPr lang="en-US"/>
              <a:t> / Social: </a:t>
            </a:r>
            <a:r>
              <a:rPr lang="en-US" err="1"/>
              <a:t>esperar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turno</a:t>
            </a:r>
            <a:r>
              <a:rPr lang="en-US"/>
              <a:t>,/</a:t>
            </a:r>
            <a:r>
              <a:rPr lang="en-US" err="1"/>
              <a:t>Matematicas</a:t>
            </a:r>
            <a:r>
              <a:rPr lang="en-US"/>
              <a:t> :</a:t>
            </a:r>
            <a:r>
              <a:rPr lang="en-US" err="1"/>
              <a:t>cuantos</a:t>
            </a:r>
            <a:r>
              <a:rPr lang="en-US"/>
              <a:t> </a:t>
            </a:r>
            <a:r>
              <a:rPr lang="en-US" err="1"/>
              <a:t>ninos</a:t>
            </a:r>
            <a:r>
              <a:rPr lang="en-US"/>
              <a:t> </a:t>
            </a:r>
            <a:r>
              <a:rPr lang="en-US" err="1"/>
              <a:t>falatn</a:t>
            </a:r>
            <a:r>
              <a:rPr lang="en-US"/>
              <a:t> para que sea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turno</a:t>
            </a:r>
            <a:r>
              <a:rPr lang="en-US"/>
              <a:t> , Lectura: leer </a:t>
            </a:r>
            <a:r>
              <a:rPr lang="en-US" err="1"/>
              <a:t>mientras</a:t>
            </a:r>
            <a:r>
              <a:rPr lang="en-US"/>
              <a:t> </a:t>
            </a:r>
            <a:r>
              <a:rPr lang="en-US" err="1"/>
              <a:t>esperamos</a:t>
            </a:r>
            <a:r>
              <a:rPr lang="en-US"/>
              <a:t> que la comida sea </a:t>
            </a:r>
            <a:r>
              <a:rPr lang="en-US" err="1"/>
              <a:t>servida</a:t>
            </a:r>
            <a:r>
              <a:rPr lang="en-US"/>
              <a:t>, Esta es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actividad</a:t>
            </a:r>
            <a:r>
              <a:rPr lang="en-US"/>
              <a:t> que </a:t>
            </a:r>
            <a:r>
              <a:rPr lang="en-US" err="1"/>
              <a:t>aparte</a:t>
            </a:r>
            <a:r>
              <a:rPr lang="en-US"/>
              <a:t> de que </a:t>
            </a:r>
            <a:r>
              <a:rPr lang="en-US" err="1"/>
              <a:t>hace</a:t>
            </a:r>
            <a:r>
              <a:rPr lang="en-US"/>
              <a:t> que la </a:t>
            </a:r>
            <a:r>
              <a:rPr lang="en-US" err="1"/>
              <a:t>espera</a:t>
            </a:r>
            <a:r>
              <a:rPr lang="en-US"/>
              <a:t> no se </a:t>
            </a:r>
            <a:r>
              <a:rPr lang="en-US" err="1"/>
              <a:t>sienta</a:t>
            </a:r>
            <a:r>
              <a:rPr lang="en-US"/>
              <a:t> </a:t>
            </a:r>
            <a:r>
              <a:rPr lang="en-US" err="1"/>
              <a:t>larga</a:t>
            </a:r>
            <a:r>
              <a:rPr lang="en-US"/>
              <a:t> Tambien es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oportunidad</a:t>
            </a:r>
            <a:r>
              <a:rPr lang="en-US"/>
              <a:t> </a:t>
            </a:r>
            <a:r>
              <a:rPr lang="en-US" err="1"/>
              <a:t>gigante</a:t>
            </a:r>
            <a:r>
              <a:rPr lang="en-US"/>
              <a:t> a la hora de la </a:t>
            </a:r>
            <a:r>
              <a:rPr lang="en-US" err="1"/>
              <a:t>observacion</a:t>
            </a:r>
            <a:r>
              <a:rPr lang="en-US"/>
              <a:t> de YS </a:t>
            </a:r>
            <a:r>
              <a:rPr lang="en-US" err="1"/>
              <a:t>ya</a:t>
            </a:r>
            <a:r>
              <a:rPr lang="en-US"/>
              <a:t> que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esta</a:t>
            </a:r>
            <a:r>
              <a:rPr lang="en-US"/>
              <a:t> </a:t>
            </a:r>
            <a:r>
              <a:rPr lang="en-US" err="1"/>
              <a:t>actividad</a:t>
            </a:r>
            <a:r>
              <a:rPr lang="en-US"/>
              <a:t>/</a:t>
            </a:r>
            <a:r>
              <a:rPr lang="en-US" err="1"/>
              <a:t>el</a:t>
            </a:r>
            <a:r>
              <a:rPr lang="en-US"/>
              <a:t> </a:t>
            </a:r>
            <a:r>
              <a:rPr lang="en-US" err="1"/>
              <a:t>tiempo</a:t>
            </a:r>
            <a:r>
              <a:rPr lang="en-US"/>
              <a:t> del almuerzo se </a:t>
            </a:r>
            <a:r>
              <a:rPr lang="en-US" err="1"/>
              <a:t>tocan</a:t>
            </a:r>
            <a:r>
              <a:rPr lang="en-US"/>
              <a:t> la </a:t>
            </a:r>
            <a:r>
              <a:rPr lang="en-US" err="1"/>
              <a:t>mayoria</a:t>
            </a:r>
            <a:r>
              <a:rPr lang="en-US"/>
              <a:t> de las areas de </a:t>
            </a:r>
            <a:r>
              <a:rPr lang="en-US" err="1"/>
              <a:t>desaroollo</a:t>
            </a:r>
            <a:r>
              <a:rPr lang="en-US"/>
              <a:t> del </a:t>
            </a:r>
            <a:r>
              <a:rPr lang="en-US" err="1"/>
              <a:t>nino</a:t>
            </a:r>
            <a:r>
              <a:rPr lang="en-US"/>
              <a:t>/ </a:t>
            </a:r>
            <a:r>
              <a:rPr lang="en-US" err="1"/>
              <a:t>Fisico</a:t>
            </a:r>
            <a:r>
              <a:rPr lang="en-US"/>
              <a:t>, sensorial, social/</a:t>
            </a:r>
            <a:r>
              <a:rPr lang="en-US" err="1"/>
              <a:t>emocional</a:t>
            </a:r>
            <a:r>
              <a:rPr lang="en-US"/>
              <a:t>, </a:t>
            </a:r>
            <a:r>
              <a:rPr lang="en-US" err="1"/>
              <a:t>vocabulario</a:t>
            </a:r>
            <a:r>
              <a:rPr lang="en-US"/>
              <a:t> </a:t>
            </a:r>
            <a:r>
              <a:rPr lang="en-US" err="1"/>
              <a:t>por</a:t>
            </a:r>
            <a:r>
              <a:rPr lang="en-US"/>
              <a:t> </a:t>
            </a:r>
            <a:r>
              <a:rPr lang="en-US" err="1"/>
              <a:t>nombrar</a:t>
            </a:r>
            <a:r>
              <a:rPr lang="en-US"/>
              <a:t> </a:t>
            </a:r>
            <a:r>
              <a:rPr lang="en-US" err="1"/>
              <a:t>algunas</a:t>
            </a:r>
            <a:r>
              <a:rPr lang="en-US"/>
              <a:t> </a:t>
            </a:r>
            <a:r>
              <a:rPr lang="en-US" err="1"/>
              <a:t>aqui</a:t>
            </a:r>
            <a:r>
              <a:rPr lang="en-US"/>
              <a:t> que </a:t>
            </a:r>
            <a:r>
              <a:rPr lang="en-US" err="1"/>
              <a:t>saquemos</a:t>
            </a:r>
            <a:r>
              <a:rPr lang="en-US"/>
              <a:t> </a:t>
            </a:r>
            <a:r>
              <a:rPr lang="en-US" err="1"/>
              <a:t>provecho</a:t>
            </a:r>
            <a:r>
              <a:rPr lang="en-US"/>
              <a:t> de </a:t>
            </a:r>
            <a:r>
              <a:rPr lang="en-US" err="1"/>
              <a:t>este</a:t>
            </a:r>
            <a:r>
              <a:rPr lang="en-US"/>
              <a:t> </a:t>
            </a:r>
            <a:r>
              <a:rPr lang="en-US" err="1"/>
              <a:t>tiempo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30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 punto </a:t>
            </a:r>
            <a:r>
              <a:rPr lang="en-US" err="1"/>
              <a:t>numero</a:t>
            </a:r>
            <a:r>
              <a:rPr lang="en-US"/>
              <a:t> 2 es lo que me paso a mi, que </a:t>
            </a:r>
            <a:r>
              <a:rPr lang="en-US" err="1"/>
              <a:t>esos</a:t>
            </a:r>
            <a:r>
              <a:rPr lang="en-US"/>
              <a:t> </a:t>
            </a:r>
            <a:r>
              <a:rPr lang="en-US" err="1"/>
              <a:t>minutos</a:t>
            </a:r>
            <a:r>
              <a:rPr lang="en-US"/>
              <a:t> que la </a:t>
            </a:r>
            <a:r>
              <a:rPr lang="en-US" err="1"/>
              <a:t>bebe</a:t>
            </a:r>
            <a:r>
              <a:rPr lang="en-US"/>
              <a:t> se </a:t>
            </a:r>
            <a:r>
              <a:rPr lang="en-US" err="1"/>
              <a:t>quedo</a:t>
            </a:r>
            <a:r>
              <a:rPr lang="en-US"/>
              <a:t> sin </a:t>
            </a:r>
            <a:r>
              <a:rPr lang="en-US" err="1"/>
              <a:t>unj</a:t>
            </a:r>
            <a:r>
              <a:rPr lang="en-US"/>
              <a:t> </a:t>
            </a:r>
            <a:r>
              <a:rPr lang="en-US" err="1"/>
              <a:t>uguete</a:t>
            </a:r>
            <a:r>
              <a:rPr lang="en-US"/>
              <a:t> para </a:t>
            </a:r>
            <a:r>
              <a:rPr lang="en-US" err="1"/>
              <a:t>jugar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la que no </a:t>
            </a:r>
            <a:r>
              <a:rPr lang="en-US" err="1"/>
              <a:t>tuve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conversacion</a:t>
            </a:r>
            <a:r>
              <a:rPr lang="en-US"/>
              <a:t> positive con </a:t>
            </a:r>
            <a:r>
              <a:rPr lang="en-US" err="1"/>
              <a:t>ella</a:t>
            </a:r>
            <a:r>
              <a:rPr lang="en-US"/>
              <a:t>, </a:t>
            </a:r>
            <a:r>
              <a:rPr lang="en-US" err="1"/>
              <a:t>cabe</a:t>
            </a:r>
            <a:r>
              <a:rPr lang="en-US"/>
              <a:t> </a:t>
            </a:r>
            <a:r>
              <a:rPr lang="en-US" err="1"/>
              <a:t>mencionar</a:t>
            </a:r>
            <a:r>
              <a:rPr lang="en-US"/>
              <a:t> que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ninos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interactuaron</a:t>
            </a:r>
            <a:r>
              <a:rPr lang="en-US"/>
              <a:t> con </a:t>
            </a:r>
            <a:r>
              <a:rPr lang="en-US" err="1"/>
              <a:t>ella</a:t>
            </a:r>
            <a:r>
              <a:rPr lang="en-US"/>
              <a:t> </a:t>
            </a:r>
            <a:r>
              <a:rPr lang="en-US" err="1"/>
              <a:t>ya</a:t>
            </a:r>
            <a:r>
              <a:rPr lang="en-US"/>
              <a:t> que era </a:t>
            </a:r>
            <a:r>
              <a:rPr lang="en-US" err="1"/>
              <a:t>hermanita</a:t>
            </a:r>
            <a:r>
              <a:rPr lang="en-US"/>
              <a:t> de </a:t>
            </a:r>
            <a:r>
              <a:rPr lang="en-US" err="1"/>
              <a:t>otra</a:t>
            </a:r>
            <a:r>
              <a:rPr lang="en-US"/>
              <a:t> </a:t>
            </a:r>
            <a:r>
              <a:rPr lang="en-US" err="1"/>
              <a:t>nina</a:t>
            </a:r>
            <a:r>
              <a:rPr lang="en-US"/>
              <a:t> </a:t>
            </a:r>
            <a:r>
              <a:rPr lang="en-US" err="1"/>
              <a:t>pero</a:t>
            </a:r>
            <a:r>
              <a:rPr lang="en-US"/>
              <a:t> </a:t>
            </a:r>
            <a:r>
              <a:rPr lang="en-US" err="1"/>
              <a:t>eso</a:t>
            </a:r>
            <a:r>
              <a:rPr lang="en-US"/>
              <a:t> no me </a:t>
            </a:r>
            <a:r>
              <a:rPr lang="en-US" err="1"/>
              <a:t>ayudo</a:t>
            </a:r>
            <a:r>
              <a:rPr lang="en-US"/>
              <a:t> </a:t>
            </a:r>
            <a:r>
              <a:rPr lang="en-US" err="1"/>
              <a:t>enla</a:t>
            </a:r>
            <a:r>
              <a:rPr lang="en-US"/>
              <a:t> </a:t>
            </a:r>
            <a:r>
              <a:rPr lang="en-US" err="1"/>
              <a:t>calificacion</a:t>
            </a:r>
            <a:r>
              <a:rPr lang="en-US"/>
              <a:t> </a:t>
            </a:r>
            <a:r>
              <a:rPr lang="en-US" err="1"/>
              <a:t>asi</a:t>
            </a:r>
            <a:r>
              <a:rPr lang="en-US"/>
              <a:t> que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recomendacion</a:t>
            </a:r>
            <a:r>
              <a:rPr lang="en-US"/>
              <a:t> es que </a:t>
            </a:r>
            <a:r>
              <a:rPr lang="en-US" err="1"/>
              <a:t>tengamos</a:t>
            </a:r>
            <a:r>
              <a:rPr lang="en-US"/>
              <a:t> </a:t>
            </a:r>
            <a:r>
              <a:rPr lang="en-US" err="1"/>
              <a:t>juguetes</a:t>
            </a:r>
            <a:r>
              <a:rPr lang="en-US"/>
              <a:t> y </a:t>
            </a:r>
            <a:r>
              <a:rPr lang="en-US" err="1"/>
              <a:t>libros</a:t>
            </a:r>
            <a:r>
              <a:rPr lang="en-US"/>
              <a:t> </a:t>
            </a:r>
            <a:r>
              <a:rPr lang="en-US" err="1"/>
              <a:t>accecibles</a:t>
            </a:r>
            <a:r>
              <a:rPr lang="en-US"/>
              <a:t> para que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ninos</a:t>
            </a:r>
            <a:r>
              <a:rPr lang="en-US"/>
              <a:t> </a:t>
            </a:r>
            <a:r>
              <a:rPr lang="en-US" err="1"/>
              <a:t>esten</a:t>
            </a:r>
            <a:r>
              <a:rPr lang="en-US"/>
              <a:t> </a:t>
            </a:r>
            <a:r>
              <a:rPr lang="en-US" err="1"/>
              <a:t>ocupados</a:t>
            </a:r>
            <a:r>
              <a:rPr lang="en-US"/>
              <a:t> </a:t>
            </a:r>
            <a:r>
              <a:rPr lang="en-US" err="1"/>
              <a:t>mientras</a:t>
            </a:r>
            <a:r>
              <a:rPr lang="en-US"/>
              <a:t> </a:t>
            </a:r>
            <a:r>
              <a:rPr lang="en-US" err="1"/>
              <a:t>esperan</a:t>
            </a:r>
            <a:r>
              <a:rPr lang="en-US"/>
              <a:t>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58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Vamos a </a:t>
            </a:r>
            <a:r>
              <a:rPr lang="en-US" err="1"/>
              <a:t>empezar</a:t>
            </a:r>
            <a:r>
              <a:rPr lang="en-US"/>
              <a:t> </a:t>
            </a:r>
            <a:r>
              <a:rPr lang="en-US" err="1"/>
              <a:t>viendo</a:t>
            </a:r>
            <a:r>
              <a:rPr lang="en-US"/>
              <a:t> </a:t>
            </a:r>
            <a:r>
              <a:rPr lang="en-US" err="1"/>
              <a:t>estos</a:t>
            </a:r>
            <a:r>
              <a:rPr lang="en-US"/>
              <a:t> </a:t>
            </a:r>
            <a:r>
              <a:rPr lang="en-US" err="1"/>
              <a:t>ejemplos</a:t>
            </a:r>
            <a:r>
              <a:rPr lang="en-US"/>
              <a:t> de </a:t>
            </a:r>
            <a:r>
              <a:rPr lang="en-US" err="1"/>
              <a:t>moviento</a:t>
            </a:r>
            <a:r>
              <a:rPr lang="en-US"/>
              <a:t>, hay </a:t>
            </a:r>
            <a:r>
              <a:rPr lang="en-US" err="1"/>
              <a:t>muchos</a:t>
            </a:r>
            <a:r>
              <a:rPr lang="en-US"/>
              <a:t> mas y para </a:t>
            </a:r>
            <a:r>
              <a:rPr lang="en-US" err="1"/>
              <a:t>diferentes</a:t>
            </a:r>
            <a:r>
              <a:rPr lang="en-US"/>
              <a:t> </a:t>
            </a:r>
            <a:r>
              <a:rPr lang="en-US" err="1"/>
              <a:t>edades</a:t>
            </a:r>
            <a:r>
              <a:rPr lang="en-US"/>
              <a:t>, </a:t>
            </a:r>
            <a:r>
              <a:rPr lang="en-US" err="1"/>
              <a:t>como</a:t>
            </a:r>
            <a:r>
              <a:rPr lang="en-US"/>
              <a:t> para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bebes</a:t>
            </a:r>
            <a:r>
              <a:rPr lang="en-US"/>
              <a:t> no </a:t>
            </a:r>
            <a:r>
              <a:rPr lang="en-US" err="1"/>
              <a:t>siempre</a:t>
            </a:r>
            <a:r>
              <a:rPr lang="en-US"/>
              <a:t> se </a:t>
            </a:r>
            <a:r>
              <a:rPr lang="en-US" err="1"/>
              <a:t>usan</a:t>
            </a:r>
            <a:r>
              <a:rPr lang="en-US"/>
              <a:t> las </a:t>
            </a:r>
            <a:r>
              <a:rPr lang="en-US" err="1"/>
              <a:t>mismas.Por</a:t>
            </a:r>
            <a:r>
              <a:rPr lang="en-US"/>
              <a:t> </a:t>
            </a:r>
            <a:r>
              <a:rPr lang="en-US" err="1"/>
              <a:t>ejemplo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estan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circle time y es hora de </a:t>
            </a:r>
            <a:r>
              <a:rPr lang="en-US" err="1"/>
              <a:t>hacer</a:t>
            </a:r>
            <a:r>
              <a:rPr lang="en-US"/>
              <a:t> </a:t>
            </a:r>
            <a:r>
              <a:rPr lang="en-US" err="1"/>
              <a:t>arte</a:t>
            </a:r>
            <a:r>
              <a:rPr lang="en-US"/>
              <a:t> Podemos </a:t>
            </a:r>
            <a:r>
              <a:rPr lang="en-US" err="1"/>
              <a:t>cantar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cancion. </a:t>
            </a:r>
            <a:r>
              <a:rPr lang="en-US" err="1"/>
              <a:t>Alguien</a:t>
            </a:r>
            <a:r>
              <a:rPr lang="en-US"/>
              <a:t> sabe </a:t>
            </a:r>
            <a:r>
              <a:rPr lang="en-US" err="1"/>
              <a:t>una</a:t>
            </a:r>
            <a:r>
              <a:rPr lang="en-US"/>
              <a:t> cancion para </a:t>
            </a:r>
            <a:r>
              <a:rPr lang="en-US" err="1"/>
              <a:t>esta</a:t>
            </a:r>
            <a:r>
              <a:rPr lang="en-US"/>
              <a:t> </a:t>
            </a:r>
            <a:r>
              <a:rPr lang="en-US" err="1"/>
              <a:t>transicion</a:t>
            </a:r>
            <a:r>
              <a:rPr lang="en-US"/>
              <a:t>? </a:t>
            </a:r>
            <a:r>
              <a:rPr lang="en-US" err="1"/>
              <a:t>Yo</a:t>
            </a:r>
            <a:r>
              <a:rPr lang="en-US"/>
              <a:t> </a:t>
            </a:r>
            <a:r>
              <a:rPr lang="en-US" err="1"/>
              <a:t>tengo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. Esta se </a:t>
            </a:r>
            <a:r>
              <a:rPr lang="en-US" err="1"/>
              <a:t>puede</a:t>
            </a:r>
            <a:r>
              <a:rPr lang="en-US"/>
              <a:t> usar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cuaquier</a:t>
            </a:r>
            <a:r>
              <a:rPr lang="en-US"/>
              <a:t>  </a:t>
            </a:r>
            <a:r>
              <a:rPr lang="en-US" err="1"/>
              <a:t>transicion</a:t>
            </a:r>
            <a:r>
              <a:rPr lang="en-US"/>
              <a:t> de </a:t>
            </a:r>
            <a:r>
              <a:rPr lang="en-US" err="1"/>
              <a:t>movimiento</a:t>
            </a:r>
            <a:r>
              <a:rPr lang="en-US"/>
              <a:t>. En </a:t>
            </a:r>
            <a:r>
              <a:rPr lang="en-US" err="1"/>
              <a:t>algunas</a:t>
            </a:r>
            <a:r>
              <a:rPr lang="en-US"/>
              <a:t> </a:t>
            </a:r>
            <a:r>
              <a:rPr lang="en-US" err="1"/>
              <a:t>cosas</a:t>
            </a:r>
            <a:r>
              <a:rPr lang="en-US"/>
              <a:t> que </a:t>
            </a:r>
            <a:r>
              <a:rPr lang="en-US" err="1"/>
              <a:t>aveces</a:t>
            </a:r>
            <a:r>
              <a:rPr lang="en-US"/>
              <a:t> </a:t>
            </a:r>
            <a:r>
              <a:rPr lang="en-US" err="1"/>
              <a:t>fallamos</a:t>
            </a:r>
            <a:r>
              <a:rPr lang="en-US"/>
              <a:t> es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tener</a:t>
            </a:r>
            <a:r>
              <a:rPr lang="en-US"/>
              <a:t>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materiales</a:t>
            </a:r>
            <a:r>
              <a:rPr lang="en-US"/>
              <a:t> y </a:t>
            </a:r>
            <a:r>
              <a:rPr lang="en-US" err="1"/>
              <a:t>objetos</a:t>
            </a:r>
            <a:r>
              <a:rPr lang="en-US"/>
              <a:t> que se van a usar para la </a:t>
            </a:r>
            <a:r>
              <a:rPr lang="en-US" err="1"/>
              <a:t>siguiente</a:t>
            </a:r>
            <a:r>
              <a:rPr lang="en-US"/>
              <a:t> </a:t>
            </a:r>
            <a:r>
              <a:rPr lang="en-US" err="1"/>
              <a:t>actividad</a:t>
            </a:r>
            <a:r>
              <a:rPr lang="en-US"/>
              <a:t>. Por </a:t>
            </a:r>
            <a:r>
              <a:rPr lang="en-US" err="1"/>
              <a:t>ejemplo</a:t>
            </a:r>
            <a:r>
              <a:rPr lang="en-US"/>
              <a:t> </a:t>
            </a:r>
            <a:r>
              <a:rPr lang="en-US" err="1"/>
              <a:t>cuando</a:t>
            </a:r>
            <a:r>
              <a:rPr lang="en-US"/>
              <a:t>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ninos</a:t>
            </a:r>
            <a:r>
              <a:rPr lang="en-US"/>
              <a:t> </a:t>
            </a:r>
            <a:r>
              <a:rPr lang="en-US" err="1"/>
              <a:t>ya</a:t>
            </a:r>
            <a:r>
              <a:rPr lang="en-US"/>
              <a:t> </a:t>
            </a:r>
            <a:r>
              <a:rPr lang="en-US" err="1"/>
              <a:t>estan</a:t>
            </a:r>
            <a:r>
              <a:rPr lang="en-US"/>
              <a:t> </a:t>
            </a:r>
            <a:r>
              <a:rPr lang="en-US" err="1"/>
              <a:t>sentados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la  mesa para </a:t>
            </a:r>
            <a:r>
              <a:rPr lang="en-US" err="1"/>
              <a:t>hacer</a:t>
            </a:r>
            <a:r>
              <a:rPr lang="en-US"/>
              <a:t> </a:t>
            </a:r>
            <a:r>
              <a:rPr lang="en-US" err="1"/>
              <a:t>arte</a:t>
            </a:r>
            <a:r>
              <a:rPr lang="en-US"/>
              <a:t> </a:t>
            </a:r>
            <a:r>
              <a:rPr lang="en-US" err="1"/>
              <a:t>aveces</a:t>
            </a:r>
            <a:r>
              <a:rPr lang="en-US"/>
              <a:t> se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olvido</a:t>
            </a:r>
            <a:r>
              <a:rPr lang="en-US"/>
              <a:t> la </a:t>
            </a:r>
            <a:r>
              <a:rPr lang="en-US" err="1"/>
              <a:t>pega</a:t>
            </a:r>
            <a:r>
              <a:rPr lang="en-US"/>
              <a:t>, un </a:t>
            </a:r>
            <a:r>
              <a:rPr lang="en-US" err="1"/>
              <a:t>nino</a:t>
            </a:r>
            <a:r>
              <a:rPr lang="en-US"/>
              <a:t> extra </a:t>
            </a:r>
            <a:r>
              <a:rPr lang="en-US" err="1"/>
              <a:t>llego</a:t>
            </a:r>
            <a:r>
              <a:rPr lang="en-US"/>
              <a:t> y no hay </a:t>
            </a:r>
            <a:r>
              <a:rPr lang="en-US" err="1"/>
              <a:t>materiales</a:t>
            </a:r>
            <a:r>
              <a:rPr lang="en-US"/>
              <a:t> </a:t>
            </a:r>
            <a:r>
              <a:rPr lang="en-US" err="1"/>
              <a:t>suficientes</a:t>
            </a:r>
            <a:r>
              <a:rPr lang="en-US"/>
              <a:t> y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ninos</a:t>
            </a:r>
            <a:r>
              <a:rPr lang="en-US"/>
              <a:t> se </a:t>
            </a:r>
            <a:r>
              <a:rPr lang="en-US" err="1"/>
              <a:t>pueden</a:t>
            </a:r>
            <a:r>
              <a:rPr lang="en-US"/>
              <a:t> </a:t>
            </a:r>
            <a:r>
              <a:rPr lang="en-US" err="1"/>
              <a:t>aburrir</a:t>
            </a:r>
            <a:r>
              <a:rPr lang="en-US"/>
              <a:t> </a:t>
            </a:r>
            <a:r>
              <a:rPr lang="en-US" err="1"/>
              <a:t>esperando.Lo</a:t>
            </a:r>
            <a:r>
              <a:rPr lang="en-US"/>
              <a:t> de </a:t>
            </a:r>
            <a:r>
              <a:rPr lang="en-US" err="1"/>
              <a:t>aplaudir</a:t>
            </a:r>
            <a:r>
              <a:rPr lang="en-US"/>
              <a:t> </a:t>
            </a:r>
            <a:r>
              <a:rPr lang="en-US" err="1"/>
              <a:t>yo</a:t>
            </a:r>
            <a:r>
              <a:rPr lang="en-US"/>
              <a:t> </a:t>
            </a:r>
            <a:r>
              <a:rPr lang="en-US" err="1"/>
              <a:t>personalmente</a:t>
            </a:r>
            <a:r>
              <a:rPr lang="en-US"/>
              <a:t> no lo he </a:t>
            </a:r>
            <a:r>
              <a:rPr lang="en-US" err="1"/>
              <a:t>usado</a:t>
            </a:r>
            <a:r>
              <a:rPr lang="en-US"/>
              <a:t> </a:t>
            </a:r>
            <a:r>
              <a:rPr lang="en-US" err="1"/>
              <a:t>pero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lo he </a:t>
            </a:r>
            <a:r>
              <a:rPr lang="en-US" err="1"/>
              <a:t>mirado</a:t>
            </a:r>
            <a:r>
              <a:rPr lang="en-US"/>
              <a:t>, </a:t>
            </a:r>
            <a:r>
              <a:rPr lang="en-US" err="1"/>
              <a:t>especialmente</a:t>
            </a:r>
            <a:r>
              <a:rPr lang="en-US"/>
              <a:t> con </a:t>
            </a:r>
            <a:r>
              <a:rPr lang="en-US" err="1"/>
              <a:t>ninos</a:t>
            </a:r>
            <a:r>
              <a:rPr lang="en-US"/>
              <a:t> </a:t>
            </a:r>
            <a:r>
              <a:rPr lang="en-US" err="1"/>
              <a:t>mayorcitos</a:t>
            </a:r>
            <a:r>
              <a:rPr lang="en-US"/>
              <a:t>. Los posters son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muy</a:t>
            </a:r>
            <a:r>
              <a:rPr lang="en-US"/>
              <a:t> Buena </a:t>
            </a:r>
            <a:r>
              <a:rPr lang="en-US" err="1"/>
              <a:t>herramienta.Se</a:t>
            </a:r>
            <a:r>
              <a:rPr lang="en-US"/>
              <a:t> </a:t>
            </a:r>
            <a:r>
              <a:rPr lang="en-US" err="1"/>
              <a:t>puede</a:t>
            </a:r>
            <a:r>
              <a:rPr lang="en-US"/>
              <a:t> usar para </a:t>
            </a:r>
            <a:r>
              <a:rPr lang="en-US" err="1"/>
              <a:t>todo</a:t>
            </a:r>
            <a:r>
              <a:rPr lang="en-US"/>
              <a:t> </a:t>
            </a:r>
            <a:r>
              <a:rPr lang="en-US" err="1"/>
              <a:t>el</a:t>
            </a:r>
            <a:r>
              <a:rPr lang="en-US"/>
              <a:t> </a:t>
            </a:r>
            <a:r>
              <a:rPr lang="en-US" err="1"/>
              <a:t>grupo</a:t>
            </a:r>
            <a:r>
              <a:rPr lang="en-US"/>
              <a:t> o que </a:t>
            </a:r>
            <a:r>
              <a:rPr lang="en-US" err="1"/>
              <a:t>cada</a:t>
            </a:r>
            <a:r>
              <a:rPr lang="en-US"/>
              <a:t> </a:t>
            </a:r>
            <a:r>
              <a:rPr lang="en-US" err="1"/>
              <a:t>nino</a:t>
            </a:r>
            <a:r>
              <a:rPr lang="en-US"/>
              <a:t> </a:t>
            </a:r>
            <a:r>
              <a:rPr lang="en-US" err="1"/>
              <a:t>escoja</a:t>
            </a:r>
            <a:r>
              <a:rPr lang="en-US"/>
              <a:t> que </a:t>
            </a:r>
            <a:r>
              <a:rPr lang="en-US" err="1"/>
              <a:t>actividad</a:t>
            </a:r>
            <a:r>
              <a:rPr lang="en-US"/>
              <a:t> </a:t>
            </a:r>
            <a:r>
              <a:rPr lang="en-US" err="1"/>
              <a:t>quiere</a:t>
            </a:r>
            <a:r>
              <a:rPr lang="en-US"/>
              <a:t> </a:t>
            </a:r>
            <a:r>
              <a:rPr lang="en-US" err="1"/>
              <a:t>hacer</a:t>
            </a:r>
            <a:r>
              <a:rPr lang="en-US"/>
              <a:t>: </a:t>
            </a:r>
            <a:r>
              <a:rPr lang="en-US" err="1"/>
              <a:t>colorear</a:t>
            </a:r>
            <a:r>
              <a:rPr lang="en-US"/>
              <a:t>, </a:t>
            </a:r>
            <a:r>
              <a:rPr lang="en-US" err="1"/>
              <a:t>pintar</a:t>
            </a:r>
            <a:r>
              <a:rPr lang="en-US"/>
              <a:t>, </a:t>
            </a:r>
            <a:r>
              <a:rPr lang="en-US" err="1"/>
              <a:t>plastilina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4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 Esta </a:t>
            </a:r>
            <a:r>
              <a:rPr lang="en-US" err="1"/>
              <a:t>transicion</a:t>
            </a:r>
            <a:r>
              <a:rPr lang="en-US"/>
              <a:t> es </a:t>
            </a:r>
            <a:r>
              <a:rPr lang="en-US" err="1"/>
              <a:t>muy</a:t>
            </a:r>
            <a:r>
              <a:rPr lang="en-US"/>
              <a:t> </a:t>
            </a:r>
            <a:r>
              <a:rPr lang="en-US" err="1"/>
              <a:t>importante</a:t>
            </a:r>
            <a:r>
              <a:rPr lang="en-US"/>
              <a:t> </a:t>
            </a:r>
            <a:r>
              <a:rPr lang="en-US" err="1"/>
              <a:t>ya</a:t>
            </a:r>
            <a:r>
              <a:rPr lang="en-US"/>
              <a:t> que he </a:t>
            </a:r>
            <a:r>
              <a:rPr lang="en-US" err="1"/>
              <a:t>escuchado</a:t>
            </a:r>
            <a:r>
              <a:rPr lang="en-US"/>
              <a:t> de </a:t>
            </a:r>
            <a:r>
              <a:rPr lang="en-US" err="1"/>
              <a:t>companeras</a:t>
            </a:r>
            <a:r>
              <a:rPr lang="en-US"/>
              <a:t> y </a:t>
            </a:r>
            <a:r>
              <a:rPr lang="en-US" err="1"/>
              <a:t>personalmente</a:t>
            </a:r>
            <a:r>
              <a:rPr lang="en-US"/>
              <a:t> </a:t>
            </a:r>
            <a:r>
              <a:rPr lang="en-US" err="1"/>
              <a:t>podemos</a:t>
            </a:r>
            <a:r>
              <a:rPr lang="en-US"/>
              <a:t> </a:t>
            </a:r>
            <a:r>
              <a:rPr lang="en-US" err="1"/>
              <a:t>aprovechar</a:t>
            </a:r>
            <a:r>
              <a:rPr lang="en-US"/>
              <a:t> </a:t>
            </a:r>
            <a:r>
              <a:rPr lang="en-US" err="1"/>
              <a:t>esta</a:t>
            </a:r>
            <a:r>
              <a:rPr lang="en-US"/>
              <a:t> </a:t>
            </a:r>
            <a:r>
              <a:rPr lang="en-US" err="1"/>
              <a:t>oportinidad</a:t>
            </a:r>
            <a:r>
              <a:rPr lang="en-US"/>
              <a:t> para </a:t>
            </a:r>
            <a:r>
              <a:rPr lang="en-US" err="1"/>
              <a:t>fortalezer</a:t>
            </a:r>
            <a:r>
              <a:rPr lang="en-US"/>
              <a:t> las areas de </a:t>
            </a:r>
            <a:r>
              <a:rPr lang="en-US" err="1"/>
              <a:t>desarrolo</a:t>
            </a:r>
            <a:r>
              <a:rPr lang="en-US"/>
              <a:t> del </a:t>
            </a:r>
            <a:r>
              <a:rPr lang="en-US" err="1"/>
              <a:t>nino</a:t>
            </a:r>
            <a:r>
              <a:rPr lang="en-US"/>
              <a:t>: </a:t>
            </a:r>
            <a:r>
              <a:rPr lang="en-US" err="1"/>
              <a:t>Lenguaje</a:t>
            </a:r>
            <a:r>
              <a:rPr lang="en-US"/>
              <a:t> de la comida-</a:t>
            </a:r>
            <a:r>
              <a:rPr lang="en-US" err="1"/>
              <a:t>arriba</a:t>
            </a:r>
            <a:r>
              <a:rPr lang="en-US"/>
              <a:t>-  social: </a:t>
            </a:r>
            <a:r>
              <a:rPr lang="en-US" err="1"/>
              <a:t>hablando</a:t>
            </a:r>
            <a:r>
              <a:rPr lang="en-US"/>
              <a:t> de </a:t>
            </a:r>
            <a:r>
              <a:rPr lang="en-US" err="1"/>
              <a:t>quien</a:t>
            </a:r>
            <a:r>
              <a:rPr lang="en-US"/>
              <a:t> </a:t>
            </a:r>
            <a:r>
              <a:rPr lang="en-US" err="1"/>
              <a:t>esta</a:t>
            </a:r>
            <a:r>
              <a:rPr lang="en-US"/>
              <a:t> </a:t>
            </a:r>
            <a:r>
              <a:rPr lang="en-US" err="1"/>
              <a:t>sentado</a:t>
            </a:r>
            <a:r>
              <a:rPr lang="en-US"/>
              <a:t> a  </a:t>
            </a:r>
            <a:r>
              <a:rPr lang="en-US" err="1"/>
              <a:t>lado</a:t>
            </a:r>
            <a:r>
              <a:rPr lang="en-US"/>
              <a:t>, </a:t>
            </a:r>
            <a:r>
              <a:rPr lang="en-US" err="1"/>
              <a:t>matematica</a:t>
            </a:r>
            <a:r>
              <a:rPr lang="en-US"/>
              <a:t>: </a:t>
            </a:r>
            <a:r>
              <a:rPr lang="en-US" err="1"/>
              <a:t>contar</a:t>
            </a:r>
            <a:r>
              <a:rPr lang="en-US"/>
              <a:t> </a:t>
            </a:r>
            <a:r>
              <a:rPr lang="en-US" err="1"/>
              <a:t>cuantos</a:t>
            </a:r>
            <a:r>
              <a:rPr lang="en-US"/>
              <a:t> </a:t>
            </a:r>
            <a:r>
              <a:rPr lang="en-US" err="1"/>
              <a:t>ninos</a:t>
            </a:r>
            <a:r>
              <a:rPr lang="en-US"/>
              <a:t> hay? </a:t>
            </a:r>
            <a:r>
              <a:rPr lang="en-US" err="1"/>
              <a:t>Cuantos</a:t>
            </a:r>
            <a:r>
              <a:rPr lang="en-US"/>
              <a:t> </a:t>
            </a:r>
            <a:r>
              <a:rPr lang="en-US" err="1"/>
              <a:t>compartimentos</a:t>
            </a:r>
            <a:r>
              <a:rPr lang="en-US"/>
              <a:t> </a:t>
            </a:r>
            <a:r>
              <a:rPr lang="en-US" err="1"/>
              <a:t>tiene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plato</a:t>
            </a:r>
            <a:r>
              <a:rPr lang="en-US"/>
              <a:t>. Colores  de lo </a:t>
            </a:r>
            <a:r>
              <a:rPr lang="en-US" err="1"/>
              <a:t>mismo</a:t>
            </a:r>
            <a:r>
              <a:rPr lang="en-US"/>
              <a:t>,. Que </a:t>
            </a:r>
            <a:r>
              <a:rPr lang="en-US" err="1"/>
              <a:t>podriamos</a:t>
            </a:r>
            <a:r>
              <a:rPr lang="en-US"/>
              <a:t> </a:t>
            </a:r>
            <a:r>
              <a:rPr lang="en-US" err="1"/>
              <a:t>hacer</a:t>
            </a:r>
            <a:r>
              <a:rPr lang="en-US"/>
              <a:t> con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bebes</a:t>
            </a:r>
            <a:r>
              <a:rPr lang="en-US"/>
              <a:t>?. </a:t>
            </a:r>
            <a:r>
              <a:rPr lang="en-US" err="1"/>
              <a:t>Incluirlo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la </a:t>
            </a:r>
            <a:r>
              <a:rPr lang="en-US" err="1"/>
              <a:t>conversacion</a:t>
            </a:r>
            <a:r>
              <a:rPr lang="en-US"/>
              <a:t>,  </a:t>
            </a:r>
            <a:r>
              <a:rPr lang="en-US" err="1"/>
              <a:t>darle</a:t>
            </a:r>
            <a:r>
              <a:rPr lang="en-US"/>
              <a:t> un </a:t>
            </a:r>
            <a:r>
              <a:rPr lang="en-US" err="1"/>
              <a:t>libro</a:t>
            </a:r>
            <a:r>
              <a:rPr lang="en-US"/>
              <a:t> de </a:t>
            </a:r>
            <a:r>
              <a:rPr lang="en-US" err="1"/>
              <a:t>tela</a:t>
            </a:r>
            <a:r>
              <a:rPr lang="en-US"/>
              <a:t> , </a:t>
            </a:r>
            <a:r>
              <a:rPr lang="en-US" err="1"/>
              <a:t>juguete</a:t>
            </a:r>
            <a:r>
              <a:rPr lang="en-US"/>
              <a:t> para </a:t>
            </a:r>
            <a:r>
              <a:rPr lang="en-US" err="1"/>
              <a:t>evitar</a:t>
            </a:r>
            <a:r>
              <a:rPr lang="en-US"/>
              <a:t> lo que me paso y </a:t>
            </a:r>
            <a:r>
              <a:rPr lang="en-US" err="1"/>
              <a:t>como</a:t>
            </a:r>
            <a:r>
              <a:rPr lang="en-US"/>
              <a:t> punto extra </a:t>
            </a:r>
            <a:r>
              <a:rPr lang="en-US" err="1"/>
              <a:t>tener</a:t>
            </a:r>
            <a:r>
              <a:rPr lang="en-US"/>
              <a:t> punto extra para 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6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 descr="Group of several flowers across the bottom of the slide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9/18/2025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9/18/2025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9/18/2025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 descr="Group of flowers on the left side of slide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 descr="Group of flowers on the right side of slide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9/18/2025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9/18/2025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9/18/2025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9/18/2025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9/18/2025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9/18/2025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 descr="Single flower on the right side of slid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 descr="Group of flowers on the left side of slid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carpionava@yahoo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ixnio.com/people/children-kids/playing-togeth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hespisnews.blogspot.com/2012_02_05_archive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reepngimg.com/png/22356-cute-thinking-woma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noProof="0"/>
              <a:t>Transiciones fáciles durante las rutinas diarias en ECE 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noProof="0"/>
              <a:t>Marisela Carpio</a:t>
            </a:r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D7881-3748-477A-E90C-C3DA7B940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/>
              <a:t>Tipos de transiciones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37F7970-E606-A7C1-767B-2EA96C8E10C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2440498"/>
              </p:ext>
            </p:extLst>
          </p:nvPr>
        </p:nvGraphicFramePr>
        <p:xfrm>
          <a:off x="1524000" y="2254313"/>
          <a:ext cx="8643042" cy="4800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521">
                  <a:extLst>
                    <a:ext uri="{9D8B030D-6E8A-4147-A177-3AD203B41FA5}">
                      <a16:colId xmlns:a16="http://schemas.microsoft.com/office/drawing/2014/main" val="2996004186"/>
                    </a:ext>
                  </a:extLst>
                </a:gridCol>
                <a:gridCol w="4321521">
                  <a:extLst>
                    <a:ext uri="{9D8B030D-6E8A-4147-A177-3AD203B41FA5}">
                      <a16:colId xmlns:a16="http://schemas.microsoft.com/office/drawing/2014/main" val="1757751416"/>
                    </a:ext>
                  </a:extLst>
                </a:gridCol>
              </a:tblGrid>
              <a:tr h="807607">
                <a:tc>
                  <a:txBody>
                    <a:bodyPr/>
                    <a:lstStyle/>
                    <a:p>
                      <a:r>
                        <a:rPr lang="es-MX" noProof="0"/>
                        <a:t>Sin movimiento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/>
                        <a:t>Que podemos usar?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312514"/>
                  </a:ext>
                </a:extLst>
              </a:tr>
              <a:tr h="807607">
                <a:tc>
                  <a:txBody>
                    <a:bodyPr/>
                    <a:lstStyle/>
                    <a:p>
                      <a:r>
                        <a:rPr lang="es-MX" noProof="0" dirty="0"/>
                        <a:t>-De lectura a colorear, pintar, calcomanías, cualquier actividad de arte y viceversa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/>
                        <a:t>-Tener ya los materiales de la siguiente actividad listos y mostrarlos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673089"/>
                  </a:ext>
                </a:extLst>
              </a:tr>
              <a:tr h="807607">
                <a:tc>
                  <a:txBody>
                    <a:bodyPr/>
                    <a:lstStyle/>
                    <a:p>
                      <a:r>
                        <a:rPr lang="es-MX" noProof="0"/>
                        <a:t>-Manipulativos a Escritura y viceversa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/>
                        <a:t>Tener libros listos acerca del tema de la semana, laminas, manipulativos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054427"/>
                  </a:ext>
                </a:extLst>
              </a:tr>
              <a:tr h="807607">
                <a:tc>
                  <a:txBody>
                    <a:bodyPr/>
                    <a:lstStyle/>
                    <a:p>
                      <a:r>
                        <a:rPr lang="es-MX" noProof="0"/>
                        <a:t>-Esperando la comida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/>
                        <a:t>-Hablar de la comida: colores, sabores, texturas</a:t>
                      </a:r>
                    </a:p>
                    <a:p>
                      <a:r>
                        <a:rPr lang="es-MX" noProof="0"/>
                        <a:t>-Leer libros (acerca del tema de la semana o acerca de diferentes alimentos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389723"/>
                  </a:ext>
                </a:extLst>
              </a:tr>
              <a:tr h="807607">
                <a:tc>
                  <a:txBody>
                    <a:bodyPr/>
                    <a:lstStyle/>
                    <a:p>
                      <a:endParaRPr lang="es-MX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03542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777207-7D25-DB6B-22B0-2B15F517527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" indent="0">
              <a:buNone/>
            </a:pPr>
            <a:endParaRPr lang="es-MX" noProof="0"/>
          </a:p>
          <a:p>
            <a:pPr marL="45720" indent="0">
              <a:buNone/>
            </a:pPr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3448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AD988B-307B-C183-FF20-F7069F57A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29125"/>
              </p:ext>
            </p:extLst>
          </p:nvPr>
        </p:nvGraphicFramePr>
        <p:xfrm>
          <a:off x="1730827" y="119742"/>
          <a:ext cx="9350829" cy="6419631"/>
        </p:xfrm>
        <a:graphic>
          <a:graphicData uri="http://schemas.openxmlformats.org/drawingml/2006/table">
            <a:tbl>
              <a:tblPr/>
              <a:tblGrid>
                <a:gridCol w="2267716">
                  <a:extLst>
                    <a:ext uri="{9D8B030D-6E8A-4147-A177-3AD203B41FA5}">
                      <a16:colId xmlns:a16="http://schemas.microsoft.com/office/drawing/2014/main" val="1236052876"/>
                    </a:ext>
                  </a:extLst>
                </a:gridCol>
                <a:gridCol w="7083113">
                  <a:extLst>
                    <a:ext uri="{9D8B030D-6E8A-4147-A177-3AD203B41FA5}">
                      <a16:colId xmlns:a16="http://schemas.microsoft.com/office/drawing/2014/main" val="2879651055"/>
                    </a:ext>
                  </a:extLst>
                </a:gridCol>
              </a:tblGrid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9900FF"/>
                          </a:solidFill>
                          <a:effectLst/>
                          <a:latin typeface="+mn-lt"/>
                        </a:rPr>
                        <a:t>6:00 -8:00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9900FF"/>
                          </a:solidFill>
                          <a:effectLst/>
                          <a:latin typeface="+mn-lt"/>
                        </a:rPr>
                        <a:t>Bienvenida/ </a:t>
                      </a:r>
                      <a:r>
                        <a:rPr lang="es-MX" sz="1600" b="0" i="0" u="none" strike="noStrike" noProof="0" dirty="0" err="1">
                          <a:solidFill>
                            <a:srgbClr val="9900FF"/>
                          </a:solidFill>
                          <a:effectLst/>
                          <a:latin typeface="+mn-lt"/>
                        </a:rPr>
                        <a:t>Welcome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595216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8:00-8:30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Desauno</a:t>
                      </a: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/ </a:t>
                      </a:r>
                      <a:r>
                        <a:rPr lang="es-MX" sz="1600" b="0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Breakfast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219753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8:30-9:30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Juego libre/ Free </a:t>
                      </a:r>
                      <a:r>
                        <a:rPr lang="es-MX" sz="1600" b="0" i="0" u="none" strike="noStrike" noProof="0" dirty="0" err="1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play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953002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9900FF"/>
                          </a:solidFill>
                          <a:effectLst/>
                          <a:latin typeface="+mn-lt"/>
                        </a:rPr>
                        <a:t>9:30-9:45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9900FF"/>
                          </a:solidFill>
                          <a:effectLst/>
                          <a:latin typeface="+mn-lt"/>
                        </a:rPr>
                        <a:t>Tiempo de Círculo/ </a:t>
                      </a:r>
                      <a:r>
                        <a:rPr lang="es-MX" sz="1600" b="0" i="0" u="none" strike="noStrike" noProof="0" dirty="0" err="1">
                          <a:solidFill>
                            <a:srgbClr val="9900FF"/>
                          </a:solidFill>
                          <a:effectLst/>
                          <a:latin typeface="+mn-lt"/>
                        </a:rPr>
                        <a:t>Circle</a:t>
                      </a:r>
                      <a:r>
                        <a:rPr lang="es-MX" sz="1600" b="0" i="0" u="none" strike="noStrike" noProof="0" dirty="0">
                          <a:solidFill>
                            <a:srgbClr val="9900FF"/>
                          </a:solidFill>
                          <a:effectLst/>
                          <a:latin typeface="+mn-lt"/>
                        </a:rPr>
                        <a:t> Time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024650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9:45-10:15</a:t>
                      </a:r>
                      <a:endParaRPr lang="es-MX" sz="1600" noProof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Arte/Art manipulatives/Manipulatives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136218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>
                          <a:solidFill>
                            <a:srgbClr val="9900FF"/>
                          </a:solidFill>
                          <a:effectLst/>
                          <a:latin typeface="+mn-lt"/>
                        </a:rPr>
                        <a:t>10:15-10:30</a:t>
                      </a:r>
                      <a:endParaRPr lang="es-MX" sz="1600" noProof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9900FF"/>
                          </a:solidFill>
                          <a:effectLst/>
                          <a:latin typeface="+mn-lt"/>
                        </a:rPr>
                        <a:t>AM Merienda/AM Snack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32260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10:30-10:45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Tiempo de ir al baño / </a:t>
                      </a:r>
                      <a:r>
                        <a:rPr lang="es-MX" sz="1600" b="0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Bathroom</a:t>
                      </a: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time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0518744"/>
                  </a:ext>
                </a:extLst>
              </a:tr>
              <a:tr h="37678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10:45-11:45</a:t>
                      </a:r>
                      <a:endParaRPr lang="es-MX" sz="1600" noProof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Tiempo afuera/ </a:t>
                      </a:r>
                      <a:r>
                        <a:rPr lang="es-MX" sz="1600" b="0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Outdoor</a:t>
                      </a: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time(</a:t>
                      </a:r>
                      <a:r>
                        <a:rPr lang="es-MX" sz="1600" b="0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if</a:t>
                      </a: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600" b="0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weather</a:t>
                      </a: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600" b="0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permits</a:t>
                      </a: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s-MX" sz="1600" b="0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or</a:t>
                      </a: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600" b="0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Indoor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2492250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11:45-12:00</a:t>
                      </a:r>
                      <a:endParaRPr lang="es-MX" sz="1600" noProof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lavado de Manos/ </a:t>
                      </a:r>
                      <a:r>
                        <a:rPr lang="es-MX" sz="1600" b="0" i="0" u="none" strike="noStrike" noProof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Washing</a:t>
                      </a:r>
                      <a:r>
                        <a:rPr lang="es-MX" sz="1600" b="0" i="0" u="none" strike="noStrike" noProof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600" b="0" i="0" u="none" strike="noStrike" noProof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hands</a:t>
                      </a:r>
                      <a:endParaRPr lang="es-MX" sz="1600" noProof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2981813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12:00-12:30</a:t>
                      </a:r>
                      <a:endParaRPr lang="es-MX" sz="1600" noProof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Almuerzo/Lunch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822974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12:30-12:45</a:t>
                      </a:r>
                      <a:endParaRPr lang="es-MX" sz="1600" noProof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Lavado de dientes/</a:t>
                      </a:r>
                      <a:r>
                        <a:rPr lang="es-MX" sz="1600" b="0" i="0" u="none" strike="noStrike" noProof="0" dirty="0" err="1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Brushing</a:t>
                      </a:r>
                      <a:r>
                        <a:rPr lang="es-MX" sz="1600" b="0" i="0" u="none" strike="noStrike" noProof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600" b="0" i="0" u="none" strike="noStrike" noProof="0" dirty="0" err="1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teeth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614694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12:45-2:45</a:t>
                      </a:r>
                      <a:endParaRPr lang="es-MX" sz="1600" noProof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Tiempo de siesta/</a:t>
                      </a:r>
                      <a:r>
                        <a:rPr lang="es-MX" sz="1600" b="0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Nap</a:t>
                      </a: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Time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137694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2:45-3:00</a:t>
                      </a:r>
                      <a:endParaRPr lang="es-MX" sz="1600" noProof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Tiempo de ir al Baño/ </a:t>
                      </a:r>
                      <a:r>
                        <a:rPr lang="es-MX" sz="1600" b="0" i="0" u="none" strike="noStrike" noProof="0" err="1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Bathroom</a:t>
                      </a:r>
                      <a:r>
                        <a:rPr lang="es-MX" sz="1600" b="0" i="0" u="none" strike="noStrike" noProof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 Time</a:t>
                      </a:r>
                      <a:endParaRPr lang="es-MX" sz="1600" noProof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366741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>
                          <a:solidFill>
                            <a:srgbClr val="9900FF"/>
                          </a:solidFill>
                          <a:effectLst/>
                          <a:latin typeface="+mn-lt"/>
                        </a:rPr>
                        <a:t>3:00-3:15</a:t>
                      </a:r>
                      <a:endParaRPr lang="es-MX" sz="1600" noProof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9900FF"/>
                          </a:solidFill>
                          <a:effectLst/>
                          <a:latin typeface="+mn-lt"/>
                        </a:rPr>
                        <a:t>PM merienda/ PM Snack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917189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3:15-4:15</a:t>
                      </a:r>
                      <a:endParaRPr lang="es-MX" sz="1600" noProof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Tiempo de Explorar/ </a:t>
                      </a:r>
                      <a:r>
                        <a:rPr lang="es-MX" sz="1600" b="0" i="0" u="none" strike="noStrike" noProof="0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Exploring</a:t>
                      </a: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Time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926921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4:15-5:15</a:t>
                      </a:r>
                      <a:endParaRPr lang="es-MX" sz="1600" noProof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Tiempo afuera/ </a:t>
                      </a:r>
                      <a:r>
                        <a:rPr lang="es-MX" sz="1600" b="0" i="0" u="none" strike="noStrike" noProof="0" dirty="0" err="1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Outdoor</a:t>
                      </a:r>
                      <a:r>
                        <a:rPr lang="es-MX" sz="1600" b="0" i="0" u="none" strike="noStrike" noProof="0" dirty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 Time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559436"/>
                  </a:ext>
                </a:extLst>
              </a:tr>
              <a:tr h="301456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>
                          <a:solidFill>
                            <a:srgbClr val="9900FF"/>
                          </a:solidFill>
                          <a:effectLst/>
                          <a:latin typeface="+mn-lt"/>
                        </a:rPr>
                        <a:t>5:15-5:45</a:t>
                      </a:r>
                      <a:endParaRPr lang="es-MX" sz="1600" noProof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9900FF"/>
                          </a:solidFill>
                          <a:effectLst/>
                          <a:latin typeface="+mn-lt"/>
                        </a:rPr>
                        <a:t>Cena/ </a:t>
                      </a:r>
                      <a:r>
                        <a:rPr lang="es-MX" sz="1600" b="0" i="0" u="none" strike="noStrike" noProof="0" dirty="0" err="1">
                          <a:solidFill>
                            <a:srgbClr val="9900FF"/>
                          </a:solidFill>
                          <a:effectLst/>
                          <a:latin typeface="+mn-lt"/>
                        </a:rPr>
                        <a:t>Dinner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256910"/>
                  </a:ext>
                </a:extLst>
              </a:tr>
              <a:tr h="34279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5:45-6.00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Tiempo de cuentos/ </a:t>
                      </a:r>
                      <a:r>
                        <a:rPr lang="es-MX" sz="1600" b="0" i="0" u="none" strike="noStrike" noProof="0" dirty="0" err="1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Lectura.Story</a:t>
                      </a:r>
                      <a:r>
                        <a:rPr lang="es-MX" sz="1600" b="0" i="0" u="none" strike="noStrike" noProof="0" dirty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 Time/Reading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474133"/>
                  </a:ext>
                </a:extLst>
              </a:tr>
              <a:tr h="241730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FF00FF"/>
                          </a:solidFill>
                          <a:effectLst/>
                          <a:latin typeface="+mn-lt"/>
                        </a:rPr>
                        <a:t>6:00-7:00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Tiempo de descanso y/o despedida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  <a:p>
                      <a:pPr rtl="0" fontAlgn="t">
                        <a:buNone/>
                      </a:pPr>
                      <a:r>
                        <a:rPr lang="es-MX" sz="1600" b="0" i="0" u="none" strike="noStrike" noProof="0" dirty="0" err="1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Quiet</a:t>
                      </a:r>
                      <a:r>
                        <a:rPr lang="es-MX" sz="1600" b="0" i="0" u="none" strike="noStrike" noProof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Time/ </a:t>
                      </a:r>
                      <a:r>
                        <a:rPr lang="es-MX" sz="1600" b="0" i="0" u="none" strike="noStrike" noProof="0" dirty="0" err="1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Closing</a:t>
                      </a:r>
                      <a:r>
                        <a:rPr lang="es-MX" sz="1600" b="0" i="0" u="none" strike="noStrike" noProof="0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 Time </a:t>
                      </a:r>
                      <a:endParaRPr lang="es-MX" sz="1600" noProof="0" dirty="0">
                        <a:effectLst/>
                        <a:latin typeface="+mn-lt"/>
                      </a:endParaRPr>
                    </a:p>
                  </a:txBody>
                  <a:tcPr marL="38557" marR="38557" marT="38557" marB="3855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02653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244312A-AD29-53B3-81DC-F6C80BC68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013" y="18446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MX" sz="1800" b="0" i="0" u="none" strike="noStrike" cap="none" normalizeH="0" baseline="0" noProof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MX" sz="1800" b="0" i="0" u="none" strike="noStrike" cap="none" normalizeH="0" baseline="0" noProof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4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E7721-A19D-92D0-9E56-5D859B6B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/>
              <a:t>Tiempo para compartir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85D3C-C179-B04C-B323-1005F6A5F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/>
              <a:t>La persona al lado</a:t>
            </a:r>
          </a:p>
          <a:p>
            <a:r>
              <a:rPr lang="es-MX" noProof="0"/>
              <a:t>Preguntas </a:t>
            </a:r>
          </a:p>
          <a:p>
            <a:r>
              <a:rPr lang="es-MX" noProof="0"/>
              <a:t>Cierre </a:t>
            </a:r>
          </a:p>
          <a:p>
            <a:r>
              <a:rPr lang="es-MX" noProof="0"/>
              <a:t>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4056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9027AAE-7858-BB11-3187-2761061A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</p:spPr>
        <p:txBody>
          <a:bodyPr/>
          <a:lstStyle/>
          <a:p>
            <a:r>
              <a:rPr lang="es-MX" noProof="0">
                <a:hlinkClick r:id="rId2"/>
              </a:rPr>
              <a:t>carpionava@yahoo.com</a:t>
            </a:r>
            <a:br>
              <a:rPr lang="es-MX" noProof="0"/>
            </a:br>
            <a:r>
              <a:rPr lang="es-MX" noProof="0"/>
              <a:t>414-484-7987</a:t>
            </a:r>
          </a:p>
        </p:txBody>
      </p:sp>
      <p:pic>
        <p:nvPicPr>
          <p:cNvPr id="3" name="Picture 2" descr="A group of kids in a field with rainbow and house&#10;&#10;AI-generated content may be incorrect.">
            <a:extLst>
              <a:ext uri="{FF2B5EF4-FFF2-40B4-BE49-F238E27FC236}">
                <a16:creationId xmlns:a16="http://schemas.microsoft.com/office/drawing/2014/main" id="{5D92F03B-9D8C-1BEF-E65F-DB96537864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900823"/>
            <a:ext cx="41148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382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7FF1-1957-EF27-9300-3785E3B7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/>
              <a:t>Introducción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55CD3-1BE5-A9D2-3A07-044C16100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900823"/>
            <a:ext cx="5708252" cy="411480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es-MX" noProof="0"/>
          </a:p>
          <a:p>
            <a:r>
              <a:rPr lang="es-MX" noProof="0"/>
              <a:t>13 años con </a:t>
            </a:r>
            <a:r>
              <a:rPr lang="es-MX" noProof="0" err="1"/>
              <a:t>Marisela’s</a:t>
            </a:r>
            <a:r>
              <a:rPr lang="es-MX" noProof="0"/>
              <a:t> </a:t>
            </a:r>
            <a:r>
              <a:rPr lang="es-MX" noProof="0" err="1"/>
              <a:t>Family</a:t>
            </a:r>
            <a:r>
              <a:rPr lang="es-MX" noProof="0"/>
              <a:t> </a:t>
            </a:r>
            <a:r>
              <a:rPr lang="es-MX" noProof="0" err="1"/>
              <a:t>Daycare</a:t>
            </a:r>
            <a:endParaRPr lang="es-MX" noProof="0"/>
          </a:p>
          <a:p>
            <a:r>
              <a:rPr lang="es-MX" noProof="0"/>
              <a:t>Un grado asociado en Educación Temprana</a:t>
            </a:r>
          </a:p>
          <a:p>
            <a:r>
              <a:rPr lang="es-MX" noProof="0"/>
              <a:t>Una licenciatura en Human </a:t>
            </a:r>
            <a:r>
              <a:rPr lang="es-MX" noProof="0" err="1"/>
              <a:t>Services</a:t>
            </a:r>
            <a:r>
              <a:rPr lang="es-MX" noProof="0"/>
              <a:t> con especialidad en ECE</a:t>
            </a:r>
          </a:p>
          <a:p>
            <a:r>
              <a:rPr lang="es-MX" noProof="0"/>
              <a:t>16 Años de experiencia en ECE</a:t>
            </a:r>
          </a:p>
          <a:p>
            <a:r>
              <a:rPr lang="es-MX" noProof="0"/>
              <a:t>Nivel 15 en el Wisconsin </a:t>
            </a:r>
            <a:r>
              <a:rPr lang="es-MX" noProof="0" err="1"/>
              <a:t>Registry</a:t>
            </a:r>
            <a:endParaRPr lang="es-MX" noProof="0"/>
          </a:p>
          <a:p>
            <a:r>
              <a:rPr lang="es-MX" noProof="0"/>
              <a:t>5 estrellas en </a:t>
            </a:r>
            <a:r>
              <a:rPr lang="es-MX" noProof="0" err="1"/>
              <a:t>YoungStar</a:t>
            </a:r>
            <a:endParaRPr lang="es-MX" noProof="0"/>
          </a:p>
          <a:p>
            <a:r>
              <a:rPr lang="es-MX" noProof="0"/>
              <a:t>Entrenadora aprobada por el Wisconsin </a:t>
            </a:r>
            <a:r>
              <a:rPr lang="es-MX" noProof="0" err="1"/>
              <a:t>Registry</a:t>
            </a:r>
            <a:endParaRPr lang="es-MX" noProof="0"/>
          </a:p>
        </p:txBody>
      </p:sp>
      <p:pic>
        <p:nvPicPr>
          <p:cNvPr id="7" name="Picture 6" descr="A person with red hair and a necklace&#10;&#10;AI-generated content may be incorrect.">
            <a:extLst>
              <a:ext uri="{FF2B5EF4-FFF2-40B4-BE49-F238E27FC236}">
                <a16:creationId xmlns:a16="http://schemas.microsoft.com/office/drawing/2014/main" id="{F2EFBE95-2DFA-56A4-7F9C-48BF86CF2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226" y="469149"/>
            <a:ext cx="2885673" cy="2863347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1213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/>
              <a:t>Introducciones</a:t>
            </a:r>
          </a:p>
          <a:p>
            <a:r>
              <a:rPr lang="es-MX" noProof="0"/>
              <a:t>Presentación</a:t>
            </a:r>
          </a:p>
          <a:p>
            <a:r>
              <a:rPr lang="es-MX" noProof="0"/>
              <a:t>Preguntas</a:t>
            </a:r>
          </a:p>
          <a:p>
            <a:r>
              <a:rPr lang="es-MX" noProof="0"/>
              <a:t>Cierre</a:t>
            </a:r>
          </a:p>
        </p:txBody>
      </p:sp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/>
              <a:t>Introducciones </a:t>
            </a:r>
          </a:p>
        </p:txBody>
      </p:sp>
      <p:pic>
        <p:nvPicPr>
          <p:cNvPr id="1026" name="Picture 2" descr="Names in Spanish Hola Mi Nombre ...">
            <a:extLst>
              <a:ext uri="{FF2B5EF4-FFF2-40B4-BE49-F238E27FC236}">
                <a16:creationId xmlns:a16="http://schemas.microsoft.com/office/drawing/2014/main" id="{6EA6953F-0660-2917-7AE4-7456E86BE4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75" y="2220623"/>
            <a:ext cx="6501680" cy="457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8327B-9AC7-37EA-3AC3-A7C1EDD7B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noProof="0"/>
              <a:t>Motivo de este </a:t>
            </a:r>
            <a:r>
              <a:rPr lang="es-MX"/>
              <a:t>e</a:t>
            </a:r>
            <a:r>
              <a:rPr lang="es-MX" noProof="0" err="1"/>
              <a:t>ntrenamiento</a:t>
            </a:r>
            <a:endParaRPr lang="es-MX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0A9A1-69F1-2354-3652-9F058FCB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noProof="0"/>
              <a:t>Las transiciones son uno de los puntos mas importantes en las observaciones de </a:t>
            </a:r>
            <a:r>
              <a:rPr lang="es-MX" noProof="0" err="1"/>
              <a:t>YoungStar</a:t>
            </a:r>
            <a:endParaRPr lang="es-MX" noProof="0"/>
          </a:p>
          <a:p>
            <a:r>
              <a:rPr lang="es-MX" noProof="0"/>
              <a:t>Contar con una variedad de ideas de transiciones puede hacer nuestro trabajo menos estresante</a:t>
            </a:r>
          </a:p>
        </p:txBody>
      </p:sp>
    </p:spTree>
    <p:extLst>
      <p:ext uri="{BB962C8B-B14F-4D97-AF65-F5344CB8AC3E}">
        <p14:creationId xmlns:p14="http://schemas.microsoft.com/office/powerpoint/2010/main" val="8369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MX" kern="1200" noProof="0">
                <a:latin typeface="+mj-lt"/>
                <a:ea typeface="+mj-ea"/>
                <a:cs typeface="+mj-cs"/>
              </a:rPr>
              <a:t>Definición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A9AF1B-10A5-B6D2-325C-E07AB4817691}"/>
              </a:ext>
            </a:extLst>
          </p:cNvPr>
          <p:cNvSpPr txBox="1"/>
          <p:nvPr/>
        </p:nvSpPr>
        <p:spPr>
          <a:xfrm>
            <a:off x="1524000" y="1904999"/>
            <a:ext cx="438912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indent="-228600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</a:pPr>
            <a:r>
              <a:rPr lang="es-MX" sz="2000" noProof="0"/>
              <a:t>Transición se define como al cambio o movimiento de un lugar, actividad o estado a otro. Este cambio puede ser físico, emocional o social.*</a:t>
            </a:r>
          </a:p>
          <a:p>
            <a:pPr marL="45720">
              <a:lnSpc>
                <a:spcPct val="90000"/>
              </a:lnSpc>
              <a:spcBef>
                <a:spcPts val="1800"/>
              </a:spcBef>
              <a:buSzPct val="90000"/>
            </a:pPr>
            <a:endParaRPr lang="es-MX" sz="2000" noProof="0"/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</a:pPr>
            <a:r>
              <a:rPr lang="es-MX" sz="2000" noProof="0"/>
              <a:t>No es una actividad estructurada académicamente pero si es una oportunidad para ensenar una variedad de destrezas</a:t>
            </a: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SzPct val="90000"/>
              <a:buFont typeface="Arial" panose="020B0604020202020204" pitchFamily="34" charset="0"/>
              <a:buChar char="•"/>
            </a:pPr>
            <a:r>
              <a:rPr lang="es-MX" sz="2000" noProof="0"/>
              <a:t>*</a:t>
            </a:r>
            <a:r>
              <a:rPr lang="es-MX" sz="2000" u="sng" noProof="0"/>
              <a:t>HeadStart.gov  </a:t>
            </a:r>
          </a:p>
        </p:txBody>
      </p:sp>
      <p:pic>
        <p:nvPicPr>
          <p:cNvPr id="5" name="Picture 4" descr="A group of young boys playing with water&#10;&#10;AI-generated content may be incorrect.">
            <a:extLst>
              <a:ext uri="{FF2B5EF4-FFF2-40B4-BE49-F238E27FC236}">
                <a16:creationId xmlns:a16="http://schemas.microsoft.com/office/drawing/2014/main" id="{BC977845-ED8A-3B0D-8A7E-0C4F24CD8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000"/>
          <a:stretch>
            <a:fillRect/>
          </a:stretch>
        </p:blipFill>
        <p:spPr>
          <a:xfrm>
            <a:off x="6995853" y="1624445"/>
            <a:ext cx="4389120" cy="4114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887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EE16D-7C89-D5B2-C25F-BFC912291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</p:spPr>
        <p:txBody>
          <a:bodyPr anchor="b">
            <a:normAutofit/>
          </a:bodyPr>
          <a:lstStyle/>
          <a:p>
            <a:br>
              <a:rPr lang="es-MX" noProof="0">
                <a:highlight>
                  <a:srgbClr val="D4D593"/>
                </a:highlight>
              </a:rPr>
            </a:br>
            <a:r>
              <a:rPr lang="es-MX" noProof="0"/>
              <a:t>Beneficios de las transiciones(Niños) </a:t>
            </a:r>
          </a:p>
        </p:txBody>
      </p:sp>
      <p:pic>
        <p:nvPicPr>
          <p:cNvPr id="5" name="Picture 4" descr="A young children reading a book">
            <a:extLst>
              <a:ext uri="{FF2B5EF4-FFF2-40B4-BE49-F238E27FC236}">
                <a16:creationId xmlns:a16="http://schemas.microsoft.com/office/drawing/2014/main" id="{F4A7785C-21F2-5DAE-F9EC-11F9093CA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039" r="12951" b="-1"/>
          <a:stretch>
            <a:fillRect/>
          </a:stretch>
        </p:blipFill>
        <p:spPr>
          <a:xfrm>
            <a:off x="1524000" y="1904999"/>
            <a:ext cx="4389120" cy="411480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4C916-5150-1B42-963E-CA1D2A5F0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/>
          <a:p>
            <a:r>
              <a:rPr lang="es-MX" noProof="0"/>
              <a:t>Son una parte fundamental en el sano desarrollo del niño y parte integral en sus experiencias ya que los ayudan a adaptarse a nuevos entornos, nuevas personas y rutinas</a:t>
            </a:r>
          </a:p>
          <a:p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7381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</p:spPr>
        <p:txBody>
          <a:bodyPr anchor="b">
            <a:normAutofit/>
          </a:bodyPr>
          <a:lstStyle/>
          <a:p>
            <a:r>
              <a:rPr lang="es-MX" noProof="0"/>
              <a:t>Beneficios de las transiciones-educadores</a:t>
            </a:r>
          </a:p>
        </p:txBody>
      </p:sp>
      <p:pic>
        <p:nvPicPr>
          <p:cNvPr id="6" name="Picture 5" descr="A person in a blue shirt&#10;&#10;AI-generated content may be incorrect.">
            <a:extLst>
              <a:ext uri="{FF2B5EF4-FFF2-40B4-BE49-F238E27FC236}">
                <a16:creationId xmlns:a16="http://schemas.microsoft.com/office/drawing/2014/main" id="{E5DAFF02-A22D-B787-F71E-277F17A3B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977" r="-2" b="14225"/>
          <a:stretch>
            <a:fillRect/>
          </a:stretch>
        </p:blipFill>
        <p:spPr>
          <a:xfrm>
            <a:off x="1524000" y="1904999"/>
            <a:ext cx="4389120" cy="411480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2419D-E43C-983C-C829-62CAAAA9F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noProof="0"/>
              <a:t>Ayudan a organizar las rutinas</a:t>
            </a:r>
          </a:p>
          <a:p>
            <a:endParaRPr lang="es-MX" noProof="0"/>
          </a:p>
          <a:p>
            <a:pPr marL="342900" indent="-342900"/>
            <a:r>
              <a:rPr lang="es-MX" noProof="0"/>
              <a:t>Evitan que las esperas entre una actividad y otra sean aburridas o desafiantes.</a:t>
            </a:r>
          </a:p>
          <a:p>
            <a:pPr marL="342900" indent="-342900"/>
            <a:endParaRPr lang="es-MX" noProof="0"/>
          </a:p>
          <a:p>
            <a:pPr marL="342900" indent="-342900"/>
            <a:r>
              <a:rPr lang="es-MX" noProof="0"/>
              <a:t>Refuerzan las áreas de aprendizaje</a:t>
            </a:r>
          </a:p>
          <a:p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2139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1131" y="184150"/>
            <a:ext cx="8555525" cy="711389"/>
          </a:xfrm>
        </p:spPr>
        <p:txBody>
          <a:bodyPr/>
          <a:lstStyle/>
          <a:p>
            <a:r>
              <a:rPr lang="es-MX" noProof="0" dirty="0"/>
              <a:t>                        Tipos de transiciones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4C122E1-2AE8-B822-F4A2-3C77568655E4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151676186"/>
              </p:ext>
            </p:extLst>
          </p:nvPr>
        </p:nvGraphicFramePr>
        <p:xfrm>
          <a:off x="1115213" y="1196471"/>
          <a:ext cx="9741078" cy="5540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0539">
                  <a:extLst>
                    <a:ext uri="{9D8B030D-6E8A-4147-A177-3AD203B41FA5}">
                      <a16:colId xmlns:a16="http://schemas.microsoft.com/office/drawing/2014/main" val="2168837343"/>
                    </a:ext>
                  </a:extLst>
                </a:gridCol>
                <a:gridCol w="4870539">
                  <a:extLst>
                    <a:ext uri="{9D8B030D-6E8A-4147-A177-3AD203B41FA5}">
                      <a16:colId xmlns:a16="http://schemas.microsoft.com/office/drawing/2014/main" val="40711847"/>
                    </a:ext>
                  </a:extLst>
                </a:gridCol>
              </a:tblGrid>
              <a:tr h="958900">
                <a:tc>
                  <a:txBody>
                    <a:bodyPr/>
                    <a:lstStyle/>
                    <a:p>
                      <a:r>
                        <a:rPr lang="es-MX" noProof="0"/>
                        <a:t>De Movimiento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/>
                        <a:t>Que Podemos usar?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270178"/>
                  </a:ext>
                </a:extLst>
              </a:tr>
              <a:tr h="1763765">
                <a:tc>
                  <a:txBody>
                    <a:bodyPr/>
                    <a:lstStyle/>
                    <a:p>
                      <a:r>
                        <a:rPr lang="es-MX" noProof="0" dirty="0"/>
                        <a:t>   De estar sentados a ponerse de pie</a:t>
                      </a:r>
                    </a:p>
                    <a:p>
                      <a:r>
                        <a:rPr lang="es-MX" noProof="0" dirty="0"/>
                        <a:t>-Tiempo de circulo -Arte</a:t>
                      </a:r>
                    </a:p>
                    <a:p>
                      <a:endParaRPr lang="es-MX" noProof="0" dirty="0"/>
                    </a:p>
                    <a:p>
                      <a:r>
                        <a:rPr lang="es-MX" noProof="0" dirty="0"/>
                        <a:t>-Arte-comer merienda</a:t>
                      </a:r>
                    </a:p>
                    <a:p>
                      <a:endParaRPr lang="es-MX" noProof="0" dirty="0"/>
                    </a:p>
                    <a:p>
                      <a:r>
                        <a:rPr lang="es-MX" noProof="0" dirty="0"/>
                        <a:t>-Estar jugando-a hora de Cuentos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/>
                        <a:t>Aplaudir</a:t>
                      </a:r>
                    </a:p>
                    <a:p>
                      <a:endParaRPr lang="es-MX" noProof="0"/>
                    </a:p>
                    <a:p>
                      <a:r>
                        <a:rPr lang="es-MX" noProof="0"/>
                        <a:t>Cantar</a:t>
                      </a:r>
                    </a:p>
                    <a:p>
                      <a:endParaRPr lang="es-MX" noProof="0"/>
                    </a:p>
                    <a:p>
                      <a:r>
                        <a:rPr lang="es-MX" noProof="0"/>
                        <a:t>Usar una campanilla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53233"/>
                  </a:ext>
                </a:extLst>
              </a:tr>
              <a:tr h="1485276">
                <a:tc>
                  <a:txBody>
                    <a:bodyPr/>
                    <a:lstStyle/>
                    <a:p>
                      <a:r>
                        <a:rPr lang="es-MX" noProof="0"/>
                        <a:t>-Ir de un cuarto a otro</a:t>
                      </a:r>
                    </a:p>
                    <a:p>
                      <a:endParaRPr lang="es-MX" noProof="0"/>
                    </a:p>
                    <a:p>
                      <a:r>
                        <a:rPr lang="es-MX" noProof="0"/>
                        <a:t>-De estar jugando- al área de tiempo de circulo</a:t>
                      </a:r>
                    </a:p>
                    <a:p>
                      <a:endParaRPr lang="es-MX" noProof="0"/>
                    </a:p>
                    <a:p>
                      <a:r>
                        <a:rPr lang="es-MX" noProof="0"/>
                        <a:t>- Comiendo-lavarse las manos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noProof="0"/>
                        <a:t>Ejercicios posters/láminas  mostrando la siguiente actividad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noProof="0"/>
                    </a:p>
                    <a:p>
                      <a:r>
                        <a:rPr lang="es-MX" noProof="0"/>
                        <a:t>de estiramiento, de respiración.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588745"/>
                  </a:ext>
                </a:extLst>
              </a:tr>
              <a:tr h="1080202">
                <a:tc>
                  <a:txBody>
                    <a:bodyPr/>
                    <a:lstStyle/>
                    <a:p>
                      <a:r>
                        <a:rPr lang="es-MX" noProof="0"/>
                        <a:t>-Prepararse para ir afuera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noProof="0" dirty="0"/>
                        <a:t>Limpiar su área de comer</a:t>
                      </a:r>
                    </a:p>
                    <a:p>
                      <a:r>
                        <a:rPr lang="es-MX" noProof="0" dirty="0"/>
                        <a:t>*Recuerden ser flexibles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856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8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 flowers on blue (widescreen)</Template>
  <TotalTime>3</TotalTime>
  <Words>1370</Words>
  <Application>Microsoft Office PowerPoint</Application>
  <PresentationFormat>Widescreen</PresentationFormat>
  <Paragraphs>129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Schoolbook</vt:lpstr>
      <vt:lpstr>Wingdings</vt:lpstr>
      <vt:lpstr>FLOWERS 16X9</vt:lpstr>
      <vt:lpstr>Transiciones fáciles durante las rutinas diarias en ECE    </vt:lpstr>
      <vt:lpstr>Introducción</vt:lpstr>
      <vt:lpstr>Agenda</vt:lpstr>
      <vt:lpstr>Introducciones </vt:lpstr>
      <vt:lpstr>Motivo de este entrenamiento</vt:lpstr>
      <vt:lpstr>Definición</vt:lpstr>
      <vt:lpstr> Beneficios de las transiciones(Niños) </vt:lpstr>
      <vt:lpstr>Beneficios de las transiciones-educadores</vt:lpstr>
      <vt:lpstr>                        Tipos de transiciones </vt:lpstr>
      <vt:lpstr>Tipos de transiciones</vt:lpstr>
      <vt:lpstr>PowerPoint Presentation</vt:lpstr>
      <vt:lpstr>Tiempo para compartir ideas</vt:lpstr>
      <vt:lpstr>carpionava@yahoo.com 414-484-7987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Daniel</dc:creator>
  <cp:lastModifiedBy>Sara Daniel</cp:lastModifiedBy>
  <cp:revision>3</cp:revision>
  <dcterms:created xsi:type="dcterms:W3CDTF">2025-07-10T23:53:28Z</dcterms:created>
  <dcterms:modified xsi:type="dcterms:W3CDTF">2025-09-18T19:52:01Z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