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0"/>
  </p:notesMasterIdLst>
  <p:sldIdLst>
    <p:sldId id="342" r:id="rId2"/>
    <p:sldId id="1063" r:id="rId3"/>
    <p:sldId id="1058" r:id="rId4"/>
    <p:sldId id="1050" r:id="rId5"/>
    <p:sldId id="1016" r:id="rId6"/>
    <p:sldId id="345" r:id="rId7"/>
    <p:sldId id="1023" r:id="rId8"/>
    <p:sldId id="1059" r:id="rId9"/>
    <p:sldId id="359" r:id="rId10"/>
    <p:sldId id="1031" r:id="rId11"/>
    <p:sldId id="1062" r:id="rId12"/>
    <p:sldId id="1055" r:id="rId13"/>
    <p:sldId id="356" r:id="rId14"/>
    <p:sldId id="1061" r:id="rId15"/>
    <p:sldId id="1048" r:id="rId16"/>
    <p:sldId id="1041" r:id="rId17"/>
    <p:sldId id="1033" r:id="rId18"/>
    <p:sldId id="34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B9B48-9F72-40D1-A44E-5CD5F4CFE814}" v="5" dt="2025-09-17T16:44:55.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Daniel" userId="fe9a11ea50a798a7" providerId="LiveId" clId="{C7214A77-9752-48EB-B983-7DC759D943CD}"/>
    <pc:docChg chg="modSld">
      <pc:chgData name="Sara Daniel" userId="fe9a11ea50a798a7" providerId="LiveId" clId="{C7214A77-9752-48EB-B983-7DC759D943CD}" dt="2025-09-17T16:45:02.516" v="17" actId="1076"/>
      <pc:docMkLst>
        <pc:docMk/>
      </pc:docMkLst>
      <pc:sldChg chg="modSp mod">
        <pc:chgData name="Sara Daniel" userId="fe9a11ea50a798a7" providerId="LiveId" clId="{C7214A77-9752-48EB-B983-7DC759D943CD}" dt="2025-09-17T16:45:02.516" v="17" actId="1076"/>
        <pc:sldMkLst>
          <pc:docMk/>
          <pc:sldMk cId="1109553289" sldId="1063"/>
        </pc:sldMkLst>
        <pc:spChg chg="mod">
          <ac:chgData name="Sara Daniel" userId="fe9a11ea50a798a7" providerId="LiveId" clId="{C7214A77-9752-48EB-B983-7DC759D943CD}" dt="2025-09-17T16:44:40.049" v="10" actId="1076"/>
          <ac:spMkLst>
            <pc:docMk/>
            <pc:sldMk cId="1109553289" sldId="1063"/>
            <ac:spMk id="2" creationId="{797844CA-6DAE-E49E-2BB0-71D1C8D2FF25}"/>
          </ac:spMkLst>
        </pc:spChg>
        <pc:spChg chg="mod">
          <ac:chgData name="Sara Daniel" userId="fe9a11ea50a798a7" providerId="LiveId" clId="{C7214A77-9752-48EB-B983-7DC759D943CD}" dt="2025-09-17T16:44:59.121" v="16" actId="1076"/>
          <ac:spMkLst>
            <pc:docMk/>
            <pc:sldMk cId="1109553289" sldId="1063"/>
            <ac:spMk id="3" creationId="{5AAD620D-26F0-AB1F-1363-C31E92388F6A}"/>
          </ac:spMkLst>
        </pc:spChg>
        <pc:spChg chg="mod">
          <ac:chgData name="Sara Daniel" userId="fe9a11ea50a798a7" providerId="LiveId" clId="{C7214A77-9752-48EB-B983-7DC759D943CD}" dt="2025-09-17T16:45:02.516" v="17" actId="1076"/>
          <ac:spMkLst>
            <pc:docMk/>
            <pc:sldMk cId="1109553289" sldId="1063"/>
            <ac:spMk id="4" creationId="{F2959E66-41FF-996F-929A-5179EC4628F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F8DED0-0707-4D50-8984-1A70748FB95B}"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6FD32F5A-AB29-4B3D-9520-D9F8E86194D3}">
      <dgm:prSet/>
      <dgm:spPr/>
      <dgm:t>
        <a:bodyPr/>
        <a:lstStyle/>
        <a:p>
          <a:r>
            <a:rPr lang="en-US" err="1"/>
            <a:t>Actividades</a:t>
          </a:r>
          <a:r>
            <a:rPr lang="en-US"/>
            <a:t> </a:t>
          </a:r>
          <a:r>
            <a:rPr lang="en-US" err="1"/>
            <a:t>educativas</a:t>
          </a:r>
          <a:endParaRPr lang="en-US"/>
        </a:p>
      </dgm:t>
    </dgm:pt>
    <dgm:pt modelId="{30638522-7FF0-45EE-BC95-C280DF1788B5}" type="parTrans" cxnId="{968592F5-87E9-4B00-82B5-26A782EA5BF2}">
      <dgm:prSet/>
      <dgm:spPr/>
      <dgm:t>
        <a:bodyPr/>
        <a:lstStyle/>
        <a:p>
          <a:endParaRPr lang="en-US"/>
        </a:p>
      </dgm:t>
    </dgm:pt>
    <dgm:pt modelId="{8F9C6A4C-7D29-48A7-8723-DEE36EA4040C}" type="sibTrans" cxnId="{968592F5-87E9-4B00-82B5-26A782EA5BF2}">
      <dgm:prSet/>
      <dgm:spPr/>
      <dgm:t>
        <a:bodyPr/>
        <a:lstStyle/>
        <a:p>
          <a:endParaRPr lang="en-US"/>
        </a:p>
      </dgm:t>
    </dgm:pt>
    <dgm:pt modelId="{55AC2ECB-C82E-4A6D-A94A-0D2F7CC0A98D}">
      <dgm:prSet/>
      <dgm:spPr/>
      <dgm:t>
        <a:bodyPr/>
        <a:lstStyle/>
        <a:p>
          <a:r>
            <a:rPr lang="en-US" err="1"/>
            <a:t>Programas</a:t>
          </a:r>
          <a:r>
            <a:rPr lang="en-US"/>
            <a:t> de TV </a:t>
          </a:r>
          <a:r>
            <a:rPr lang="en-US" err="1"/>
            <a:t>favoritos</a:t>
          </a:r>
          <a:endParaRPr lang="en-US"/>
        </a:p>
      </dgm:t>
    </dgm:pt>
    <dgm:pt modelId="{8504D911-EA50-4415-8E81-A24250AA8271}" type="parTrans" cxnId="{F64A8174-7655-4D4D-874F-AA36175F7EEB}">
      <dgm:prSet/>
      <dgm:spPr/>
      <dgm:t>
        <a:bodyPr/>
        <a:lstStyle/>
        <a:p>
          <a:endParaRPr lang="en-US"/>
        </a:p>
      </dgm:t>
    </dgm:pt>
    <dgm:pt modelId="{6554A252-58FA-406D-896F-205473AAA917}" type="sibTrans" cxnId="{F64A8174-7655-4D4D-874F-AA36175F7EEB}">
      <dgm:prSet/>
      <dgm:spPr/>
      <dgm:t>
        <a:bodyPr/>
        <a:lstStyle/>
        <a:p>
          <a:endParaRPr lang="en-US"/>
        </a:p>
      </dgm:t>
    </dgm:pt>
    <dgm:pt modelId="{BE847D8A-0D31-46A6-8A3F-DCC68A4CC7EA}">
      <dgm:prSet/>
      <dgm:spPr/>
      <dgm:t>
        <a:bodyPr/>
        <a:lstStyle/>
        <a:p>
          <a:r>
            <a:rPr lang="en-US" err="1"/>
            <a:t>Ocupaciones</a:t>
          </a:r>
          <a:r>
            <a:rPr lang="en-US"/>
            <a:t> </a:t>
          </a:r>
          <a:r>
            <a:rPr lang="en-US" err="1"/>
            <a:t>familiares</a:t>
          </a:r>
          <a:endParaRPr lang="en-US"/>
        </a:p>
      </dgm:t>
    </dgm:pt>
    <dgm:pt modelId="{A716381A-E258-44D6-A0E4-D4AFFF20FD59}" type="parTrans" cxnId="{76F85A14-093A-4781-A836-950B6D20B24E}">
      <dgm:prSet/>
      <dgm:spPr/>
      <dgm:t>
        <a:bodyPr/>
        <a:lstStyle/>
        <a:p>
          <a:endParaRPr lang="en-US"/>
        </a:p>
      </dgm:t>
    </dgm:pt>
    <dgm:pt modelId="{2C8DD67E-82E6-414E-9E5A-9ADE64A4E083}" type="sibTrans" cxnId="{76F85A14-093A-4781-A836-950B6D20B24E}">
      <dgm:prSet/>
      <dgm:spPr/>
      <dgm:t>
        <a:bodyPr/>
        <a:lstStyle/>
        <a:p>
          <a:endParaRPr lang="en-US"/>
        </a:p>
      </dgm:t>
    </dgm:pt>
    <dgm:pt modelId="{D84316B2-8B78-4845-A2E9-0330DFD08C10}">
      <dgm:prSet/>
      <dgm:spPr/>
      <dgm:t>
        <a:bodyPr/>
        <a:lstStyle/>
        <a:p>
          <a:r>
            <a:rPr lang="en-US" err="1"/>
            <a:t>Conocimiento</a:t>
          </a:r>
          <a:r>
            <a:rPr lang="en-US"/>
            <a:t> </a:t>
          </a:r>
          <a:r>
            <a:rPr lang="en-US" err="1"/>
            <a:t>científico</a:t>
          </a:r>
          <a:endParaRPr lang="en-US"/>
        </a:p>
      </dgm:t>
    </dgm:pt>
    <dgm:pt modelId="{4737A91F-4A22-419B-9F52-33E98863C7AB}" type="parTrans" cxnId="{388F6EA7-BFD8-48D8-8BA1-840DAE20B881}">
      <dgm:prSet/>
      <dgm:spPr/>
      <dgm:t>
        <a:bodyPr/>
        <a:lstStyle/>
        <a:p>
          <a:endParaRPr lang="en-US"/>
        </a:p>
      </dgm:t>
    </dgm:pt>
    <dgm:pt modelId="{E04E6F3C-C06D-4400-AEF5-8286400B7D03}" type="sibTrans" cxnId="{388F6EA7-BFD8-48D8-8BA1-840DAE20B881}">
      <dgm:prSet/>
      <dgm:spPr/>
      <dgm:t>
        <a:bodyPr/>
        <a:lstStyle/>
        <a:p>
          <a:endParaRPr lang="en-US"/>
        </a:p>
      </dgm:t>
    </dgm:pt>
    <dgm:pt modelId="{F41CBEA6-AE17-4624-ACC7-34EA702D2BF5}">
      <dgm:prSet/>
      <dgm:spPr/>
      <dgm:t>
        <a:bodyPr/>
        <a:lstStyle/>
        <a:p>
          <a:r>
            <a:rPr lang="es-ES"/>
            <a:t>Otros aspectos de la vida familiar, como</a:t>
          </a:r>
          <a:endParaRPr lang="en-US"/>
        </a:p>
      </dgm:t>
    </dgm:pt>
    <dgm:pt modelId="{182F8555-634B-40E9-8B35-6A272305AA64}" type="parTrans" cxnId="{BB60A018-D9C1-429C-B0DD-B43AD17352E5}">
      <dgm:prSet/>
      <dgm:spPr/>
      <dgm:t>
        <a:bodyPr/>
        <a:lstStyle/>
        <a:p>
          <a:endParaRPr lang="en-US"/>
        </a:p>
      </dgm:t>
    </dgm:pt>
    <dgm:pt modelId="{5AD8FC7A-5DA8-4ABA-8A5E-796EAAEAE38E}" type="sibTrans" cxnId="{BB60A018-D9C1-429C-B0DD-B43AD17352E5}">
      <dgm:prSet/>
      <dgm:spPr/>
      <dgm:t>
        <a:bodyPr/>
        <a:lstStyle/>
        <a:p>
          <a:endParaRPr lang="en-US"/>
        </a:p>
      </dgm:t>
    </dgm:pt>
    <dgm:pt modelId="{D0979093-ADAE-4D49-BA46-EFEB4BF6BF8E}">
      <dgm:prSet/>
      <dgm:spPr/>
      <dgm:t>
        <a:bodyPr/>
        <a:lstStyle/>
        <a:p>
          <a:r>
            <a:rPr lang="en-US" err="1"/>
            <a:t>Comidas</a:t>
          </a:r>
          <a:r>
            <a:rPr lang="en-US"/>
            <a:t> y </a:t>
          </a:r>
          <a:r>
            <a:rPr lang="en-US" err="1"/>
            <a:t>juguetes</a:t>
          </a:r>
          <a:r>
            <a:rPr lang="en-US"/>
            <a:t> </a:t>
          </a:r>
          <a:r>
            <a:rPr lang="en-US" err="1"/>
            <a:t>favoritos</a:t>
          </a:r>
          <a:endParaRPr lang="en-US"/>
        </a:p>
      </dgm:t>
    </dgm:pt>
    <dgm:pt modelId="{A64CEBA9-A2FB-40CA-80EC-FA9D1D20F17A}" type="parTrans" cxnId="{99CC5B4E-C7BA-40A0-AD68-C8F1613298ED}">
      <dgm:prSet/>
      <dgm:spPr/>
      <dgm:t>
        <a:bodyPr/>
        <a:lstStyle/>
        <a:p>
          <a:endParaRPr lang="en-US"/>
        </a:p>
      </dgm:t>
    </dgm:pt>
    <dgm:pt modelId="{F0A9E9D3-A35A-4810-B0D6-26A96EB99429}" type="sibTrans" cxnId="{99CC5B4E-C7BA-40A0-AD68-C8F1613298ED}">
      <dgm:prSet/>
      <dgm:spPr/>
      <dgm:t>
        <a:bodyPr/>
        <a:lstStyle/>
        <a:p>
          <a:endParaRPr lang="en-US"/>
        </a:p>
      </dgm:t>
    </dgm:pt>
    <dgm:pt modelId="{93CEC0AD-B742-4DC4-B829-A78364DEE329}" type="pres">
      <dgm:prSet presAssocID="{32F8DED0-0707-4D50-8984-1A70748FB95B}" presName="vert0" presStyleCnt="0">
        <dgm:presLayoutVars>
          <dgm:dir/>
          <dgm:animOne val="branch"/>
          <dgm:animLvl val="lvl"/>
        </dgm:presLayoutVars>
      </dgm:prSet>
      <dgm:spPr/>
    </dgm:pt>
    <dgm:pt modelId="{C4737498-9CB4-4C8C-8497-FC6E543E91D4}" type="pres">
      <dgm:prSet presAssocID="{6FD32F5A-AB29-4B3D-9520-D9F8E86194D3}" presName="thickLine" presStyleLbl="alignNode1" presStyleIdx="0" presStyleCnt="6"/>
      <dgm:spPr/>
    </dgm:pt>
    <dgm:pt modelId="{B99568B9-829E-46EF-BCCD-3FFC08808B9D}" type="pres">
      <dgm:prSet presAssocID="{6FD32F5A-AB29-4B3D-9520-D9F8E86194D3}" presName="horz1" presStyleCnt="0"/>
      <dgm:spPr/>
    </dgm:pt>
    <dgm:pt modelId="{C204E926-9BE1-47F7-9650-D3278F4A91BD}" type="pres">
      <dgm:prSet presAssocID="{6FD32F5A-AB29-4B3D-9520-D9F8E86194D3}" presName="tx1" presStyleLbl="revTx" presStyleIdx="0" presStyleCnt="6"/>
      <dgm:spPr/>
    </dgm:pt>
    <dgm:pt modelId="{B302F104-2501-4A1D-83E6-F468084BF721}" type="pres">
      <dgm:prSet presAssocID="{6FD32F5A-AB29-4B3D-9520-D9F8E86194D3}" presName="vert1" presStyleCnt="0"/>
      <dgm:spPr/>
    </dgm:pt>
    <dgm:pt modelId="{37B61FB9-BDD2-4109-A32B-C005FF554F15}" type="pres">
      <dgm:prSet presAssocID="{55AC2ECB-C82E-4A6D-A94A-0D2F7CC0A98D}" presName="thickLine" presStyleLbl="alignNode1" presStyleIdx="1" presStyleCnt="6"/>
      <dgm:spPr/>
    </dgm:pt>
    <dgm:pt modelId="{4769A501-4325-4848-B7F1-0EB0D155A059}" type="pres">
      <dgm:prSet presAssocID="{55AC2ECB-C82E-4A6D-A94A-0D2F7CC0A98D}" presName="horz1" presStyleCnt="0"/>
      <dgm:spPr/>
    </dgm:pt>
    <dgm:pt modelId="{70627B07-25AC-441E-8123-A6A82D5F6DE5}" type="pres">
      <dgm:prSet presAssocID="{55AC2ECB-C82E-4A6D-A94A-0D2F7CC0A98D}" presName="tx1" presStyleLbl="revTx" presStyleIdx="1" presStyleCnt="6"/>
      <dgm:spPr/>
    </dgm:pt>
    <dgm:pt modelId="{F22174E5-EA23-4EB1-955D-48C6D7F933EB}" type="pres">
      <dgm:prSet presAssocID="{55AC2ECB-C82E-4A6D-A94A-0D2F7CC0A98D}" presName="vert1" presStyleCnt="0"/>
      <dgm:spPr/>
    </dgm:pt>
    <dgm:pt modelId="{148E68E8-9EA0-4E09-84C2-04BD8B7141AE}" type="pres">
      <dgm:prSet presAssocID="{BE847D8A-0D31-46A6-8A3F-DCC68A4CC7EA}" presName="thickLine" presStyleLbl="alignNode1" presStyleIdx="2" presStyleCnt="6"/>
      <dgm:spPr/>
    </dgm:pt>
    <dgm:pt modelId="{158E2BE2-0A40-453E-8E88-EC54FC795D60}" type="pres">
      <dgm:prSet presAssocID="{BE847D8A-0D31-46A6-8A3F-DCC68A4CC7EA}" presName="horz1" presStyleCnt="0"/>
      <dgm:spPr/>
    </dgm:pt>
    <dgm:pt modelId="{5670DE23-72FB-4848-8707-CF1B17CC5E42}" type="pres">
      <dgm:prSet presAssocID="{BE847D8A-0D31-46A6-8A3F-DCC68A4CC7EA}" presName="tx1" presStyleLbl="revTx" presStyleIdx="2" presStyleCnt="6"/>
      <dgm:spPr/>
    </dgm:pt>
    <dgm:pt modelId="{A29C1178-F107-4A80-974C-94C6A0766FDD}" type="pres">
      <dgm:prSet presAssocID="{BE847D8A-0D31-46A6-8A3F-DCC68A4CC7EA}" presName="vert1" presStyleCnt="0"/>
      <dgm:spPr/>
    </dgm:pt>
    <dgm:pt modelId="{A13107FC-944F-45AA-BD0B-2734035A0DAE}" type="pres">
      <dgm:prSet presAssocID="{D84316B2-8B78-4845-A2E9-0330DFD08C10}" presName="thickLine" presStyleLbl="alignNode1" presStyleIdx="3" presStyleCnt="6"/>
      <dgm:spPr/>
    </dgm:pt>
    <dgm:pt modelId="{282AE9EF-B75F-497F-AAD4-530C4D355080}" type="pres">
      <dgm:prSet presAssocID="{D84316B2-8B78-4845-A2E9-0330DFD08C10}" presName="horz1" presStyleCnt="0"/>
      <dgm:spPr/>
    </dgm:pt>
    <dgm:pt modelId="{887B569F-FD7D-4862-AF6D-A2EBB6752DF0}" type="pres">
      <dgm:prSet presAssocID="{D84316B2-8B78-4845-A2E9-0330DFD08C10}" presName="tx1" presStyleLbl="revTx" presStyleIdx="3" presStyleCnt="6"/>
      <dgm:spPr/>
    </dgm:pt>
    <dgm:pt modelId="{4641D23C-0C12-44FD-BCD3-776139591A8E}" type="pres">
      <dgm:prSet presAssocID="{D84316B2-8B78-4845-A2E9-0330DFD08C10}" presName="vert1" presStyleCnt="0"/>
      <dgm:spPr/>
    </dgm:pt>
    <dgm:pt modelId="{58557888-B3AC-434C-81CA-9AC42BBB46FF}" type="pres">
      <dgm:prSet presAssocID="{F41CBEA6-AE17-4624-ACC7-34EA702D2BF5}" presName="thickLine" presStyleLbl="alignNode1" presStyleIdx="4" presStyleCnt="6"/>
      <dgm:spPr/>
    </dgm:pt>
    <dgm:pt modelId="{5A6BB558-1AA3-4DBC-8DCC-85A3EB5193C7}" type="pres">
      <dgm:prSet presAssocID="{F41CBEA6-AE17-4624-ACC7-34EA702D2BF5}" presName="horz1" presStyleCnt="0"/>
      <dgm:spPr/>
    </dgm:pt>
    <dgm:pt modelId="{DB5677CD-DA05-4741-A5FD-6CB27C55A70B}" type="pres">
      <dgm:prSet presAssocID="{F41CBEA6-AE17-4624-ACC7-34EA702D2BF5}" presName="tx1" presStyleLbl="revTx" presStyleIdx="4" presStyleCnt="6"/>
      <dgm:spPr/>
    </dgm:pt>
    <dgm:pt modelId="{4615B805-0173-493D-9DEC-6154AB1B86C8}" type="pres">
      <dgm:prSet presAssocID="{F41CBEA6-AE17-4624-ACC7-34EA702D2BF5}" presName="vert1" presStyleCnt="0"/>
      <dgm:spPr/>
    </dgm:pt>
    <dgm:pt modelId="{F5E32EBC-FA97-48FA-A569-86B0A5F2A3C7}" type="pres">
      <dgm:prSet presAssocID="{D0979093-ADAE-4D49-BA46-EFEB4BF6BF8E}" presName="thickLine" presStyleLbl="alignNode1" presStyleIdx="5" presStyleCnt="6"/>
      <dgm:spPr/>
    </dgm:pt>
    <dgm:pt modelId="{BFA4D6EE-5675-4817-AD49-E41F4E534CF2}" type="pres">
      <dgm:prSet presAssocID="{D0979093-ADAE-4D49-BA46-EFEB4BF6BF8E}" presName="horz1" presStyleCnt="0"/>
      <dgm:spPr/>
    </dgm:pt>
    <dgm:pt modelId="{550CECD5-BDA7-4674-966C-4610849A61A1}" type="pres">
      <dgm:prSet presAssocID="{D0979093-ADAE-4D49-BA46-EFEB4BF6BF8E}" presName="tx1" presStyleLbl="revTx" presStyleIdx="5" presStyleCnt="6"/>
      <dgm:spPr/>
    </dgm:pt>
    <dgm:pt modelId="{2636CB26-130A-4690-9497-B292D95DFB82}" type="pres">
      <dgm:prSet presAssocID="{D0979093-ADAE-4D49-BA46-EFEB4BF6BF8E}" presName="vert1" presStyleCnt="0"/>
      <dgm:spPr/>
    </dgm:pt>
  </dgm:ptLst>
  <dgm:cxnLst>
    <dgm:cxn modelId="{ED631405-B58D-4F0C-9950-30090AE17FF6}" type="presOf" srcId="{BE847D8A-0D31-46A6-8A3F-DCC68A4CC7EA}" destId="{5670DE23-72FB-4848-8707-CF1B17CC5E42}" srcOrd="0" destOrd="0" presId="urn:microsoft.com/office/officeart/2008/layout/LinedList"/>
    <dgm:cxn modelId="{8B05C413-0127-47B9-95E4-003F73A008BC}" type="presOf" srcId="{D0979093-ADAE-4D49-BA46-EFEB4BF6BF8E}" destId="{550CECD5-BDA7-4674-966C-4610849A61A1}" srcOrd="0" destOrd="0" presId="urn:microsoft.com/office/officeart/2008/layout/LinedList"/>
    <dgm:cxn modelId="{76F85A14-093A-4781-A836-950B6D20B24E}" srcId="{32F8DED0-0707-4D50-8984-1A70748FB95B}" destId="{BE847D8A-0D31-46A6-8A3F-DCC68A4CC7EA}" srcOrd="2" destOrd="0" parTransId="{A716381A-E258-44D6-A0E4-D4AFFF20FD59}" sibTransId="{2C8DD67E-82E6-414E-9E5A-9ADE64A4E083}"/>
    <dgm:cxn modelId="{BB60A018-D9C1-429C-B0DD-B43AD17352E5}" srcId="{32F8DED0-0707-4D50-8984-1A70748FB95B}" destId="{F41CBEA6-AE17-4624-ACC7-34EA702D2BF5}" srcOrd="4" destOrd="0" parTransId="{182F8555-634B-40E9-8B35-6A272305AA64}" sibTransId="{5AD8FC7A-5DA8-4ABA-8A5E-796EAAEAE38E}"/>
    <dgm:cxn modelId="{A276A52F-71E5-4620-9E4E-DB8C63C52780}" type="presOf" srcId="{F41CBEA6-AE17-4624-ACC7-34EA702D2BF5}" destId="{DB5677CD-DA05-4741-A5FD-6CB27C55A70B}" srcOrd="0" destOrd="0" presId="urn:microsoft.com/office/officeart/2008/layout/LinedList"/>
    <dgm:cxn modelId="{753C9D37-7FF5-4835-A590-711C9ECDA72C}" type="presOf" srcId="{6FD32F5A-AB29-4B3D-9520-D9F8E86194D3}" destId="{C204E926-9BE1-47F7-9650-D3278F4A91BD}" srcOrd="0" destOrd="0" presId="urn:microsoft.com/office/officeart/2008/layout/LinedList"/>
    <dgm:cxn modelId="{7A581260-085B-4FDC-9EDE-6D1A25B47E9E}" type="presOf" srcId="{32F8DED0-0707-4D50-8984-1A70748FB95B}" destId="{93CEC0AD-B742-4DC4-B829-A78364DEE329}" srcOrd="0" destOrd="0" presId="urn:microsoft.com/office/officeart/2008/layout/LinedList"/>
    <dgm:cxn modelId="{99CC5B4E-C7BA-40A0-AD68-C8F1613298ED}" srcId="{32F8DED0-0707-4D50-8984-1A70748FB95B}" destId="{D0979093-ADAE-4D49-BA46-EFEB4BF6BF8E}" srcOrd="5" destOrd="0" parTransId="{A64CEBA9-A2FB-40CA-80EC-FA9D1D20F17A}" sibTransId="{F0A9E9D3-A35A-4810-B0D6-26A96EB99429}"/>
    <dgm:cxn modelId="{F64A8174-7655-4D4D-874F-AA36175F7EEB}" srcId="{32F8DED0-0707-4D50-8984-1A70748FB95B}" destId="{55AC2ECB-C82E-4A6D-A94A-0D2F7CC0A98D}" srcOrd="1" destOrd="0" parTransId="{8504D911-EA50-4415-8E81-A24250AA8271}" sibTransId="{6554A252-58FA-406D-896F-205473AAA917}"/>
    <dgm:cxn modelId="{5D37997E-BF39-493C-B1AB-7A87909961E3}" type="presOf" srcId="{D84316B2-8B78-4845-A2E9-0330DFD08C10}" destId="{887B569F-FD7D-4862-AF6D-A2EBB6752DF0}" srcOrd="0" destOrd="0" presId="urn:microsoft.com/office/officeart/2008/layout/LinedList"/>
    <dgm:cxn modelId="{61628999-C6AF-4AF1-AF9D-A35A18C94C0B}" type="presOf" srcId="{55AC2ECB-C82E-4A6D-A94A-0D2F7CC0A98D}" destId="{70627B07-25AC-441E-8123-A6A82D5F6DE5}" srcOrd="0" destOrd="0" presId="urn:microsoft.com/office/officeart/2008/layout/LinedList"/>
    <dgm:cxn modelId="{388F6EA7-BFD8-48D8-8BA1-840DAE20B881}" srcId="{32F8DED0-0707-4D50-8984-1A70748FB95B}" destId="{D84316B2-8B78-4845-A2E9-0330DFD08C10}" srcOrd="3" destOrd="0" parTransId="{4737A91F-4A22-419B-9F52-33E98863C7AB}" sibTransId="{E04E6F3C-C06D-4400-AEF5-8286400B7D03}"/>
    <dgm:cxn modelId="{968592F5-87E9-4B00-82B5-26A782EA5BF2}" srcId="{32F8DED0-0707-4D50-8984-1A70748FB95B}" destId="{6FD32F5A-AB29-4B3D-9520-D9F8E86194D3}" srcOrd="0" destOrd="0" parTransId="{30638522-7FF0-45EE-BC95-C280DF1788B5}" sibTransId="{8F9C6A4C-7D29-48A7-8723-DEE36EA4040C}"/>
    <dgm:cxn modelId="{07EC2CFC-84E3-4866-9672-4A4EA0E48A73}" type="presParOf" srcId="{93CEC0AD-B742-4DC4-B829-A78364DEE329}" destId="{C4737498-9CB4-4C8C-8497-FC6E543E91D4}" srcOrd="0" destOrd="0" presId="urn:microsoft.com/office/officeart/2008/layout/LinedList"/>
    <dgm:cxn modelId="{B44219BF-566B-46D3-92E9-7E4C57B152E8}" type="presParOf" srcId="{93CEC0AD-B742-4DC4-B829-A78364DEE329}" destId="{B99568B9-829E-46EF-BCCD-3FFC08808B9D}" srcOrd="1" destOrd="0" presId="urn:microsoft.com/office/officeart/2008/layout/LinedList"/>
    <dgm:cxn modelId="{94D833B7-FC28-4872-A2A3-9AFF4CCB789D}" type="presParOf" srcId="{B99568B9-829E-46EF-BCCD-3FFC08808B9D}" destId="{C204E926-9BE1-47F7-9650-D3278F4A91BD}" srcOrd="0" destOrd="0" presId="urn:microsoft.com/office/officeart/2008/layout/LinedList"/>
    <dgm:cxn modelId="{0DFCEF44-68BF-414D-BC8F-E1DA07461753}" type="presParOf" srcId="{B99568B9-829E-46EF-BCCD-3FFC08808B9D}" destId="{B302F104-2501-4A1D-83E6-F468084BF721}" srcOrd="1" destOrd="0" presId="urn:microsoft.com/office/officeart/2008/layout/LinedList"/>
    <dgm:cxn modelId="{2CA47E79-E6B3-40B1-89C9-3511D1618A80}" type="presParOf" srcId="{93CEC0AD-B742-4DC4-B829-A78364DEE329}" destId="{37B61FB9-BDD2-4109-A32B-C005FF554F15}" srcOrd="2" destOrd="0" presId="urn:microsoft.com/office/officeart/2008/layout/LinedList"/>
    <dgm:cxn modelId="{EE14B48A-6760-43C6-AAED-5BD6F73A56AE}" type="presParOf" srcId="{93CEC0AD-B742-4DC4-B829-A78364DEE329}" destId="{4769A501-4325-4848-B7F1-0EB0D155A059}" srcOrd="3" destOrd="0" presId="urn:microsoft.com/office/officeart/2008/layout/LinedList"/>
    <dgm:cxn modelId="{EDAD4560-8947-4A64-8C04-490C2B37E767}" type="presParOf" srcId="{4769A501-4325-4848-B7F1-0EB0D155A059}" destId="{70627B07-25AC-441E-8123-A6A82D5F6DE5}" srcOrd="0" destOrd="0" presId="urn:microsoft.com/office/officeart/2008/layout/LinedList"/>
    <dgm:cxn modelId="{E29CDDA0-3966-4FD1-A33A-51880BC5ECAF}" type="presParOf" srcId="{4769A501-4325-4848-B7F1-0EB0D155A059}" destId="{F22174E5-EA23-4EB1-955D-48C6D7F933EB}" srcOrd="1" destOrd="0" presId="urn:microsoft.com/office/officeart/2008/layout/LinedList"/>
    <dgm:cxn modelId="{A54198FF-2108-4A0D-BFFE-EC0C2E1D94FE}" type="presParOf" srcId="{93CEC0AD-B742-4DC4-B829-A78364DEE329}" destId="{148E68E8-9EA0-4E09-84C2-04BD8B7141AE}" srcOrd="4" destOrd="0" presId="urn:microsoft.com/office/officeart/2008/layout/LinedList"/>
    <dgm:cxn modelId="{1BFF90DE-2BEE-45D6-8D14-6DAA062A31D8}" type="presParOf" srcId="{93CEC0AD-B742-4DC4-B829-A78364DEE329}" destId="{158E2BE2-0A40-453E-8E88-EC54FC795D60}" srcOrd="5" destOrd="0" presId="urn:microsoft.com/office/officeart/2008/layout/LinedList"/>
    <dgm:cxn modelId="{D2AFCE65-385A-4543-88C7-DA65A128513E}" type="presParOf" srcId="{158E2BE2-0A40-453E-8E88-EC54FC795D60}" destId="{5670DE23-72FB-4848-8707-CF1B17CC5E42}" srcOrd="0" destOrd="0" presId="urn:microsoft.com/office/officeart/2008/layout/LinedList"/>
    <dgm:cxn modelId="{DC174B45-A9B7-4EB2-934E-D907299C820E}" type="presParOf" srcId="{158E2BE2-0A40-453E-8E88-EC54FC795D60}" destId="{A29C1178-F107-4A80-974C-94C6A0766FDD}" srcOrd="1" destOrd="0" presId="urn:microsoft.com/office/officeart/2008/layout/LinedList"/>
    <dgm:cxn modelId="{D1F12BF6-FF65-4607-9031-3A1750872175}" type="presParOf" srcId="{93CEC0AD-B742-4DC4-B829-A78364DEE329}" destId="{A13107FC-944F-45AA-BD0B-2734035A0DAE}" srcOrd="6" destOrd="0" presId="urn:microsoft.com/office/officeart/2008/layout/LinedList"/>
    <dgm:cxn modelId="{5F8011EA-1C21-4D86-9995-E2087F8E00CC}" type="presParOf" srcId="{93CEC0AD-B742-4DC4-B829-A78364DEE329}" destId="{282AE9EF-B75F-497F-AAD4-530C4D355080}" srcOrd="7" destOrd="0" presId="urn:microsoft.com/office/officeart/2008/layout/LinedList"/>
    <dgm:cxn modelId="{0E911AC2-9EC5-4459-94FE-A2FB654C6177}" type="presParOf" srcId="{282AE9EF-B75F-497F-AAD4-530C4D355080}" destId="{887B569F-FD7D-4862-AF6D-A2EBB6752DF0}" srcOrd="0" destOrd="0" presId="urn:microsoft.com/office/officeart/2008/layout/LinedList"/>
    <dgm:cxn modelId="{61AE8348-6477-4DA0-B524-56F474D8B60C}" type="presParOf" srcId="{282AE9EF-B75F-497F-AAD4-530C4D355080}" destId="{4641D23C-0C12-44FD-BCD3-776139591A8E}" srcOrd="1" destOrd="0" presId="urn:microsoft.com/office/officeart/2008/layout/LinedList"/>
    <dgm:cxn modelId="{5FFFEF11-810D-4950-A541-6ECA4738023D}" type="presParOf" srcId="{93CEC0AD-B742-4DC4-B829-A78364DEE329}" destId="{58557888-B3AC-434C-81CA-9AC42BBB46FF}" srcOrd="8" destOrd="0" presId="urn:microsoft.com/office/officeart/2008/layout/LinedList"/>
    <dgm:cxn modelId="{DE415C5C-EA2A-45A2-BF0F-C2E37616B7AF}" type="presParOf" srcId="{93CEC0AD-B742-4DC4-B829-A78364DEE329}" destId="{5A6BB558-1AA3-4DBC-8DCC-85A3EB5193C7}" srcOrd="9" destOrd="0" presId="urn:microsoft.com/office/officeart/2008/layout/LinedList"/>
    <dgm:cxn modelId="{2FDBB7D2-F04C-4546-9DEF-4FABB587DA6B}" type="presParOf" srcId="{5A6BB558-1AA3-4DBC-8DCC-85A3EB5193C7}" destId="{DB5677CD-DA05-4741-A5FD-6CB27C55A70B}" srcOrd="0" destOrd="0" presId="urn:microsoft.com/office/officeart/2008/layout/LinedList"/>
    <dgm:cxn modelId="{392F082C-4E9B-4817-82DF-D46218A9B8C6}" type="presParOf" srcId="{5A6BB558-1AA3-4DBC-8DCC-85A3EB5193C7}" destId="{4615B805-0173-493D-9DEC-6154AB1B86C8}" srcOrd="1" destOrd="0" presId="urn:microsoft.com/office/officeart/2008/layout/LinedList"/>
    <dgm:cxn modelId="{49887836-08C3-4C80-B372-1C120BD34C4A}" type="presParOf" srcId="{93CEC0AD-B742-4DC4-B829-A78364DEE329}" destId="{F5E32EBC-FA97-48FA-A569-86B0A5F2A3C7}" srcOrd="10" destOrd="0" presId="urn:microsoft.com/office/officeart/2008/layout/LinedList"/>
    <dgm:cxn modelId="{7FC70EA5-AA33-42D2-9D6C-9525871BEE0F}" type="presParOf" srcId="{93CEC0AD-B742-4DC4-B829-A78364DEE329}" destId="{BFA4D6EE-5675-4817-AD49-E41F4E534CF2}" srcOrd="11" destOrd="0" presId="urn:microsoft.com/office/officeart/2008/layout/LinedList"/>
    <dgm:cxn modelId="{8C3E6EEB-936B-45D1-BDC3-C7A0193FCA86}" type="presParOf" srcId="{BFA4D6EE-5675-4817-AD49-E41F4E534CF2}" destId="{550CECD5-BDA7-4674-966C-4610849A61A1}" srcOrd="0" destOrd="0" presId="urn:microsoft.com/office/officeart/2008/layout/LinedList"/>
    <dgm:cxn modelId="{88139AAE-E8A4-4899-9B3C-99FEC4C23CFA}" type="presParOf" srcId="{BFA4D6EE-5675-4817-AD49-E41F4E534CF2}" destId="{2636CB26-130A-4690-9497-B292D95DFB8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37498-9CB4-4C8C-8497-FC6E543E91D4}">
      <dsp:nvSpPr>
        <dsp:cNvPr id="0" name=""/>
        <dsp:cNvSpPr/>
      </dsp:nvSpPr>
      <dsp:spPr>
        <a:xfrm>
          <a:off x="0" y="2124"/>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204E926-9BE1-47F7-9650-D3278F4A91BD}">
      <dsp:nvSpPr>
        <dsp:cNvPr id="0" name=""/>
        <dsp:cNvSpPr/>
      </dsp:nvSpPr>
      <dsp:spPr>
        <a:xfrm>
          <a:off x="0" y="2124"/>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err="1"/>
            <a:t>Actividades</a:t>
          </a:r>
          <a:r>
            <a:rPr lang="en-US" sz="2400" kern="1200"/>
            <a:t> </a:t>
          </a:r>
          <a:r>
            <a:rPr lang="en-US" sz="2400" kern="1200" err="1"/>
            <a:t>educativas</a:t>
          </a:r>
          <a:endParaRPr lang="en-US" sz="2400" kern="1200"/>
        </a:p>
      </dsp:txBody>
      <dsp:txXfrm>
        <a:off x="0" y="2124"/>
        <a:ext cx="5181600" cy="724514"/>
      </dsp:txXfrm>
    </dsp:sp>
    <dsp:sp modelId="{37B61FB9-BDD2-4109-A32B-C005FF554F15}">
      <dsp:nvSpPr>
        <dsp:cNvPr id="0" name=""/>
        <dsp:cNvSpPr/>
      </dsp:nvSpPr>
      <dsp:spPr>
        <a:xfrm>
          <a:off x="0" y="726639"/>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0627B07-25AC-441E-8123-A6A82D5F6DE5}">
      <dsp:nvSpPr>
        <dsp:cNvPr id="0" name=""/>
        <dsp:cNvSpPr/>
      </dsp:nvSpPr>
      <dsp:spPr>
        <a:xfrm>
          <a:off x="0" y="726639"/>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err="1"/>
            <a:t>Programas</a:t>
          </a:r>
          <a:r>
            <a:rPr lang="en-US" sz="2400" kern="1200"/>
            <a:t> de TV </a:t>
          </a:r>
          <a:r>
            <a:rPr lang="en-US" sz="2400" kern="1200" err="1"/>
            <a:t>favoritos</a:t>
          </a:r>
          <a:endParaRPr lang="en-US" sz="2400" kern="1200"/>
        </a:p>
      </dsp:txBody>
      <dsp:txXfrm>
        <a:off x="0" y="726639"/>
        <a:ext cx="5181600" cy="724514"/>
      </dsp:txXfrm>
    </dsp:sp>
    <dsp:sp modelId="{148E68E8-9EA0-4E09-84C2-04BD8B7141AE}">
      <dsp:nvSpPr>
        <dsp:cNvPr id="0" name=""/>
        <dsp:cNvSpPr/>
      </dsp:nvSpPr>
      <dsp:spPr>
        <a:xfrm>
          <a:off x="0" y="1451154"/>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70DE23-72FB-4848-8707-CF1B17CC5E42}">
      <dsp:nvSpPr>
        <dsp:cNvPr id="0" name=""/>
        <dsp:cNvSpPr/>
      </dsp:nvSpPr>
      <dsp:spPr>
        <a:xfrm>
          <a:off x="0" y="1451154"/>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err="1"/>
            <a:t>Ocupaciones</a:t>
          </a:r>
          <a:r>
            <a:rPr lang="en-US" sz="2400" kern="1200"/>
            <a:t> </a:t>
          </a:r>
          <a:r>
            <a:rPr lang="en-US" sz="2400" kern="1200" err="1"/>
            <a:t>familiares</a:t>
          </a:r>
          <a:endParaRPr lang="en-US" sz="2400" kern="1200"/>
        </a:p>
      </dsp:txBody>
      <dsp:txXfrm>
        <a:off x="0" y="1451154"/>
        <a:ext cx="5181600" cy="724514"/>
      </dsp:txXfrm>
    </dsp:sp>
    <dsp:sp modelId="{A13107FC-944F-45AA-BD0B-2734035A0DAE}">
      <dsp:nvSpPr>
        <dsp:cNvPr id="0" name=""/>
        <dsp:cNvSpPr/>
      </dsp:nvSpPr>
      <dsp:spPr>
        <a:xfrm>
          <a:off x="0" y="2175669"/>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87B569F-FD7D-4862-AF6D-A2EBB6752DF0}">
      <dsp:nvSpPr>
        <dsp:cNvPr id="0" name=""/>
        <dsp:cNvSpPr/>
      </dsp:nvSpPr>
      <dsp:spPr>
        <a:xfrm>
          <a:off x="0" y="2175669"/>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err="1"/>
            <a:t>Conocimiento</a:t>
          </a:r>
          <a:r>
            <a:rPr lang="en-US" sz="2400" kern="1200"/>
            <a:t> </a:t>
          </a:r>
          <a:r>
            <a:rPr lang="en-US" sz="2400" kern="1200" err="1"/>
            <a:t>científico</a:t>
          </a:r>
          <a:endParaRPr lang="en-US" sz="2400" kern="1200"/>
        </a:p>
      </dsp:txBody>
      <dsp:txXfrm>
        <a:off x="0" y="2175669"/>
        <a:ext cx="5181600" cy="724514"/>
      </dsp:txXfrm>
    </dsp:sp>
    <dsp:sp modelId="{58557888-B3AC-434C-81CA-9AC42BBB46FF}">
      <dsp:nvSpPr>
        <dsp:cNvPr id="0" name=""/>
        <dsp:cNvSpPr/>
      </dsp:nvSpPr>
      <dsp:spPr>
        <a:xfrm>
          <a:off x="0" y="2900183"/>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B5677CD-DA05-4741-A5FD-6CB27C55A70B}">
      <dsp:nvSpPr>
        <dsp:cNvPr id="0" name=""/>
        <dsp:cNvSpPr/>
      </dsp:nvSpPr>
      <dsp:spPr>
        <a:xfrm>
          <a:off x="0" y="2900183"/>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kern="1200"/>
            <a:t>Otros aspectos de la vida familiar, como</a:t>
          </a:r>
          <a:endParaRPr lang="en-US" sz="2400" kern="1200"/>
        </a:p>
      </dsp:txBody>
      <dsp:txXfrm>
        <a:off x="0" y="2900183"/>
        <a:ext cx="5181600" cy="724514"/>
      </dsp:txXfrm>
    </dsp:sp>
    <dsp:sp modelId="{F5E32EBC-FA97-48FA-A569-86B0A5F2A3C7}">
      <dsp:nvSpPr>
        <dsp:cNvPr id="0" name=""/>
        <dsp:cNvSpPr/>
      </dsp:nvSpPr>
      <dsp:spPr>
        <a:xfrm>
          <a:off x="0" y="3624698"/>
          <a:ext cx="51816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50CECD5-BDA7-4674-966C-4610849A61A1}">
      <dsp:nvSpPr>
        <dsp:cNvPr id="0" name=""/>
        <dsp:cNvSpPr/>
      </dsp:nvSpPr>
      <dsp:spPr>
        <a:xfrm>
          <a:off x="0" y="3624698"/>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err="1"/>
            <a:t>Comidas</a:t>
          </a:r>
          <a:r>
            <a:rPr lang="en-US" sz="2400" kern="1200"/>
            <a:t> y </a:t>
          </a:r>
          <a:r>
            <a:rPr lang="en-US" sz="2400" kern="1200" err="1"/>
            <a:t>juguetes</a:t>
          </a:r>
          <a:r>
            <a:rPr lang="en-US" sz="2400" kern="1200"/>
            <a:t> </a:t>
          </a:r>
          <a:r>
            <a:rPr lang="en-US" sz="2400" kern="1200" err="1"/>
            <a:t>favoritos</a:t>
          </a:r>
          <a:endParaRPr lang="en-US" sz="2400" kern="1200"/>
        </a:p>
      </dsp:txBody>
      <dsp:txXfrm>
        <a:off x="0" y="3624698"/>
        <a:ext cx="5181600" cy="7245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D1DB6-B128-456F-A51F-21DFEEAE4C4A}"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5D7CF-5671-4914-9103-06BF54D66FF1}" type="slidenum">
              <a:rPr lang="en-US" smtClean="0"/>
              <a:t>‹#›</a:t>
            </a:fld>
            <a:endParaRPr lang="en-US"/>
          </a:p>
        </p:txBody>
      </p:sp>
    </p:spTree>
    <p:extLst>
      <p:ext uri="{BB962C8B-B14F-4D97-AF65-F5344CB8AC3E}">
        <p14:creationId xmlns:p14="http://schemas.microsoft.com/office/powerpoint/2010/main" val="264107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ncset.org/publications/essentialtools/diversity/partIII.asp"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hbr.org/2016/01/what-having-a-growth-mindset-actually-mean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Classroom, Community, Culture</a:t>
            </a:r>
          </a:p>
        </p:txBody>
      </p:sp>
      <p:sp>
        <p:nvSpPr>
          <p:cNvPr id="4" name="Slide Number Placeholder 3"/>
          <p:cNvSpPr>
            <a:spLocks noGrp="1"/>
          </p:cNvSpPr>
          <p:nvPr>
            <p:ph type="sldNum" sz="quarter" idx="5"/>
          </p:nvPr>
        </p:nvSpPr>
        <p:spPr/>
        <p:txBody>
          <a:bodyPr/>
          <a:lstStyle/>
          <a:p>
            <a:fld id="{0A50B4EB-D9F6-4F2F-973A-15D71B3F5057}" type="slidenum">
              <a:rPr lang="en-US" smtClean="0"/>
              <a:t>1</a:t>
            </a:fld>
            <a:endParaRPr lang="en-US"/>
          </a:p>
        </p:txBody>
      </p:sp>
    </p:spTree>
    <p:extLst>
      <p:ext uri="{BB962C8B-B14F-4D97-AF65-F5344CB8AC3E}">
        <p14:creationId xmlns:p14="http://schemas.microsoft.com/office/powerpoint/2010/main" val="15386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Strong home–school partnerships start with honoring families as the experts on their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An expert is someone who has a large amount of knowledge on a subject matter. This knowledge can be gained through either education or a lot of hands-on experience about the subject matter.</a:t>
            </a:r>
          </a:p>
          <a:p>
            <a:r>
              <a:rPr lang="en-US"/>
              <a:t> By taking time to truly listen to families and learn from their perspectives, we build a foundation of mutual trust, respect, and collaboration.</a:t>
            </a:r>
          </a:p>
          <a:p>
            <a:endParaRPr lang="en-US"/>
          </a:p>
          <a:p>
            <a:r>
              <a:rPr lang="en-US" b="1"/>
              <a:t>Discussion prompt:</a:t>
            </a:r>
            <a:br>
              <a:rPr lang="en-US"/>
            </a:br>
            <a:r>
              <a:rPr lang="en-US"/>
              <a:t>In what specific ways can families share their knowledge about their child’s needs, strengths, cultural background, or daily routines? How can these insights help us more effectively support each child’s learning and development?</a:t>
            </a:r>
          </a:p>
          <a:p>
            <a:endParaRPr lang="en-US"/>
          </a:p>
        </p:txBody>
      </p:sp>
      <p:sp>
        <p:nvSpPr>
          <p:cNvPr id="4" name="Slide Number Placeholder 3"/>
          <p:cNvSpPr>
            <a:spLocks noGrp="1"/>
          </p:cNvSpPr>
          <p:nvPr>
            <p:ph type="sldNum" sz="quarter" idx="10"/>
          </p:nvPr>
        </p:nvSpPr>
        <p:spPr/>
        <p:txBody>
          <a:bodyPr/>
          <a:lstStyle/>
          <a:p>
            <a:fld id="{0A50B4EB-D9F6-4F2F-973A-15D71B3F5057}" type="slidenum">
              <a:rPr lang="en-US" smtClean="0"/>
              <a:t>10</a:t>
            </a:fld>
            <a:endParaRPr lang="en-US"/>
          </a:p>
        </p:txBody>
      </p:sp>
    </p:spTree>
    <p:extLst>
      <p:ext uri="{BB962C8B-B14F-4D97-AF65-F5344CB8AC3E}">
        <p14:creationId xmlns:p14="http://schemas.microsoft.com/office/powerpoint/2010/main" val="222265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06094-B139-542F-3152-083178BCF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CAD1B-7DBC-9C00-E037-2EF640DD7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79EB3-4C86-E6C2-50F3-7AE5472B1EE1}"/>
              </a:ext>
            </a:extLst>
          </p:cNvPr>
          <p:cNvSpPr>
            <a:spLocks noGrp="1"/>
          </p:cNvSpPr>
          <p:nvPr>
            <p:ph type="body" idx="1"/>
          </p:nvPr>
        </p:nvSpPr>
        <p:spPr/>
        <p:txBody>
          <a:bodyPr/>
          <a:lstStyle/>
          <a:p>
            <a:r>
              <a:rPr lang="en-US" b="1"/>
              <a:t>Strong home–school partnerships start with honoring that children carry their home culture with them everywhere they go.</a:t>
            </a:r>
            <a:r>
              <a:rPr lang="en-US"/>
              <a:t> By taking time to truly listen and learn from their perspectives, we build a foundation of mutual trust, respect, and collaboration.</a:t>
            </a:r>
          </a:p>
          <a:p>
            <a:endParaRPr lang="en-US"/>
          </a:p>
          <a:p>
            <a:r>
              <a:rPr lang="en-US" b="1"/>
              <a:t>Discussion prompt:</a:t>
            </a:r>
            <a:br>
              <a:rPr lang="en-US"/>
            </a:br>
            <a:r>
              <a:rPr lang="en-US"/>
              <a:t>In what specific ways can children share their knowledge with us about their needs, strengths, cultural background, or daily routines? How can these insights help us more effectively support each child’s learning and development?</a:t>
            </a:r>
          </a:p>
          <a:p>
            <a:endParaRPr lang="en-US"/>
          </a:p>
        </p:txBody>
      </p:sp>
      <p:sp>
        <p:nvSpPr>
          <p:cNvPr id="4" name="Slide Number Placeholder 3">
            <a:extLst>
              <a:ext uri="{FF2B5EF4-FFF2-40B4-BE49-F238E27FC236}">
                <a16:creationId xmlns:a16="http://schemas.microsoft.com/office/drawing/2014/main" id="{9EE71905-78A1-A23A-571F-7DD91C5C5C39}"/>
              </a:ext>
            </a:extLst>
          </p:cNvPr>
          <p:cNvSpPr>
            <a:spLocks noGrp="1"/>
          </p:cNvSpPr>
          <p:nvPr>
            <p:ph type="sldNum" sz="quarter" idx="10"/>
          </p:nvPr>
        </p:nvSpPr>
        <p:spPr/>
        <p:txBody>
          <a:bodyPr/>
          <a:lstStyle/>
          <a:p>
            <a:fld id="{0A50B4EB-D9F6-4F2F-973A-15D71B3F5057}" type="slidenum">
              <a:rPr lang="en-US" smtClean="0"/>
              <a:t>11</a:t>
            </a:fld>
            <a:endParaRPr lang="en-US"/>
          </a:p>
        </p:txBody>
      </p:sp>
    </p:spTree>
    <p:extLst>
      <p:ext uri="{BB962C8B-B14F-4D97-AF65-F5344CB8AC3E}">
        <p14:creationId xmlns:p14="http://schemas.microsoft.com/office/powerpoint/2010/main" val="572727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65D1C-9798-526E-6D3E-1605B07A1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5CE36-9DA9-375E-C42B-C55D27773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BF83A-A978-3F94-0AF3-374992286746}"/>
              </a:ext>
            </a:extLst>
          </p:cNvPr>
          <p:cNvSpPr>
            <a:spLocks noGrp="1"/>
          </p:cNvSpPr>
          <p:nvPr>
            <p:ph type="body" idx="1"/>
          </p:nvPr>
        </p:nvSpPr>
        <p:spPr/>
        <p:txBody>
          <a:bodyPr/>
          <a:lstStyle/>
          <a:p>
            <a:r>
              <a:rPr lang="en-US" b="1"/>
              <a:t>To build strong home–school connections, educators begin by honoring parents as the experts on their children.</a:t>
            </a:r>
            <a:r>
              <a:rPr lang="en-US"/>
              <a:t> This recognition lays the groundwork for trust and helps create a safe, supportive environment for each child. When professionals take time to genuinely listen to families and learn from their perspectives, they strengthen collaboration and foster meaningful partnerships.</a:t>
            </a:r>
          </a:p>
          <a:p>
            <a:endParaRPr lang="en-US"/>
          </a:p>
          <a:p>
            <a:r>
              <a:rPr lang="en-US" b="1"/>
              <a:t>Discussion prompt:</a:t>
            </a:r>
            <a:br>
              <a:rPr lang="en-US"/>
            </a:br>
            <a:r>
              <a:rPr lang="en-US"/>
              <a:t>What are some practical ways teachers can both share information with families and invite parents to share about their child’s needs, strengths, cultural background, or routines? How might these exchanges help deepen the home–school connection and support each child’s sense of belonging, development, and learning?</a:t>
            </a:r>
          </a:p>
          <a:p>
            <a:endParaRPr lang="en-US"/>
          </a:p>
        </p:txBody>
      </p:sp>
      <p:sp>
        <p:nvSpPr>
          <p:cNvPr id="4" name="Slide Number Placeholder 3">
            <a:extLst>
              <a:ext uri="{FF2B5EF4-FFF2-40B4-BE49-F238E27FC236}">
                <a16:creationId xmlns:a16="http://schemas.microsoft.com/office/drawing/2014/main" id="{91A61B7A-87C5-01DC-2349-9AB06E757D67}"/>
              </a:ext>
            </a:extLst>
          </p:cNvPr>
          <p:cNvSpPr>
            <a:spLocks noGrp="1"/>
          </p:cNvSpPr>
          <p:nvPr>
            <p:ph type="sldNum" sz="quarter" idx="10"/>
          </p:nvPr>
        </p:nvSpPr>
        <p:spPr/>
        <p:txBody>
          <a:bodyPr/>
          <a:lstStyle/>
          <a:p>
            <a:fld id="{0A50B4EB-D9F6-4F2F-973A-15D71B3F5057}" type="slidenum">
              <a:rPr lang="en-US" smtClean="0"/>
              <a:t>12</a:t>
            </a:fld>
            <a:endParaRPr lang="en-US"/>
          </a:p>
        </p:txBody>
      </p:sp>
    </p:spTree>
    <p:extLst>
      <p:ext uri="{BB962C8B-B14F-4D97-AF65-F5344CB8AC3E}">
        <p14:creationId xmlns:p14="http://schemas.microsoft.com/office/powerpoint/2010/main" val="1491504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We are all </a:t>
            </a:r>
            <a:r>
              <a:rPr lang="en-US" b="1" i="1"/>
              <a:t>partners </a:t>
            </a:r>
            <a:r>
              <a:rPr lang="en-US"/>
              <a:t>in this work. </a:t>
            </a:r>
          </a:p>
          <a:p>
            <a:r>
              <a:rPr lang="en-US"/>
              <a:t>We all participate in multiple cultures: ethnic, national, professional, among others. </a:t>
            </a:r>
          </a:p>
          <a:p>
            <a:r>
              <a:rPr lang="en-US"/>
              <a:t>We are trying figure out how we develop and extend community within all our environments, and the impact it has how we communicate view and relate  people from our own and other cultures. </a:t>
            </a:r>
          </a:p>
          <a:p>
            <a:r>
              <a:rPr lang="en-US"/>
              <a:t>Culture helps determine our behavior! </a:t>
            </a:r>
          </a:p>
        </p:txBody>
      </p:sp>
      <p:sp>
        <p:nvSpPr>
          <p:cNvPr id="4" name="Slide Number Placeholder 3"/>
          <p:cNvSpPr>
            <a:spLocks noGrp="1"/>
          </p:cNvSpPr>
          <p:nvPr>
            <p:ph type="sldNum" sz="quarter" idx="5"/>
          </p:nvPr>
        </p:nvSpPr>
        <p:spPr/>
        <p:txBody>
          <a:bodyPr/>
          <a:lstStyle/>
          <a:p>
            <a:fld id="{0A50B4EB-D9F6-4F2F-973A-15D71B3F5057}" type="slidenum">
              <a:rPr lang="en-US" smtClean="0"/>
              <a:t>13</a:t>
            </a:fld>
            <a:endParaRPr lang="en-US"/>
          </a:p>
        </p:txBody>
      </p:sp>
    </p:spTree>
    <p:extLst>
      <p:ext uri="{BB962C8B-B14F-4D97-AF65-F5344CB8AC3E}">
        <p14:creationId xmlns:p14="http://schemas.microsoft.com/office/powerpoint/2010/main" val="271364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B592-384A-ED23-1A29-7848ED62A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BB9DF-B4FF-84E2-43BC-6811E252D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B960F-C9D7-0C33-4AF6-ED0FB757C8E2}"/>
              </a:ext>
            </a:extLst>
          </p:cNvPr>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1"/>
              <a:t>Presenter:</a:t>
            </a:r>
          </a:p>
          <a:p>
            <a:pPr marL="0" marR="0" lvl="0" indent="0" algn="l" defTabSz="931774" rtl="0" eaLnBrk="1" fontAlgn="auto" latinLnBrk="0" hangingPunct="1">
              <a:lnSpc>
                <a:spcPct val="100000"/>
              </a:lnSpc>
              <a:spcBef>
                <a:spcPts val="0"/>
              </a:spcBef>
              <a:spcAft>
                <a:spcPts val="0"/>
              </a:spcAft>
              <a:buClrTx/>
              <a:buSzTx/>
              <a:buFontTx/>
              <a:buNone/>
              <a:tabLst/>
              <a:defRPr/>
            </a:pPr>
            <a:r>
              <a:rPr lang="en-US"/>
              <a:t>Take a moment to reflect on this tree. We see trees everywhere—different kinds, shapes, and sizes. In many ways, people are just like trees. We each have unique traits that are visible on the surface—some that are shared, and others that are distinct. Everyone can observe a tree’s bark, the shape and color of its leaves, the size, and even the fruit it bears. These visible traits represent what we call </a:t>
            </a:r>
            <a:r>
              <a:rPr lang="en-US" i="1"/>
              <a:t>surface culture</a:t>
            </a:r>
            <a:r>
              <a:rPr lang="en-US"/>
              <a:t>. Surface culture includes things like customs, traditions, behaviors, and other outward expressions that are easy to see. These are some of the examples illustrated on the tree slide.</a:t>
            </a:r>
            <a:endParaRPr lang="en-US" b="1" i="0" baseline="0"/>
          </a:p>
          <a:p>
            <a:pPr marL="0" marR="0" lvl="0" indent="0" algn="l" defTabSz="931774" rtl="0" eaLnBrk="1" fontAlgn="auto" latinLnBrk="0" hangingPunct="1">
              <a:lnSpc>
                <a:spcPct val="100000"/>
              </a:lnSpc>
              <a:spcBef>
                <a:spcPts val="0"/>
              </a:spcBef>
              <a:spcAft>
                <a:spcPts val="0"/>
              </a:spcAft>
              <a:buClrTx/>
              <a:buSzTx/>
              <a:buFontTx/>
              <a:buNone/>
              <a:tabLst/>
              <a:defRPr/>
            </a:pPr>
            <a:r>
              <a:rPr lang="en-US" b="1"/>
              <a:t>Presenter:</a:t>
            </a:r>
          </a:p>
          <a:p>
            <a:pPr defTabSz="931774">
              <a:defRPr/>
            </a:pPr>
            <a:r>
              <a:rPr lang="en-US"/>
              <a:t>Now, think about the parts of a tree that aren’t visible—the roots beneath the soil. No one can see how deep they run or how far they spread. In the same way, much of who we are lies beneath the surface—this is </a:t>
            </a:r>
            <a:r>
              <a:rPr lang="en-US" i="1"/>
              <a:t>deep culture</a:t>
            </a:r>
            <a:r>
              <a:rPr lang="en-US"/>
              <a:t>. Deep culture isn’t immediately visible and is often developed over time. It includes our values, beliefs, morals, attitudes, and unspoken rules that guide our behavior. These aspects of our identity are deeply rooted, just like the tree’s roots.</a:t>
            </a:r>
            <a:endParaRPr lang="en-US" b="1"/>
          </a:p>
          <a:p>
            <a:r>
              <a:rPr lang="en-US" b="1"/>
              <a:t>Ask the group</a:t>
            </a:r>
            <a:r>
              <a:rPr lang="en-US"/>
              <a:t>: </a:t>
            </a:r>
          </a:p>
          <a:p>
            <a:endParaRPr lang="en-US"/>
          </a:p>
          <a:p>
            <a:r>
              <a:rPr lang="en-US"/>
              <a:t>Revisit what you wrote earlier about the cultural elements from </a:t>
            </a:r>
            <a:r>
              <a:rPr lang="en-US" b="1"/>
              <a:t>slide 6 (What is culture?)</a:t>
            </a:r>
            <a:r>
              <a:rPr lang="en-US"/>
              <a:t>that are most meaningful to you. When you look at the tree graphic, would you say those elements fall under surface culture or deep culture?</a:t>
            </a:r>
            <a:br>
              <a:rPr lang="en-US"/>
            </a:br>
            <a:r>
              <a:rPr lang="en-US"/>
              <a:t>Do you typically think of them as part of deep culture? Why or why not?</a:t>
            </a:r>
          </a:p>
          <a:p>
            <a:endParaRPr lang="en-US"/>
          </a:p>
          <a:p>
            <a:r>
              <a:rPr lang="en-US"/>
              <a:t>We often interpret others' actions through our own cultural lens. Most of the time, we’re reacting to surface culture. But it’s deep culture that gives those actions their meaning. For example, if a parent or child avoids eye contact, we might assume they’re being rude or disrespectful. However, in some cultures, not making direct eye contact is a sign of respect, especially toward authority figures.</a:t>
            </a:r>
          </a:p>
          <a:p>
            <a:endParaRPr lang="en-US"/>
          </a:p>
          <a:p>
            <a:r>
              <a:rPr lang="en-US"/>
              <a:t>So how can we pause and reflect before making assumptions?</a:t>
            </a:r>
            <a:br>
              <a:rPr lang="en-US"/>
            </a:br>
            <a:r>
              <a:rPr lang="en-US"/>
              <a:t>How can we check our perceptions and distinguish between impact and intent?</a:t>
            </a:r>
          </a:p>
        </p:txBody>
      </p:sp>
      <p:sp>
        <p:nvSpPr>
          <p:cNvPr id="4" name="Slide Number Placeholder 3">
            <a:extLst>
              <a:ext uri="{FF2B5EF4-FFF2-40B4-BE49-F238E27FC236}">
                <a16:creationId xmlns:a16="http://schemas.microsoft.com/office/drawing/2014/main" id="{F9FB6823-1DD2-0F36-EF7B-2E60DEBD294B}"/>
              </a:ext>
            </a:extLst>
          </p:cNvPr>
          <p:cNvSpPr>
            <a:spLocks noGrp="1"/>
          </p:cNvSpPr>
          <p:nvPr>
            <p:ph type="sldNum" sz="quarter" idx="10"/>
          </p:nvPr>
        </p:nvSpPr>
        <p:spPr/>
        <p:txBody>
          <a:bodyPr/>
          <a:lstStyle/>
          <a:p>
            <a:fld id="{0A50B4EB-D9F6-4F2F-973A-15D71B3F5057}" type="slidenum">
              <a:rPr lang="en-US" smtClean="0"/>
              <a:t>14</a:t>
            </a:fld>
            <a:endParaRPr lang="en-US"/>
          </a:p>
        </p:txBody>
      </p:sp>
    </p:spTree>
    <p:extLst>
      <p:ext uri="{BB962C8B-B14F-4D97-AF65-F5344CB8AC3E}">
        <p14:creationId xmlns:p14="http://schemas.microsoft.com/office/powerpoint/2010/main" val="4280108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"Belonging means walking into a space without needing to put on armor.”</a:t>
            </a:r>
          </a:p>
          <a:p>
            <a:r>
              <a:rPr lang="en-US"/>
              <a:t>In early childhood settings, we create belonging by honoring each child and family's identity, culture, and experiences. It's about more than inclusion—it's about making sure every person feels safe, seen, and valued just as they are. When we build authentic relationships, reflect the community in our environment, and invite voice and choice, we foster a place where everyone can thrive.</a:t>
            </a:r>
          </a:p>
          <a:p>
            <a:endParaRPr lang="en-US"/>
          </a:p>
          <a:p>
            <a:r>
              <a:rPr lang="en-US"/>
              <a:t>What are some examples of Armor:</a:t>
            </a:r>
          </a:p>
          <a:p>
            <a:endParaRPr lang="en-US"/>
          </a:p>
          <a:p>
            <a:r>
              <a:rPr lang="en-US"/>
              <a:t>Sending an older sibling to pick up</a:t>
            </a:r>
          </a:p>
          <a:p>
            <a:r>
              <a:rPr lang="en-US"/>
              <a:t>Wearing a hoodie over their head</a:t>
            </a:r>
          </a:p>
          <a:p>
            <a:r>
              <a:rPr lang="en-US"/>
              <a:t>Wearing ear buds</a:t>
            </a:r>
          </a:p>
          <a:p>
            <a:r>
              <a:rPr lang="en-US"/>
              <a:t>Talking on the phone</a:t>
            </a:r>
          </a:p>
          <a:p>
            <a:r>
              <a:rPr lang="en-US"/>
              <a:t>Always in a rush</a:t>
            </a:r>
          </a:p>
          <a:p>
            <a:r>
              <a:rPr lang="en-US"/>
              <a:t>What are some other examples of experiencing armor</a:t>
            </a:r>
          </a:p>
          <a:p>
            <a:endParaRPr lang="en-US"/>
          </a:p>
        </p:txBody>
      </p:sp>
      <p:sp>
        <p:nvSpPr>
          <p:cNvPr id="4" name="Slide Number Placeholder 3"/>
          <p:cNvSpPr>
            <a:spLocks noGrp="1"/>
          </p:cNvSpPr>
          <p:nvPr>
            <p:ph type="sldNum" sz="quarter" idx="10"/>
          </p:nvPr>
        </p:nvSpPr>
        <p:spPr/>
        <p:txBody>
          <a:bodyPr/>
          <a:lstStyle/>
          <a:p>
            <a:fld id="{0A50B4EB-D9F6-4F2F-973A-15D71B3F5057}" type="slidenum">
              <a:rPr lang="en-US" smtClean="0"/>
              <a:t>15</a:t>
            </a:fld>
            <a:endParaRPr lang="en-US"/>
          </a:p>
        </p:txBody>
      </p:sp>
    </p:spTree>
    <p:extLst>
      <p:ext uri="{BB962C8B-B14F-4D97-AF65-F5344CB8AC3E}">
        <p14:creationId xmlns:p14="http://schemas.microsoft.com/office/powerpoint/2010/main" val="2684569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Try this!</a:t>
            </a:r>
          </a:p>
          <a:p>
            <a:r>
              <a:rPr lang="en-US" b="1"/>
              <a:t>What is one strategy you’re planning to take with you and apply in your work?</a:t>
            </a:r>
            <a:br>
              <a:rPr lang="en-US"/>
            </a:br>
            <a:r>
              <a:rPr lang="en-US"/>
              <a:t>Please take a note card and write down your strategy along with a specific goal. Label it: </a:t>
            </a:r>
            <a:r>
              <a:rPr lang="en-US" i="1"/>
              <a:t>"Do not open until January 1, 2026."</a:t>
            </a:r>
            <a:r>
              <a:rPr lang="en-US"/>
              <a:t> When you open it, let it serve as a gentle reminder—an opportunity to reflect on whether you’ve implemented it, are in progress, or still need to begin.</a:t>
            </a:r>
          </a:p>
          <a:p>
            <a:endParaRPr lang="en-US"/>
          </a:p>
          <a:p>
            <a:r>
              <a:rPr lang="en-US" b="1"/>
              <a:t>As educators and caregivers, our commitment to continuous reflection and growth ensures that every family we serve feels seen, heard, and genuinely valued—just as they are.</a:t>
            </a:r>
            <a:endParaRPr lang="en-US"/>
          </a:p>
          <a:p>
            <a:endParaRPr lang="en-US"/>
          </a:p>
        </p:txBody>
      </p:sp>
      <p:sp>
        <p:nvSpPr>
          <p:cNvPr id="4" name="Slide Number Placeholder 3"/>
          <p:cNvSpPr>
            <a:spLocks noGrp="1"/>
          </p:cNvSpPr>
          <p:nvPr>
            <p:ph type="sldNum" sz="quarter" idx="5"/>
          </p:nvPr>
        </p:nvSpPr>
        <p:spPr/>
        <p:txBody>
          <a:bodyPr/>
          <a:lstStyle/>
          <a:p>
            <a:fld id="{0A50B4EB-D9F6-4F2F-973A-15D71B3F5057}" type="slidenum">
              <a:rPr lang="en-US" smtClean="0"/>
              <a:t>16</a:t>
            </a:fld>
            <a:endParaRPr lang="en-US"/>
          </a:p>
        </p:txBody>
      </p:sp>
    </p:spTree>
    <p:extLst>
      <p:ext uri="{BB962C8B-B14F-4D97-AF65-F5344CB8AC3E}">
        <p14:creationId xmlns:p14="http://schemas.microsoft.com/office/powerpoint/2010/main" val="2210162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000000"/>
                </a:solidFill>
                <a:effectLst/>
                <a:highlight>
                  <a:srgbClr val="FFFFFF"/>
                </a:highlight>
                <a:latin typeface="Poppins" panose="00000500000000000000" pitchFamily="2" charset="0"/>
              </a:rPr>
              <a:t>Commit to knowing your students and their families / primary caregivers well</a:t>
            </a:r>
            <a:r>
              <a:rPr lang="en-US" b="0" i="0">
                <a:solidFill>
                  <a:srgbClr val="000000"/>
                </a:solidFill>
                <a:effectLst/>
                <a:highlight>
                  <a:srgbClr val="FFFFFF"/>
                </a:highlight>
                <a:latin typeface="Poppins" panose="00000500000000000000" pitchFamily="2" charset="0"/>
              </a:rPr>
              <a:t> - academically, socially, and emotionally.</a:t>
            </a:r>
          </a:p>
          <a:p>
            <a:pPr algn="l">
              <a:buFont typeface="Arial" panose="020B0604020202020204" pitchFamily="34" charset="0"/>
              <a:buChar char="•"/>
            </a:pPr>
            <a:r>
              <a:rPr lang="en-US" b="0" i="0">
                <a:solidFill>
                  <a:srgbClr val="000000"/>
                </a:solidFill>
                <a:effectLst/>
                <a:highlight>
                  <a:srgbClr val="FFFFFF"/>
                </a:highlight>
                <a:latin typeface="Poppins" panose="00000500000000000000" pitchFamily="2" charset="0"/>
              </a:rPr>
              <a:t>Learn about their families, cultures, and interests.</a:t>
            </a:r>
          </a:p>
          <a:p>
            <a:pPr algn="l">
              <a:buFont typeface="Arial" panose="020B0604020202020204" pitchFamily="34" charset="0"/>
              <a:buChar char="•"/>
            </a:pPr>
            <a:r>
              <a:rPr lang="en-US" b="0" i="0">
                <a:solidFill>
                  <a:srgbClr val="000000"/>
                </a:solidFill>
                <a:effectLst/>
                <a:highlight>
                  <a:srgbClr val="FFFFFF"/>
                </a:highlight>
                <a:latin typeface="Poppins" panose="00000500000000000000" pitchFamily="2" charset="0"/>
              </a:rPr>
              <a:t>Ask questions, and talk with parents, community members, and colleagues.</a:t>
            </a:r>
          </a:p>
          <a:p>
            <a:pPr algn="l">
              <a:buFont typeface="Arial" panose="020B0604020202020204" pitchFamily="34" charset="0"/>
              <a:buChar char="•"/>
            </a:pPr>
            <a:r>
              <a:rPr lang="en-US" b="0" i="0">
                <a:solidFill>
                  <a:srgbClr val="000000"/>
                </a:solidFill>
                <a:effectLst/>
                <a:highlight>
                  <a:srgbClr val="FFFFFF"/>
                </a:highlight>
                <a:latin typeface="Poppins" panose="00000500000000000000" pitchFamily="2" charset="0"/>
              </a:rPr>
              <a:t>Read books, watch movies, and listen to music.</a:t>
            </a:r>
          </a:p>
          <a:p>
            <a:pPr algn="l">
              <a:buFont typeface="Arial" panose="020B0604020202020204" pitchFamily="34" charset="0"/>
              <a:buChar char="•"/>
            </a:pPr>
            <a:r>
              <a:rPr lang="en-US" b="0" i="0">
                <a:solidFill>
                  <a:srgbClr val="000000"/>
                </a:solidFill>
                <a:effectLst/>
                <a:highlight>
                  <a:srgbClr val="FFFFFF"/>
                </a:highlight>
                <a:latin typeface="Poppins" panose="00000500000000000000" pitchFamily="2" charset="0"/>
              </a:rPr>
              <a:t>Make home visits, or create opportunities for students their and families to share and celebrate their traditions and cultures.</a:t>
            </a:r>
          </a:p>
          <a:p>
            <a:pPr algn="l">
              <a:buFont typeface="Arial" panose="020B0604020202020204" pitchFamily="34" charset="0"/>
              <a:buChar char="•"/>
            </a:pPr>
            <a:r>
              <a:rPr lang="en-US" b="0" i="0">
                <a:solidFill>
                  <a:srgbClr val="000000"/>
                </a:solidFill>
                <a:effectLst/>
                <a:highlight>
                  <a:srgbClr val="FFFFFF"/>
                </a:highlight>
                <a:latin typeface="Poppins" panose="00000500000000000000" pitchFamily="2" charset="0"/>
              </a:rPr>
              <a:t>Be aware of different worldviews, and learn about the</a:t>
            </a:r>
            <a:r>
              <a:rPr lang="en-US" b="0" i="0">
                <a:solidFill>
                  <a:srgbClr val="000000"/>
                </a:solidFill>
                <a:effectLst/>
                <a:highlight>
                  <a:srgbClr val="FFFFFF"/>
                </a:highlight>
                <a:latin typeface="Poppins" panose="00000500000000000000" pitchFamily="2" charset="0"/>
                <a:hlinkClick r:id="rId3"/>
              </a:rPr>
              <a:t> </a:t>
            </a:r>
            <a:r>
              <a:rPr lang="en-US" b="0" i="0" u="sng">
                <a:solidFill>
                  <a:srgbClr val="000000"/>
                </a:solidFill>
                <a:effectLst/>
                <a:highlight>
                  <a:srgbClr val="FFFFFF"/>
                </a:highlight>
                <a:latin typeface="Poppins" panose="00000500000000000000" pitchFamily="2" charset="0"/>
                <a:hlinkClick r:id="rId3"/>
              </a:rPr>
              <a:t>'collectivistic-individualistic continuum’</a:t>
            </a:r>
            <a:r>
              <a:rPr lang="en-US" b="0" i="0">
                <a:solidFill>
                  <a:srgbClr val="000000"/>
                </a:solidFill>
                <a:effectLst/>
                <a:highlight>
                  <a:srgbClr val="FFFFFF"/>
                </a:highlight>
                <a:latin typeface="Poppins" panose="00000500000000000000" pitchFamily="2" charset="0"/>
              </a:rPr>
              <a:t>.</a:t>
            </a:r>
          </a:p>
          <a:p>
            <a:pPr algn="l">
              <a:buFont typeface="Arial" panose="020B0604020202020204" pitchFamily="34" charset="0"/>
              <a:buChar char="•"/>
            </a:pPr>
            <a:endParaRPr lang="en-US" b="0" i="0">
              <a:solidFill>
                <a:srgbClr val="000000"/>
              </a:solidFill>
              <a:effectLst/>
              <a:highlight>
                <a:srgbClr val="FFFFFF"/>
              </a:highlight>
              <a:latin typeface="Poppins" panose="00000500000000000000" pitchFamily="2" charset="0"/>
            </a:endParaRPr>
          </a:p>
          <a:p>
            <a:pPr defTabSz="931774">
              <a:defRPr/>
            </a:pPr>
            <a:r>
              <a:rPr lang="en-US" b="1" i="0">
                <a:solidFill>
                  <a:srgbClr val="000000"/>
                </a:solidFill>
                <a:effectLst/>
                <a:highlight>
                  <a:srgbClr val="FFFFFF"/>
                </a:highlight>
                <a:latin typeface="Poppins" panose="00000500000000000000" pitchFamily="2" charset="0"/>
              </a:rPr>
              <a:t>Build on the life experiences of your students and their families</a:t>
            </a:r>
            <a:r>
              <a:rPr lang="en-US" b="0" i="0">
                <a:solidFill>
                  <a:srgbClr val="000000"/>
                </a:solidFill>
                <a:effectLst/>
                <a:highlight>
                  <a:srgbClr val="FFFFFF"/>
                </a:highlight>
                <a:latin typeface="Poppins" panose="00000500000000000000" pitchFamily="2" charset="0"/>
              </a:rPr>
              <a:t> and consistently bring them into the classroom. Current, real-world examples help students connect to the curriculum, allow for deeper engagement and help students make connections with their individual, community, national, and global identities. </a:t>
            </a:r>
          </a:p>
          <a:p>
            <a:pPr algn="l">
              <a:buFont typeface="Arial" panose="020B0604020202020204" pitchFamily="34" charset="0"/>
              <a:buNone/>
            </a:pPr>
            <a:endParaRPr lang="en-US" b="0" i="0">
              <a:solidFill>
                <a:srgbClr val="000000"/>
              </a:solidFill>
              <a:effectLst/>
              <a:highlight>
                <a:srgbClr val="FFFFFF"/>
              </a:highlight>
              <a:latin typeface="Poppins" panose="00000500000000000000" pitchFamily="2" charset="0"/>
            </a:endParaRPr>
          </a:p>
          <a:p>
            <a:pPr defTabSz="931774">
              <a:defRPr/>
            </a:pPr>
            <a:r>
              <a:rPr lang="en-US" b="1" i="0">
                <a:solidFill>
                  <a:srgbClr val="000000"/>
                </a:solidFill>
                <a:effectLst/>
                <a:highlight>
                  <a:srgbClr val="FFFFFF"/>
                </a:highlight>
                <a:latin typeface="Poppins" panose="00000500000000000000" pitchFamily="2" charset="0"/>
              </a:rPr>
              <a:t>Create a classroom learning community. </a:t>
            </a:r>
            <a:r>
              <a:rPr lang="en-US" b="0" i="0">
                <a:solidFill>
                  <a:srgbClr val="000000"/>
                </a:solidFill>
                <a:effectLst/>
                <a:highlight>
                  <a:srgbClr val="FFFFFF"/>
                </a:highlight>
                <a:latin typeface="Poppins" panose="00000500000000000000" pitchFamily="2" charset="0"/>
              </a:rPr>
              <a:t>Encourage students to care for one another and be responsible for each other inside and outside of the classroom. Provide consistent routines that help students feel valued and safe, and accountable to one another. Design a safe and welcoming classroom environment-students respond cognitively and emotionally to classroom aesthetics. (remember a sense of belonging)</a:t>
            </a:r>
          </a:p>
          <a:p>
            <a:pPr defTabSz="931774">
              <a:defRPr/>
            </a:pPr>
            <a:endParaRPr lang="en-US" b="0" i="0">
              <a:solidFill>
                <a:srgbClr val="000000"/>
              </a:solidFill>
              <a:effectLst/>
              <a:highlight>
                <a:srgbClr val="FFFFFF"/>
              </a:highlight>
              <a:latin typeface="Poppins" panose="00000500000000000000" pitchFamily="2" charset="0"/>
            </a:endParaRPr>
          </a:p>
          <a:p>
            <a:pPr defTabSz="931774">
              <a:defRPr/>
            </a:pPr>
            <a:r>
              <a:rPr lang="en-US" b="1" i="0">
                <a:solidFill>
                  <a:srgbClr val="000000"/>
                </a:solidFill>
                <a:effectLst/>
                <a:highlight>
                  <a:srgbClr val="FFFFFF"/>
                </a:highlight>
                <a:latin typeface="Poppins" panose="00000500000000000000" pitchFamily="2" charset="0"/>
              </a:rPr>
              <a:t>Hold high academic standards and expectations for all of your students, and include parents and primary caregivers in the process,</a:t>
            </a:r>
            <a:r>
              <a:rPr lang="en-US" b="0" i="0">
                <a:solidFill>
                  <a:srgbClr val="000000"/>
                </a:solidFill>
                <a:effectLst/>
                <a:highlight>
                  <a:srgbClr val="FFFFFF"/>
                </a:highlight>
                <a:latin typeface="Poppins" panose="00000500000000000000" pitchFamily="2" charset="0"/>
              </a:rPr>
              <a:t> and enthusiastically encourage all students to reach those standards and beyond. Treat all students as competent and developing-focus on fostering a</a:t>
            </a:r>
            <a:r>
              <a:rPr lang="en-US" b="0" i="0" u="sng">
                <a:solidFill>
                  <a:srgbClr val="000000"/>
                </a:solidFill>
                <a:effectLst/>
                <a:highlight>
                  <a:srgbClr val="FFFFFF"/>
                </a:highlight>
                <a:latin typeface="Poppins" panose="00000500000000000000" pitchFamily="2" charset="0"/>
                <a:hlinkClick r:id="rId4"/>
              </a:rPr>
              <a:t> 'growth mindset'.</a:t>
            </a:r>
            <a:r>
              <a:rPr lang="en-US" b="0" i="0">
                <a:solidFill>
                  <a:srgbClr val="000000"/>
                </a:solidFill>
                <a:effectLst/>
                <a:highlight>
                  <a:srgbClr val="FFFFFF"/>
                </a:highlight>
                <a:latin typeface="Poppins" panose="00000500000000000000" pitchFamily="2" charset="0"/>
              </a:rPr>
              <a:t> Design lessons with your most underserved students in mind. (intentional teaching)</a:t>
            </a:r>
          </a:p>
          <a:p>
            <a:pPr defTabSz="931774">
              <a:defRPr/>
            </a:pPr>
            <a:endParaRPr lang="en-US" b="0" i="0">
              <a:solidFill>
                <a:srgbClr val="000000"/>
              </a:solidFill>
              <a:effectLst/>
              <a:highlight>
                <a:srgbClr val="FFFFFF"/>
              </a:highlight>
              <a:latin typeface="Poppins" panose="00000500000000000000" pitchFamily="2" charset="0"/>
            </a:endParaRPr>
          </a:p>
          <a:p>
            <a:pPr defTabSz="931774">
              <a:defRPr/>
            </a:pPr>
            <a:r>
              <a:rPr lang="en-US" b="1" i="0">
                <a:solidFill>
                  <a:srgbClr val="000000"/>
                </a:solidFill>
                <a:effectLst/>
                <a:highlight>
                  <a:srgbClr val="FFFFFF"/>
                </a:highlight>
                <a:latin typeface="Poppins" panose="00000500000000000000" pitchFamily="2" charset="0"/>
              </a:rPr>
              <a:t>Understand your own cultural identity and its consequences. </a:t>
            </a:r>
            <a:r>
              <a:rPr lang="en-US" b="0" i="0">
                <a:solidFill>
                  <a:srgbClr val="000000"/>
                </a:solidFill>
                <a:effectLst/>
                <a:highlight>
                  <a:srgbClr val="FFFFFF"/>
                </a:highlight>
                <a:latin typeface="Poppins" panose="00000500000000000000" pitchFamily="2" charset="0"/>
              </a:rPr>
              <a:t>We must rigorously examine our own cultural behavior patterns, especially when it comes to building a strong home school connection. its ok to be ourselves with our students and their families - honest, caring, and human.</a:t>
            </a:r>
          </a:p>
          <a:p>
            <a:pPr defTabSz="931774">
              <a:defRPr/>
            </a:pPr>
            <a:endParaRPr lang="en-US" b="0" i="0">
              <a:solidFill>
                <a:srgbClr val="000000"/>
              </a:solidFill>
              <a:effectLst/>
              <a:highlight>
                <a:srgbClr val="FFFFFF"/>
              </a:highlight>
              <a:latin typeface="Poppins" panose="00000500000000000000" pitchFamily="2" charset="0"/>
            </a:endParaRPr>
          </a:p>
          <a:p>
            <a:pPr defTabSz="931774">
              <a:defRPr/>
            </a:pPr>
            <a:endParaRPr lang="en-US"/>
          </a:p>
        </p:txBody>
      </p:sp>
      <p:sp>
        <p:nvSpPr>
          <p:cNvPr id="4" name="Slide Number Placeholder 3"/>
          <p:cNvSpPr>
            <a:spLocks noGrp="1"/>
          </p:cNvSpPr>
          <p:nvPr>
            <p:ph type="sldNum" sz="quarter" idx="5"/>
          </p:nvPr>
        </p:nvSpPr>
        <p:spPr/>
        <p:txBody>
          <a:bodyPr/>
          <a:lstStyle/>
          <a:p>
            <a:fld id="{0A50B4EB-D9F6-4F2F-973A-15D71B3F5057}" type="slidenum">
              <a:rPr lang="en-US" smtClean="0"/>
              <a:t>17</a:t>
            </a:fld>
            <a:endParaRPr lang="en-US"/>
          </a:p>
        </p:txBody>
      </p:sp>
    </p:spTree>
    <p:extLst>
      <p:ext uri="{BB962C8B-B14F-4D97-AF65-F5344CB8AC3E}">
        <p14:creationId xmlns:p14="http://schemas.microsoft.com/office/powerpoint/2010/main" val="1623339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0B4EB-D9F6-4F2F-973A-15D71B3F5057}" type="slidenum">
              <a:rPr lang="en-US" smtClean="0"/>
              <a:t>18</a:t>
            </a:fld>
            <a:endParaRPr lang="en-US"/>
          </a:p>
        </p:txBody>
      </p:sp>
    </p:spTree>
    <p:extLst>
      <p:ext uri="{BB962C8B-B14F-4D97-AF65-F5344CB8AC3E}">
        <p14:creationId xmlns:p14="http://schemas.microsoft.com/office/powerpoint/2010/main" val="245168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objectives for this training are:</a:t>
            </a:r>
          </a:p>
          <a:p>
            <a:endParaRPr lang="en-US" baseline="0"/>
          </a:p>
          <a:p>
            <a:pPr defTabSz="931774"/>
            <a:r>
              <a:rPr lang="en-US" b="1" i="1"/>
              <a:t>Click to appear/disappear:</a:t>
            </a:r>
            <a:r>
              <a:rPr lang="en-US" b="1"/>
              <a:t> </a:t>
            </a:r>
            <a:r>
              <a:rPr lang="en-US"/>
              <a:t> Gain an understanding of the home-school connection and explore its benefits for students, families, and educators."</a:t>
            </a:r>
          </a:p>
          <a:p>
            <a:pPr defTabSz="931774"/>
            <a:r>
              <a:rPr lang="en-US" b="1" i="1"/>
              <a:t>Click to appear/disappear:</a:t>
            </a:r>
            <a:r>
              <a:rPr lang="en-US" b="1"/>
              <a:t> </a:t>
            </a:r>
            <a:r>
              <a:rPr lang="en-US"/>
              <a:t> Recognize and reflect on the roles of experts, children, professionals, in the home-school connection, the impact each has, and how they collaborate and relate to one another.</a:t>
            </a:r>
          </a:p>
          <a:p>
            <a:pPr defTabSz="931774">
              <a:defRPr/>
            </a:pPr>
            <a:r>
              <a:rPr lang="en-US" b="1" i="1"/>
              <a:t>Click to appear/disappear:</a:t>
            </a:r>
            <a:r>
              <a:rPr lang="en-US" b="1"/>
              <a:t> </a:t>
            </a:r>
            <a:r>
              <a:rPr lang="en-US"/>
              <a:t>Brainstorm four strategies to strengthen the home-school connection for the shared benefit of the child.</a:t>
            </a:r>
          </a:p>
          <a:p>
            <a:pPr defTabSz="931774">
              <a:defRPr/>
            </a:pPr>
            <a:r>
              <a:rPr lang="en-US" sz="900" b="1"/>
              <a:t>Click </a:t>
            </a:r>
            <a:r>
              <a:rPr lang="en-US" sz="900"/>
              <a:t>to next slide</a:t>
            </a:r>
          </a:p>
          <a:p>
            <a:endParaRPr lang="en-US"/>
          </a:p>
        </p:txBody>
      </p:sp>
      <p:sp>
        <p:nvSpPr>
          <p:cNvPr id="4" name="Slide Number Placeholder 3"/>
          <p:cNvSpPr>
            <a:spLocks noGrp="1"/>
          </p:cNvSpPr>
          <p:nvPr>
            <p:ph type="sldNum" sz="quarter" idx="5"/>
          </p:nvPr>
        </p:nvSpPr>
        <p:spPr/>
        <p:txBody>
          <a:bodyPr/>
          <a:lstStyle/>
          <a:p>
            <a:fld id="{B455D7CF-5671-4914-9103-06BF54D66FF1}" type="slidenum">
              <a:rPr lang="en-US" smtClean="0"/>
              <a:t>2</a:t>
            </a:fld>
            <a:endParaRPr lang="en-US"/>
          </a:p>
        </p:txBody>
      </p:sp>
    </p:spTree>
    <p:extLst>
      <p:ext uri="{BB962C8B-B14F-4D97-AF65-F5344CB8AC3E}">
        <p14:creationId xmlns:p14="http://schemas.microsoft.com/office/powerpoint/2010/main" val="376241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94964-EDE2-918A-5978-C8EC33A81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14504-3D1A-5105-2D45-1B110ED33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E627A-68B4-792D-5CFC-642ADC9CA2FE}"/>
              </a:ext>
            </a:extLst>
          </p:cNvPr>
          <p:cNvSpPr>
            <a:spLocks noGrp="1"/>
          </p:cNvSpPr>
          <p:nvPr>
            <p:ph type="body" idx="1"/>
          </p:nvPr>
        </p:nvSpPr>
        <p:spPr/>
        <p:txBody>
          <a:bodyPr/>
          <a:lstStyle/>
          <a:p>
            <a:endParaRPr lang="en-US" b="0"/>
          </a:p>
          <a:p>
            <a:r>
              <a:rPr lang="en-US" b="1"/>
              <a:t>Introduction:</a:t>
            </a:r>
          </a:p>
          <a:p>
            <a:endParaRPr lang="en-US" b="0"/>
          </a:p>
          <a:p>
            <a:r>
              <a:rPr lang="en-US" b="0"/>
              <a:t> </a:t>
            </a:r>
            <a:r>
              <a:rPr lang="en-US"/>
              <a:t>Hi everyone! I’m excited to be here with you today. I’ve been working in early childhood education for 16 years. I spent 14 of those years in the classroom, and for 2 years, I  served as an instructional coach, supporting educators and programs. My passion is helping create environments where all children and families feel seen, valued, and supported."</a:t>
            </a:r>
            <a:endParaRPr lang="en-US" b="0"/>
          </a:p>
        </p:txBody>
      </p:sp>
      <p:sp>
        <p:nvSpPr>
          <p:cNvPr id="4" name="Slide Number Placeholder 3">
            <a:extLst>
              <a:ext uri="{FF2B5EF4-FFF2-40B4-BE49-F238E27FC236}">
                <a16:creationId xmlns:a16="http://schemas.microsoft.com/office/drawing/2014/main" id="{2DC9A10E-A7ED-B35E-E17C-BA4A0FA9761A}"/>
              </a:ext>
            </a:extLst>
          </p:cNvPr>
          <p:cNvSpPr>
            <a:spLocks noGrp="1"/>
          </p:cNvSpPr>
          <p:nvPr>
            <p:ph type="sldNum" sz="quarter" idx="5"/>
          </p:nvPr>
        </p:nvSpPr>
        <p:spPr/>
        <p:txBody>
          <a:bodyPr/>
          <a:lstStyle/>
          <a:p>
            <a:fld id="{0A50B4EB-D9F6-4F2F-973A-15D71B3F5057}" type="slidenum">
              <a:rPr lang="en-US" smtClean="0"/>
              <a:t>3</a:t>
            </a:fld>
            <a:endParaRPr lang="en-US"/>
          </a:p>
        </p:txBody>
      </p:sp>
    </p:spTree>
    <p:extLst>
      <p:ext uri="{BB962C8B-B14F-4D97-AF65-F5344CB8AC3E}">
        <p14:creationId xmlns:p14="http://schemas.microsoft.com/office/powerpoint/2010/main" val="48471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Meet 4-year-old Jeremy.</a:t>
            </a:r>
            <a:br>
              <a:rPr lang="en-US"/>
            </a:br>
            <a:r>
              <a:rPr lang="en-US"/>
              <a:t>What do you think he wished his teachers or caregivers knew about him and his family before his very first day at the center or school?</a:t>
            </a:r>
            <a:br>
              <a:rPr lang="en-US"/>
            </a:br>
            <a:r>
              <a:rPr lang="en-US"/>
              <a:t>And what do you think he might have been curious or even nervous to know about them before stepping into their care?</a:t>
            </a:r>
          </a:p>
          <a:p>
            <a:endParaRPr lang="en-US"/>
          </a:p>
          <a:p>
            <a:r>
              <a:rPr lang="en-US"/>
              <a:t>Four-year-old Jeremy enjoys playing with insects, bugs, dinosaurs, going to the park, playing with his older brother helping his mom do laundry. He has a younger sister and likes watching his dad work on his car. He goes to church with his family on Sunday and sits down to watch television with his family in the evening before bedtime. He likes his mother to read books to him before he goes to bed. His favorite food is grilled cheese and chili. His favorite character is the Incredible Hulk because his favorite color is green and he wants big muscles. His favorite dessert is chocolate cake. He sleeps with his incredible hulk toy. </a:t>
            </a:r>
          </a:p>
        </p:txBody>
      </p:sp>
      <p:sp>
        <p:nvSpPr>
          <p:cNvPr id="4" name="Slide Number Placeholder 3"/>
          <p:cNvSpPr>
            <a:spLocks noGrp="1"/>
          </p:cNvSpPr>
          <p:nvPr>
            <p:ph type="sldNum" sz="quarter" idx="10"/>
          </p:nvPr>
        </p:nvSpPr>
        <p:spPr/>
        <p:txBody>
          <a:bodyPr/>
          <a:lstStyle/>
          <a:p>
            <a:fld id="{0A50B4EB-D9F6-4F2F-973A-15D71B3F5057}" type="slidenum">
              <a:rPr lang="en-US" smtClean="0"/>
              <a:t>4</a:t>
            </a:fld>
            <a:endParaRPr lang="en-US"/>
          </a:p>
        </p:txBody>
      </p:sp>
    </p:spTree>
    <p:extLst>
      <p:ext uri="{BB962C8B-B14F-4D97-AF65-F5344CB8AC3E}">
        <p14:creationId xmlns:p14="http://schemas.microsoft.com/office/powerpoint/2010/main" val="80548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Ice Breaker: Reflecting on Our Early Experiences</a:t>
            </a:r>
          </a:p>
          <a:p>
            <a:r>
              <a:rPr lang="en-US"/>
              <a:t>This activity invites participants to reflect on their own early childhood experiences.</a:t>
            </a:r>
          </a:p>
          <a:p>
            <a:r>
              <a:rPr lang="en-US"/>
              <a:t>As a young child, did you feel seen? Heard? Like you truly belonged?</a:t>
            </a:r>
          </a:p>
          <a:p>
            <a:r>
              <a:rPr lang="en-US"/>
              <a:t>If so, what helped you feel that way?</a:t>
            </a:r>
          </a:p>
          <a:p>
            <a:r>
              <a:rPr lang="en-US"/>
              <a:t>If not, what may have contributed to those feelings?</a:t>
            </a:r>
          </a:p>
          <a:p>
            <a:r>
              <a:rPr lang="en-US"/>
              <a:t>Remind participants:</a:t>
            </a:r>
          </a:p>
          <a:p>
            <a:br>
              <a:rPr lang="en-US"/>
            </a:br>
            <a:r>
              <a:rPr lang="en-US" b="1"/>
              <a:t>How we feel in the presence of others shapes how we see ourselves</a:t>
            </a:r>
            <a:r>
              <a:rPr lang="en-US"/>
              <a:t>—our sense of worth, ability, and confidence.</a:t>
            </a:r>
          </a:p>
          <a:p>
            <a:r>
              <a:rPr lang="en-US"/>
              <a:t>This emotional foundation is key to culturally responsive teaching. When we understand our own experiences, we’re better prepared to build meaningful home-school connections and create inclusive, affirming environments for all children.</a:t>
            </a:r>
          </a:p>
          <a:p>
            <a:endParaRPr lang="en-US" b="0"/>
          </a:p>
        </p:txBody>
      </p:sp>
      <p:sp>
        <p:nvSpPr>
          <p:cNvPr id="4" name="Slide Number Placeholder 3"/>
          <p:cNvSpPr>
            <a:spLocks noGrp="1"/>
          </p:cNvSpPr>
          <p:nvPr>
            <p:ph type="sldNum" sz="quarter" idx="5"/>
          </p:nvPr>
        </p:nvSpPr>
        <p:spPr/>
        <p:txBody>
          <a:bodyPr/>
          <a:lstStyle/>
          <a:p>
            <a:fld id="{0A50B4EB-D9F6-4F2F-973A-15D71B3F5057}" type="slidenum">
              <a:rPr lang="en-US" smtClean="0"/>
              <a:t>5</a:t>
            </a:fld>
            <a:endParaRPr lang="en-US"/>
          </a:p>
        </p:txBody>
      </p:sp>
    </p:spTree>
    <p:extLst>
      <p:ext uri="{BB962C8B-B14F-4D97-AF65-F5344CB8AC3E}">
        <p14:creationId xmlns:p14="http://schemas.microsoft.com/office/powerpoint/2010/main" val="156791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participants know that today we’re going to explore the topic of culture and how it builds the bridge for effective home school connection. </a:t>
            </a:r>
            <a:r>
              <a:rPr lang="en-US" b="1"/>
              <a:t>( hold on to your answers we will revisit them later in the presentation.)</a:t>
            </a:r>
          </a:p>
          <a:p>
            <a:endParaRPr lang="en-US"/>
          </a:p>
          <a:p>
            <a:r>
              <a:rPr lang="en-US"/>
              <a:t>Give each participant a sticky note and give them 1-2 minutes to jot down aspects of their own culture that are meaningful to them. T</a:t>
            </a:r>
          </a:p>
          <a:p>
            <a:r>
              <a:rPr lang="en-US"/>
              <a:t>hey can jot down as many answers as they want. When time is up, invite people to share their responses. Ask Participants: </a:t>
            </a:r>
          </a:p>
          <a:p>
            <a:pPr marL="232943" indent="-232943">
              <a:buAutoNum type="arabicPeriod"/>
            </a:pPr>
            <a:r>
              <a:rPr lang="en-US"/>
              <a:t>Did you find it difficult to produce answers to jot down on the sticky note? Why or why not? </a:t>
            </a:r>
          </a:p>
          <a:p>
            <a:pPr marL="232943" indent="-232943">
              <a:buAutoNum type="arabicPeriod"/>
            </a:pPr>
            <a:r>
              <a:rPr lang="en-US"/>
              <a:t>What do you see your culture as? </a:t>
            </a:r>
          </a:p>
          <a:p>
            <a:pPr marL="232943" indent="-232943">
              <a:buAutoNum type="arabicPeriod"/>
            </a:pPr>
            <a:r>
              <a:rPr lang="en-US"/>
              <a:t>Ask Participants to find another partner and answer the question on the slide. discuss what they believe culture is. Ask for volunteers to share their definition.</a:t>
            </a:r>
          </a:p>
          <a:p>
            <a:endParaRPr lang="en-US"/>
          </a:p>
          <a:p>
            <a:r>
              <a:rPr lang="en-US"/>
              <a:t> </a:t>
            </a:r>
          </a:p>
        </p:txBody>
      </p:sp>
      <p:sp>
        <p:nvSpPr>
          <p:cNvPr id="4" name="Slide Number Placeholder 3"/>
          <p:cNvSpPr>
            <a:spLocks noGrp="1"/>
          </p:cNvSpPr>
          <p:nvPr>
            <p:ph type="sldNum" sz="quarter" idx="5"/>
          </p:nvPr>
        </p:nvSpPr>
        <p:spPr/>
        <p:txBody>
          <a:bodyPr/>
          <a:lstStyle/>
          <a:p>
            <a:fld id="{0A50B4EB-D9F6-4F2F-973A-15D71B3F5057}" type="slidenum">
              <a:rPr lang="en-US" smtClean="0"/>
              <a:t>6</a:t>
            </a:fld>
            <a:endParaRPr lang="en-US"/>
          </a:p>
        </p:txBody>
      </p:sp>
    </p:spTree>
    <p:extLst>
      <p:ext uri="{BB962C8B-B14F-4D97-AF65-F5344CB8AC3E}">
        <p14:creationId xmlns:p14="http://schemas.microsoft.com/office/powerpoint/2010/main" val="201549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Explain that Culture permeates all aspects of a young child’s life, including eating, sleeping, playing, and communicating. In the family and in early education settings, children gain cultural information as they form relationships, participate in daily routines, and get involved in learning activities. Culture is a way of being and doing; It’s How move in the world and how we come to see the world.</a:t>
            </a:r>
          </a:p>
          <a:p>
            <a:endParaRPr lang="en-US"/>
          </a:p>
        </p:txBody>
      </p:sp>
      <p:sp>
        <p:nvSpPr>
          <p:cNvPr id="4" name="Slide Number Placeholder 3"/>
          <p:cNvSpPr>
            <a:spLocks noGrp="1"/>
          </p:cNvSpPr>
          <p:nvPr>
            <p:ph type="sldNum" sz="quarter" idx="5"/>
          </p:nvPr>
        </p:nvSpPr>
        <p:spPr/>
        <p:txBody>
          <a:bodyPr/>
          <a:lstStyle/>
          <a:p>
            <a:fld id="{0A50B4EB-D9F6-4F2F-973A-15D71B3F5057}" type="slidenum">
              <a:rPr lang="en-US" smtClean="0"/>
              <a:t>7</a:t>
            </a:fld>
            <a:endParaRPr lang="en-US"/>
          </a:p>
        </p:txBody>
      </p:sp>
    </p:spTree>
    <p:extLst>
      <p:ext uri="{BB962C8B-B14F-4D97-AF65-F5344CB8AC3E}">
        <p14:creationId xmlns:p14="http://schemas.microsoft.com/office/powerpoint/2010/main" val="280258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C644-B35D-8973-35FA-5B7B2C524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F9107-FE78-2837-D764-026110516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3A444-E58B-4933-3C7B-0F5D5675BFFB}"/>
              </a:ext>
            </a:extLst>
          </p:cNvPr>
          <p:cNvSpPr>
            <a:spLocks noGrp="1"/>
          </p:cNvSpPr>
          <p:nvPr>
            <p:ph type="body" idx="1"/>
          </p:nvPr>
        </p:nvSpPr>
        <p:spPr/>
        <p:txBody>
          <a:bodyPr/>
          <a:lstStyle/>
          <a:p>
            <a:r>
              <a:rPr lang="en-US"/>
              <a:t>Please remind participants about the culture activity from slide 6 (“For me, culture is…”).</a:t>
            </a:r>
          </a:p>
          <a:p>
            <a:endParaRPr lang="en-US"/>
          </a:p>
          <a:p>
            <a:r>
              <a:rPr lang="en-US"/>
              <a:t>It’s important to remember that each of us carries our own Funds of Knowledge shaped by our upbringing and family culture. These personal experiences can either support or sometimes unintentionally interfere with children’s learning. Early childhood professionals must be able to recognize and reflect on how their own Funds of Knowledge influence their culturally responsive practices.</a:t>
            </a:r>
          </a:p>
          <a:p>
            <a:endParaRPr lang="en-US"/>
          </a:p>
          <a:p>
            <a:r>
              <a:rPr lang="en-US"/>
              <a:t>Keep in mind, this list is not exhaustive! Everyone holds different thoughts, feelings, and values, even within families. We often take what we’ve been taught and decide what still serves us and what doesn’t. Cultural knowledge is constantly evolving through new learning and the ways our personal, professional, and social selves connect</a:t>
            </a:r>
          </a:p>
          <a:p>
            <a:endParaRPr lang="en-US"/>
          </a:p>
        </p:txBody>
      </p:sp>
      <p:sp>
        <p:nvSpPr>
          <p:cNvPr id="4" name="Slide Number Placeholder 3">
            <a:extLst>
              <a:ext uri="{FF2B5EF4-FFF2-40B4-BE49-F238E27FC236}">
                <a16:creationId xmlns:a16="http://schemas.microsoft.com/office/drawing/2014/main" id="{10B32029-5D15-52BA-1184-08EEBE47F6E1}"/>
              </a:ext>
            </a:extLst>
          </p:cNvPr>
          <p:cNvSpPr>
            <a:spLocks noGrp="1"/>
          </p:cNvSpPr>
          <p:nvPr>
            <p:ph type="sldNum" sz="quarter" idx="5"/>
          </p:nvPr>
        </p:nvSpPr>
        <p:spPr/>
        <p:txBody>
          <a:bodyPr/>
          <a:lstStyle/>
          <a:p>
            <a:fld id="{0A50B4EB-D9F6-4F2F-973A-15D71B3F5057}" type="slidenum">
              <a:rPr lang="en-US" smtClean="0"/>
              <a:t>8</a:t>
            </a:fld>
            <a:endParaRPr lang="en-US"/>
          </a:p>
        </p:txBody>
      </p:sp>
    </p:spTree>
    <p:extLst>
      <p:ext uri="{BB962C8B-B14F-4D97-AF65-F5344CB8AC3E}">
        <p14:creationId xmlns:p14="http://schemas.microsoft.com/office/powerpoint/2010/main" val="94456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Teachers bring their own Funds of Knowledge shaped by their upbringing and family culture. These personal experiences can either enhance or unintentionally hinder children’s learning. It’s important for early childhood professionals to recognize and reflect on how their own Funds of Knowledge influence their ability to practice culturally responsive teaching.</a:t>
            </a:r>
          </a:p>
          <a:p>
            <a:endParaRPr lang="en-US"/>
          </a:p>
          <a:p>
            <a:r>
              <a:rPr lang="en-US"/>
              <a:t>Now, consider this:</a:t>
            </a:r>
          </a:p>
          <a:p>
            <a:endParaRPr lang="en-US"/>
          </a:p>
          <a:p>
            <a:r>
              <a:rPr lang="en-US"/>
              <a:t>Think about four-year-old Jeremy—you’ve gotten to know him and his family well. What are some of Jeremy’s Funds of Knowledge? How could you integrate his unique experiences and strengths into the goal of school readiness or more broadly within your program? What steps would you take to identify and understand his Funds of Knowledge?</a:t>
            </a:r>
          </a:p>
        </p:txBody>
      </p:sp>
      <p:sp>
        <p:nvSpPr>
          <p:cNvPr id="4" name="Slide Number Placeholder 3"/>
          <p:cNvSpPr>
            <a:spLocks noGrp="1"/>
          </p:cNvSpPr>
          <p:nvPr>
            <p:ph type="sldNum" sz="quarter" idx="5"/>
          </p:nvPr>
        </p:nvSpPr>
        <p:spPr/>
        <p:txBody>
          <a:bodyPr/>
          <a:lstStyle/>
          <a:p>
            <a:fld id="{0A50B4EB-D9F6-4F2F-973A-15D71B3F5057}" type="slidenum">
              <a:rPr lang="en-US" smtClean="0"/>
              <a:t>9</a:t>
            </a:fld>
            <a:endParaRPr lang="en-US"/>
          </a:p>
        </p:txBody>
      </p:sp>
    </p:spTree>
    <p:extLst>
      <p:ext uri="{BB962C8B-B14F-4D97-AF65-F5344CB8AC3E}">
        <p14:creationId xmlns:p14="http://schemas.microsoft.com/office/powerpoint/2010/main" val="884493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336062-8CB4-4A5B-8DDB-E6C6F02B9876}"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2881024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336062-8CB4-4A5B-8DDB-E6C6F02B9876}"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1738699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336062-8CB4-4A5B-8DDB-E6C6F02B9876}"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9113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3040912" y="365125"/>
            <a:ext cx="7974418" cy="1325563"/>
          </a:xfrm>
        </p:spPr>
        <p:txBody>
          <a:bodyPr/>
          <a:lstStyle/>
          <a:p>
            <a:r>
              <a:rPr lang="en-US"/>
              <a:t>Click to edit Master title style</a:t>
            </a:r>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3040912" y="1825625"/>
            <a:ext cx="79744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a:extLst>
              <a:ext uri="{FF2B5EF4-FFF2-40B4-BE49-F238E27FC236}">
                <a16:creationId xmlns:a16="http://schemas.microsoft.com/office/drawing/2014/main" id="{7A8A3FA1-377F-4383-B7E8-14D9409AF64B}"/>
              </a:ext>
            </a:extLst>
          </p:cNvPr>
          <p:cNvSpPr>
            <a:spLocks noGrp="1"/>
          </p:cNvSpPr>
          <p:nvPr>
            <p:ph type="dt" sz="half" idx="10"/>
          </p:nvPr>
        </p:nvSpPr>
        <p:spPr>
          <a:xfrm>
            <a:off x="838200" y="6356350"/>
            <a:ext cx="2743200" cy="365125"/>
          </a:xfrm>
        </p:spPr>
        <p:txBody>
          <a:bodyPr/>
          <a:lstStyle/>
          <a:p>
            <a:r>
              <a:rPr lang="en-US"/>
              <a:t>Date</a:t>
            </a:r>
          </a:p>
        </p:txBody>
      </p:sp>
      <p:sp>
        <p:nvSpPr>
          <p:cNvPr id="20" name="Footer Placeholder 4">
            <a:extLst>
              <a:ext uri="{FF2B5EF4-FFF2-40B4-BE49-F238E27FC236}">
                <a16:creationId xmlns:a16="http://schemas.microsoft.com/office/drawing/2014/main" id="{566F5CF8-699B-4A09-9AD0-718B0175E486}"/>
              </a:ext>
            </a:extLst>
          </p:cNvPr>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2" name="Shape">
            <a:extLst>
              <a:ext uri="{FF2B5EF4-FFF2-40B4-BE49-F238E27FC236}">
                <a16:creationId xmlns:a16="http://schemas.microsoft.com/office/drawing/2014/main" id="{E49EA5AB-A93D-E753-2C21-818644DBAB63}"/>
              </a:ext>
            </a:extLst>
          </p:cNvPr>
          <p:cNvSpPr/>
          <p:nvPr userDrawn="1"/>
        </p:nvSpPr>
        <p:spPr>
          <a:xfrm>
            <a:off x="0" y="611444"/>
            <a:ext cx="2167792" cy="5652905"/>
          </a:xfrm>
          <a:custGeom>
            <a:avLst/>
            <a:gdLst/>
            <a:ahLst/>
            <a:cxnLst>
              <a:cxn ang="0">
                <a:pos x="wd2" y="hd2"/>
              </a:cxn>
              <a:cxn ang="5400000">
                <a:pos x="wd2" y="hd2"/>
              </a:cxn>
              <a:cxn ang="10800000">
                <a:pos x="wd2" y="hd2"/>
              </a:cxn>
              <a:cxn ang="16200000">
                <a:pos x="wd2" y="hd2"/>
              </a:cxn>
            </a:cxnLst>
            <a:rect l="0" t="0" r="r" b="b"/>
            <a:pathLst>
              <a:path w="21590" h="21600" extrusionOk="0">
                <a:moveTo>
                  <a:pt x="3678" y="9197"/>
                </a:moveTo>
                <a:lnTo>
                  <a:pt x="3678" y="21487"/>
                </a:lnTo>
                <a:cubicBezTo>
                  <a:pt x="3678" y="21549"/>
                  <a:pt x="3554" y="21596"/>
                  <a:pt x="3392" y="21596"/>
                </a:cubicBezTo>
                <a:cubicBezTo>
                  <a:pt x="3230" y="21596"/>
                  <a:pt x="3106" y="21549"/>
                  <a:pt x="3106" y="21487"/>
                </a:cubicBezTo>
                <a:lnTo>
                  <a:pt x="3106" y="9197"/>
                </a:lnTo>
                <a:cubicBezTo>
                  <a:pt x="3106" y="8543"/>
                  <a:pt x="1715" y="8009"/>
                  <a:pt x="9" y="8009"/>
                </a:cubicBezTo>
                <a:lnTo>
                  <a:pt x="9" y="7790"/>
                </a:lnTo>
                <a:cubicBezTo>
                  <a:pt x="2029" y="7790"/>
                  <a:pt x="3678" y="8422"/>
                  <a:pt x="3678" y="9197"/>
                </a:cubicBezTo>
                <a:close/>
                <a:moveTo>
                  <a:pt x="15273" y="2427"/>
                </a:moveTo>
                <a:cubicBezTo>
                  <a:pt x="11195" y="863"/>
                  <a:pt x="5774" y="0"/>
                  <a:pt x="0" y="0"/>
                </a:cubicBezTo>
                <a:lnTo>
                  <a:pt x="0" y="219"/>
                </a:lnTo>
                <a:cubicBezTo>
                  <a:pt x="5612" y="219"/>
                  <a:pt x="10890" y="1060"/>
                  <a:pt x="14864" y="2581"/>
                </a:cubicBezTo>
                <a:cubicBezTo>
                  <a:pt x="18837" y="4105"/>
                  <a:pt x="21019" y="6130"/>
                  <a:pt x="21019" y="8283"/>
                </a:cubicBezTo>
                <a:lnTo>
                  <a:pt x="21019" y="21483"/>
                </a:lnTo>
                <a:cubicBezTo>
                  <a:pt x="21019" y="21545"/>
                  <a:pt x="21143" y="21593"/>
                  <a:pt x="21305" y="21593"/>
                </a:cubicBezTo>
                <a:cubicBezTo>
                  <a:pt x="21467" y="21593"/>
                  <a:pt x="21590" y="21545"/>
                  <a:pt x="21590" y="21483"/>
                </a:cubicBezTo>
                <a:lnTo>
                  <a:pt x="21590" y="8287"/>
                </a:lnTo>
                <a:cubicBezTo>
                  <a:pt x="21600" y="6072"/>
                  <a:pt x="19351" y="3992"/>
                  <a:pt x="15273" y="2427"/>
                </a:cubicBezTo>
                <a:close/>
                <a:moveTo>
                  <a:pt x="0" y="5922"/>
                </a:moveTo>
                <a:lnTo>
                  <a:pt x="0" y="6141"/>
                </a:lnTo>
                <a:cubicBezTo>
                  <a:pt x="4040" y="6141"/>
                  <a:pt x="7327" y="7402"/>
                  <a:pt x="7327" y="8952"/>
                </a:cubicBezTo>
                <a:lnTo>
                  <a:pt x="7327" y="21487"/>
                </a:lnTo>
                <a:cubicBezTo>
                  <a:pt x="7327" y="21549"/>
                  <a:pt x="7451" y="21596"/>
                  <a:pt x="7613" y="21596"/>
                </a:cubicBezTo>
                <a:cubicBezTo>
                  <a:pt x="7775" y="21596"/>
                  <a:pt x="7899" y="21549"/>
                  <a:pt x="7899" y="21487"/>
                </a:cubicBezTo>
                <a:lnTo>
                  <a:pt x="7899" y="8952"/>
                </a:lnTo>
                <a:cubicBezTo>
                  <a:pt x="7908" y="7282"/>
                  <a:pt x="4364" y="5922"/>
                  <a:pt x="0" y="5922"/>
                </a:cubicBezTo>
                <a:close/>
                <a:moveTo>
                  <a:pt x="0" y="1934"/>
                </a:moveTo>
                <a:lnTo>
                  <a:pt x="0" y="2153"/>
                </a:lnTo>
                <a:cubicBezTo>
                  <a:pt x="8947" y="2153"/>
                  <a:pt x="16226" y="4946"/>
                  <a:pt x="16226" y="8378"/>
                </a:cubicBezTo>
                <a:lnTo>
                  <a:pt x="16226" y="21490"/>
                </a:lnTo>
                <a:cubicBezTo>
                  <a:pt x="16226" y="21552"/>
                  <a:pt x="16350" y="21600"/>
                  <a:pt x="16512" y="21600"/>
                </a:cubicBezTo>
                <a:cubicBezTo>
                  <a:pt x="16674" y="21600"/>
                  <a:pt x="16798" y="21552"/>
                  <a:pt x="16798" y="21490"/>
                </a:cubicBezTo>
                <a:lnTo>
                  <a:pt x="16798" y="8378"/>
                </a:lnTo>
                <a:cubicBezTo>
                  <a:pt x="16798" y="4822"/>
                  <a:pt x="9271" y="1934"/>
                  <a:pt x="0" y="1934"/>
                </a:cubicBezTo>
                <a:close/>
                <a:moveTo>
                  <a:pt x="0" y="4014"/>
                </a:moveTo>
                <a:lnTo>
                  <a:pt x="0" y="4233"/>
                </a:lnTo>
                <a:cubicBezTo>
                  <a:pt x="6489" y="4233"/>
                  <a:pt x="11767" y="6258"/>
                  <a:pt x="11767" y="8747"/>
                </a:cubicBezTo>
                <a:lnTo>
                  <a:pt x="11767" y="21487"/>
                </a:lnTo>
                <a:cubicBezTo>
                  <a:pt x="11767" y="21549"/>
                  <a:pt x="11891" y="21596"/>
                  <a:pt x="12053" y="21596"/>
                </a:cubicBezTo>
                <a:cubicBezTo>
                  <a:pt x="12215" y="21596"/>
                  <a:pt x="12339" y="21549"/>
                  <a:pt x="12339" y="21487"/>
                </a:cubicBezTo>
                <a:lnTo>
                  <a:pt x="12339" y="8747"/>
                </a:lnTo>
                <a:cubicBezTo>
                  <a:pt x="12339" y="6137"/>
                  <a:pt x="6803" y="4014"/>
                  <a:pt x="0" y="4014"/>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3" name="Shape">
            <a:extLst>
              <a:ext uri="{FF2B5EF4-FFF2-40B4-BE49-F238E27FC236}">
                <a16:creationId xmlns:a16="http://schemas.microsoft.com/office/drawing/2014/main" id="{B4A775B4-6D1D-D1F4-CBD3-EE5B889F1287}"/>
              </a:ext>
            </a:extLst>
          </p:cNvPr>
          <p:cNvSpPr/>
          <p:nvPr userDrawn="1"/>
        </p:nvSpPr>
        <p:spPr>
          <a:xfrm>
            <a:off x="1425423" y="362712"/>
            <a:ext cx="1358872" cy="3071778"/>
          </a:xfrm>
          <a:custGeom>
            <a:avLst/>
            <a:gdLst/>
            <a:ahLst/>
            <a:cxnLst>
              <a:cxn ang="0">
                <a:pos x="wd2" y="hd2"/>
              </a:cxn>
              <a:cxn ang="5400000">
                <a:pos x="wd2" y="hd2"/>
              </a:cxn>
              <a:cxn ang="10800000">
                <a:pos x="wd2" y="hd2"/>
              </a:cxn>
              <a:cxn ang="16200000">
                <a:pos x="wd2" y="hd2"/>
              </a:cxn>
            </a:cxnLst>
            <a:rect l="0" t="0" r="r" b="b"/>
            <a:pathLst>
              <a:path w="20564" h="21539" extrusionOk="0">
                <a:moveTo>
                  <a:pt x="20543" y="5680"/>
                </a:moveTo>
                <a:cubicBezTo>
                  <a:pt x="20413" y="4493"/>
                  <a:pt x="20283" y="3306"/>
                  <a:pt x="20167" y="2125"/>
                </a:cubicBezTo>
                <a:cubicBezTo>
                  <a:pt x="20109" y="1615"/>
                  <a:pt x="20008" y="1052"/>
                  <a:pt x="19284" y="696"/>
                </a:cubicBezTo>
                <a:cubicBezTo>
                  <a:pt x="18676" y="394"/>
                  <a:pt x="17778" y="321"/>
                  <a:pt x="16939" y="267"/>
                </a:cubicBezTo>
                <a:cubicBezTo>
                  <a:pt x="13146" y="19"/>
                  <a:pt x="9295" y="-55"/>
                  <a:pt x="5473" y="39"/>
                </a:cubicBezTo>
                <a:cubicBezTo>
                  <a:pt x="3924" y="79"/>
                  <a:pt x="2259" y="166"/>
                  <a:pt x="1086" y="690"/>
                </a:cubicBezTo>
                <a:cubicBezTo>
                  <a:pt x="-796" y="1521"/>
                  <a:pt x="290" y="2809"/>
                  <a:pt x="695" y="3829"/>
                </a:cubicBezTo>
                <a:cubicBezTo>
                  <a:pt x="1506" y="5841"/>
                  <a:pt x="970" y="7693"/>
                  <a:pt x="449" y="9692"/>
                </a:cubicBezTo>
                <a:cubicBezTo>
                  <a:pt x="-420" y="12972"/>
                  <a:pt x="101" y="16313"/>
                  <a:pt x="927" y="19593"/>
                </a:cubicBezTo>
                <a:cubicBezTo>
                  <a:pt x="1014" y="19915"/>
                  <a:pt x="1100" y="20250"/>
                  <a:pt x="1404" y="20532"/>
                </a:cubicBezTo>
                <a:cubicBezTo>
                  <a:pt x="2316" y="21397"/>
                  <a:pt x="4633" y="21511"/>
                  <a:pt x="6573" y="21518"/>
                </a:cubicBezTo>
                <a:cubicBezTo>
                  <a:pt x="8571" y="21525"/>
                  <a:pt x="10554" y="21532"/>
                  <a:pt x="12552" y="21538"/>
                </a:cubicBezTo>
                <a:cubicBezTo>
                  <a:pt x="14333" y="21545"/>
                  <a:pt x="16345" y="21498"/>
                  <a:pt x="17532" y="20834"/>
                </a:cubicBezTo>
                <a:cubicBezTo>
                  <a:pt x="18560" y="20257"/>
                  <a:pt x="18618" y="19398"/>
                  <a:pt x="18618" y="18620"/>
                </a:cubicBezTo>
                <a:cubicBezTo>
                  <a:pt x="18604" y="16809"/>
                  <a:pt x="18604" y="14998"/>
                  <a:pt x="18589" y="13180"/>
                </a:cubicBezTo>
                <a:cubicBezTo>
                  <a:pt x="18560" y="10665"/>
                  <a:pt x="20804" y="8229"/>
                  <a:pt x="20543" y="568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5" name="Shape">
            <a:extLst>
              <a:ext uri="{FF2B5EF4-FFF2-40B4-BE49-F238E27FC236}">
                <a16:creationId xmlns:a16="http://schemas.microsoft.com/office/drawing/2014/main" id="{27AF5185-5B62-7B96-2DE9-49158297E1AF}"/>
              </a:ext>
            </a:extLst>
          </p:cNvPr>
          <p:cNvSpPr/>
          <p:nvPr userDrawn="1"/>
        </p:nvSpPr>
        <p:spPr>
          <a:xfrm>
            <a:off x="11265702" y="3003095"/>
            <a:ext cx="464767" cy="3320683"/>
          </a:xfrm>
          <a:custGeom>
            <a:avLst/>
            <a:gdLst/>
            <a:ahLst/>
            <a:cxnLst>
              <a:cxn ang="0">
                <a:pos x="wd2" y="hd2"/>
              </a:cxn>
              <a:cxn ang="5400000">
                <a:pos x="wd2" y="hd2"/>
              </a:cxn>
              <a:cxn ang="10800000">
                <a:pos x="wd2" y="hd2"/>
              </a:cxn>
              <a:cxn ang="16200000">
                <a:pos x="wd2" y="hd2"/>
              </a:cxn>
            </a:cxnLst>
            <a:rect l="0" t="0" r="r" b="b"/>
            <a:pathLst>
              <a:path w="21459" h="21551" extrusionOk="0">
                <a:moveTo>
                  <a:pt x="21415" y="2507"/>
                </a:moveTo>
                <a:cubicBezTo>
                  <a:pt x="21415" y="1805"/>
                  <a:pt x="21282" y="1029"/>
                  <a:pt x="19074" y="532"/>
                </a:cubicBezTo>
                <a:cubicBezTo>
                  <a:pt x="16777" y="5"/>
                  <a:pt x="13022" y="-14"/>
                  <a:pt x="9754" y="5"/>
                </a:cubicBezTo>
                <a:cubicBezTo>
                  <a:pt x="7457" y="17"/>
                  <a:pt x="4983" y="36"/>
                  <a:pt x="2995" y="296"/>
                </a:cubicBezTo>
                <a:cubicBezTo>
                  <a:pt x="1847" y="452"/>
                  <a:pt x="919" y="688"/>
                  <a:pt x="698" y="992"/>
                </a:cubicBezTo>
                <a:cubicBezTo>
                  <a:pt x="566" y="1203"/>
                  <a:pt x="698" y="1420"/>
                  <a:pt x="831" y="1638"/>
                </a:cubicBezTo>
                <a:cubicBezTo>
                  <a:pt x="1670" y="3016"/>
                  <a:pt x="1537" y="4388"/>
                  <a:pt x="1626" y="5772"/>
                </a:cubicBezTo>
                <a:cubicBezTo>
                  <a:pt x="1714" y="7213"/>
                  <a:pt x="1758" y="8647"/>
                  <a:pt x="1670" y="10088"/>
                </a:cubicBezTo>
                <a:cubicBezTo>
                  <a:pt x="1537" y="12962"/>
                  <a:pt x="1096" y="15843"/>
                  <a:pt x="345" y="18711"/>
                </a:cubicBezTo>
                <a:cubicBezTo>
                  <a:pt x="256" y="19028"/>
                  <a:pt x="168" y="19345"/>
                  <a:pt x="80" y="19661"/>
                </a:cubicBezTo>
                <a:cubicBezTo>
                  <a:pt x="-53" y="20065"/>
                  <a:pt x="-141" y="20506"/>
                  <a:pt x="831" y="20853"/>
                </a:cubicBezTo>
                <a:cubicBezTo>
                  <a:pt x="2333" y="21406"/>
                  <a:pt x="5690" y="21499"/>
                  <a:pt x="8605" y="21536"/>
                </a:cubicBezTo>
                <a:cubicBezTo>
                  <a:pt x="12845" y="21586"/>
                  <a:pt x="17881" y="21555"/>
                  <a:pt x="20178" y="20766"/>
                </a:cubicBezTo>
                <a:cubicBezTo>
                  <a:pt x="21459" y="20332"/>
                  <a:pt x="21459" y="19785"/>
                  <a:pt x="21459" y="19270"/>
                </a:cubicBezTo>
                <a:cubicBezTo>
                  <a:pt x="21459" y="13682"/>
                  <a:pt x="21459" y="8095"/>
                  <a:pt x="21415" y="2507"/>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1945134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2A6FDFB-46FD-4D32-A054-BC9C55F6A02B}"/>
              </a:ext>
            </a:extLst>
          </p:cNvPr>
          <p:cNvSpPr>
            <a:spLocks noGrp="1"/>
          </p:cNvSpPr>
          <p:nvPr>
            <p:ph type="ctrTitle"/>
          </p:nvPr>
        </p:nvSpPr>
        <p:spPr>
          <a:xfrm>
            <a:off x="5497868" y="1122363"/>
            <a:ext cx="5170132" cy="2387600"/>
          </a:xfrm>
        </p:spPr>
        <p:txBody>
          <a:bodyPr anchor="b"/>
          <a:lstStyle>
            <a:lvl1pPr algn="ctr">
              <a:defRPr sz="6000"/>
            </a:lvl1pPr>
          </a:lstStyle>
          <a:p>
            <a:r>
              <a:rPr lang="en-US"/>
              <a:t>Click to edit Master title style</a:t>
            </a:r>
          </a:p>
        </p:txBody>
      </p:sp>
      <p:sp>
        <p:nvSpPr>
          <p:cNvPr id="20" name="Subtitle 2">
            <a:extLst>
              <a:ext uri="{FF2B5EF4-FFF2-40B4-BE49-F238E27FC236}">
                <a16:creationId xmlns:a16="http://schemas.microsoft.com/office/drawing/2014/main" id="{C1F0D0AA-12EA-49AC-BF55-4B2556467E4C}"/>
              </a:ext>
            </a:extLst>
          </p:cNvPr>
          <p:cNvSpPr>
            <a:spLocks noGrp="1"/>
          </p:cNvSpPr>
          <p:nvPr>
            <p:ph type="subTitle" idx="1"/>
          </p:nvPr>
        </p:nvSpPr>
        <p:spPr>
          <a:xfrm>
            <a:off x="5497866" y="3602038"/>
            <a:ext cx="5170133" cy="14327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Date Placeholder 3">
            <a:extLst>
              <a:ext uri="{FF2B5EF4-FFF2-40B4-BE49-F238E27FC236}">
                <a16:creationId xmlns:a16="http://schemas.microsoft.com/office/drawing/2014/main" id="{D611355A-2485-4AA5-91FA-EA5F3157B7B3}"/>
              </a:ext>
            </a:extLst>
          </p:cNvPr>
          <p:cNvSpPr>
            <a:spLocks noGrp="1"/>
          </p:cNvSpPr>
          <p:nvPr>
            <p:ph type="dt" sz="half" idx="10"/>
          </p:nvPr>
        </p:nvSpPr>
        <p:spPr>
          <a:xfrm>
            <a:off x="838200" y="6356350"/>
            <a:ext cx="2743200" cy="365125"/>
          </a:xfrm>
        </p:spPr>
        <p:txBody>
          <a:bodyPr/>
          <a:lstStyle/>
          <a:p>
            <a:r>
              <a:rPr lang="en-US"/>
              <a:t>Date</a:t>
            </a:r>
          </a:p>
        </p:txBody>
      </p:sp>
      <p:sp>
        <p:nvSpPr>
          <p:cNvPr id="23" name="Footer Placeholder 4">
            <a:extLst>
              <a:ext uri="{FF2B5EF4-FFF2-40B4-BE49-F238E27FC236}">
                <a16:creationId xmlns:a16="http://schemas.microsoft.com/office/drawing/2014/main" id="{64A10338-DE30-4CA9-A21B-D50D6579B160}"/>
              </a:ext>
            </a:extLst>
          </p:cNvPr>
          <p:cNvSpPr>
            <a:spLocks noGrp="1"/>
          </p:cNvSpPr>
          <p:nvPr>
            <p:ph type="ftr" sz="quarter" idx="11"/>
          </p:nvPr>
        </p:nvSpPr>
        <p:spPr>
          <a:xfrm>
            <a:off x="4038600" y="6356350"/>
            <a:ext cx="4114800" cy="365125"/>
          </a:xfrm>
        </p:spPr>
        <p:txBody>
          <a:bodyPr/>
          <a:lstStyle/>
          <a:p>
            <a:r>
              <a:rPr lang="en-US"/>
              <a:t>Your Footer Here</a:t>
            </a:r>
          </a:p>
        </p:txBody>
      </p:sp>
      <p:sp>
        <p:nvSpPr>
          <p:cNvPr id="24" name="Slide Number Placeholder 5">
            <a:extLst>
              <a:ext uri="{FF2B5EF4-FFF2-40B4-BE49-F238E27FC236}">
                <a16:creationId xmlns:a16="http://schemas.microsoft.com/office/drawing/2014/main" id="{49D5EB62-2B81-475B-92EC-DEB93DC3B249}"/>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98" name="Shape">
            <a:extLst>
              <a:ext uri="{FF2B5EF4-FFF2-40B4-BE49-F238E27FC236}">
                <a16:creationId xmlns:a16="http://schemas.microsoft.com/office/drawing/2014/main" id="{70F3EB02-C879-210E-900C-348F3184AA0A}"/>
              </a:ext>
            </a:extLst>
          </p:cNvPr>
          <p:cNvSpPr/>
          <p:nvPr/>
        </p:nvSpPr>
        <p:spPr>
          <a:xfrm>
            <a:off x="331822" y="410286"/>
            <a:ext cx="5026292" cy="3537639"/>
          </a:xfrm>
          <a:custGeom>
            <a:avLst/>
            <a:gdLst/>
            <a:ahLst/>
            <a:cxnLst>
              <a:cxn ang="0">
                <a:pos x="wd2" y="hd2"/>
              </a:cxn>
              <a:cxn ang="5400000">
                <a:pos x="wd2" y="hd2"/>
              </a:cxn>
              <a:cxn ang="10800000">
                <a:pos x="wd2" y="hd2"/>
              </a:cxn>
              <a:cxn ang="16200000">
                <a:pos x="wd2" y="hd2"/>
              </a:cxn>
            </a:cxnLst>
            <a:rect l="0" t="0" r="r" b="b"/>
            <a:pathLst>
              <a:path w="21518" h="21466" extrusionOk="0">
                <a:moveTo>
                  <a:pt x="1024" y="1069"/>
                </a:moveTo>
                <a:cubicBezTo>
                  <a:pt x="860" y="1080"/>
                  <a:pt x="860" y="790"/>
                  <a:pt x="1024" y="773"/>
                </a:cubicBezTo>
                <a:cubicBezTo>
                  <a:pt x="2449" y="657"/>
                  <a:pt x="3878" y="540"/>
                  <a:pt x="5304" y="424"/>
                </a:cubicBezTo>
                <a:cubicBezTo>
                  <a:pt x="6565" y="326"/>
                  <a:pt x="7827" y="285"/>
                  <a:pt x="9088" y="302"/>
                </a:cubicBezTo>
                <a:cubicBezTo>
                  <a:pt x="10358" y="320"/>
                  <a:pt x="11627" y="343"/>
                  <a:pt x="12901" y="331"/>
                </a:cubicBezTo>
                <a:cubicBezTo>
                  <a:pt x="15453" y="308"/>
                  <a:pt x="18008" y="198"/>
                  <a:pt x="20556" y="1"/>
                </a:cubicBezTo>
                <a:cubicBezTo>
                  <a:pt x="20719" y="-11"/>
                  <a:pt x="20719" y="279"/>
                  <a:pt x="20556" y="297"/>
                </a:cubicBezTo>
                <a:cubicBezTo>
                  <a:pt x="19122" y="407"/>
                  <a:pt x="17685" y="494"/>
                  <a:pt x="16247" y="552"/>
                </a:cubicBezTo>
                <a:cubicBezTo>
                  <a:pt x="14977" y="599"/>
                  <a:pt x="13708" y="628"/>
                  <a:pt x="12438" y="633"/>
                </a:cubicBezTo>
                <a:cubicBezTo>
                  <a:pt x="11169" y="639"/>
                  <a:pt x="9895" y="604"/>
                  <a:pt x="8625" y="599"/>
                </a:cubicBezTo>
                <a:cubicBezTo>
                  <a:pt x="7364" y="593"/>
                  <a:pt x="6106" y="657"/>
                  <a:pt x="4849" y="761"/>
                </a:cubicBezTo>
                <a:cubicBezTo>
                  <a:pt x="3571" y="866"/>
                  <a:pt x="2298" y="970"/>
                  <a:pt x="1024" y="1069"/>
                </a:cubicBezTo>
                <a:lnTo>
                  <a:pt x="1024" y="1069"/>
                </a:lnTo>
                <a:close/>
                <a:moveTo>
                  <a:pt x="709" y="2839"/>
                </a:moveTo>
                <a:cubicBezTo>
                  <a:pt x="2015" y="2688"/>
                  <a:pt x="3330" y="2642"/>
                  <a:pt x="4640" y="2613"/>
                </a:cubicBezTo>
                <a:cubicBezTo>
                  <a:pt x="5947" y="2584"/>
                  <a:pt x="7257" y="2555"/>
                  <a:pt x="8564" y="2526"/>
                </a:cubicBezTo>
                <a:cubicBezTo>
                  <a:pt x="11185" y="2468"/>
                  <a:pt x="13810" y="2410"/>
                  <a:pt x="16431" y="2352"/>
                </a:cubicBezTo>
                <a:cubicBezTo>
                  <a:pt x="17906" y="2317"/>
                  <a:pt x="19376" y="2288"/>
                  <a:pt x="20850" y="2253"/>
                </a:cubicBezTo>
                <a:cubicBezTo>
                  <a:pt x="21014" y="2247"/>
                  <a:pt x="21014" y="1957"/>
                  <a:pt x="20850" y="1957"/>
                </a:cubicBezTo>
                <a:cubicBezTo>
                  <a:pt x="18213" y="2015"/>
                  <a:pt x="15575" y="2073"/>
                  <a:pt x="12938" y="2131"/>
                </a:cubicBezTo>
                <a:cubicBezTo>
                  <a:pt x="10317" y="2189"/>
                  <a:pt x="7700" y="2247"/>
                  <a:pt x="5078" y="2305"/>
                </a:cubicBezTo>
                <a:cubicBezTo>
                  <a:pt x="3620" y="2340"/>
                  <a:pt x="2162" y="2369"/>
                  <a:pt x="708" y="2543"/>
                </a:cubicBezTo>
                <a:cubicBezTo>
                  <a:pt x="549" y="2566"/>
                  <a:pt x="545" y="2862"/>
                  <a:pt x="709" y="2839"/>
                </a:cubicBezTo>
                <a:lnTo>
                  <a:pt x="709" y="2839"/>
                </a:lnTo>
                <a:close/>
                <a:moveTo>
                  <a:pt x="721" y="4627"/>
                </a:moveTo>
                <a:cubicBezTo>
                  <a:pt x="2027" y="4465"/>
                  <a:pt x="3338" y="4476"/>
                  <a:pt x="4640" y="4627"/>
                </a:cubicBezTo>
                <a:cubicBezTo>
                  <a:pt x="5296" y="4703"/>
                  <a:pt x="5951" y="4784"/>
                  <a:pt x="6614" y="4726"/>
                </a:cubicBezTo>
                <a:cubicBezTo>
                  <a:pt x="7270" y="4668"/>
                  <a:pt x="7913" y="4517"/>
                  <a:pt x="8564" y="4424"/>
                </a:cubicBezTo>
                <a:cubicBezTo>
                  <a:pt x="9858" y="4238"/>
                  <a:pt x="11169" y="4215"/>
                  <a:pt x="12471" y="4244"/>
                </a:cubicBezTo>
                <a:cubicBezTo>
                  <a:pt x="13782" y="4273"/>
                  <a:pt x="15088" y="4360"/>
                  <a:pt x="16399" y="4407"/>
                </a:cubicBezTo>
                <a:cubicBezTo>
                  <a:pt x="17054" y="4430"/>
                  <a:pt x="17713" y="4441"/>
                  <a:pt x="18373" y="4424"/>
                </a:cubicBezTo>
                <a:cubicBezTo>
                  <a:pt x="18987" y="4412"/>
                  <a:pt x="19610" y="4377"/>
                  <a:pt x="20207" y="4209"/>
                </a:cubicBezTo>
                <a:cubicBezTo>
                  <a:pt x="20355" y="4169"/>
                  <a:pt x="20502" y="4116"/>
                  <a:pt x="20646" y="4058"/>
                </a:cubicBezTo>
                <a:cubicBezTo>
                  <a:pt x="20801" y="3994"/>
                  <a:pt x="20732" y="3710"/>
                  <a:pt x="20576" y="3774"/>
                </a:cubicBezTo>
                <a:cubicBezTo>
                  <a:pt x="19995" y="4012"/>
                  <a:pt x="19384" y="4087"/>
                  <a:pt x="18774" y="4116"/>
                </a:cubicBezTo>
                <a:cubicBezTo>
                  <a:pt x="18127" y="4145"/>
                  <a:pt x="17476" y="4139"/>
                  <a:pt x="16829" y="4122"/>
                </a:cubicBezTo>
                <a:cubicBezTo>
                  <a:pt x="15526" y="4087"/>
                  <a:pt x="14224" y="4000"/>
                  <a:pt x="12921" y="3960"/>
                </a:cubicBezTo>
                <a:cubicBezTo>
                  <a:pt x="11619" y="3919"/>
                  <a:pt x="10309" y="3919"/>
                  <a:pt x="9010" y="4070"/>
                </a:cubicBezTo>
                <a:cubicBezTo>
                  <a:pt x="8363" y="4145"/>
                  <a:pt x="7724" y="4279"/>
                  <a:pt x="7081" y="4372"/>
                </a:cubicBezTo>
                <a:cubicBezTo>
                  <a:pt x="6430" y="4465"/>
                  <a:pt x="5787" y="4459"/>
                  <a:pt x="5132" y="4383"/>
                </a:cubicBezTo>
                <a:cubicBezTo>
                  <a:pt x="4476" y="4308"/>
                  <a:pt x="3821" y="4232"/>
                  <a:pt x="3162" y="4209"/>
                </a:cubicBezTo>
                <a:cubicBezTo>
                  <a:pt x="2511" y="4186"/>
                  <a:pt x="1859" y="4209"/>
                  <a:pt x="1208" y="4273"/>
                </a:cubicBezTo>
                <a:cubicBezTo>
                  <a:pt x="1044" y="4290"/>
                  <a:pt x="885" y="4308"/>
                  <a:pt x="721" y="4325"/>
                </a:cubicBezTo>
                <a:cubicBezTo>
                  <a:pt x="561" y="4354"/>
                  <a:pt x="557" y="4650"/>
                  <a:pt x="721" y="4627"/>
                </a:cubicBezTo>
                <a:lnTo>
                  <a:pt x="721" y="4627"/>
                </a:lnTo>
                <a:close/>
                <a:moveTo>
                  <a:pt x="364" y="6357"/>
                </a:moveTo>
                <a:cubicBezTo>
                  <a:pt x="3010" y="6380"/>
                  <a:pt x="5652" y="6409"/>
                  <a:pt x="8298" y="6415"/>
                </a:cubicBezTo>
                <a:cubicBezTo>
                  <a:pt x="10956" y="6421"/>
                  <a:pt x="13614" y="6380"/>
                  <a:pt x="16272" y="6305"/>
                </a:cubicBezTo>
                <a:cubicBezTo>
                  <a:pt x="17762" y="6264"/>
                  <a:pt x="19253" y="6206"/>
                  <a:pt x="20744" y="6142"/>
                </a:cubicBezTo>
                <a:cubicBezTo>
                  <a:pt x="20908" y="6136"/>
                  <a:pt x="20908" y="5840"/>
                  <a:pt x="20744" y="5846"/>
                </a:cubicBezTo>
                <a:cubicBezTo>
                  <a:pt x="18086" y="5968"/>
                  <a:pt x="15428" y="6049"/>
                  <a:pt x="12770" y="6090"/>
                </a:cubicBezTo>
                <a:cubicBezTo>
                  <a:pt x="10116" y="6131"/>
                  <a:pt x="7462" y="6125"/>
                  <a:pt x="4808" y="6102"/>
                </a:cubicBezTo>
                <a:cubicBezTo>
                  <a:pt x="3326" y="6090"/>
                  <a:pt x="1843" y="6078"/>
                  <a:pt x="356" y="6067"/>
                </a:cubicBezTo>
                <a:cubicBezTo>
                  <a:pt x="201" y="6061"/>
                  <a:pt x="201" y="6357"/>
                  <a:pt x="364" y="6357"/>
                </a:cubicBezTo>
                <a:lnTo>
                  <a:pt x="364" y="6357"/>
                </a:lnTo>
                <a:close/>
                <a:moveTo>
                  <a:pt x="565" y="8586"/>
                </a:moveTo>
                <a:cubicBezTo>
                  <a:pt x="1241" y="8476"/>
                  <a:pt x="1917" y="8365"/>
                  <a:pt x="2592" y="8255"/>
                </a:cubicBezTo>
                <a:cubicBezTo>
                  <a:pt x="3256" y="8145"/>
                  <a:pt x="3919" y="8035"/>
                  <a:pt x="4587" y="8000"/>
                </a:cubicBezTo>
                <a:cubicBezTo>
                  <a:pt x="5267" y="7965"/>
                  <a:pt x="5943" y="8000"/>
                  <a:pt x="6623" y="8023"/>
                </a:cubicBezTo>
                <a:cubicBezTo>
                  <a:pt x="7306" y="8052"/>
                  <a:pt x="7990" y="8075"/>
                  <a:pt x="8674" y="8104"/>
                </a:cubicBezTo>
                <a:cubicBezTo>
                  <a:pt x="10034" y="8156"/>
                  <a:pt x="11398" y="8209"/>
                  <a:pt x="12758" y="8261"/>
                </a:cubicBezTo>
                <a:cubicBezTo>
                  <a:pt x="14072" y="8313"/>
                  <a:pt x="15391" y="8389"/>
                  <a:pt x="16710" y="8377"/>
                </a:cubicBezTo>
                <a:cubicBezTo>
                  <a:pt x="17975" y="8365"/>
                  <a:pt x="19253" y="8249"/>
                  <a:pt x="20474" y="7849"/>
                </a:cubicBezTo>
                <a:cubicBezTo>
                  <a:pt x="20625" y="7797"/>
                  <a:pt x="20773" y="7744"/>
                  <a:pt x="20924" y="7686"/>
                </a:cubicBezTo>
                <a:cubicBezTo>
                  <a:pt x="21080" y="7628"/>
                  <a:pt x="21014" y="7344"/>
                  <a:pt x="20855" y="7402"/>
                </a:cubicBezTo>
                <a:cubicBezTo>
                  <a:pt x="19646" y="7872"/>
                  <a:pt x="18377" y="8035"/>
                  <a:pt x="17107" y="8069"/>
                </a:cubicBezTo>
                <a:cubicBezTo>
                  <a:pt x="15801" y="8104"/>
                  <a:pt x="14490" y="8029"/>
                  <a:pt x="13184" y="7977"/>
                </a:cubicBezTo>
                <a:cubicBezTo>
                  <a:pt x="11824" y="7924"/>
                  <a:pt x="10460" y="7872"/>
                  <a:pt x="9100" y="7820"/>
                </a:cubicBezTo>
                <a:cubicBezTo>
                  <a:pt x="8416" y="7791"/>
                  <a:pt x="7732" y="7768"/>
                  <a:pt x="7048" y="7739"/>
                </a:cubicBezTo>
                <a:cubicBezTo>
                  <a:pt x="6369" y="7715"/>
                  <a:pt x="5689" y="7675"/>
                  <a:pt x="5009" y="7680"/>
                </a:cubicBezTo>
                <a:cubicBezTo>
                  <a:pt x="4341" y="7686"/>
                  <a:pt x="3678" y="7773"/>
                  <a:pt x="3018" y="7878"/>
                </a:cubicBezTo>
                <a:cubicBezTo>
                  <a:pt x="2347" y="7988"/>
                  <a:pt x="1675" y="8098"/>
                  <a:pt x="999" y="8209"/>
                </a:cubicBezTo>
                <a:cubicBezTo>
                  <a:pt x="831" y="8238"/>
                  <a:pt x="663" y="8261"/>
                  <a:pt x="500" y="8290"/>
                </a:cubicBezTo>
                <a:cubicBezTo>
                  <a:pt x="430" y="8302"/>
                  <a:pt x="393" y="8400"/>
                  <a:pt x="410" y="8470"/>
                </a:cubicBezTo>
                <a:cubicBezTo>
                  <a:pt x="426" y="8563"/>
                  <a:pt x="496" y="8592"/>
                  <a:pt x="565" y="8586"/>
                </a:cubicBezTo>
                <a:lnTo>
                  <a:pt x="565" y="8586"/>
                </a:lnTo>
                <a:close/>
                <a:moveTo>
                  <a:pt x="770" y="10188"/>
                </a:moveTo>
                <a:cubicBezTo>
                  <a:pt x="3457" y="10072"/>
                  <a:pt x="6143" y="9991"/>
                  <a:pt x="8830" y="9939"/>
                </a:cubicBezTo>
                <a:cubicBezTo>
                  <a:pt x="11504" y="9886"/>
                  <a:pt x="14175" y="9863"/>
                  <a:pt x="16849" y="9869"/>
                </a:cubicBezTo>
                <a:cubicBezTo>
                  <a:pt x="18352" y="9875"/>
                  <a:pt x="19851" y="9892"/>
                  <a:pt x="21354" y="9822"/>
                </a:cubicBezTo>
                <a:cubicBezTo>
                  <a:pt x="21518" y="9817"/>
                  <a:pt x="21518" y="9521"/>
                  <a:pt x="21354" y="9526"/>
                </a:cubicBezTo>
                <a:cubicBezTo>
                  <a:pt x="20019" y="9590"/>
                  <a:pt x="18680" y="9579"/>
                  <a:pt x="17345" y="9573"/>
                </a:cubicBezTo>
                <a:cubicBezTo>
                  <a:pt x="16001" y="9567"/>
                  <a:pt x="14658" y="9573"/>
                  <a:pt x="13315" y="9579"/>
                </a:cubicBezTo>
                <a:cubicBezTo>
                  <a:pt x="10640" y="9596"/>
                  <a:pt x="7970" y="9648"/>
                  <a:pt x="5296" y="9730"/>
                </a:cubicBezTo>
                <a:cubicBezTo>
                  <a:pt x="3788" y="9776"/>
                  <a:pt x="2281" y="9828"/>
                  <a:pt x="774" y="9892"/>
                </a:cubicBezTo>
                <a:cubicBezTo>
                  <a:pt x="606" y="9898"/>
                  <a:pt x="606" y="10194"/>
                  <a:pt x="770" y="10188"/>
                </a:cubicBezTo>
                <a:lnTo>
                  <a:pt x="770" y="10188"/>
                </a:lnTo>
                <a:close/>
                <a:moveTo>
                  <a:pt x="426" y="12208"/>
                </a:moveTo>
                <a:cubicBezTo>
                  <a:pt x="3125" y="11912"/>
                  <a:pt x="5844" y="11988"/>
                  <a:pt x="8556" y="12017"/>
                </a:cubicBezTo>
                <a:cubicBezTo>
                  <a:pt x="9911" y="12034"/>
                  <a:pt x="11263" y="12052"/>
                  <a:pt x="12618" y="12063"/>
                </a:cubicBezTo>
                <a:cubicBezTo>
                  <a:pt x="13945" y="12081"/>
                  <a:pt x="15268" y="12104"/>
                  <a:pt x="16595" y="12057"/>
                </a:cubicBezTo>
                <a:cubicBezTo>
                  <a:pt x="18082" y="12005"/>
                  <a:pt x="19573" y="11866"/>
                  <a:pt x="21031" y="11529"/>
                </a:cubicBezTo>
                <a:cubicBezTo>
                  <a:pt x="21190" y="11494"/>
                  <a:pt x="21125" y="11210"/>
                  <a:pt x="20961" y="11245"/>
                </a:cubicBezTo>
                <a:cubicBezTo>
                  <a:pt x="18364" y="11843"/>
                  <a:pt x="15702" y="11808"/>
                  <a:pt x="13069" y="11779"/>
                </a:cubicBezTo>
                <a:cubicBezTo>
                  <a:pt x="10366" y="11750"/>
                  <a:pt x="7659" y="11686"/>
                  <a:pt x="4956" y="11697"/>
                </a:cubicBezTo>
                <a:cubicBezTo>
                  <a:pt x="3444" y="11703"/>
                  <a:pt x="1933" y="11756"/>
                  <a:pt x="430" y="11918"/>
                </a:cubicBezTo>
                <a:cubicBezTo>
                  <a:pt x="266" y="11930"/>
                  <a:pt x="262" y="12226"/>
                  <a:pt x="426" y="12208"/>
                </a:cubicBezTo>
                <a:lnTo>
                  <a:pt x="426" y="12208"/>
                </a:lnTo>
                <a:close/>
                <a:moveTo>
                  <a:pt x="364" y="13909"/>
                </a:moveTo>
                <a:cubicBezTo>
                  <a:pt x="1638" y="13480"/>
                  <a:pt x="2990" y="13619"/>
                  <a:pt x="4296" y="13660"/>
                </a:cubicBezTo>
                <a:cubicBezTo>
                  <a:pt x="5680" y="13706"/>
                  <a:pt x="7069" y="13729"/>
                  <a:pt x="8453" y="13735"/>
                </a:cubicBezTo>
                <a:cubicBezTo>
                  <a:pt x="11214" y="13752"/>
                  <a:pt x="13970" y="13718"/>
                  <a:pt x="16730" y="13654"/>
                </a:cubicBezTo>
                <a:cubicBezTo>
                  <a:pt x="18287" y="13619"/>
                  <a:pt x="19839" y="13578"/>
                  <a:pt x="21395" y="13538"/>
                </a:cubicBezTo>
                <a:cubicBezTo>
                  <a:pt x="21559" y="13532"/>
                  <a:pt x="21559" y="13242"/>
                  <a:pt x="21395" y="13242"/>
                </a:cubicBezTo>
                <a:cubicBezTo>
                  <a:pt x="18610" y="13311"/>
                  <a:pt x="15821" y="13387"/>
                  <a:pt x="13036" y="13422"/>
                </a:cubicBezTo>
                <a:cubicBezTo>
                  <a:pt x="10263" y="13456"/>
                  <a:pt x="7491" y="13451"/>
                  <a:pt x="4718" y="13369"/>
                </a:cubicBezTo>
                <a:cubicBezTo>
                  <a:pt x="3973" y="13346"/>
                  <a:pt x="3223" y="13305"/>
                  <a:pt x="2478" y="13305"/>
                </a:cubicBezTo>
                <a:cubicBezTo>
                  <a:pt x="1745" y="13311"/>
                  <a:pt x="1007" y="13375"/>
                  <a:pt x="299" y="13613"/>
                </a:cubicBezTo>
                <a:cubicBezTo>
                  <a:pt x="139" y="13683"/>
                  <a:pt x="205" y="13967"/>
                  <a:pt x="364" y="13909"/>
                </a:cubicBezTo>
                <a:lnTo>
                  <a:pt x="364" y="13909"/>
                </a:lnTo>
                <a:close/>
                <a:moveTo>
                  <a:pt x="324" y="15755"/>
                </a:moveTo>
                <a:cubicBezTo>
                  <a:pt x="2293" y="15714"/>
                  <a:pt x="4259" y="15674"/>
                  <a:pt x="6229" y="15633"/>
                </a:cubicBezTo>
                <a:cubicBezTo>
                  <a:pt x="8199" y="15593"/>
                  <a:pt x="10165" y="15552"/>
                  <a:pt x="12135" y="15511"/>
                </a:cubicBezTo>
                <a:cubicBezTo>
                  <a:pt x="13040" y="15494"/>
                  <a:pt x="13945" y="15482"/>
                  <a:pt x="14846" y="15476"/>
                </a:cubicBezTo>
                <a:cubicBezTo>
                  <a:pt x="15960" y="15471"/>
                  <a:pt x="17078" y="15465"/>
                  <a:pt x="18192" y="15453"/>
                </a:cubicBezTo>
                <a:cubicBezTo>
                  <a:pt x="19040" y="15447"/>
                  <a:pt x="19888" y="15447"/>
                  <a:pt x="20736" y="15430"/>
                </a:cubicBezTo>
                <a:cubicBezTo>
                  <a:pt x="20785" y="15430"/>
                  <a:pt x="20834" y="15430"/>
                  <a:pt x="20887" y="15430"/>
                </a:cubicBezTo>
                <a:cubicBezTo>
                  <a:pt x="21051" y="15424"/>
                  <a:pt x="21051" y="15134"/>
                  <a:pt x="20887" y="15134"/>
                </a:cubicBezTo>
                <a:cubicBezTo>
                  <a:pt x="20126" y="15151"/>
                  <a:pt x="19364" y="15151"/>
                  <a:pt x="18602" y="15157"/>
                </a:cubicBezTo>
                <a:cubicBezTo>
                  <a:pt x="17480" y="15163"/>
                  <a:pt x="16358" y="15169"/>
                  <a:pt x="15235" y="15180"/>
                </a:cubicBezTo>
                <a:cubicBezTo>
                  <a:pt x="14449" y="15186"/>
                  <a:pt x="13663" y="15186"/>
                  <a:pt x="12872" y="15204"/>
                </a:cubicBezTo>
                <a:cubicBezTo>
                  <a:pt x="10902" y="15244"/>
                  <a:pt x="8937" y="15285"/>
                  <a:pt x="6967" y="15325"/>
                </a:cubicBezTo>
                <a:cubicBezTo>
                  <a:pt x="4997" y="15366"/>
                  <a:pt x="3031" y="15407"/>
                  <a:pt x="1061" y="15447"/>
                </a:cubicBezTo>
                <a:cubicBezTo>
                  <a:pt x="815" y="15453"/>
                  <a:pt x="569" y="15459"/>
                  <a:pt x="324" y="15465"/>
                </a:cubicBezTo>
                <a:cubicBezTo>
                  <a:pt x="160" y="15465"/>
                  <a:pt x="160" y="15761"/>
                  <a:pt x="324" y="15755"/>
                </a:cubicBezTo>
                <a:lnTo>
                  <a:pt x="324" y="15755"/>
                </a:lnTo>
                <a:close/>
                <a:moveTo>
                  <a:pt x="233" y="17578"/>
                </a:moveTo>
                <a:cubicBezTo>
                  <a:pt x="1548" y="17758"/>
                  <a:pt x="2871" y="17671"/>
                  <a:pt x="4190" y="17578"/>
                </a:cubicBezTo>
                <a:cubicBezTo>
                  <a:pt x="4845" y="17531"/>
                  <a:pt x="5496" y="17485"/>
                  <a:pt x="6152" y="17462"/>
                </a:cubicBezTo>
                <a:cubicBezTo>
                  <a:pt x="6827" y="17444"/>
                  <a:pt x="7503" y="17462"/>
                  <a:pt x="8175" y="17491"/>
                </a:cubicBezTo>
                <a:cubicBezTo>
                  <a:pt x="9498" y="17555"/>
                  <a:pt x="10820" y="17624"/>
                  <a:pt x="12147" y="17636"/>
                </a:cubicBezTo>
                <a:cubicBezTo>
                  <a:pt x="13487" y="17653"/>
                  <a:pt x="14826" y="17630"/>
                  <a:pt x="16161" y="17572"/>
                </a:cubicBezTo>
                <a:cubicBezTo>
                  <a:pt x="17660" y="17508"/>
                  <a:pt x="19159" y="17392"/>
                  <a:pt x="20654" y="17235"/>
                </a:cubicBezTo>
                <a:cubicBezTo>
                  <a:pt x="20818" y="17218"/>
                  <a:pt x="20818" y="16922"/>
                  <a:pt x="20654" y="16939"/>
                </a:cubicBezTo>
                <a:cubicBezTo>
                  <a:pt x="17988" y="17224"/>
                  <a:pt x="15313" y="17357"/>
                  <a:pt x="12635" y="17346"/>
                </a:cubicBezTo>
                <a:cubicBezTo>
                  <a:pt x="11308" y="17340"/>
                  <a:pt x="9985" y="17288"/>
                  <a:pt x="8662" y="17218"/>
                </a:cubicBezTo>
                <a:cubicBezTo>
                  <a:pt x="7986" y="17183"/>
                  <a:pt x="7311" y="17154"/>
                  <a:pt x="6635" y="17154"/>
                </a:cubicBezTo>
                <a:cubicBezTo>
                  <a:pt x="5979" y="17154"/>
                  <a:pt x="5324" y="17195"/>
                  <a:pt x="4669" y="17241"/>
                </a:cubicBezTo>
                <a:cubicBezTo>
                  <a:pt x="3190" y="17346"/>
                  <a:pt x="1708" y="17479"/>
                  <a:pt x="233" y="17276"/>
                </a:cubicBezTo>
                <a:cubicBezTo>
                  <a:pt x="70" y="17259"/>
                  <a:pt x="74" y="17555"/>
                  <a:pt x="233" y="17578"/>
                </a:cubicBezTo>
                <a:lnTo>
                  <a:pt x="233" y="17578"/>
                </a:lnTo>
                <a:close/>
                <a:moveTo>
                  <a:pt x="168" y="19581"/>
                </a:moveTo>
                <a:cubicBezTo>
                  <a:pt x="2834" y="19360"/>
                  <a:pt x="5504" y="19203"/>
                  <a:pt x="8175" y="19128"/>
                </a:cubicBezTo>
                <a:cubicBezTo>
                  <a:pt x="10833" y="19046"/>
                  <a:pt x="13491" y="19041"/>
                  <a:pt x="16149" y="19105"/>
                </a:cubicBezTo>
                <a:cubicBezTo>
                  <a:pt x="17631" y="19139"/>
                  <a:pt x="19118" y="19203"/>
                  <a:pt x="20601" y="19273"/>
                </a:cubicBezTo>
                <a:cubicBezTo>
                  <a:pt x="20764" y="19279"/>
                  <a:pt x="20764" y="18988"/>
                  <a:pt x="20601" y="18977"/>
                </a:cubicBezTo>
                <a:cubicBezTo>
                  <a:pt x="17939" y="18855"/>
                  <a:pt x="15276" y="18768"/>
                  <a:pt x="12610" y="18768"/>
                </a:cubicBezTo>
                <a:cubicBezTo>
                  <a:pt x="9952" y="18768"/>
                  <a:pt x="7294" y="18837"/>
                  <a:pt x="4636" y="18983"/>
                </a:cubicBezTo>
                <a:cubicBezTo>
                  <a:pt x="3145" y="19064"/>
                  <a:pt x="1655" y="19163"/>
                  <a:pt x="168" y="19290"/>
                </a:cubicBezTo>
                <a:cubicBezTo>
                  <a:pt x="4" y="19302"/>
                  <a:pt x="4" y="19598"/>
                  <a:pt x="168" y="19581"/>
                </a:cubicBezTo>
                <a:lnTo>
                  <a:pt x="168" y="19581"/>
                </a:lnTo>
                <a:close/>
                <a:moveTo>
                  <a:pt x="123" y="21438"/>
                </a:moveTo>
                <a:cubicBezTo>
                  <a:pt x="2797" y="21589"/>
                  <a:pt x="5451" y="21090"/>
                  <a:pt x="8117" y="20956"/>
                </a:cubicBezTo>
                <a:cubicBezTo>
                  <a:pt x="10767" y="20823"/>
                  <a:pt x="13413" y="21038"/>
                  <a:pt x="16063" y="21084"/>
                </a:cubicBezTo>
                <a:cubicBezTo>
                  <a:pt x="17545" y="21107"/>
                  <a:pt x="19028" y="21084"/>
                  <a:pt x="20506" y="20916"/>
                </a:cubicBezTo>
                <a:cubicBezTo>
                  <a:pt x="20670" y="20898"/>
                  <a:pt x="20670" y="20602"/>
                  <a:pt x="20506" y="20620"/>
                </a:cubicBezTo>
                <a:cubicBezTo>
                  <a:pt x="17857" y="20916"/>
                  <a:pt x="15190" y="20765"/>
                  <a:pt x="12532" y="20672"/>
                </a:cubicBezTo>
                <a:cubicBezTo>
                  <a:pt x="11210" y="20625"/>
                  <a:pt x="9883" y="20596"/>
                  <a:pt x="8560" y="20643"/>
                </a:cubicBezTo>
                <a:cubicBezTo>
                  <a:pt x="7233" y="20689"/>
                  <a:pt x="5906" y="20840"/>
                  <a:pt x="4583" y="20968"/>
                </a:cubicBezTo>
                <a:cubicBezTo>
                  <a:pt x="3100" y="21113"/>
                  <a:pt x="1614" y="21229"/>
                  <a:pt x="123" y="21148"/>
                </a:cubicBezTo>
                <a:cubicBezTo>
                  <a:pt x="-41" y="21130"/>
                  <a:pt x="-41" y="21426"/>
                  <a:pt x="123" y="21438"/>
                </a:cubicBezTo>
                <a:lnTo>
                  <a:pt x="123" y="21438"/>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201" name="Shape">
            <a:extLst>
              <a:ext uri="{FF2B5EF4-FFF2-40B4-BE49-F238E27FC236}">
                <a16:creationId xmlns:a16="http://schemas.microsoft.com/office/drawing/2014/main" id="{DD414414-BAFA-603E-2683-2CA6148079E3}"/>
              </a:ext>
            </a:extLst>
          </p:cNvPr>
          <p:cNvSpPr/>
          <p:nvPr/>
        </p:nvSpPr>
        <p:spPr>
          <a:xfrm>
            <a:off x="10807754" y="2611870"/>
            <a:ext cx="1059009" cy="3101515"/>
          </a:xfrm>
          <a:custGeom>
            <a:avLst/>
            <a:gdLst/>
            <a:ahLst/>
            <a:cxnLst>
              <a:cxn ang="0">
                <a:pos x="wd2" y="hd2"/>
              </a:cxn>
              <a:cxn ang="5400000">
                <a:pos x="wd2" y="hd2"/>
              </a:cxn>
              <a:cxn ang="10800000">
                <a:pos x="wd2" y="hd2"/>
              </a:cxn>
              <a:cxn ang="16200000">
                <a:pos x="wd2" y="hd2"/>
              </a:cxn>
            </a:cxnLst>
            <a:rect l="0" t="0" r="r" b="b"/>
            <a:pathLst>
              <a:path w="21503" h="21567" extrusionOk="0">
                <a:moveTo>
                  <a:pt x="5268" y="448"/>
                </a:moveTo>
                <a:cubicBezTo>
                  <a:pt x="5190" y="754"/>
                  <a:pt x="4899" y="1066"/>
                  <a:pt x="4238" y="1286"/>
                </a:cubicBezTo>
                <a:cubicBezTo>
                  <a:pt x="3927" y="1392"/>
                  <a:pt x="3558" y="1472"/>
                  <a:pt x="3131" y="1512"/>
                </a:cubicBezTo>
                <a:cubicBezTo>
                  <a:pt x="2723" y="1559"/>
                  <a:pt x="2315" y="1552"/>
                  <a:pt x="1888" y="1532"/>
                </a:cubicBezTo>
                <a:cubicBezTo>
                  <a:pt x="1208" y="1492"/>
                  <a:pt x="509" y="1339"/>
                  <a:pt x="237" y="1120"/>
                </a:cubicBezTo>
                <a:cubicBezTo>
                  <a:pt x="42" y="967"/>
                  <a:pt x="-55" y="794"/>
                  <a:pt x="101" y="634"/>
                </a:cubicBezTo>
                <a:cubicBezTo>
                  <a:pt x="237" y="508"/>
                  <a:pt x="431" y="388"/>
                  <a:pt x="742" y="295"/>
                </a:cubicBezTo>
                <a:cubicBezTo>
                  <a:pt x="1130" y="188"/>
                  <a:pt x="1538" y="122"/>
                  <a:pt x="2043" y="108"/>
                </a:cubicBezTo>
                <a:cubicBezTo>
                  <a:pt x="2393" y="102"/>
                  <a:pt x="2742" y="135"/>
                  <a:pt x="3034" y="202"/>
                </a:cubicBezTo>
                <a:cubicBezTo>
                  <a:pt x="3306" y="162"/>
                  <a:pt x="3597" y="122"/>
                  <a:pt x="3869" y="82"/>
                </a:cubicBezTo>
                <a:cubicBezTo>
                  <a:pt x="4180" y="35"/>
                  <a:pt x="4588" y="82"/>
                  <a:pt x="4840" y="148"/>
                </a:cubicBezTo>
                <a:cubicBezTo>
                  <a:pt x="5073" y="215"/>
                  <a:pt x="5287" y="328"/>
                  <a:pt x="5268" y="448"/>
                </a:cubicBezTo>
                <a:close/>
                <a:moveTo>
                  <a:pt x="13038" y="428"/>
                </a:moveTo>
                <a:cubicBezTo>
                  <a:pt x="12999" y="388"/>
                  <a:pt x="12941" y="341"/>
                  <a:pt x="12882" y="301"/>
                </a:cubicBezTo>
                <a:cubicBezTo>
                  <a:pt x="12824" y="261"/>
                  <a:pt x="12727" y="228"/>
                  <a:pt x="12649" y="195"/>
                </a:cubicBezTo>
                <a:cubicBezTo>
                  <a:pt x="12630" y="188"/>
                  <a:pt x="12630" y="188"/>
                  <a:pt x="12610" y="182"/>
                </a:cubicBezTo>
                <a:cubicBezTo>
                  <a:pt x="12533" y="155"/>
                  <a:pt x="12435" y="135"/>
                  <a:pt x="12358" y="115"/>
                </a:cubicBezTo>
                <a:cubicBezTo>
                  <a:pt x="12339" y="108"/>
                  <a:pt x="12319" y="108"/>
                  <a:pt x="12300" y="102"/>
                </a:cubicBezTo>
                <a:cubicBezTo>
                  <a:pt x="12202" y="82"/>
                  <a:pt x="12086" y="68"/>
                  <a:pt x="11989" y="55"/>
                </a:cubicBezTo>
                <a:cubicBezTo>
                  <a:pt x="11970" y="55"/>
                  <a:pt x="11950" y="49"/>
                  <a:pt x="11931" y="49"/>
                </a:cubicBezTo>
                <a:cubicBezTo>
                  <a:pt x="11814" y="42"/>
                  <a:pt x="11698" y="35"/>
                  <a:pt x="11581" y="35"/>
                </a:cubicBezTo>
                <a:cubicBezTo>
                  <a:pt x="11484" y="42"/>
                  <a:pt x="11387" y="42"/>
                  <a:pt x="11290" y="49"/>
                </a:cubicBezTo>
                <a:cubicBezTo>
                  <a:pt x="11154" y="62"/>
                  <a:pt x="11018" y="82"/>
                  <a:pt x="10921" y="115"/>
                </a:cubicBezTo>
                <a:cubicBezTo>
                  <a:pt x="10843" y="135"/>
                  <a:pt x="10765" y="155"/>
                  <a:pt x="10726" y="182"/>
                </a:cubicBezTo>
                <a:cubicBezTo>
                  <a:pt x="10629" y="215"/>
                  <a:pt x="10571" y="261"/>
                  <a:pt x="10532" y="308"/>
                </a:cubicBezTo>
                <a:cubicBezTo>
                  <a:pt x="10513" y="328"/>
                  <a:pt x="10513" y="355"/>
                  <a:pt x="10493" y="374"/>
                </a:cubicBezTo>
                <a:cubicBezTo>
                  <a:pt x="10280" y="428"/>
                  <a:pt x="10124" y="494"/>
                  <a:pt x="9969" y="567"/>
                </a:cubicBezTo>
                <a:cubicBezTo>
                  <a:pt x="9910" y="594"/>
                  <a:pt x="9872" y="621"/>
                  <a:pt x="9833" y="647"/>
                </a:cubicBezTo>
                <a:cubicBezTo>
                  <a:pt x="9755" y="700"/>
                  <a:pt x="9677" y="760"/>
                  <a:pt x="9658" y="820"/>
                </a:cubicBezTo>
                <a:cubicBezTo>
                  <a:pt x="9599" y="887"/>
                  <a:pt x="9599" y="953"/>
                  <a:pt x="9658" y="1020"/>
                </a:cubicBezTo>
                <a:cubicBezTo>
                  <a:pt x="9716" y="1086"/>
                  <a:pt x="9813" y="1140"/>
                  <a:pt x="9949" y="1186"/>
                </a:cubicBezTo>
                <a:cubicBezTo>
                  <a:pt x="10085" y="1233"/>
                  <a:pt x="10240" y="1266"/>
                  <a:pt x="10435" y="1286"/>
                </a:cubicBezTo>
                <a:cubicBezTo>
                  <a:pt x="10629" y="1306"/>
                  <a:pt x="10823" y="1306"/>
                  <a:pt x="11017" y="1286"/>
                </a:cubicBezTo>
                <a:cubicBezTo>
                  <a:pt x="11620" y="1259"/>
                  <a:pt x="12222" y="1193"/>
                  <a:pt x="12649" y="1040"/>
                </a:cubicBezTo>
                <a:cubicBezTo>
                  <a:pt x="12746" y="1006"/>
                  <a:pt x="12824" y="973"/>
                  <a:pt x="12902" y="933"/>
                </a:cubicBezTo>
                <a:cubicBezTo>
                  <a:pt x="12979" y="893"/>
                  <a:pt x="13018" y="853"/>
                  <a:pt x="13057" y="814"/>
                </a:cubicBezTo>
                <a:cubicBezTo>
                  <a:pt x="13115" y="760"/>
                  <a:pt x="13135" y="694"/>
                  <a:pt x="13154" y="641"/>
                </a:cubicBezTo>
                <a:cubicBezTo>
                  <a:pt x="13174" y="581"/>
                  <a:pt x="13135" y="521"/>
                  <a:pt x="13096" y="461"/>
                </a:cubicBezTo>
                <a:cubicBezTo>
                  <a:pt x="13076" y="448"/>
                  <a:pt x="13057" y="434"/>
                  <a:pt x="13038" y="428"/>
                </a:cubicBezTo>
                <a:close/>
                <a:moveTo>
                  <a:pt x="20458" y="182"/>
                </a:moveTo>
                <a:cubicBezTo>
                  <a:pt x="20166" y="108"/>
                  <a:pt x="19836" y="62"/>
                  <a:pt x="19506" y="15"/>
                </a:cubicBezTo>
                <a:cubicBezTo>
                  <a:pt x="19253" y="-18"/>
                  <a:pt x="18884" y="9"/>
                  <a:pt x="18651" y="55"/>
                </a:cubicBezTo>
                <a:cubicBezTo>
                  <a:pt x="18438" y="95"/>
                  <a:pt x="18263" y="175"/>
                  <a:pt x="18166" y="255"/>
                </a:cubicBezTo>
                <a:cubicBezTo>
                  <a:pt x="18088" y="261"/>
                  <a:pt x="17991" y="261"/>
                  <a:pt x="17913" y="268"/>
                </a:cubicBezTo>
                <a:cubicBezTo>
                  <a:pt x="17719" y="288"/>
                  <a:pt x="17563" y="321"/>
                  <a:pt x="17427" y="368"/>
                </a:cubicBezTo>
                <a:cubicBezTo>
                  <a:pt x="17175" y="441"/>
                  <a:pt x="16961" y="567"/>
                  <a:pt x="16903" y="680"/>
                </a:cubicBezTo>
                <a:cubicBezTo>
                  <a:pt x="16845" y="787"/>
                  <a:pt x="16845" y="853"/>
                  <a:pt x="16903" y="960"/>
                </a:cubicBezTo>
                <a:cubicBezTo>
                  <a:pt x="16922" y="1020"/>
                  <a:pt x="17000" y="1080"/>
                  <a:pt x="17078" y="1139"/>
                </a:cubicBezTo>
                <a:cubicBezTo>
                  <a:pt x="17233" y="1259"/>
                  <a:pt x="17525" y="1352"/>
                  <a:pt x="17855" y="1419"/>
                </a:cubicBezTo>
                <a:cubicBezTo>
                  <a:pt x="18204" y="1492"/>
                  <a:pt x="18574" y="1519"/>
                  <a:pt x="18981" y="1532"/>
                </a:cubicBezTo>
                <a:cubicBezTo>
                  <a:pt x="19292" y="1545"/>
                  <a:pt x="19622" y="1532"/>
                  <a:pt x="19914" y="1505"/>
                </a:cubicBezTo>
                <a:cubicBezTo>
                  <a:pt x="20302" y="1479"/>
                  <a:pt x="20671" y="1412"/>
                  <a:pt x="20943" y="1319"/>
                </a:cubicBezTo>
                <a:cubicBezTo>
                  <a:pt x="21079" y="1279"/>
                  <a:pt x="21196" y="1226"/>
                  <a:pt x="21274" y="1166"/>
                </a:cubicBezTo>
                <a:cubicBezTo>
                  <a:pt x="21410" y="1066"/>
                  <a:pt x="21468" y="1000"/>
                  <a:pt x="21487" y="887"/>
                </a:cubicBezTo>
                <a:cubicBezTo>
                  <a:pt x="21526" y="754"/>
                  <a:pt x="21409" y="621"/>
                  <a:pt x="21254" y="494"/>
                </a:cubicBezTo>
                <a:cubicBezTo>
                  <a:pt x="21118" y="361"/>
                  <a:pt x="20808" y="261"/>
                  <a:pt x="20458" y="182"/>
                </a:cubicBezTo>
                <a:close/>
                <a:moveTo>
                  <a:pt x="17680" y="3940"/>
                </a:moveTo>
                <a:cubicBezTo>
                  <a:pt x="17777" y="4000"/>
                  <a:pt x="17913" y="4040"/>
                  <a:pt x="18069" y="4073"/>
                </a:cubicBezTo>
                <a:cubicBezTo>
                  <a:pt x="18166" y="4093"/>
                  <a:pt x="18263" y="4106"/>
                  <a:pt x="18360" y="4126"/>
                </a:cubicBezTo>
                <a:cubicBezTo>
                  <a:pt x="18535" y="4153"/>
                  <a:pt x="18710" y="4186"/>
                  <a:pt x="18884" y="4193"/>
                </a:cubicBezTo>
                <a:cubicBezTo>
                  <a:pt x="19331" y="4226"/>
                  <a:pt x="19798" y="4220"/>
                  <a:pt x="20186" y="4133"/>
                </a:cubicBezTo>
                <a:cubicBezTo>
                  <a:pt x="20438" y="4080"/>
                  <a:pt x="20574" y="4033"/>
                  <a:pt x="20730" y="3953"/>
                </a:cubicBezTo>
                <a:cubicBezTo>
                  <a:pt x="20749" y="3940"/>
                  <a:pt x="20769" y="3933"/>
                  <a:pt x="20788" y="3920"/>
                </a:cubicBezTo>
                <a:cubicBezTo>
                  <a:pt x="20846" y="3880"/>
                  <a:pt x="20885" y="3840"/>
                  <a:pt x="20924" y="3800"/>
                </a:cubicBezTo>
                <a:cubicBezTo>
                  <a:pt x="20943" y="3787"/>
                  <a:pt x="20943" y="3774"/>
                  <a:pt x="20943" y="3761"/>
                </a:cubicBezTo>
                <a:cubicBezTo>
                  <a:pt x="20943" y="3761"/>
                  <a:pt x="20963" y="3761"/>
                  <a:pt x="20963" y="3754"/>
                </a:cubicBezTo>
                <a:cubicBezTo>
                  <a:pt x="21196" y="3707"/>
                  <a:pt x="21410" y="3621"/>
                  <a:pt x="21468" y="3528"/>
                </a:cubicBezTo>
                <a:cubicBezTo>
                  <a:pt x="21526" y="3428"/>
                  <a:pt x="21526" y="3321"/>
                  <a:pt x="21351" y="3235"/>
                </a:cubicBezTo>
                <a:cubicBezTo>
                  <a:pt x="21196" y="3148"/>
                  <a:pt x="20982" y="3089"/>
                  <a:pt x="20691" y="3062"/>
                </a:cubicBezTo>
                <a:cubicBezTo>
                  <a:pt x="20652" y="3062"/>
                  <a:pt x="20633" y="3055"/>
                  <a:pt x="20594" y="3055"/>
                </a:cubicBezTo>
                <a:cubicBezTo>
                  <a:pt x="20030" y="2889"/>
                  <a:pt x="19176" y="2862"/>
                  <a:pt x="18535" y="2995"/>
                </a:cubicBezTo>
                <a:cubicBezTo>
                  <a:pt x="18166" y="3075"/>
                  <a:pt x="17894" y="3188"/>
                  <a:pt x="17777" y="3328"/>
                </a:cubicBezTo>
                <a:cubicBezTo>
                  <a:pt x="17719" y="3395"/>
                  <a:pt x="17699" y="3461"/>
                  <a:pt x="17699" y="3528"/>
                </a:cubicBezTo>
                <a:cubicBezTo>
                  <a:pt x="17622" y="3561"/>
                  <a:pt x="17563" y="3601"/>
                  <a:pt x="17544" y="3641"/>
                </a:cubicBezTo>
                <a:cubicBezTo>
                  <a:pt x="17505" y="3694"/>
                  <a:pt x="17486" y="3741"/>
                  <a:pt x="17525" y="3794"/>
                </a:cubicBezTo>
                <a:cubicBezTo>
                  <a:pt x="17564" y="3847"/>
                  <a:pt x="17603" y="3894"/>
                  <a:pt x="17680" y="3940"/>
                </a:cubicBezTo>
                <a:close/>
                <a:moveTo>
                  <a:pt x="9366" y="3867"/>
                </a:moveTo>
                <a:cubicBezTo>
                  <a:pt x="9386" y="3867"/>
                  <a:pt x="9405" y="3874"/>
                  <a:pt x="9425" y="3874"/>
                </a:cubicBezTo>
                <a:cubicBezTo>
                  <a:pt x="9444" y="3874"/>
                  <a:pt x="9463" y="3874"/>
                  <a:pt x="9483" y="3874"/>
                </a:cubicBezTo>
                <a:cubicBezTo>
                  <a:pt x="9580" y="3987"/>
                  <a:pt x="9813" y="4080"/>
                  <a:pt x="10104" y="4140"/>
                </a:cubicBezTo>
                <a:cubicBezTo>
                  <a:pt x="10202" y="4160"/>
                  <a:pt x="10318" y="4173"/>
                  <a:pt x="10435" y="4186"/>
                </a:cubicBezTo>
                <a:cubicBezTo>
                  <a:pt x="10454" y="4186"/>
                  <a:pt x="10493" y="4193"/>
                  <a:pt x="10512" y="4193"/>
                </a:cubicBezTo>
                <a:cubicBezTo>
                  <a:pt x="10765" y="4213"/>
                  <a:pt x="10940" y="4213"/>
                  <a:pt x="11212" y="4193"/>
                </a:cubicBezTo>
                <a:cubicBezTo>
                  <a:pt x="11328" y="4186"/>
                  <a:pt x="11425" y="4166"/>
                  <a:pt x="11522" y="4146"/>
                </a:cubicBezTo>
                <a:cubicBezTo>
                  <a:pt x="11581" y="4133"/>
                  <a:pt x="11697" y="4100"/>
                  <a:pt x="11756" y="4086"/>
                </a:cubicBezTo>
                <a:cubicBezTo>
                  <a:pt x="11833" y="4067"/>
                  <a:pt x="11892" y="4033"/>
                  <a:pt x="11930" y="4007"/>
                </a:cubicBezTo>
                <a:cubicBezTo>
                  <a:pt x="11989" y="3973"/>
                  <a:pt x="12028" y="3933"/>
                  <a:pt x="12066" y="3900"/>
                </a:cubicBezTo>
                <a:cubicBezTo>
                  <a:pt x="12086" y="3867"/>
                  <a:pt x="12105" y="3827"/>
                  <a:pt x="12105" y="3794"/>
                </a:cubicBezTo>
                <a:cubicBezTo>
                  <a:pt x="12105" y="3761"/>
                  <a:pt x="12086" y="3721"/>
                  <a:pt x="12066" y="3687"/>
                </a:cubicBezTo>
                <a:cubicBezTo>
                  <a:pt x="12047" y="3667"/>
                  <a:pt x="12028" y="3654"/>
                  <a:pt x="12008" y="3641"/>
                </a:cubicBezTo>
                <a:cubicBezTo>
                  <a:pt x="12125" y="3554"/>
                  <a:pt x="12164" y="3461"/>
                  <a:pt x="12086" y="3368"/>
                </a:cubicBezTo>
                <a:cubicBezTo>
                  <a:pt x="11970" y="3215"/>
                  <a:pt x="11659" y="3089"/>
                  <a:pt x="11270" y="3009"/>
                </a:cubicBezTo>
                <a:cubicBezTo>
                  <a:pt x="11154" y="2982"/>
                  <a:pt x="11018" y="2969"/>
                  <a:pt x="10901" y="2956"/>
                </a:cubicBezTo>
                <a:cubicBezTo>
                  <a:pt x="10862" y="2949"/>
                  <a:pt x="10804" y="2942"/>
                  <a:pt x="10746" y="2936"/>
                </a:cubicBezTo>
                <a:cubicBezTo>
                  <a:pt x="10571" y="2922"/>
                  <a:pt x="10376" y="2909"/>
                  <a:pt x="10182" y="2916"/>
                </a:cubicBezTo>
                <a:cubicBezTo>
                  <a:pt x="10046" y="2916"/>
                  <a:pt x="9910" y="2922"/>
                  <a:pt x="9755" y="2936"/>
                </a:cubicBezTo>
                <a:cubicBezTo>
                  <a:pt x="9716" y="2936"/>
                  <a:pt x="9658" y="2942"/>
                  <a:pt x="9619" y="2949"/>
                </a:cubicBezTo>
                <a:cubicBezTo>
                  <a:pt x="9327" y="2982"/>
                  <a:pt x="9153" y="3022"/>
                  <a:pt x="8920" y="3089"/>
                </a:cubicBezTo>
                <a:cubicBezTo>
                  <a:pt x="8881" y="3095"/>
                  <a:pt x="8861" y="3109"/>
                  <a:pt x="8823" y="3122"/>
                </a:cubicBezTo>
                <a:cubicBezTo>
                  <a:pt x="8725" y="3162"/>
                  <a:pt x="8628" y="3195"/>
                  <a:pt x="8570" y="3242"/>
                </a:cubicBezTo>
                <a:cubicBezTo>
                  <a:pt x="8454" y="3315"/>
                  <a:pt x="8376" y="3395"/>
                  <a:pt x="8395" y="3481"/>
                </a:cubicBezTo>
                <a:cubicBezTo>
                  <a:pt x="8414" y="3594"/>
                  <a:pt x="8512" y="3701"/>
                  <a:pt x="8745" y="3774"/>
                </a:cubicBezTo>
                <a:cubicBezTo>
                  <a:pt x="8959" y="3807"/>
                  <a:pt x="9153" y="3840"/>
                  <a:pt x="9366" y="3867"/>
                </a:cubicBezTo>
                <a:close/>
                <a:moveTo>
                  <a:pt x="4" y="3574"/>
                </a:moveTo>
                <a:cubicBezTo>
                  <a:pt x="4" y="3641"/>
                  <a:pt x="62" y="3707"/>
                  <a:pt x="159" y="3767"/>
                </a:cubicBezTo>
                <a:cubicBezTo>
                  <a:pt x="178" y="3780"/>
                  <a:pt x="198" y="3787"/>
                  <a:pt x="237" y="3800"/>
                </a:cubicBezTo>
                <a:cubicBezTo>
                  <a:pt x="256" y="3834"/>
                  <a:pt x="295" y="3867"/>
                  <a:pt x="353" y="3900"/>
                </a:cubicBezTo>
                <a:cubicBezTo>
                  <a:pt x="509" y="3980"/>
                  <a:pt x="742" y="4053"/>
                  <a:pt x="1014" y="4073"/>
                </a:cubicBezTo>
                <a:cubicBezTo>
                  <a:pt x="1441" y="4100"/>
                  <a:pt x="1868" y="4106"/>
                  <a:pt x="2315" y="4066"/>
                </a:cubicBezTo>
                <a:cubicBezTo>
                  <a:pt x="2645" y="4033"/>
                  <a:pt x="2937" y="3980"/>
                  <a:pt x="3209" y="3913"/>
                </a:cubicBezTo>
                <a:cubicBezTo>
                  <a:pt x="3325" y="3894"/>
                  <a:pt x="3442" y="3874"/>
                  <a:pt x="3539" y="3834"/>
                </a:cubicBezTo>
                <a:cubicBezTo>
                  <a:pt x="3597" y="3807"/>
                  <a:pt x="3655" y="3780"/>
                  <a:pt x="3714" y="3754"/>
                </a:cubicBezTo>
                <a:cubicBezTo>
                  <a:pt x="3811" y="3694"/>
                  <a:pt x="3869" y="3634"/>
                  <a:pt x="3869" y="3561"/>
                </a:cubicBezTo>
                <a:cubicBezTo>
                  <a:pt x="3869" y="3548"/>
                  <a:pt x="3869" y="3528"/>
                  <a:pt x="3869" y="3514"/>
                </a:cubicBezTo>
                <a:cubicBezTo>
                  <a:pt x="3850" y="3468"/>
                  <a:pt x="3850" y="3415"/>
                  <a:pt x="3811" y="3368"/>
                </a:cubicBezTo>
                <a:cubicBezTo>
                  <a:pt x="3772" y="3321"/>
                  <a:pt x="3714" y="3282"/>
                  <a:pt x="3655" y="3242"/>
                </a:cubicBezTo>
                <a:cubicBezTo>
                  <a:pt x="3636" y="3228"/>
                  <a:pt x="3617" y="3208"/>
                  <a:pt x="3578" y="3195"/>
                </a:cubicBezTo>
                <a:cubicBezTo>
                  <a:pt x="3481" y="3142"/>
                  <a:pt x="3364" y="3089"/>
                  <a:pt x="3228" y="3049"/>
                </a:cubicBezTo>
                <a:cubicBezTo>
                  <a:pt x="3131" y="3022"/>
                  <a:pt x="3015" y="2989"/>
                  <a:pt x="2917" y="2969"/>
                </a:cubicBezTo>
                <a:cubicBezTo>
                  <a:pt x="2801" y="2942"/>
                  <a:pt x="2665" y="2929"/>
                  <a:pt x="2529" y="2909"/>
                </a:cubicBezTo>
                <a:cubicBezTo>
                  <a:pt x="2490" y="2902"/>
                  <a:pt x="2451" y="2896"/>
                  <a:pt x="2393" y="2896"/>
                </a:cubicBezTo>
                <a:cubicBezTo>
                  <a:pt x="2257" y="2882"/>
                  <a:pt x="2121" y="2876"/>
                  <a:pt x="1985" y="2876"/>
                </a:cubicBezTo>
                <a:cubicBezTo>
                  <a:pt x="1888" y="2876"/>
                  <a:pt x="1791" y="2882"/>
                  <a:pt x="1694" y="2882"/>
                </a:cubicBezTo>
                <a:cubicBezTo>
                  <a:pt x="1596" y="2889"/>
                  <a:pt x="1499" y="2889"/>
                  <a:pt x="1422" y="2902"/>
                </a:cubicBezTo>
                <a:cubicBezTo>
                  <a:pt x="1247" y="2922"/>
                  <a:pt x="1072" y="2949"/>
                  <a:pt x="917" y="2982"/>
                </a:cubicBezTo>
                <a:cubicBezTo>
                  <a:pt x="819" y="3009"/>
                  <a:pt x="703" y="3035"/>
                  <a:pt x="606" y="3069"/>
                </a:cubicBezTo>
                <a:cubicBezTo>
                  <a:pt x="509" y="3102"/>
                  <a:pt x="431" y="3142"/>
                  <a:pt x="353" y="3175"/>
                </a:cubicBezTo>
                <a:cubicBezTo>
                  <a:pt x="314" y="3188"/>
                  <a:pt x="295" y="3208"/>
                  <a:pt x="256" y="3222"/>
                </a:cubicBezTo>
                <a:cubicBezTo>
                  <a:pt x="198" y="3262"/>
                  <a:pt x="140" y="3308"/>
                  <a:pt x="101" y="3355"/>
                </a:cubicBezTo>
                <a:cubicBezTo>
                  <a:pt x="62" y="3401"/>
                  <a:pt x="43" y="3455"/>
                  <a:pt x="23" y="3501"/>
                </a:cubicBezTo>
                <a:cubicBezTo>
                  <a:pt x="4" y="3534"/>
                  <a:pt x="4" y="3554"/>
                  <a:pt x="4" y="3574"/>
                </a:cubicBezTo>
                <a:close/>
                <a:moveTo>
                  <a:pt x="4821" y="5936"/>
                </a:moveTo>
                <a:cubicBezTo>
                  <a:pt x="4569" y="5869"/>
                  <a:pt x="4180" y="5823"/>
                  <a:pt x="3850" y="5869"/>
                </a:cubicBezTo>
                <a:cubicBezTo>
                  <a:pt x="3578" y="5909"/>
                  <a:pt x="3286" y="5949"/>
                  <a:pt x="3015" y="5989"/>
                </a:cubicBezTo>
                <a:cubicBezTo>
                  <a:pt x="2723" y="5929"/>
                  <a:pt x="2393" y="5889"/>
                  <a:pt x="2024" y="5896"/>
                </a:cubicBezTo>
                <a:cubicBezTo>
                  <a:pt x="1519" y="5909"/>
                  <a:pt x="1111" y="5976"/>
                  <a:pt x="722" y="6082"/>
                </a:cubicBezTo>
                <a:cubicBezTo>
                  <a:pt x="412" y="6169"/>
                  <a:pt x="198" y="6288"/>
                  <a:pt x="81" y="6421"/>
                </a:cubicBezTo>
                <a:cubicBezTo>
                  <a:pt x="-74" y="6588"/>
                  <a:pt x="4" y="6754"/>
                  <a:pt x="217" y="6907"/>
                </a:cubicBezTo>
                <a:cubicBezTo>
                  <a:pt x="509" y="7127"/>
                  <a:pt x="1189" y="7286"/>
                  <a:pt x="1868" y="7319"/>
                </a:cubicBezTo>
                <a:cubicBezTo>
                  <a:pt x="2276" y="7339"/>
                  <a:pt x="2704" y="7346"/>
                  <a:pt x="3112" y="7300"/>
                </a:cubicBezTo>
                <a:cubicBezTo>
                  <a:pt x="3520" y="7253"/>
                  <a:pt x="3908" y="7173"/>
                  <a:pt x="4219" y="7073"/>
                </a:cubicBezTo>
                <a:cubicBezTo>
                  <a:pt x="4879" y="6854"/>
                  <a:pt x="5171" y="6541"/>
                  <a:pt x="5248" y="6235"/>
                </a:cubicBezTo>
                <a:cubicBezTo>
                  <a:pt x="5287" y="6115"/>
                  <a:pt x="5073" y="6002"/>
                  <a:pt x="4821" y="5936"/>
                </a:cubicBezTo>
                <a:close/>
                <a:moveTo>
                  <a:pt x="13038" y="6209"/>
                </a:moveTo>
                <a:cubicBezTo>
                  <a:pt x="12999" y="6169"/>
                  <a:pt x="12941" y="6122"/>
                  <a:pt x="12882" y="6082"/>
                </a:cubicBezTo>
                <a:cubicBezTo>
                  <a:pt x="12824" y="6042"/>
                  <a:pt x="12727" y="6009"/>
                  <a:pt x="12649" y="5976"/>
                </a:cubicBezTo>
                <a:cubicBezTo>
                  <a:pt x="12630" y="5969"/>
                  <a:pt x="12630" y="5969"/>
                  <a:pt x="12610" y="5962"/>
                </a:cubicBezTo>
                <a:cubicBezTo>
                  <a:pt x="12533" y="5936"/>
                  <a:pt x="12435" y="5916"/>
                  <a:pt x="12358" y="5896"/>
                </a:cubicBezTo>
                <a:cubicBezTo>
                  <a:pt x="12339" y="5889"/>
                  <a:pt x="12319" y="5889"/>
                  <a:pt x="12300" y="5883"/>
                </a:cubicBezTo>
                <a:cubicBezTo>
                  <a:pt x="12202" y="5863"/>
                  <a:pt x="12086" y="5849"/>
                  <a:pt x="11989" y="5836"/>
                </a:cubicBezTo>
                <a:cubicBezTo>
                  <a:pt x="11970" y="5836"/>
                  <a:pt x="11950" y="5829"/>
                  <a:pt x="11931" y="5829"/>
                </a:cubicBezTo>
                <a:cubicBezTo>
                  <a:pt x="11814" y="5823"/>
                  <a:pt x="11698" y="5816"/>
                  <a:pt x="11581" y="5816"/>
                </a:cubicBezTo>
                <a:cubicBezTo>
                  <a:pt x="11484" y="5823"/>
                  <a:pt x="11387" y="5823"/>
                  <a:pt x="11290" y="5829"/>
                </a:cubicBezTo>
                <a:cubicBezTo>
                  <a:pt x="11154" y="5843"/>
                  <a:pt x="11018" y="5863"/>
                  <a:pt x="10921" y="5896"/>
                </a:cubicBezTo>
                <a:cubicBezTo>
                  <a:pt x="10843" y="5916"/>
                  <a:pt x="10765" y="5936"/>
                  <a:pt x="10726" y="5962"/>
                </a:cubicBezTo>
                <a:cubicBezTo>
                  <a:pt x="10629" y="5996"/>
                  <a:pt x="10571" y="6042"/>
                  <a:pt x="10532" y="6089"/>
                </a:cubicBezTo>
                <a:cubicBezTo>
                  <a:pt x="10513" y="6109"/>
                  <a:pt x="10513" y="6135"/>
                  <a:pt x="10493" y="6155"/>
                </a:cubicBezTo>
                <a:cubicBezTo>
                  <a:pt x="10280" y="6209"/>
                  <a:pt x="10124" y="6275"/>
                  <a:pt x="9969" y="6348"/>
                </a:cubicBezTo>
                <a:cubicBezTo>
                  <a:pt x="9910" y="6375"/>
                  <a:pt x="9872" y="6401"/>
                  <a:pt x="9833" y="6428"/>
                </a:cubicBezTo>
                <a:cubicBezTo>
                  <a:pt x="9755" y="6481"/>
                  <a:pt x="9677" y="6541"/>
                  <a:pt x="9658" y="6601"/>
                </a:cubicBezTo>
                <a:cubicBezTo>
                  <a:pt x="9599" y="6668"/>
                  <a:pt x="9599" y="6734"/>
                  <a:pt x="9658" y="6801"/>
                </a:cubicBezTo>
                <a:cubicBezTo>
                  <a:pt x="9716" y="6867"/>
                  <a:pt x="9813" y="6920"/>
                  <a:pt x="9949" y="6967"/>
                </a:cubicBezTo>
                <a:cubicBezTo>
                  <a:pt x="10085" y="7013"/>
                  <a:pt x="10240" y="7047"/>
                  <a:pt x="10435" y="7067"/>
                </a:cubicBezTo>
                <a:cubicBezTo>
                  <a:pt x="10629" y="7087"/>
                  <a:pt x="10823" y="7087"/>
                  <a:pt x="11017" y="7067"/>
                </a:cubicBezTo>
                <a:cubicBezTo>
                  <a:pt x="11620" y="7040"/>
                  <a:pt x="12222" y="6974"/>
                  <a:pt x="12649" y="6821"/>
                </a:cubicBezTo>
                <a:cubicBezTo>
                  <a:pt x="12746" y="6787"/>
                  <a:pt x="12824" y="6754"/>
                  <a:pt x="12902" y="6714"/>
                </a:cubicBezTo>
                <a:cubicBezTo>
                  <a:pt x="12979" y="6674"/>
                  <a:pt x="13018" y="6634"/>
                  <a:pt x="13057" y="6594"/>
                </a:cubicBezTo>
                <a:cubicBezTo>
                  <a:pt x="13115" y="6541"/>
                  <a:pt x="13135" y="6475"/>
                  <a:pt x="13154" y="6421"/>
                </a:cubicBezTo>
                <a:cubicBezTo>
                  <a:pt x="13174" y="6362"/>
                  <a:pt x="13135" y="6302"/>
                  <a:pt x="13096" y="6242"/>
                </a:cubicBezTo>
                <a:cubicBezTo>
                  <a:pt x="13076" y="6235"/>
                  <a:pt x="13057" y="6222"/>
                  <a:pt x="13038" y="6209"/>
                </a:cubicBezTo>
                <a:close/>
                <a:moveTo>
                  <a:pt x="20458" y="5962"/>
                </a:moveTo>
                <a:cubicBezTo>
                  <a:pt x="20166" y="5889"/>
                  <a:pt x="19836" y="5843"/>
                  <a:pt x="19506" y="5796"/>
                </a:cubicBezTo>
                <a:cubicBezTo>
                  <a:pt x="19253" y="5763"/>
                  <a:pt x="18884" y="5789"/>
                  <a:pt x="18651" y="5836"/>
                </a:cubicBezTo>
                <a:cubicBezTo>
                  <a:pt x="18438" y="5876"/>
                  <a:pt x="18263" y="5956"/>
                  <a:pt x="18166" y="6036"/>
                </a:cubicBezTo>
                <a:cubicBezTo>
                  <a:pt x="18088" y="6042"/>
                  <a:pt x="17991" y="6042"/>
                  <a:pt x="17913" y="6049"/>
                </a:cubicBezTo>
                <a:cubicBezTo>
                  <a:pt x="17719" y="6069"/>
                  <a:pt x="17563" y="6102"/>
                  <a:pt x="17427" y="6149"/>
                </a:cubicBezTo>
                <a:cubicBezTo>
                  <a:pt x="17175" y="6222"/>
                  <a:pt x="16961" y="6348"/>
                  <a:pt x="16903" y="6461"/>
                </a:cubicBezTo>
                <a:cubicBezTo>
                  <a:pt x="16845" y="6568"/>
                  <a:pt x="16845" y="6634"/>
                  <a:pt x="16903" y="6741"/>
                </a:cubicBezTo>
                <a:cubicBezTo>
                  <a:pt x="16922" y="6801"/>
                  <a:pt x="17000" y="6860"/>
                  <a:pt x="17078" y="6920"/>
                </a:cubicBezTo>
                <a:cubicBezTo>
                  <a:pt x="17233" y="7040"/>
                  <a:pt x="17525" y="7133"/>
                  <a:pt x="17855" y="7200"/>
                </a:cubicBezTo>
                <a:cubicBezTo>
                  <a:pt x="18204" y="7273"/>
                  <a:pt x="18574" y="7300"/>
                  <a:pt x="18981" y="7313"/>
                </a:cubicBezTo>
                <a:cubicBezTo>
                  <a:pt x="19292" y="7326"/>
                  <a:pt x="19622" y="7313"/>
                  <a:pt x="19914" y="7286"/>
                </a:cubicBezTo>
                <a:cubicBezTo>
                  <a:pt x="20302" y="7260"/>
                  <a:pt x="20671" y="7193"/>
                  <a:pt x="20943" y="7100"/>
                </a:cubicBezTo>
                <a:cubicBezTo>
                  <a:pt x="21079" y="7060"/>
                  <a:pt x="21196" y="7007"/>
                  <a:pt x="21274" y="6947"/>
                </a:cubicBezTo>
                <a:cubicBezTo>
                  <a:pt x="21410" y="6847"/>
                  <a:pt x="21468" y="6781"/>
                  <a:pt x="21487" y="6668"/>
                </a:cubicBezTo>
                <a:cubicBezTo>
                  <a:pt x="21526" y="6535"/>
                  <a:pt x="21409" y="6401"/>
                  <a:pt x="21254" y="6275"/>
                </a:cubicBezTo>
                <a:cubicBezTo>
                  <a:pt x="21118" y="6149"/>
                  <a:pt x="20808" y="6049"/>
                  <a:pt x="20458" y="5962"/>
                </a:cubicBezTo>
                <a:close/>
                <a:moveTo>
                  <a:pt x="17680" y="9721"/>
                </a:moveTo>
                <a:cubicBezTo>
                  <a:pt x="17777" y="9781"/>
                  <a:pt x="17913" y="9821"/>
                  <a:pt x="18069" y="9854"/>
                </a:cubicBezTo>
                <a:cubicBezTo>
                  <a:pt x="18166" y="9874"/>
                  <a:pt x="18263" y="9887"/>
                  <a:pt x="18360" y="9907"/>
                </a:cubicBezTo>
                <a:cubicBezTo>
                  <a:pt x="18535" y="9934"/>
                  <a:pt x="18710" y="9967"/>
                  <a:pt x="18884" y="9974"/>
                </a:cubicBezTo>
                <a:cubicBezTo>
                  <a:pt x="19331" y="10007"/>
                  <a:pt x="19798" y="10000"/>
                  <a:pt x="20186" y="9914"/>
                </a:cubicBezTo>
                <a:cubicBezTo>
                  <a:pt x="20438" y="9861"/>
                  <a:pt x="20574" y="9814"/>
                  <a:pt x="20730" y="9734"/>
                </a:cubicBezTo>
                <a:cubicBezTo>
                  <a:pt x="20749" y="9721"/>
                  <a:pt x="20769" y="9714"/>
                  <a:pt x="20788" y="9701"/>
                </a:cubicBezTo>
                <a:cubicBezTo>
                  <a:pt x="20846" y="9661"/>
                  <a:pt x="20885" y="9621"/>
                  <a:pt x="20924" y="9581"/>
                </a:cubicBezTo>
                <a:cubicBezTo>
                  <a:pt x="20943" y="9568"/>
                  <a:pt x="20943" y="9555"/>
                  <a:pt x="20943" y="9541"/>
                </a:cubicBezTo>
                <a:cubicBezTo>
                  <a:pt x="20943" y="9541"/>
                  <a:pt x="20963" y="9541"/>
                  <a:pt x="20963" y="9535"/>
                </a:cubicBezTo>
                <a:cubicBezTo>
                  <a:pt x="21196" y="9488"/>
                  <a:pt x="21410" y="9402"/>
                  <a:pt x="21468" y="9309"/>
                </a:cubicBezTo>
                <a:cubicBezTo>
                  <a:pt x="21526" y="9209"/>
                  <a:pt x="21526" y="9102"/>
                  <a:pt x="21351" y="9016"/>
                </a:cubicBezTo>
                <a:cubicBezTo>
                  <a:pt x="21196" y="8929"/>
                  <a:pt x="20982" y="8869"/>
                  <a:pt x="20691" y="8843"/>
                </a:cubicBezTo>
                <a:cubicBezTo>
                  <a:pt x="20652" y="8843"/>
                  <a:pt x="20633" y="8836"/>
                  <a:pt x="20594" y="8836"/>
                </a:cubicBezTo>
                <a:cubicBezTo>
                  <a:pt x="20030" y="8670"/>
                  <a:pt x="19176" y="8643"/>
                  <a:pt x="18535" y="8776"/>
                </a:cubicBezTo>
                <a:cubicBezTo>
                  <a:pt x="18166" y="8856"/>
                  <a:pt x="17894" y="8969"/>
                  <a:pt x="17777" y="9109"/>
                </a:cubicBezTo>
                <a:cubicBezTo>
                  <a:pt x="17719" y="9175"/>
                  <a:pt x="17699" y="9242"/>
                  <a:pt x="17699" y="9309"/>
                </a:cubicBezTo>
                <a:cubicBezTo>
                  <a:pt x="17622" y="9342"/>
                  <a:pt x="17563" y="9382"/>
                  <a:pt x="17544" y="9422"/>
                </a:cubicBezTo>
                <a:cubicBezTo>
                  <a:pt x="17505" y="9475"/>
                  <a:pt x="17486" y="9521"/>
                  <a:pt x="17525" y="9575"/>
                </a:cubicBezTo>
                <a:cubicBezTo>
                  <a:pt x="17564" y="9634"/>
                  <a:pt x="17603" y="9681"/>
                  <a:pt x="17680" y="9721"/>
                </a:cubicBezTo>
                <a:close/>
                <a:moveTo>
                  <a:pt x="9366" y="9648"/>
                </a:moveTo>
                <a:cubicBezTo>
                  <a:pt x="9386" y="9648"/>
                  <a:pt x="9405" y="9654"/>
                  <a:pt x="9425" y="9654"/>
                </a:cubicBezTo>
                <a:cubicBezTo>
                  <a:pt x="9444" y="9654"/>
                  <a:pt x="9463" y="9654"/>
                  <a:pt x="9483" y="9654"/>
                </a:cubicBezTo>
                <a:cubicBezTo>
                  <a:pt x="9580" y="9768"/>
                  <a:pt x="9813" y="9861"/>
                  <a:pt x="10104" y="9921"/>
                </a:cubicBezTo>
                <a:cubicBezTo>
                  <a:pt x="10202" y="9940"/>
                  <a:pt x="10318" y="9954"/>
                  <a:pt x="10435" y="9967"/>
                </a:cubicBezTo>
                <a:cubicBezTo>
                  <a:pt x="10454" y="9967"/>
                  <a:pt x="10493" y="9974"/>
                  <a:pt x="10512" y="9974"/>
                </a:cubicBezTo>
                <a:cubicBezTo>
                  <a:pt x="10765" y="9994"/>
                  <a:pt x="10940" y="9994"/>
                  <a:pt x="11212" y="9974"/>
                </a:cubicBezTo>
                <a:cubicBezTo>
                  <a:pt x="11328" y="9967"/>
                  <a:pt x="11425" y="9947"/>
                  <a:pt x="11522" y="9927"/>
                </a:cubicBezTo>
                <a:cubicBezTo>
                  <a:pt x="11581" y="9914"/>
                  <a:pt x="11697" y="9881"/>
                  <a:pt x="11756" y="9867"/>
                </a:cubicBezTo>
                <a:cubicBezTo>
                  <a:pt x="11833" y="9847"/>
                  <a:pt x="11892" y="9814"/>
                  <a:pt x="11930" y="9788"/>
                </a:cubicBezTo>
                <a:cubicBezTo>
                  <a:pt x="11989" y="9754"/>
                  <a:pt x="12028" y="9714"/>
                  <a:pt x="12066" y="9681"/>
                </a:cubicBezTo>
                <a:cubicBezTo>
                  <a:pt x="12086" y="9648"/>
                  <a:pt x="12105" y="9608"/>
                  <a:pt x="12105" y="9575"/>
                </a:cubicBezTo>
                <a:cubicBezTo>
                  <a:pt x="12105" y="9541"/>
                  <a:pt x="12086" y="9501"/>
                  <a:pt x="12066" y="9468"/>
                </a:cubicBezTo>
                <a:cubicBezTo>
                  <a:pt x="12047" y="9448"/>
                  <a:pt x="12028" y="9435"/>
                  <a:pt x="12008" y="9422"/>
                </a:cubicBezTo>
                <a:cubicBezTo>
                  <a:pt x="12125" y="9335"/>
                  <a:pt x="12164" y="9242"/>
                  <a:pt x="12086" y="9149"/>
                </a:cubicBezTo>
                <a:cubicBezTo>
                  <a:pt x="11970" y="8996"/>
                  <a:pt x="11659" y="8869"/>
                  <a:pt x="11270" y="8790"/>
                </a:cubicBezTo>
                <a:cubicBezTo>
                  <a:pt x="11154" y="8763"/>
                  <a:pt x="11018" y="8750"/>
                  <a:pt x="10901" y="8736"/>
                </a:cubicBezTo>
                <a:cubicBezTo>
                  <a:pt x="10862" y="8730"/>
                  <a:pt x="10804" y="8723"/>
                  <a:pt x="10746" y="8716"/>
                </a:cubicBezTo>
                <a:cubicBezTo>
                  <a:pt x="10571" y="8703"/>
                  <a:pt x="10376" y="8690"/>
                  <a:pt x="10182" y="8696"/>
                </a:cubicBezTo>
                <a:cubicBezTo>
                  <a:pt x="10046" y="8696"/>
                  <a:pt x="9910" y="8703"/>
                  <a:pt x="9755" y="8716"/>
                </a:cubicBezTo>
                <a:cubicBezTo>
                  <a:pt x="9716" y="8716"/>
                  <a:pt x="9658" y="8723"/>
                  <a:pt x="9619" y="8730"/>
                </a:cubicBezTo>
                <a:cubicBezTo>
                  <a:pt x="9327" y="8763"/>
                  <a:pt x="9153" y="8803"/>
                  <a:pt x="8920" y="8869"/>
                </a:cubicBezTo>
                <a:cubicBezTo>
                  <a:pt x="8881" y="8876"/>
                  <a:pt x="8861" y="8889"/>
                  <a:pt x="8823" y="8903"/>
                </a:cubicBezTo>
                <a:cubicBezTo>
                  <a:pt x="8725" y="8943"/>
                  <a:pt x="8628" y="8976"/>
                  <a:pt x="8570" y="9022"/>
                </a:cubicBezTo>
                <a:cubicBezTo>
                  <a:pt x="8454" y="9096"/>
                  <a:pt x="8376" y="9175"/>
                  <a:pt x="8395" y="9262"/>
                </a:cubicBezTo>
                <a:cubicBezTo>
                  <a:pt x="8414" y="9375"/>
                  <a:pt x="8512" y="9481"/>
                  <a:pt x="8745" y="9555"/>
                </a:cubicBezTo>
                <a:cubicBezTo>
                  <a:pt x="8959" y="9588"/>
                  <a:pt x="9153" y="9628"/>
                  <a:pt x="9366" y="9648"/>
                </a:cubicBezTo>
                <a:close/>
                <a:moveTo>
                  <a:pt x="4" y="9355"/>
                </a:moveTo>
                <a:cubicBezTo>
                  <a:pt x="4" y="9422"/>
                  <a:pt x="62" y="9488"/>
                  <a:pt x="159" y="9548"/>
                </a:cubicBezTo>
                <a:cubicBezTo>
                  <a:pt x="178" y="9561"/>
                  <a:pt x="198" y="9568"/>
                  <a:pt x="237" y="9581"/>
                </a:cubicBezTo>
                <a:cubicBezTo>
                  <a:pt x="256" y="9615"/>
                  <a:pt x="295" y="9648"/>
                  <a:pt x="353" y="9681"/>
                </a:cubicBezTo>
                <a:cubicBezTo>
                  <a:pt x="509" y="9761"/>
                  <a:pt x="742" y="9834"/>
                  <a:pt x="1014" y="9854"/>
                </a:cubicBezTo>
                <a:cubicBezTo>
                  <a:pt x="1441" y="9881"/>
                  <a:pt x="1868" y="9887"/>
                  <a:pt x="2315" y="9847"/>
                </a:cubicBezTo>
                <a:cubicBezTo>
                  <a:pt x="2645" y="9814"/>
                  <a:pt x="2937" y="9761"/>
                  <a:pt x="3209" y="9694"/>
                </a:cubicBezTo>
                <a:cubicBezTo>
                  <a:pt x="3325" y="9674"/>
                  <a:pt x="3442" y="9654"/>
                  <a:pt x="3539" y="9615"/>
                </a:cubicBezTo>
                <a:cubicBezTo>
                  <a:pt x="3597" y="9588"/>
                  <a:pt x="3655" y="9561"/>
                  <a:pt x="3714" y="9535"/>
                </a:cubicBezTo>
                <a:cubicBezTo>
                  <a:pt x="3811" y="9475"/>
                  <a:pt x="3869" y="9415"/>
                  <a:pt x="3869" y="9342"/>
                </a:cubicBezTo>
                <a:cubicBezTo>
                  <a:pt x="3869" y="9328"/>
                  <a:pt x="3869" y="9309"/>
                  <a:pt x="3869" y="9295"/>
                </a:cubicBezTo>
                <a:cubicBezTo>
                  <a:pt x="3850" y="9249"/>
                  <a:pt x="3850" y="9195"/>
                  <a:pt x="3811" y="9149"/>
                </a:cubicBezTo>
                <a:cubicBezTo>
                  <a:pt x="3772" y="9102"/>
                  <a:pt x="3714" y="9062"/>
                  <a:pt x="3655" y="9022"/>
                </a:cubicBezTo>
                <a:cubicBezTo>
                  <a:pt x="3636" y="9009"/>
                  <a:pt x="3617" y="8989"/>
                  <a:pt x="3578" y="8976"/>
                </a:cubicBezTo>
                <a:cubicBezTo>
                  <a:pt x="3481" y="8923"/>
                  <a:pt x="3364" y="8869"/>
                  <a:pt x="3228" y="8830"/>
                </a:cubicBezTo>
                <a:cubicBezTo>
                  <a:pt x="3131" y="8803"/>
                  <a:pt x="3015" y="8770"/>
                  <a:pt x="2917" y="8750"/>
                </a:cubicBezTo>
                <a:cubicBezTo>
                  <a:pt x="2801" y="8723"/>
                  <a:pt x="2665" y="8710"/>
                  <a:pt x="2529" y="8690"/>
                </a:cubicBezTo>
                <a:cubicBezTo>
                  <a:pt x="2490" y="8683"/>
                  <a:pt x="2451" y="8677"/>
                  <a:pt x="2393" y="8677"/>
                </a:cubicBezTo>
                <a:cubicBezTo>
                  <a:pt x="2257" y="8663"/>
                  <a:pt x="2121" y="8657"/>
                  <a:pt x="1985" y="8657"/>
                </a:cubicBezTo>
                <a:cubicBezTo>
                  <a:pt x="1888" y="8657"/>
                  <a:pt x="1791" y="8663"/>
                  <a:pt x="1694" y="8663"/>
                </a:cubicBezTo>
                <a:cubicBezTo>
                  <a:pt x="1596" y="8670"/>
                  <a:pt x="1499" y="8670"/>
                  <a:pt x="1422" y="8683"/>
                </a:cubicBezTo>
                <a:cubicBezTo>
                  <a:pt x="1247" y="8703"/>
                  <a:pt x="1072" y="8730"/>
                  <a:pt x="917" y="8763"/>
                </a:cubicBezTo>
                <a:cubicBezTo>
                  <a:pt x="819" y="8790"/>
                  <a:pt x="703" y="8816"/>
                  <a:pt x="606" y="8850"/>
                </a:cubicBezTo>
                <a:cubicBezTo>
                  <a:pt x="509" y="8883"/>
                  <a:pt x="431" y="8923"/>
                  <a:pt x="353" y="8956"/>
                </a:cubicBezTo>
                <a:cubicBezTo>
                  <a:pt x="314" y="8969"/>
                  <a:pt x="295" y="8989"/>
                  <a:pt x="256" y="9003"/>
                </a:cubicBezTo>
                <a:cubicBezTo>
                  <a:pt x="198" y="9042"/>
                  <a:pt x="140" y="9089"/>
                  <a:pt x="101" y="9136"/>
                </a:cubicBezTo>
                <a:cubicBezTo>
                  <a:pt x="62" y="9182"/>
                  <a:pt x="43" y="9235"/>
                  <a:pt x="23" y="9282"/>
                </a:cubicBezTo>
                <a:cubicBezTo>
                  <a:pt x="4" y="9322"/>
                  <a:pt x="4" y="9342"/>
                  <a:pt x="4" y="9355"/>
                </a:cubicBezTo>
                <a:close/>
                <a:moveTo>
                  <a:pt x="4821" y="11723"/>
                </a:moveTo>
                <a:cubicBezTo>
                  <a:pt x="4569" y="11657"/>
                  <a:pt x="4180" y="11610"/>
                  <a:pt x="3850" y="11657"/>
                </a:cubicBezTo>
                <a:cubicBezTo>
                  <a:pt x="3578" y="11697"/>
                  <a:pt x="3286" y="11737"/>
                  <a:pt x="3015" y="11777"/>
                </a:cubicBezTo>
                <a:cubicBezTo>
                  <a:pt x="2723" y="11717"/>
                  <a:pt x="2393" y="11677"/>
                  <a:pt x="2024" y="11683"/>
                </a:cubicBezTo>
                <a:cubicBezTo>
                  <a:pt x="1519" y="11697"/>
                  <a:pt x="1111" y="11763"/>
                  <a:pt x="722" y="11870"/>
                </a:cubicBezTo>
                <a:cubicBezTo>
                  <a:pt x="412" y="11956"/>
                  <a:pt x="198" y="12076"/>
                  <a:pt x="81" y="12209"/>
                </a:cubicBezTo>
                <a:cubicBezTo>
                  <a:pt x="-74" y="12375"/>
                  <a:pt x="4" y="12542"/>
                  <a:pt x="217" y="12695"/>
                </a:cubicBezTo>
                <a:cubicBezTo>
                  <a:pt x="509" y="12914"/>
                  <a:pt x="1189" y="13074"/>
                  <a:pt x="1868" y="13107"/>
                </a:cubicBezTo>
                <a:cubicBezTo>
                  <a:pt x="2276" y="13127"/>
                  <a:pt x="2704" y="13134"/>
                  <a:pt x="3112" y="13087"/>
                </a:cubicBezTo>
                <a:cubicBezTo>
                  <a:pt x="3520" y="13040"/>
                  <a:pt x="3908" y="12961"/>
                  <a:pt x="4219" y="12861"/>
                </a:cubicBezTo>
                <a:cubicBezTo>
                  <a:pt x="4879" y="12641"/>
                  <a:pt x="5171" y="12329"/>
                  <a:pt x="5248" y="12023"/>
                </a:cubicBezTo>
                <a:cubicBezTo>
                  <a:pt x="5287" y="11903"/>
                  <a:pt x="5073" y="11790"/>
                  <a:pt x="4821" y="11723"/>
                </a:cubicBezTo>
                <a:close/>
                <a:moveTo>
                  <a:pt x="13038" y="11996"/>
                </a:moveTo>
                <a:cubicBezTo>
                  <a:pt x="12999" y="11956"/>
                  <a:pt x="12941" y="11910"/>
                  <a:pt x="12882" y="11870"/>
                </a:cubicBezTo>
                <a:cubicBezTo>
                  <a:pt x="12824" y="11830"/>
                  <a:pt x="12727" y="11796"/>
                  <a:pt x="12649" y="11763"/>
                </a:cubicBezTo>
                <a:cubicBezTo>
                  <a:pt x="12630" y="11757"/>
                  <a:pt x="12630" y="11757"/>
                  <a:pt x="12610" y="11750"/>
                </a:cubicBezTo>
                <a:cubicBezTo>
                  <a:pt x="12533" y="11723"/>
                  <a:pt x="12435" y="11703"/>
                  <a:pt x="12358" y="11683"/>
                </a:cubicBezTo>
                <a:cubicBezTo>
                  <a:pt x="12339" y="11677"/>
                  <a:pt x="12319" y="11677"/>
                  <a:pt x="12300" y="11670"/>
                </a:cubicBezTo>
                <a:cubicBezTo>
                  <a:pt x="12202" y="11650"/>
                  <a:pt x="12086" y="11637"/>
                  <a:pt x="11989" y="11624"/>
                </a:cubicBezTo>
                <a:cubicBezTo>
                  <a:pt x="11970" y="11624"/>
                  <a:pt x="11950" y="11617"/>
                  <a:pt x="11931" y="11617"/>
                </a:cubicBezTo>
                <a:cubicBezTo>
                  <a:pt x="11814" y="11610"/>
                  <a:pt x="11698" y="11604"/>
                  <a:pt x="11581" y="11604"/>
                </a:cubicBezTo>
                <a:cubicBezTo>
                  <a:pt x="11484" y="11610"/>
                  <a:pt x="11387" y="11610"/>
                  <a:pt x="11290" y="11617"/>
                </a:cubicBezTo>
                <a:cubicBezTo>
                  <a:pt x="11154" y="11630"/>
                  <a:pt x="11018" y="11650"/>
                  <a:pt x="10921" y="11683"/>
                </a:cubicBezTo>
                <a:cubicBezTo>
                  <a:pt x="10843" y="11703"/>
                  <a:pt x="10765" y="11723"/>
                  <a:pt x="10726" y="11750"/>
                </a:cubicBezTo>
                <a:cubicBezTo>
                  <a:pt x="10629" y="11783"/>
                  <a:pt x="10571" y="11830"/>
                  <a:pt x="10532" y="11876"/>
                </a:cubicBezTo>
                <a:cubicBezTo>
                  <a:pt x="10513" y="11896"/>
                  <a:pt x="10513" y="11923"/>
                  <a:pt x="10493" y="11943"/>
                </a:cubicBezTo>
                <a:cubicBezTo>
                  <a:pt x="10280" y="11996"/>
                  <a:pt x="10124" y="12063"/>
                  <a:pt x="9969" y="12136"/>
                </a:cubicBezTo>
                <a:cubicBezTo>
                  <a:pt x="9910" y="12162"/>
                  <a:pt x="9872" y="12189"/>
                  <a:pt x="9833" y="12216"/>
                </a:cubicBezTo>
                <a:cubicBezTo>
                  <a:pt x="9755" y="12269"/>
                  <a:pt x="9677" y="12329"/>
                  <a:pt x="9658" y="12389"/>
                </a:cubicBezTo>
                <a:cubicBezTo>
                  <a:pt x="9599" y="12455"/>
                  <a:pt x="9599" y="12522"/>
                  <a:pt x="9658" y="12588"/>
                </a:cubicBezTo>
                <a:cubicBezTo>
                  <a:pt x="9716" y="12655"/>
                  <a:pt x="9813" y="12708"/>
                  <a:pt x="9949" y="12754"/>
                </a:cubicBezTo>
                <a:cubicBezTo>
                  <a:pt x="10085" y="12801"/>
                  <a:pt x="10240" y="12834"/>
                  <a:pt x="10435" y="12854"/>
                </a:cubicBezTo>
                <a:cubicBezTo>
                  <a:pt x="10629" y="12874"/>
                  <a:pt x="10823" y="12874"/>
                  <a:pt x="11017" y="12854"/>
                </a:cubicBezTo>
                <a:cubicBezTo>
                  <a:pt x="11620" y="12828"/>
                  <a:pt x="12222" y="12761"/>
                  <a:pt x="12649" y="12608"/>
                </a:cubicBezTo>
                <a:cubicBezTo>
                  <a:pt x="12746" y="12575"/>
                  <a:pt x="12824" y="12542"/>
                  <a:pt x="12902" y="12502"/>
                </a:cubicBezTo>
                <a:cubicBezTo>
                  <a:pt x="12979" y="12462"/>
                  <a:pt x="13018" y="12422"/>
                  <a:pt x="13057" y="12382"/>
                </a:cubicBezTo>
                <a:cubicBezTo>
                  <a:pt x="13115" y="12329"/>
                  <a:pt x="13135" y="12262"/>
                  <a:pt x="13154" y="12209"/>
                </a:cubicBezTo>
                <a:cubicBezTo>
                  <a:pt x="13174" y="12149"/>
                  <a:pt x="13135" y="12089"/>
                  <a:pt x="13096" y="12029"/>
                </a:cubicBezTo>
                <a:cubicBezTo>
                  <a:pt x="13076" y="12023"/>
                  <a:pt x="13057" y="12009"/>
                  <a:pt x="13038" y="11996"/>
                </a:cubicBezTo>
                <a:close/>
                <a:moveTo>
                  <a:pt x="20458" y="11750"/>
                </a:moveTo>
                <a:cubicBezTo>
                  <a:pt x="20166" y="11677"/>
                  <a:pt x="19836" y="11630"/>
                  <a:pt x="19506" y="11584"/>
                </a:cubicBezTo>
                <a:cubicBezTo>
                  <a:pt x="19253" y="11550"/>
                  <a:pt x="18884" y="11577"/>
                  <a:pt x="18651" y="11624"/>
                </a:cubicBezTo>
                <a:cubicBezTo>
                  <a:pt x="18438" y="11663"/>
                  <a:pt x="18263" y="11743"/>
                  <a:pt x="18166" y="11823"/>
                </a:cubicBezTo>
                <a:cubicBezTo>
                  <a:pt x="18088" y="11830"/>
                  <a:pt x="17991" y="11830"/>
                  <a:pt x="17913" y="11836"/>
                </a:cubicBezTo>
                <a:cubicBezTo>
                  <a:pt x="17719" y="11856"/>
                  <a:pt x="17563" y="11890"/>
                  <a:pt x="17427" y="11936"/>
                </a:cubicBezTo>
                <a:cubicBezTo>
                  <a:pt x="17175" y="12009"/>
                  <a:pt x="16961" y="12136"/>
                  <a:pt x="16903" y="12249"/>
                </a:cubicBezTo>
                <a:cubicBezTo>
                  <a:pt x="16845" y="12355"/>
                  <a:pt x="16845" y="12422"/>
                  <a:pt x="16903" y="12528"/>
                </a:cubicBezTo>
                <a:cubicBezTo>
                  <a:pt x="16922" y="12588"/>
                  <a:pt x="17000" y="12648"/>
                  <a:pt x="17078" y="12708"/>
                </a:cubicBezTo>
                <a:cubicBezTo>
                  <a:pt x="17233" y="12828"/>
                  <a:pt x="17525" y="12921"/>
                  <a:pt x="17855" y="12987"/>
                </a:cubicBezTo>
                <a:cubicBezTo>
                  <a:pt x="18204" y="13060"/>
                  <a:pt x="18574" y="13087"/>
                  <a:pt x="18981" y="13100"/>
                </a:cubicBezTo>
                <a:cubicBezTo>
                  <a:pt x="19292" y="13114"/>
                  <a:pt x="19622" y="13100"/>
                  <a:pt x="19914" y="13074"/>
                </a:cubicBezTo>
                <a:cubicBezTo>
                  <a:pt x="20302" y="13047"/>
                  <a:pt x="20671" y="12981"/>
                  <a:pt x="20943" y="12887"/>
                </a:cubicBezTo>
                <a:cubicBezTo>
                  <a:pt x="21079" y="12848"/>
                  <a:pt x="21196" y="12794"/>
                  <a:pt x="21274" y="12734"/>
                </a:cubicBezTo>
                <a:cubicBezTo>
                  <a:pt x="21410" y="12635"/>
                  <a:pt x="21468" y="12568"/>
                  <a:pt x="21487" y="12455"/>
                </a:cubicBezTo>
                <a:cubicBezTo>
                  <a:pt x="21526" y="12322"/>
                  <a:pt x="21409" y="12189"/>
                  <a:pt x="21254" y="12063"/>
                </a:cubicBezTo>
                <a:cubicBezTo>
                  <a:pt x="21118" y="11936"/>
                  <a:pt x="20808" y="11836"/>
                  <a:pt x="20458" y="11750"/>
                </a:cubicBezTo>
                <a:close/>
                <a:moveTo>
                  <a:pt x="17680" y="15508"/>
                </a:moveTo>
                <a:cubicBezTo>
                  <a:pt x="17777" y="15568"/>
                  <a:pt x="17913" y="15608"/>
                  <a:pt x="18069" y="15642"/>
                </a:cubicBezTo>
                <a:cubicBezTo>
                  <a:pt x="18166" y="15661"/>
                  <a:pt x="18263" y="15675"/>
                  <a:pt x="18360" y="15695"/>
                </a:cubicBezTo>
                <a:cubicBezTo>
                  <a:pt x="18535" y="15721"/>
                  <a:pt x="18710" y="15755"/>
                  <a:pt x="18884" y="15761"/>
                </a:cubicBezTo>
                <a:cubicBezTo>
                  <a:pt x="19331" y="15795"/>
                  <a:pt x="19798" y="15788"/>
                  <a:pt x="20186" y="15701"/>
                </a:cubicBezTo>
                <a:cubicBezTo>
                  <a:pt x="20438" y="15648"/>
                  <a:pt x="20574" y="15602"/>
                  <a:pt x="20730" y="15522"/>
                </a:cubicBezTo>
                <a:cubicBezTo>
                  <a:pt x="20749" y="15508"/>
                  <a:pt x="20769" y="15502"/>
                  <a:pt x="20788" y="15489"/>
                </a:cubicBezTo>
                <a:cubicBezTo>
                  <a:pt x="20846" y="15449"/>
                  <a:pt x="20885" y="15409"/>
                  <a:pt x="20924" y="15369"/>
                </a:cubicBezTo>
                <a:cubicBezTo>
                  <a:pt x="20943" y="15355"/>
                  <a:pt x="20943" y="15342"/>
                  <a:pt x="20943" y="15329"/>
                </a:cubicBezTo>
                <a:cubicBezTo>
                  <a:pt x="20943" y="15329"/>
                  <a:pt x="20963" y="15329"/>
                  <a:pt x="20963" y="15322"/>
                </a:cubicBezTo>
                <a:cubicBezTo>
                  <a:pt x="21196" y="15276"/>
                  <a:pt x="21410" y="15189"/>
                  <a:pt x="21468" y="15096"/>
                </a:cubicBezTo>
                <a:cubicBezTo>
                  <a:pt x="21526" y="14996"/>
                  <a:pt x="21526" y="14890"/>
                  <a:pt x="21351" y="14803"/>
                </a:cubicBezTo>
                <a:cubicBezTo>
                  <a:pt x="21196" y="14717"/>
                  <a:pt x="20982" y="14657"/>
                  <a:pt x="20691" y="14630"/>
                </a:cubicBezTo>
                <a:cubicBezTo>
                  <a:pt x="20652" y="14630"/>
                  <a:pt x="20633" y="14624"/>
                  <a:pt x="20594" y="14624"/>
                </a:cubicBezTo>
                <a:cubicBezTo>
                  <a:pt x="20030" y="14457"/>
                  <a:pt x="19176" y="14431"/>
                  <a:pt x="18535" y="14564"/>
                </a:cubicBezTo>
                <a:cubicBezTo>
                  <a:pt x="18166" y="14644"/>
                  <a:pt x="17894" y="14757"/>
                  <a:pt x="17777" y="14896"/>
                </a:cubicBezTo>
                <a:cubicBezTo>
                  <a:pt x="17719" y="14963"/>
                  <a:pt x="17699" y="15029"/>
                  <a:pt x="17699" y="15096"/>
                </a:cubicBezTo>
                <a:cubicBezTo>
                  <a:pt x="17622" y="15129"/>
                  <a:pt x="17563" y="15169"/>
                  <a:pt x="17544" y="15209"/>
                </a:cubicBezTo>
                <a:cubicBezTo>
                  <a:pt x="17505" y="15262"/>
                  <a:pt x="17486" y="15309"/>
                  <a:pt x="17525" y="15362"/>
                </a:cubicBezTo>
                <a:cubicBezTo>
                  <a:pt x="17564" y="15415"/>
                  <a:pt x="17603" y="15469"/>
                  <a:pt x="17680" y="15508"/>
                </a:cubicBezTo>
                <a:close/>
                <a:moveTo>
                  <a:pt x="9366" y="15435"/>
                </a:moveTo>
                <a:cubicBezTo>
                  <a:pt x="9386" y="15435"/>
                  <a:pt x="9405" y="15442"/>
                  <a:pt x="9425" y="15442"/>
                </a:cubicBezTo>
                <a:cubicBezTo>
                  <a:pt x="9444" y="15442"/>
                  <a:pt x="9463" y="15442"/>
                  <a:pt x="9483" y="15442"/>
                </a:cubicBezTo>
                <a:cubicBezTo>
                  <a:pt x="9580" y="15555"/>
                  <a:pt x="9813" y="15648"/>
                  <a:pt x="10104" y="15708"/>
                </a:cubicBezTo>
                <a:cubicBezTo>
                  <a:pt x="10202" y="15728"/>
                  <a:pt x="10318" y="15741"/>
                  <a:pt x="10435" y="15755"/>
                </a:cubicBezTo>
                <a:cubicBezTo>
                  <a:pt x="10454" y="15755"/>
                  <a:pt x="10493" y="15761"/>
                  <a:pt x="10512" y="15761"/>
                </a:cubicBezTo>
                <a:cubicBezTo>
                  <a:pt x="10765" y="15781"/>
                  <a:pt x="10940" y="15781"/>
                  <a:pt x="11212" y="15761"/>
                </a:cubicBezTo>
                <a:cubicBezTo>
                  <a:pt x="11328" y="15755"/>
                  <a:pt x="11425" y="15735"/>
                  <a:pt x="11522" y="15715"/>
                </a:cubicBezTo>
                <a:cubicBezTo>
                  <a:pt x="11581" y="15701"/>
                  <a:pt x="11697" y="15668"/>
                  <a:pt x="11756" y="15655"/>
                </a:cubicBezTo>
                <a:cubicBezTo>
                  <a:pt x="11833" y="15635"/>
                  <a:pt x="11892" y="15602"/>
                  <a:pt x="11930" y="15575"/>
                </a:cubicBezTo>
                <a:cubicBezTo>
                  <a:pt x="11989" y="15542"/>
                  <a:pt x="12028" y="15502"/>
                  <a:pt x="12066" y="15469"/>
                </a:cubicBezTo>
                <a:cubicBezTo>
                  <a:pt x="12086" y="15435"/>
                  <a:pt x="12105" y="15395"/>
                  <a:pt x="12105" y="15362"/>
                </a:cubicBezTo>
                <a:cubicBezTo>
                  <a:pt x="12105" y="15329"/>
                  <a:pt x="12086" y="15289"/>
                  <a:pt x="12066" y="15256"/>
                </a:cubicBezTo>
                <a:cubicBezTo>
                  <a:pt x="12047" y="15236"/>
                  <a:pt x="12028" y="15222"/>
                  <a:pt x="12008" y="15209"/>
                </a:cubicBezTo>
                <a:cubicBezTo>
                  <a:pt x="12125" y="15123"/>
                  <a:pt x="12164" y="15029"/>
                  <a:pt x="12086" y="14936"/>
                </a:cubicBezTo>
                <a:cubicBezTo>
                  <a:pt x="11970" y="14783"/>
                  <a:pt x="11659" y="14657"/>
                  <a:pt x="11270" y="14577"/>
                </a:cubicBezTo>
                <a:cubicBezTo>
                  <a:pt x="11154" y="14551"/>
                  <a:pt x="11018" y="14537"/>
                  <a:pt x="10901" y="14524"/>
                </a:cubicBezTo>
                <a:cubicBezTo>
                  <a:pt x="10862" y="14517"/>
                  <a:pt x="10804" y="14511"/>
                  <a:pt x="10746" y="14504"/>
                </a:cubicBezTo>
                <a:cubicBezTo>
                  <a:pt x="10571" y="14491"/>
                  <a:pt x="10376" y="14477"/>
                  <a:pt x="10182" y="14484"/>
                </a:cubicBezTo>
                <a:cubicBezTo>
                  <a:pt x="10046" y="14484"/>
                  <a:pt x="9910" y="14491"/>
                  <a:pt x="9755" y="14504"/>
                </a:cubicBezTo>
                <a:cubicBezTo>
                  <a:pt x="9716" y="14504"/>
                  <a:pt x="9658" y="14511"/>
                  <a:pt x="9619" y="14517"/>
                </a:cubicBezTo>
                <a:cubicBezTo>
                  <a:pt x="9327" y="14551"/>
                  <a:pt x="9153" y="14590"/>
                  <a:pt x="8920" y="14657"/>
                </a:cubicBezTo>
                <a:cubicBezTo>
                  <a:pt x="8881" y="14664"/>
                  <a:pt x="8861" y="14677"/>
                  <a:pt x="8823" y="14690"/>
                </a:cubicBezTo>
                <a:cubicBezTo>
                  <a:pt x="8725" y="14730"/>
                  <a:pt x="8628" y="14763"/>
                  <a:pt x="8570" y="14810"/>
                </a:cubicBezTo>
                <a:cubicBezTo>
                  <a:pt x="8454" y="14883"/>
                  <a:pt x="8376" y="14963"/>
                  <a:pt x="8395" y="15049"/>
                </a:cubicBezTo>
                <a:cubicBezTo>
                  <a:pt x="8414" y="15163"/>
                  <a:pt x="8512" y="15269"/>
                  <a:pt x="8745" y="15342"/>
                </a:cubicBezTo>
                <a:cubicBezTo>
                  <a:pt x="8959" y="15375"/>
                  <a:pt x="9153" y="15415"/>
                  <a:pt x="9366" y="15435"/>
                </a:cubicBezTo>
                <a:close/>
                <a:moveTo>
                  <a:pt x="4" y="15143"/>
                </a:moveTo>
                <a:cubicBezTo>
                  <a:pt x="4" y="15209"/>
                  <a:pt x="62" y="15276"/>
                  <a:pt x="159" y="15335"/>
                </a:cubicBezTo>
                <a:cubicBezTo>
                  <a:pt x="178" y="15349"/>
                  <a:pt x="198" y="15355"/>
                  <a:pt x="237" y="15369"/>
                </a:cubicBezTo>
                <a:cubicBezTo>
                  <a:pt x="256" y="15402"/>
                  <a:pt x="295" y="15435"/>
                  <a:pt x="353" y="15469"/>
                </a:cubicBezTo>
                <a:cubicBezTo>
                  <a:pt x="509" y="15548"/>
                  <a:pt x="742" y="15622"/>
                  <a:pt x="1014" y="15642"/>
                </a:cubicBezTo>
                <a:cubicBezTo>
                  <a:pt x="1441" y="15668"/>
                  <a:pt x="1868" y="15675"/>
                  <a:pt x="2315" y="15635"/>
                </a:cubicBezTo>
                <a:cubicBezTo>
                  <a:pt x="2645" y="15602"/>
                  <a:pt x="2937" y="15548"/>
                  <a:pt x="3209" y="15482"/>
                </a:cubicBezTo>
                <a:cubicBezTo>
                  <a:pt x="3325" y="15462"/>
                  <a:pt x="3442" y="15442"/>
                  <a:pt x="3539" y="15402"/>
                </a:cubicBezTo>
                <a:cubicBezTo>
                  <a:pt x="3597" y="15375"/>
                  <a:pt x="3655" y="15349"/>
                  <a:pt x="3714" y="15322"/>
                </a:cubicBezTo>
                <a:cubicBezTo>
                  <a:pt x="3811" y="15262"/>
                  <a:pt x="3869" y="15202"/>
                  <a:pt x="3869" y="15129"/>
                </a:cubicBezTo>
                <a:cubicBezTo>
                  <a:pt x="3869" y="15116"/>
                  <a:pt x="3869" y="15096"/>
                  <a:pt x="3869" y="15083"/>
                </a:cubicBezTo>
                <a:cubicBezTo>
                  <a:pt x="3850" y="15036"/>
                  <a:pt x="3850" y="14983"/>
                  <a:pt x="3811" y="14936"/>
                </a:cubicBezTo>
                <a:cubicBezTo>
                  <a:pt x="3772" y="14890"/>
                  <a:pt x="3714" y="14850"/>
                  <a:pt x="3655" y="14810"/>
                </a:cubicBezTo>
                <a:cubicBezTo>
                  <a:pt x="3636" y="14797"/>
                  <a:pt x="3617" y="14777"/>
                  <a:pt x="3578" y="14763"/>
                </a:cubicBezTo>
                <a:cubicBezTo>
                  <a:pt x="3481" y="14710"/>
                  <a:pt x="3364" y="14657"/>
                  <a:pt x="3228" y="14617"/>
                </a:cubicBezTo>
                <a:cubicBezTo>
                  <a:pt x="3131" y="14590"/>
                  <a:pt x="3015" y="14557"/>
                  <a:pt x="2917" y="14537"/>
                </a:cubicBezTo>
                <a:cubicBezTo>
                  <a:pt x="2801" y="14511"/>
                  <a:pt x="2665" y="14497"/>
                  <a:pt x="2529" y="14477"/>
                </a:cubicBezTo>
                <a:cubicBezTo>
                  <a:pt x="2490" y="14471"/>
                  <a:pt x="2451" y="14464"/>
                  <a:pt x="2393" y="14464"/>
                </a:cubicBezTo>
                <a:cubicBezTo>
                  <a:pt x="2257" y="14451"/>
                  <a:pt x="2121" y="14444"/>
                  <a:pt x="1985" y="14444"/>
                </a:cubicBezTo>
                <a:cubicBezTo>
                  <a:pt x="1888" y="14444"/>
                  <a:pt x="1791" y="14451"/>
                  <a:pt x="1694" y="14451"/>
                </a:cubicBezTo>
                <a:cubicBezTo>
                  <a:pt x="1596" y="14457"/>
                  <a:pt x="1499" y="14457"/>
                  <a:pt x="1422" y="14471"/>
                </a:cubicBezTo>
                <a:cubicBezTo>
                  <a:pt x="1247" y="14491"/>
                  <a:pt x="1072" y="14517"/>
                  <a:pt x="917" y="14551"/>
                </a:cubicBezTo>
                <a:cubicBezTo>
                  <a:pt x="819" y="14577"/>
                  <a:pt x="703" y="14604"/>
                  <a:pt x="606" y="14637"/>
                </a:cubicBezTo>
                <a:cubicBezTo>
                  <a:pt x="509" y="14670"/>
                  <a:pt x="431" y="14710"/>
                  <a:pt x="353" y="14743"/>
                </a:cubicBezTo>
                <a:cubicBezTo>
                  <a:pt x="314" y="14757"/>
                  <a:pt x="295" y="14777"/>
                  <a:pt x="256" y="14790"/>
                </a:cubicBezTo>
                <a:cubicBezTo>
                  <a:pt x="198" y="14830"/>
                  <a:pt x="140" y="14877"/>
                  <a:pt x="101" y="14923"/>
                </a:cubicBezTo>
                <a:cubicBezTo>
                  <a:pt x="62" y="14970"/>
                  <a:pt x="43" y="15023"/>
                  <a:pt x="23" y="15069"/>
                </a:cubicBezTo>
                <a:cubicBezTo>
                  <a:pt x="4" y="15103"/>
                  <a:pt x="4" y="15123"/>
                  <a:pt x="4" y="15143"/>
                </a:cubicBezTo>
                <a:close/>
                <a:moveTo>
                  <a:pt x="4821" y="17504"/>
                </a:moveTo>
                <a:cubicBezTo>
                  <a:pt x="4569" y="17438"/>
                  <a:pt x="4180" y="17391"/>
                  <a:pt x="3850" y="17438"/>
                </a:cubicBezTo>
                <a:cubicBezTo>
                  <a:pt x="3578" y="17478"/>
                  <a:pt x="3286" y="17517"/>
                  <a:pt x="3015" y="17557"/>
                </a:cubicBezTo>
                <a:cubicBezTo>
                  <a:pt x="2723" y="17498"/>
                  <a:pt x="2393" y="17458"/>
                  <a:pt x="2024" y="17464"/>
                </a:cubicBezTo>
                <a:cubicBezTo>
                  <a:pt x="1519" y="17478"/>
                  <a:pt x="1111" y="17544"/>
                  <a:pt x="722" y="17651"/>
                </a:cubicBezTo>
                <a:cubicBezTo>
                  <a:pt x="412" y="17737"/>
                  <a:pt x="198" y="17857"/>
                  <a:pt x="81" y="17990"/>
                </a:cubicBezTo>
                <a:cubicBezTo>
                  <a:pt x="-74" y="18156"/>
                  <a:pt x="4" y="18322"/>
                  <a:pt x="217" y="18475"/>
                </a:cubicBezTo>
                <a:cubicBezTo>
                  <a:pt x="509" y="18695"/>
                  <a:pt x="1189" y="18855"/>
                  <a:pt x="1868" y="18888"/>
                </a:cubicBezTo>
                <a:cubicBezTo>
                  <a:pt x="2276" y="18908"/>
                  <a:pt x="2704" y="18914"/>
                  <a:pt x="3112" y="18868"/>
                </a:cubicBezTo>
                <a:cubicBezTo>
                  <a:pt x="3520" y="18821"/>
                  <a:pt x="3908" y="18741"/>
                  <a:pt x="4219" y="18642"/>
                </a:cubicBezTo>
                <a:cubicBezTo>
                  <a:pt x="4879" y="18422"/>
                  <a:pt x="5171" y="18110"/>
                  <a:pt x="5248" y="17804"/>
                </a:cubicBezTo>
                <a:cubicBezTo>
                  <a:pt x="5287" y="17690"/>
                  <a:pt x="5073" y="17577"/>
                  <a:pt x="4821" y="17504"/>
                </a:cubicBezTo>
                <a:close/>
                <a:moveTo>
                  <a:pt x="13038" y="17784"/>
                </a:moveTo>
                <a:cubicBezTo>
                  <a:pt x="12999" y="17744"/>
                  <a:pt x="12941" y="17697"/>
                  <a:pt x="12882" y="17657"/>
                </a:cubicBezTo>
                <a:cubicBezTo>
                  <a:pt x="12824" y="17617"/>
                  <a:pt x="12727" y="17584"/>
                  <a:pt x="12649" y="17551"/>
                </a:cubicBezTo>
                <a:cubicBezTo>
                  <a:pt x="12630" y="17544"/>
                  <a:pt x="12630" y="17544"/>
                  <a:pt x="12610" y="17537"/>
                </a:cubicBezTo>
                <a:cubicBezTo>
                  <a:pt x="12533" y="17511"/>
                  <a:pt x="12435" y="17491"/>
                  <a:pt x="12358" y="17471"/>
                </a:cubicBezTo>
                <a:cubicBezTo>
                  <a:pt x="12339" y="17464"/>
                  <a:pt x="12319" y="17464"/>
                  <a:pt x="12300" y="17458"/>
                </a:cubicBezTo>
                <a:cubicBezTo>
                  <a:pt x="12202" y="17438"/>
                  <a:pt x="12086" y="17424"/>
                  <a:pt x="11989" y="17411"/>
                </a:cubicBezTo>
                <a:cubicBezTo>
                  <a:pt x="11970" y="17411"/>
                  <a:pt x="11950" y="17404"/>
                  <a:pt x="11931" y="17404"/>
                </a:cubicBezTo>
                <a:cubicBezTo>
                  <a:pt x="11814" y="17398"/>
                  <a:pt x="11698" y="17391"/>
                  <a:pt x="11581" y="17391"/>
                </a:cubicBezTo>
                <a:cubicBezTo>
                  <a:pt x="11484" y="17398"/>
                  <a:pt x="11387" y="17398"/>
                  <a:pt x="11290" y="17404"/>
                </a:cubicBezTo>
                <a:cubicBezTo>
                  <a:pt x="11154" y="17418"/>
                  <a:pt x="11018" y="17438"/>
                  <a:pt x="10921" y="17471"/>
                </a:cubicBezTo>
                <a:cubicBezTo>
                  <a:pt x="10843" y="17491"/>
                  <a:pt x="10765" y="17511"/>
                  <a:pt x="10726" y="17537"/>
                </a:cubicBezTo>
                <a:cubicBezTo>
                  <a:pt x="10629" y="17571"/>
                  <a:pt x="10571" y="17617"/>
                  <a:pt x="10532" y="17664"/>
                </a:cubicBezTo>
                <a:cubicBezTo>
                  <a:pt x="10513" y="17684"/>
                  <a:pt x="10513" y="17710"/>
                  <a:pt x="10493" y="17730"/>
                </a:cubicBezTo>
                <a:cubicBezTo>
                  <a:pt x="10280" y="17784"/>
                  <a:pt x="10124" y="17850"/>
                  <a:pt x="9969" y="17923"/>
                </a:cubicBezTo>
                <a:cubicBezTo>
                  <a:pt x="9910" y="17950"/>
                  <a:pt x="9872" y="17976"/>
                  <a:pt x="9833" y="18003"/>
                </a:cubicBezTo>
                <a:cubicBezTo>
                  <a:pt x="9755" y="18056"/>
                  <a:pt x="9677" y="18116"/>
                  <a:pt x="9658" y="18176"/>
                </a:cubicBezTo>
                <a:cubicBezTo>
                  <a:pt x="9599" y="18243"/>
                  <a:pt x="9599" y="18309"/>
                  <a:pt x="9658" y="18376"/>
                </a:cubicBezTo>
                <a:cubicBezTo>
                  <a:pt x="9716" y="18442"/>
                  <a:pt x="9813" y="18495"/>
                  <a:pt x="9949" y="18542"/>
                </a:cubicBezTo>
                <a:cubicBezTo>
                  <a:pt x="10085" y="18588"/>
                  <a:pt x="10240" y="18622"/>
                  <a:pt x="10435" y="18642"/>
                </a:cubicBezTo>
                <a:cubicBezTo>
                  <a:pt x="10629" y="18662"/>
                  <a:pt x="10823" y="18662"/>
                  <a:pt x="11017" y="18642"/>
                </a:cubicBezTo>
                <a:cubicBezTo>
                  <a:pt x="11620" y="18615"/>
                  <a:pt x="12222" y="18549"/>
                  <a:pt x="12649" y="18396"/>
                </a:cubicBezTo>
                <a:cubicBezTo>
                  <a:pt x="12746" y="18362"/>
                  <a:pt x="12824" y="18329"/>
                  <a:pt x="12902" y="18289"/>
                </a:cubicBezTo>
                <a:cubicBezTo>
                  <a:pt x="12979" y="18249"/>
                  <a:pt x="13018" y="18209"/>
                  <a:pt x="13057" y="18169"/>
                </a:cubicBezTo>
                <a:cubicBezTo>
                  <a:pt x="13115" y="18116"/>
                  <a:pt x="13135" y="18050"/>
                  <a:pt x="13154" y="17996"/>
                </a:cubicBezTo>
                <a:cubicBezTo>
                  <a:pt x="13174" y="17937"/>
                  <a:pt x="13135" y="17877"/>
                  <a:pt x="13096" y="17817"/>
                </a:cubicBezTo>
                <a:cubicBezTo>
                  <a:pt x="13076" y="17803"/>
                  <a:pt x="13057" y="17797"/>
                  <a:pt x="13038" y="17784"/>
                </a:cubicBezTo>
                <a:close/>
                <a:moveTo>
                  <a:pt x="20458" y="17537"/>
                </a:moveTo>
                <a:cubicBezTo>
                  <a:pt x="20166" y="17464"/>
                  <a:pt x="19836" y="17418"/>
                  <a:pt x="19506" y="17371"/>
                </a:cubicBezTo>
                <a:cubicBezTo>
                  <a:pt x="19253" y="17338"/>
                  <a:pt x="18884" y="17364"/>
                  <a:pt x="18651" y="17411"/>
                </a:cubicBezTo>
                <a:cubicBezTo>
                  <a:pt x="18438" y="17451"/>
                  <a:pt x="18263" y="17531"/>
                  <a:pt x="18166" y="17611"/>
                </a:cubicBezTo>
                <a:cubicBezTo>
                  <a:pt x="18088" y="17617"/>
                  <a:pt x="17991" y="17617"/>
                  <a:pt x="17913" y="17624"/>
                </a:cubicBezTo>
                <a:cubicBezTo>
                  <a:pt x="17719" y="17644"/>
                  <a:pt x="17563" y="17677"/>
                  <a:pt x="17427" y="17724"/>
                </a:cubicBezTo>
                <a:cubicBezTo>
                  <a:pt x="17175" y="17797"/>
                  <a:pt x="16961" y="17923"/>
                  <a:pt x="16903" y="18036"/>
                </a:cubicBezTo>
                <a:cubicBezTo>
                  <a:pt x="16845" y="18143"/>
                  <a:pt x="16845" y="18209"/>
                  <a:pt x="16903" y="18316"/>
                </a:cubicBezTo>
                <a:cubicBezTo>
                  <a:pt x="16922" y="18376"/>
                  <a:pt x="17000" y="18435"/>
                  <a:pt x="17078" y="18495"/>
                </a:cubicBezTo>
                <a:cubicBezTo>
                  <a:pt x="17233" y="18615"/>
                  <a:pt x="17525" y="18708"/>
                  <a:pt x="17855" y="18775"/>
                </a:cubicBezTo>
                <a:cubicBezTo>
                  <a:pt x="18204" y="18848"/>
                  <a:pt x="18574" y="18875"/>
                  <a:pt x="18981" y="18888"/>
                </a:cubicBezTo>
                <a:cubicBezTo>
                  <a:pt x="19292" y="18901"/>
                  <a:pt x="19622" y="18888"/>
                  <a:pt x="19914" y="18861"/>
                </a:cubicBezTo>
                <a:cubicBezTo>
                  <a:pt x="20302" y="18835"/>
                  <a:pt x="20671" y="18768"/>
                  <a:pt x="20943" y="18675"/>
                </a:cubicBezTo>
                <a:cubicBezTo>
                  <a:pt x="21079" y="18635"/>
                  <a:pt x="21196" y="18582"/>
                  <a:pt x="21274" y="18522"/>
                </a:cubicBezTo>
                <a:cubicBezTo>
                  <a:pt x="21410" y="18422"/>
                  <a:pt x="21468" y="18356"/>
                  <a:pt x="21487" y="18243"/>
                </a:cubicBezTo>
                <a:cubicBezTo>
                  <a:pt x="21526" y="18109"/>
                  <a:pt x="21409" y="17976"/>
                  <a:pt x="21254" y="17850"/>
                </a:cubicBezTo>
                <a:cubicBezTo>
                  <a:pt x="21118" y="17717"/>
                  <a:pt x="20808" y="17624"/>
                  <a:pt x="20458" y="17537"/>
                </a:cubicBezTo>
                <a:close/>
                <a:moveTo>
                  <a:pt x="17680" y="21296"/>
                </a:moveTo>
                <a:cubicBezTo>
                  <a:pt x="17777" y="21356"/>
                  <a:pt x="17913" y="21396"/>
                  <a:pt x="18069" y="21429"/>
                </a:cubicBezTo>
                <a:cubicBezTo>
                  <a:pt x="18166" y="21449"/>
                  <a:pt x="18263" y="21462"/>
                  <a:pt x="18360" y="21482"/>
                </a:cubicBezTo>
                <a:cubicBezTo>
                  <a:pt x="18535" y="21509"/>
                  <a:pt x="18710" y="21542"/>
                  <a:pt x="18884" y="21549"/>
                </a:cubicBezTo>
                <a:cubicBezTo>
                  <a:pt x="19331" y="21582"/>
                  <a:pt x="19798" y="21575"/>
                  <a:pt x="20186" y="21489"/>
                </a:cubicBezTo>
                <a:cubicBezTo>
                  <a:pt x="20438" y="21436"/>
                  <a:pt x="20574" y="21389"/>
                  <a:pt x="20730" y="21309"/>
                </a:cubicBezTo>
                <a:cubicBezTo>
                  <a:pt x="20749" y="21296"/>
                  <a:pt x="20769" y="21289"/>
                  <a:pt x="20788" y="21276"/>
                </a:cubicBezTo>
                <a:cubicBezTo>
                  <a:pt x="20846" y="21236"/>
                  <a:pt x="20885" y="21196"/>
                  <a:pt x="20924" y="21156"/>
                </a:cubicBezTo>
                <a:cubicBezTo>
                  <a:pt x="20943" y="21143"/>
                  <a:pt x="20943" y="21130"/>
                  <a:pt x="20943" y="21116"/>
                </a:cubicBezTo>
                <a:cubicBezTo>
                  <a:pt x="20943" y="21116"/>
                  <a:pt x="20963" y="21116"/>
                  <a:pt x="20963" y="21110"/>
                </a:cubicBezTo>
                <a:cubicBezTo>
                  <a:pt x="21196" y="21063"/>
                  <a:pt x="21410" y="20977"/>
                  <a:pt x="21468" y="20884"/>
                </a:cubicBezTo>
                <a:cubicBezTo>
                  <a:pt x="21526" y="20784"/>
                  <a:pt x="21526" y="20677"/>
                  <a:pt x="21351" y="20591"/>
                </a:cubicBezTo>
                <a:cubicBezTo>
                  <a:pt x="21196" y="20504"/>
                  <a:pt x="20982" y="20444"/>
                  <a:pt x="20691" y="20418"/>
                </a:cubicBezTo>
                <a:cubicBezTo>
                  <a:pt x="20652" y="20418"/>
                  <a:pt x="20633" y="20411"/>
                  <a:pt x="20594" y="20411"/>
                </a:cubicBezTo>
                <a:cubicBezTo>
                  <a:pt x="20030" y="20245"/>
                  <a:pt x="19176" y="20218"/>
                  <a:pt x="18535" y="20351"/>
                </a:cubicBezTo>
                <a:cubicBezTo>
                  <a:pt x="18166" y="20431"/>
                  <a:pt x="17894" y="20544"/>
                  <a:pt x="17777" y="20684"/>
                </a:cubicBezTo>
                <a:cubicBezTo>
                  <a:pt x="17719" y="20750"/>
                  <a:pt x="17699" y="20817"/>
                  <a:pt x="17699" y="20884"/>
                </a:cubicBezTo>
                <a:cubicBezTo>
                  <a:pt x="17622" y="20917"/>
                  <a:pt x="17563" y="20957"/>
                  <a:pt x="17544" y="20997"/>
                </a:cubicBezTo>
                <a:cubicBezTo>
                  <a:pt x="17505" y="21050"/>
                  <a:pt x="17486" y="21096"/>
                  <a:pt x="17525" y="21150"/>
                </a:cubicBezTo>
                <a:cubicBezTo>
                  <a:pt x="17564" y="21203"/>
                  <a:pt x="17603" y="21249"/>
                  <a:pt x="17680" y="21296"/>
                </a:cubicBezTo>
                <a:close/>
                <a:moveTo>
                  <a:pt x="9366" y="21223"/>
                </a:moveTo>
                <a:cubicBezTo>
                  <a:pt x="9386" y="21223"/>
                  <a:pt x="9405" y="21229"/>
                  <a:pt x="9425" y="21229"/>
                </a:cubicBezTo>
                <a:cubicBezTo>
                  <a:pt x="9444" y="21229"/>
                  <a:pt x="9463" y="21229"/>
                  <a:pt x="9483" y="21229"/>
                </a:cubicBezTo>
                <a:cubicBezTo>
                  <a:pt x="9580" y="21343"/>
                  <a:pt x="9813" y="21436"/>
                  <a:pt x="10104" y="21496"/>
                </a:cubicBezTo>
                <a:cubicBezTo>
                  <a:pt x="10202" y="21515"/>
                  <a:pt x="10318" y="21529"/>
                  <a:pt x="10435" y="21542"/>
                </a:cubicBezTo>
                <a:cubicBezTo>
                  <a:pt x="10454" y="21542"/>
                  <a:pt x="10493" y="21549"/>
                  <a:pt x="10512" y="21549"/>
                </a:cubicBezTo>
                <a:cubicBezTo>
                  <a:pt x="10765" y="21569"/>
                  <a:pt x="10940" y="21569"/>
                  <a:pt x="11212" y="21549"/>
                </a:cubicBezTo>
                <a:cubicBezTo>
                  <a:pt x="11328" y="21542"/>
                  <a:pt x="11425" y="21522"/>
                  <a:pt x="11522" y="21502"/>
                </a:cubicBezTo>
                <a:cubicBezTo>
                  <a:pt x="11581" y="21489"/>
                  <a:pt x="11697" y="21456"/>
                  <a:pt x="11756" y="21442"/>
                </a:cubicBezTo>
                <a:cubicBezTo>
                  <a:pt x="11833" y="21422"/>
                  <a:pt x="11892" y="21389"/>
                  <a:pt x="11930" y="21362"/>
                </a:cubicBezTo>
                <a:cubicBezTo>
                  <a:pt x="11989" y="21329"/>
                  <a:pt x="12028" y="21289"/>
                  <a:pt x="12066" y="21256"/>
                </a:cubicBezTo>
                <a:cubicBezTo>
                  <a:pt x="12086" y="21223"/>
                  <a:pt x="12105" y="21183"/>
                  <a:pt x="12105" y="21150"/>
                </a:cubicBezTo>
                <a:cubicBezTo>
                  <a:pt x="12105" y="21116"/>
                  <a:pt x="12086" y="21076"/>
                  <a:pt x="12066" y="21043"/>
                </a:cubicBezTo>
                <a:cubicBezTo>
                  <a:pt x="12047" y="21023"/>
                  <a:pt x="12028" y="21010"/>
                  <a:pt x="12008" y="20997"/>
                </a:cubicBezTo>
                <a:cubicBezTo>
                  <a:pt x="12125" y="20910"/>
                  <a:pt x="12164" y="20817"/>
                  <a:pt x="12086" y="20724"/>
                </a:cubicBezTo>
                <a:cubicBezTo>
                  <a:pt x="11970" y="20571"/>
                  <a:pt x="11659" y="20444"/>
                  <a:pt x="11270" y="20365"/>
                </a:cubicBezTo>
                <a:cubicBezTo>
                  <a:pt x="11154" y="20338"/>
                  <a:pt x="11018" y="20325"/>
                  <a:pt x="10901" y="20311"/>
                </a:cubicBezTo>
                <a:cubicBezTo>
                  <a:pt x="10862" y="20305"/>
                  <a:pt x="10804" y="20298"/>
                  <a:pt x="10746" y="20291"/>
                </a:cubicBezTo>
                <a:cubicBezTo>
                  <a:pt x="10571" y="20278"/>
                  <a:pt x="10376" y="20265"/>
                  <a:pt x="10182" y="20271"/>
                </a:cubicBezTo>
                <a:cubicBezTo>
                  <a:pt x="10046" y="20271"/>
                  <a:pt x="9910" y="20278"/>
                  <a:pt x="9755" y="20291"/>
                </a:cubicBezTo>
                <a:cubicBezTo>
                  <a:pt x="9716" y="20291"/>
                  <a:pt x="9658" y="20298"/>
                  <a:pt x="9619" y="20305"/>
                </a:cubicBezTo>
                <a:cubicBezTo>
                  <a:pt x="9327" y="20338"/>
                  <a:pt x="9153" y="20378"/>
                  <a:pt x="8920" y="20444"/>
                </a:cubicBezTo>
                <a:cubicBezTo>
                  <a:pt x="8881" y="20451"/>
                  <a:pt x="8861" y="20464"/>
                  <a:pt x="8823" y="20478"/>
                </a:cubicBezTo>
                <a:cubicBezTo>
                  <a:pt x="8725" y="20518"/>
                  <a:pt x="8628" y="20551"/>
                  <a:pt x="8570" y="20597"/>
                </a:cubicBezTo>
                <a:cubicBezTo>
                  <a:pt x="8454" y="20671"/>
                  <a:pt x="8376" y="20750"/>
                  <a:pt x="8395" y="20837"/>
                </a:cubicBezTo>
                <a:cubicBezTo>
                  <a:pt x="8414" y="20950"/>
                  <a:pt x="8512" y="21056"/>
                  <a:pt x="8745" y="21130"/>
                </a:cubicBezTo>
                <a:cubicBezTo>
                  <a:pt x="8959" y="21163"/>
                  <a:pt x="9153" y="21203"/>
                  <a:pt x="9366" y="21223"/>
                </a:cubicBezTo>
                <a:close/>
                <a:moveTo>
                  <a:pt x="4" y="20930"/>
                </a:moveTo>
                <a:cubicBezTo>
                  <a:pt x="4" y="20997"/>
                  <a:pt x="62" y="21063"/>
                  <a:pt x="159" y="21123"/>
                </a:cubicBezTo>
                <a:cubicBezTo>
                  <a:pt x="178" y="21136"/>
                  <a:pt x="198" y="21143"/>
                  <a:pt x="237" y="21156"/>
                </a:cubicBezTo>
                <a:cubicBezTo>
                  <a:pt x="256" y="21190"/>
                  <a:pt x="295" y="21223"/>
                  <a:pt x="353" y="21256"/>
                </a:cubicBezTo>
                <a:cubicBezTo>
                  <a:pt x="509" y="21336"/>
                  <a:pt x="742" y="21409"/>
                  <a:pt x="1014" y="21429"/>
                </a:cubicBezTo>
                <a:cubicBezTo>
                  <a:pt x="1441" y="21456"/>
                  <a:pt x="1868" y="21462"/>
                  <a:pt x="2315" y="21422"/>
                </a:cubicBezTo>
                <a:cubicBezTo>
                  <a:pt x="2645" y="21389"/>
                  <a:pt x="2937" y="21336"/>
                  <a:pt x="3209" y="21269"/>
                </a:cubicBezTo>
                <a:cubicBezTo>
                  <a:pt x="3325" y="21249"/>
                  <a:pt x="3442" y="21229"/>
                  <a:pt x="3539" y="21190"/>
                </a:cubicBezTo>
                <a:cubicBezTo>
                  <a:pt x="3597" y="21163"/>
                  <a:pt x="3655" y="21136"/>
                  <a:pt x="3714" y="21110"/>
                </a:cubicBezTo>
                <a:cubicBezTo>
                  <a:pt x="3811" y="21050"/>
                  <a:pt x="3869" y="20990"/>
                  <a:pt x="3869" y="20917"/>
                </a:cubicBezTo>
                <a:cubicBezTo>
                  <a:pt x="3869" y="20903"/>
                  <a:pt x="3869" y="20884"/>
                  <a:pt x="3869" y="20870"/>
                </a:cubicBezTo>
                <a:cubicBezTo>
                  <a:pt x="3850" y="20824"/>
                  <a:pt x="3850" y="20770"/>
                  <a:pt x="3811" y="20724"/>
                </a:cubicBezTo>
                <a:cubicBezTo>
                  <a:pt x="3772" y="20677"/>
                  <a:pt x="3714" y="20637"/>
                  <a:pt x="3655" y="20597"/>
                </a:cubicBezTo>
                <a:cubicBezTo>
                  <a:pt x="3636" y="20584"/>
                  <a:pt x="3617" y="20564"/>
                  <a:pt x="3578" y="20551"/>
                </a:cubicBezTo>
                <a:cubicBezTo>
                  <a:pt x="3481" y="20498"/>
                  <a:pt x="3364" y="20444"/>
                  <a:pt x="3228" y="20405"/>
                </a:cubicBezTo>
                <a:cubicBezTo>
                  <a:pt x="3131" y="20378"/>
                  <a:pt x="3015" y="20345"/>
                  <a:pt x="2917" y="20325"/>
                </a:cubicBezTo>
                <a:cubicBezTo>
                  <a:pt x="2801" y="20298"/>
                  <a:pt x="2665" y="20285"/>
                  <a:pt x="2529" y="20265"/>
                </a:cubicBezTo>
                <a:cubicBezTo>
                  <a:pt x="2490" y="20258"/>
                  <a:pt x="2451" y="20252"/>
                  <a:pt x="2393" y="20252"/>
                </a:cubicBezTo>
                <a:cubicBezTo>
                  <a:pt x="2257" y="20238"/>
                  <a:pt x="2121" y="20232"/>
                  <a:pt x="1985" y="20232"/>
                </a:cubicBezTo>
                <a:cubicBezTo>
                  <a:pt x="1888" y="20232"/>
                  <a:pt x="1791" y="20238"/>
                  <a:pt x="1694" y="20238"/>
                </a:cubicBezTo>
                <a:cubicBezTo>
                  <a:pt x="1596" y="20245"/>
                  <a:pt x="1499" y="20245"/>
                  <a:pt x="1422" y="20258"/>
                </a:cubicBezTo>
                <a:cubicBezTo>
                  <a:pt x="1247" y="20278"/>
                  <a:pt x="1072" y="20305"/>
                  <a:pt x="917" y="20338"/>
                </a:cubicBezTo>
                <a:cubicBezTo>
                  <a:pt x="819" y="20365"/>
                  <a:pt x="703" y="20391"/>
                  <a:pt x="606" y="20425"/>
                </a:cubicBezTo>
                <a:cubicBezTo>
                  <a:pt x="509" y="20458"/>
                  <a:pt x="431" y="20498"/>
                  <a:pt x="353" y="20531"/>
                </a:cubicBezTo>
                <a:cubicBezTo>
                  <a:pt x="314" y="20544"/>
                  <a:pt x="295" y="20564"/>
                  <a:pt x="256" y="20578"/>
                </a:cubicBezTo>
                <a:cubicBezTo>
                  <a:pt x="198" y="20617"/>
                  <a:pt x="140" y="20664"/>
                  <a:pt x="101" y="20711"/>
                </a:cubicBezTo>
                <a:cubicBezTo>
                  <a:pt x="62" y="20757"/>
                  <a:pt x="43" y="20810"/>
                  <a:pt x="23" y="20857"/>
                </a:cubicBezTo>
                <a:cubicBezTo>
                  <a:pt x="4" y="20890"/>
                  <a:pt x="4" y="20910"/>
                  <a:pt x="4" y="20930"/>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204" name="Shape">
            <a:extLst>
              <a:ext uri="{FF2B5EF4-FFF2-40B4-BE49-F238E27FC236}">
                <a16:creationId xmlns:a16="http://schemas.microsoft.com/office/drawing/2014/main" id="{CC740530-C94E-0D07-1038-C540E5572F7C}"/>
              </a:ext>
            </a:extLst>
          </p:cNvPr>
          <p:cNvSpPr/>
          <p:nvPr/>
        </p:nvSpPr>
        <p:spPr>
          <a:xfrm>
            <a:off x="896251" y="4590890"/>
            <a:ext cx="3761591" cy="1880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32"/>
                  <a:pt x="4834" y="21600"/>
                  <a:pt x="10800" y="21600"/>
                </a:cubicBezTo>
                <a:cubicBezTo>
                  <a:pt x="16766" y="21600"/>
                  <a:pt x="21600" y="11932"/>
                  <a:pt x="21600" y="0"/>
                </a:cubicBezTo>
                <a:lnTo>
                  <a:pt x="0" y="0"/>
                </a:ln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208" name="Shape">
            <a:extLst>
              <a:ext uri="{FF2B5EF4-FFF2-40B4-BE49-F238E27FC236}">
                <a16:creationId xmlns:a16="http://schemas.microsoft.com/office/drawing/2014/main" id="{D2093EA6-D0FB-EF6F-6467-7A3B4489DF40}"/>
              </a:ext>
            </a:extLst>
          </p:cNvPr>
          <p:cNvSpPr/>
          <p:nvPr/>
        </p:nvSpPr>
        <p:spPr>
          <a:xfrm>
            <a:off x="1489381" y="3739463"/>
            <a:ext cx="2590634" cy="12953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33"/>
                  <a:pt x="4834" y="21600"/>
                  <a:pt x="10800" y="21600"/>
                </a:cubicBezTo>
                <a:cubicBezTo>
                  <a:pt x="16766" y="21600"/>
                  <a:pt x="21600" y="11933"/>
                  <a:pt x="21600" y="0"/>
                </a:cubicBezTo>
                <a:lnTo>
                  <a:pt x="0" y="0"/>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209" name="Shape">
            <a:extLst>
              <a:ext uri="{FF2B5EF4-FFF2-40B4-BE49-F238E27FC236}">
                <a16:creationId xmlns:a16="http://schemas.microsoft.com/office/drawing/2014/main" id="{A08DE6C8-5316-8C4E-D9F4-D56B82055EF2}"/>
              </a:ext>
            </a:extLst>
          </p:cNvPr>
          <p:cNvSpPr/>
          <p:nvPr/>
        </p:nvSpPr>
        <p:spPr>
          <a:xfrm>
            <a:off x="8980533" y="5175719"/>
            <a:ext cx="2590634" cy="12953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9667"/>
                  <a:pt x="16766" y="0"/>
                  <a:pt x="10800" y="0"/>
                </a:cubicBezTo>
                <a:cubicBezTo>
                  <a:pt x="4834" y="0"/>
                  <a:pt x="0" y="9667"/>
                  <a:pt x="0" y="21600"/>
                </a:cubicBezTo>
                <a:lnTo>
                  <a:pt x="21600" y="2160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2232431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Shape">
            <a:extLst>
              <a:ext uri="{FF2B5EF4-FFF2-40B4-BE49-F238E27FC236}">
                <a16:creationId xmlns:a16="http://schemas.microsoft.com/office/drawing/2014/main" id="{41D36242-D03A-7033-263C-2551137407D0}"/>
              </a:ext>
            </a:extLst>
          </p:cNvPr>
          <p:cNvSpPr/>
          <p:nvPr userDrawn="1"/>
        </p:nvSpPr>
        <p:spPr>
          <a:xfrm>
            <a:off x="5666084" y="611444"/>
            <a:ext cx="3101506" cy="1059025"/>
          </a:xfrm>
          <a:custGeom>
            <a:avLst/>
            <a:gdLst/>
            <a:ahLst/>
            <a:cxnLst>
              <a:cxn ang="0">
                <a:pos x="wd2" y="hd2"/>
              </a:cxn>
              <a:cxn ang="5400000">
                <a:pos x="wd2" y="hd2"/>
              </a:cxn>
              <a:cxn ang="10800000">
                <a:pos x="wd2" y="hd2"/>
              </a:cxn>
              <a:cxn ang="16200000">
                <a:pos x="wd2" y="hd2"/>
              </a:cxn>
            </a:cxnLst>
            <a:rect l="0" t="0" r="r" b="b"/>
            <a:pathLst>
              <a:path w="21567" h="21503" extrusionOk="0">
                <a:moveTo>
                  <a:pt x="448" y="16255"/>
                </a:moveTo>
                <a:cubicBezTo>
                  <a:pt x="754" y="16332"/>
                  <a:pt x="1066" y="16624"/>
                  <a:pt x="1286" y="17284"/>
                </a:cubicBezTo>
                <a:cubicBezTo>
                  <a:pt x="1392" y="17595"/>
                  <a:pt x="1472" y="17964"/>
                  <a:pt x="1512" y="18391"/>
                </a:cubicBezTo>
                <a:cubicBezTo>
                  <a:pt x="1559" y="18799"/>
                  <a:pt x="1552" y="19207"/>
                  <a:pt x="1532" y="19635"/>
                </a:cubicBezTo>
                <a:cubicBezTo>
                  <a:pt x="1492" y="20314"/>
                  <a:pt x="1339" y="21014"/>
                  <a:pt x="1120" y="21286"/>
                </a:cubicBezTo>
                <a:cubicBezTo>
                  <a:pt x="967" y="21480"/>
                  <a:pt x="794" y="21577"/>
                  <a:pt x="634" y="21422"/>
                </a:cubicBezTo>
                <a:cubicBezTo>
                  <a:pt x="507" y="21286"/>
                  <a:pt x="388" y="21091"/>
                  <a:pt x="295" y="20781"/>
                </a:cubicBezTo>
                <a:cubicBezTo>
                  <a:pt x="188" y="20392"/>
                  <a:pt x="122" y="19984"/>
                  <a:pt x="108" y="19479"/>
                </a:cubicBezTo>
                <a:cubicBezTo>
                  <a:pt x="102" y="19129"/>
                  <a:pt x="135" y="18780"/>
                  <a:pt x="202" y="18488"/>
                </a:cubicBezTo>
                <a:cubicBezTo>
                  <a:pt x="162" y="18217"/>
                  <a:pt x="122" y="17925"/>
                  <a:pt x="82" y="17653"/>
                </a:cubicBezTo>
                <a:cubicBezTo>
                  <a:pt x="35" y="17342"/>
                  <a:pt x="82" y="16934"/>
                  <a:pt x="148" y="16682"/>
                </a:cubicBezTo>
                <a:cubicBezTo>
                  <a:pt x="215" y="16429"/>
                  <a:pt x="328" y="16216"/>
                  <a:pt x="448" y="16255"/>
                </a:cubicBezTo>
                <a:close/>
                <a:moveTo>
                  <a:pt x="428" y="8465"/>
                </a:moveTo>
                <a:cubicBezTo>
                  <a:pt x="388" y="8504"/>
                  <a:pt x="341" y="8563"/>
                  <a:pt x="301" y="8621"/>
                </a:cubicBezTo>
                <a:cubicBezTo>
                  <a:pt x="261" y="8679"/>
                  <a:pt x="228" y="8776"/>
                  <a:pt x="195" y="8854"/>
                </a:cubicBezTo>
                <a:cubicBezTo>
                  <a:pt x="188" y="8873"/>
                  <a:pt x="188" y="8873"/>
                  <a:pt x="182" y="8893"/>
                </a:cubicBezTo>
                <a:cubicBezTo>
                  <a:pt x="155" y="8970"/>
                  <a:pt x="135" y="9068"/>
                  <a:pt x="115" y="9145"/>
                </a:cubicBezTo>
                <a:cubicBezTo>
                  <a:pt x="108" y="9165"/>
                  <a:pt x="108" y="9184"/>
                  <a:pt x="102" y="9204"/>
                </a:cubicBezTo>
                <a:cubicBezTo>
                  <a:pt x="82" y="9301"/>
                  <a:pt x="68" y="9417"/>
                  <a:pt x="55" y="9514"/>
                </a:cubicBezTo>
                <a:cubicBezTo>
                  <a:pt x="55" y="9534"/>
                  <a:pt x="48" y="9553"/>
                  <a:pt x="48" y="9573"/>
                </a:cubicBezTo>
                <a:cubicBezTo>
                  <a:pt x="42" y="9689"/>
                  <a:pt x="35" y="9806"/>
                  <a:pt x="35" y="9922"/>
                </a:cubicBezTo>
                <a:cubicBezTo>
                  <a:pt x="42" y="10019"/>
                  <a:pt x="42" y="10117"/>
                  <a:pt x="48" y="10214"/>
                </a:cubicBezTo>
                <a:cubicBezTo>
                  <a:pt x="62" y="10350"/>
                  <a:pt x="82" y="10486"/>
                  <a:pt x="115" y="10583"/>
                </a:cubicBezTo>
                <a:cubicBezTo>
                  <a:pt x="135" y="10660"/>
                  <a:pt x="155" y="10738"/>
                  <a:pt x="182" y="10777"/>
                </a:cubicBezTo>
                <a:cubicBezTo>
                  <a:pt x="215" y="10874"/>
                  <a:pt x="261" y="10932"/>
                  <a:pt x="308" y="10971"/>
                </a:cubicBezTo>
                <a:cubicBezTo>
                  <a:pt x="328" y="10991"/>
                  <a:pt x="355" y="10991"/>
                  <a:pt x="374" y="11010"/>
                </a:cubicBezTo>
                <a:cubicBezTo>
                  <a:pt x="428" y="11224"/>
                  <a:pt x="494" y="11379"/>
                  <a:pt x="567" y="11535"/>
                </a:cubicBezTo>
                <a:cubicBezTo>
                  <a:pt x="594" y="11593"/>
                  <a:pt x="621" y="11632"/>
                  <a:pt x="647" y="11671"/>
                </a:cubicBezTo>
                <a:cubicBezTo>
                  <a:pt x="700" y="11748"/>
                  <a:pt x="760" y="11826"/>
                  <a:pt x="820" y="11845"/>
                </a:cubicBezTo>
                <a:cubicBezTo>
                  <a:pt x="887" y="11904"/>
                  <a:pt x="953" y="11904"/>
                  <a:pt x="1020" y="11845"/>
                </a:cubicBezTo>
                <a:cubicBezTo>
                  <a:pt x="1086" y="11787"/>
                  <a:pt x="1139" y="11690"/>
                  <a:pt x="1186" y="11554"/>
                </a:cubicBezTo>
                <a:cubicBezTo>
                  <a:pt x="1233" y="11418"/>
                  <a:pt x="1266" y="11263"/>
                  <a:pt x="1286" y="11068"/>
                </a:cubicBezTo>
                <a:cubicBezTo>
                  <a:pt x="1306" y="10874"/>
                  <a:pt x="1306" y="10680"/>
                  <a:pt x="1286" y="10486"/>
                </a:cubicBezTo>
                <a:cubicBezTo>
                  <a:pt x="1259" y="9883"/>
                  <a:pt x="1193" y="9281"/>
                  <a:pt x="1040" y="8854"/>
                </a:cubicBezTo>
                <a:cubicBezTo>
                  <a:pt x="1006" y="8757"/>
                  <a:pt x="973" y="8679"/>
                  <a:pt x="933" y="8601"/>
                </a:cubicBezTo>
                <a:cubicBezTo>
                  <a:pt x="893" y="8524"/>
                  <a:pt x="853" y="8485"/>
                  <a:pt x="814" y="8446"/>
                </a:cubicBezTo>
                <a:cubicBezTo>
                  <a:pt x="760" y="8388"/>
                  <a:pt x="694" y="8368"/>
                  <a:pt x="641" y="8349"/>
                </a:cubicBezTo>
                <a:cubicBezTo>
                  <a:pt x="581" y="8329"/>
                  <a:pt x="521" y="8368"/>
                  <a:pt x="461" y="8407"/>
                </a:cubicBezTo>
                <a:cubicBezTo>
                  <a:pt x="448" y="8427"/>
                  <a:pt x="434" y="8446"/>
                  <a:pt x="428" y="8465"/>
                </a:cubicBezTo>
                <a:close/>
                <a:moveTo>
                  <a:pt x="182" y="1045"/>
                </a:moveTo>
                <a:cubicBezTo>
                  <a:pt x="108" y="1337"/>
                  <a:pt x="62" y="1667"/>
                  <a:pt x="15" y="1997"/>
                </a:cubicBezTo>
                <a:cubicBezTo>
                  <a:pt x="-18" y="2250"/>
                  <a:pt x="9" y="2619"/>
                  <a:pt x="55" y="2852"/>
                </a:cubicBezTo>
                <a:cubicBezTo>
                  <a:pt x="95" y="3065"/>
                  <a:pt x="175" y="3240"/>
                  <a:pt x="255" y="3337"/>
                </a:cubicBezTo>
                <a:cubicBezTo>
                  <a:pt x="261" y="3415"/>
                  <a:pt x="261" y="3512"/>
                  <a:pt x="268" y="3590"/>
                </a:cubicBezTo>
                <a:cubicBezTo>
                  <a:pt x="288" y="3784"/>
                  <a:pt x="321" y="3940"/>
                  <a:pt x="368" y="4076"/>
                </a:cubicBezTo>
                <a:cubicBezTo>
                  <a:pt x="441" y="4328"/>
                  <a:pt x="567" y="4542"/>
                  <a:pt x="680" y="4600"/>
                </a:cubicBezTo>
                <a:cubicBezTo>
                  <a:pt x="787" y="4658"/>
                  <a:pt x="853" y="4658"/>
                  <a:pt x="960" y="4600"/>
                </a:cubicBezTo>
                <a:cubicBezTo>
                  <a:pt x="1020" y="4581"/>
                  <a:pt x="1080" y="4503"/>
                  <a:pt x="1140" y="4425"/>
                </a:cubicBezTo>
                <a:cubicBezTo>
                  <a:pt x="1259" y="4270"/>
                  <a:pt x="1352" y="3978"/>
                  <a:pt x="1419" y="3648"/>
                </a:cubicBezTo>
                <a:cubicBezTo>
                  <a:pt x="1492" y="3299"/>
                  <a:pt x="1519" y="2930"/>
                  <a:pt x="1532" y="2522"/>
                </a:cubicBezTo>
                <a:cubicBezTo>
                  <a:pt x="1545" y="2211"/>
                  <a:pt x="1532" y="1881"/>
                  <a:pt x="1505" y="1589"/>
                </a:cubicBezTo>
                <a:cubicBezTo>
                  <a:pt x="1479" y="1201"/>
                  <a:pt x="1412" y="832"/>
                  <a:pt x="1319" y="560"/>
                </a:cubicBezTo>
                <a:cubicBezTo>
                  <a:pt x="1279" y="424"/>
                  <a:pt x="1226" y="307"/>
                  <a:pt x="1166" y="230"/>
                </a:cubicBezTo>
                <a:cubicBezTo>
                  <a:pt x="1066" y="94"/>
                  <a:pt x="1000" y="35"/>
                  <a:pt x="887" y="16"/>
                </a:cubicBezTo>
                <a:cubicBezTo>
                  <a:pt x="754" y="-23"/>
                  <a:pt x="621" y="94"/>
                  <a:pt x="494" y="249"/>
                </a:cubicBezTo>
                <a:cubicBezTo>
                  <a:pt x="361" y="385"/>
                  <a:pt x="268" y="715"/>
                  <a:pt x="182" y="1045"/>
                </a:cubicBezTo>
                <a:close/>
                <a:moveTo>
                  <a:pt x="3940" y="3823"/>
                </a:moveTo>
                <a:cubicBezTo>
                  <a:pt x="4000" y="3726"/>
                  <a:pt x="4040" y="3590"/>
                  <a:pt x="4073" y="3435"/>
                </a:cubicBezTo>
                <a:cubicBezTo>
                  <a:pt x="4093" y="3337"/>
                  <a:pt x="4106" y="3240"/>
                  <a:pt x="4126" y="3143"/>
                </a:cubicBezTo>
                <a:cubicBezTo>
                  <a:pt x="4153" y="2968"/>
                  <a:pt x="4186" y="2794"/>
                  <a:pt x="4193" y="2619"/>
                </a:cubicBezTo>
                <a:cubicBezTo>
                  <a:pt x="4226" y="2172"/>
                  <a:pt x="4220" y="1706"/>
                  <a:pt x="4133" y="1317"/>
                </a:cubicBezTo>
                <a:cubicBezTo>
                  <a:pt x="4080" y="1065"/>
                  <a:pt x="4033" y="948"/>
                  <a:pt x="3953" y="773"/>
                </a:cubicBezTo>
                <a:cubicBezTo>
                  <a:pt x="3940" y="754"/>
                  <a:pt x="3933" y="735"/>
                  <a:pt x="3920" y="715"/>
                </a:cubicBezTo>
                <a:cubicBezTo>
                  <a:pt x="3880" y="657"/>
                  <a:pt x="3840" y="599"/>
                  <a:pt x="3800" y="579"/>
                </a:cubicBezTo>
                <a:cubicBezTo>
                  <a:pt x="3787" y="560"/>
                  <a:pt x="3774" y="560"/>
                  <a:pt x="3760" y="560"/>
                </a:cubicBezTo>
                <a:cubicBezTo>
                  <a:pt x="3760" y="560"/>
                  <a:pt x="3760" y="540"/>
                  <a:pt x="3754" y="540"/>
                </a:cubicBezTo>
                <a:cubicBezTo>
                  <a:pt x="3707" y="307"/>
                  <a:pt x="3621" y="94"/>
                  <a:pt x="3528" y="35"/>
                </a:cubicBezTo>
                <a:cubicBezTo>
                  <a:pt x="3428" y="-23"/>
                  <a:pt x="3321" y="-23"/>
                  <a:pt x="3235" y="152"/>
                </a:cubicBezTo>
                <a:cubicBezTo>
                  <a:pt x="3148" y="307"/>
                  <a:pt x="3089" y="521"/>
                  <a:pt x="3062" y="812"/>
                </a:cubicBezTo>
                <a:cubicBezTo>
                  <a:pt x="3062" y="851"/>
                  <a:pt x="3055" y="871"/>
                  <a:pt x="3055" y="909"/>
                </a:cubicBezTo>
                <a:cubicBezTo>
                  <a:pt x="2889" y="1473"/>
                  <a:pt x="2862" y="2327"/>
                  <a:pt x="2995" y="2968"/>
                </a:cubicBezTo>
                <a:cubicBezTo>
                  <a:pt x="3075" y="3337"/>
                  <a:pt x="3188" y="3609"/>
                  <a:pt x="3328" y="3726"/>
                </a:cubicBezTo>
                <a:cubicBezTo>
                  <a:pt x="3395" y="3784"/>
                  <a:pt x="3461" y="3804"/>
                  <a:pt x="3528" y="3804"/>
                </a:cubicBezTo>
                <a:cubicBezTo>
                  <a:pt x="3561" y="3881"/>
                  <a:pt x="3601" y="3940"/>
                  <a:pt x="3641" y="3978"/>
                </a:cubicBezTo>
                <a:cubicBezTo>
                  <a:pt x="3694" y="4017"/>
                  <a:pt x="3741" y="4037"/>
                  <a:pt x="3794" y="3998"/>
                </a:cubicBezTo>
                <a:cubicBezTo>
                  <a:pt x="3847" y="3940"/>
                  <a:pt x="3894" y="3901"/>
                  <a:pt x="3940" y="3823"/>
                </a:cubicBezTo>
                <a:close/>
                <a:moveTo>
                  <a:pt x="3867" y="12137"/>
                </a:moveTo>
                <a:cubicBezTo>
                  <a:pt x="3867" y="12117"/>
                  <a:pt x="3874" y="12098"/>
                  <a:pt x="3874" y="12078"/>
                </a:cubicBezTo>
                <a:cubicBezTo>
                  <a:pt x="3874" y="12059"/>
                  <a:pt x="3874" y="12040"/>
                  <a:pt x="3874" y="12020"/>
                </a:cubicBezTo>
                <a:cubicBezTo>
                  <a:pt x="3987" y="11923"/>
                  <a:pt x="4080" y="11690"/>
                  <a:pt x="4140" y="11399"/>
                </a:cubicBezTo>
                <a:cubicBezTo>
                  <a:pt x="4160" y="11301"/>
                  <a:pt x="4173" y="11185"/>
                  <a:pt x="4186" y="11068"/>
                </a:cubicBezTo>
                <a:cubicBezTo>
                  <a:pt x="4186" y="11049"/>
                  <a:pt x="4193" y="11010"/>
                  <a:pt x="4193" y="10991"/>
                </a:cubicBezTo>
                <a:cubicBezTo>
                  <a:pt x="4213" y="10738"/>
                  <a:pt x="4213" y="10563"/>
                  <a:pt x="4193" y="10291"/>
                </a:cubicBezTo>
                <a:cubicBezTo>
                  <a:pt x="4186" y="10175"/>
                  <a:pt x="4166" y="10078"/>
                  <a:pt x="4146" y="9981"/>
                </a:cubicBezTo>
                <a:cubicBezTo>
                  <a:pt x="4133" y="9922"/>
                  <a:pt x="4100" y="9806"/>
                  <a:pt x="4086" y="9748"/>
                </a:cubicBezTo>
                <a:cubicBezTo>
                  <a:pt x="4066" y="9670"/>
                  <a:pt x="4033" y="9612"/>
                  <a:pt x="4007" y="9573"/>
                </a:cubicBezTo>
                <a:cubicBezTo>
                  <a:pt x="3973" y="9514"/>
                  <a:pt x="3933" y="9476"/>
                  <a:pt x="3900" y="9437"/>
                </a:cubicBezTo>
                <a:cubicBezTo>
                  <a:pt x="3867" y="9417"/>
                  <a:pt x="3827" y="9398"/>
                  <a:pt x="3794" y="9398"/>
                </a:cubicBezTo>
                <a:cubicBezTo>
                  <a:pt x="3760" y="9398"/>
                  <a:pt x="3721" y="9417"/>
                  <a:pt x="3687" y="9437"/>
                </a:cubicBezTo>
                <a:cubicBezTo>
                  <a:pt x="3667" y="9456"/>
                  <a:pt x="3654" y="9476"/>
                  <a:pt x="3641" y="9495"/>
                </a:cubicBezTo>
                <a:cubicBezTo>
                  <a:pt x="3554" y="9378"/>
                  <a:pt x="3461" y="9340"/>
                  <a:pt x="3368" y="9417"/>
                </a:cubicBezTo>
                <a:cubicBezTo>
                  <a:pt x="3215" y="9534"/>
                  <a:pt x="3089" y="9845"/>
                  <a:pt x="3009" y="10233"/>
                </a:cubicBezTo>
                <a:cubicBezTo>
                  <a:pt x="2982" y="10350"/>
                  <a:pt x="2969" y="10486"/>
                  <a:pt x="2956" y="10602"/>
                </a:cubicBezTo>
                <a:cubicBezTo>
                  <a:pt x="2949" y="10641"/>
                  <a:pt x="2942" y="10699"/>
                  <a:pt x="2936" y="10758"/>
                </a:cubicBezTo>
                <a:cubicBezTo>
                  <a:pt x="2922" y="10932"/>
                  <a:pt x="2909" y="11127"/>
                  <a:pt x="2916" y="11321"/>
                </a:cubicBezTo>
                <a:cubicBezTo>
                  <a:pt x="2916" y="11457"/>
                  <a:pt x="2922" y="11593"/>
                  <a:pt x="2936" y="11748"/>
                </a:cubicBezTo>
                <a:cubicBezTo>
                  <a:pt x="2936" y="11787"/>
                  <a:pt x="2942" y="11845"/>
                  <a:pt x="2949" y="11884"/>
                </a:cubicBezTo>
                <a:cubicBezTo>
                  <a:pt x="2982" y="12176"/>
                  <a:pt x="3022" y="12350"/>
                  <a:pt x="3089" y="12583"/>
                </a:cubicBezTo>
                <a:cubicBezTo>
                  <a:pt x="3095" y="12622"/>
                  <a:pt x="3109" y="12642"/>
                  <a:pt x="3122" y="12681"/>
                </a:cubicBezTo>
                <a:cubicBezTo>
                  <a:pt x="3162" y="12778"/>
                  <a:pt x="3195" y="12875"/>
                  <a:pt x="3242" y="12933"/>
                </a:cubicBezTo>
                <a:cubicBezTo>
                  <a:pt x="3315" y="13050"/>
                  <a:pt x="3395" y="13127"/>
                  <a:pt x="3481" y="13108"/>
                </a:cubicBezTo>
                <a:cubicBezTo>
                  <a:pt x="3587" y="13088"/>
                  <a:pt x="3701" y="12991"/>
                  <a:pt x="3774" y="12758"/>
                </a:cubicBezTo>
                <a:cubicBezTo>
                  <a:pt x="3807" y="12545"/>
                  <a:pt x="3840" y="12350"/>
                  <a:pt x="3867" y="12137"/>
                </a:cubicBezTo>
                <a:close/>
                <a:moveTo>
                  <a:pt x="3574" y="21499"/>
                </a:moveTo>
                <a:cubicBezTo>
                  <a:pt x="3641" y="21499"/>
                  <a:pt x="3707" y="21441"/>
                  <a:pt x="3767" y="21344"/>
                </a:cubicBezTo>
                <a:cubicBezTo>
                  <a:pt x="3781" y="21324"/>
                  <a:pt x="3787" y="21305"/>
                  <a:pt x="3800" y="21266"/>
                </a:cubicBezTo>
                <a:cubicBezTo>
                  <a:pt x="3834" y="21247"/>
                  <a:pt x="3867" y="21208"/>
                  <a:pt x="3900" y="21150"/>
                </a:cubicBezTo>
                <a:cubicBezTo>
                  <a:pt x="3980" y="20994"/>
                  <a:pt x="4053" y="20761"/>
                  <a:pt x="4073" y="20489"/>
                </a:cubicBezTo>
                <a:cubicBezTo>
                  <a:pt x="4100" y="20062"/>
                  <a:pt x="4106" y="19635"/>
                  <a:pt x="4067" y="19188"/>
                </a:cubicBezTo>
                <a:cubicBezTo>
                  <a:pt x="4033" y="18858"/>
                  <a:pt x="3980" y="18566"/>
                  <a:pt x="3914" y="18294"/>
                </a:cubicBezTo>
                <a:cubicBezTo>
                  <a:pt x="3894" y="18178"/>
                  <a:pt x="3874" y="18061"/>
                  <a:pt x="3834" y="17964"/>
                </a:cubicBezTo>
                <a:cubicBezTo>
                  <a:pt x="3807" y="17906"/>
                  <a:pt x="3781" y="17847"/>
                  <a:pt x="3754" y="17789"/>
                </a:cubicBezTo>
                <a:cubicBezTo>
                  <a:pt x="3694" y="17692"/>
                  <a:pt x="3634" y="17634"/>
                  <a:pt x="3561" y="17634"/>
                </a:cubicBezTo>
                <a:cubicBezTo>
                  <a:pt x="3548" y="17634"/>
                  <a:pt x="3528" y="17634"/>
                  <a:pt x="3514" y="17634"/>
                </a:cubicBezTo>
                <a:cubicBezTo>
                  <a:pt x="3468" y="17653"/>
                  <a:pt x="3415" y="17653"/>
                  <a:pt x="3368" y="17692"/>
                </a:cubicBezTo>
                <a:cubicBezTo>
                  <a:pt x="3321" y="17731"/>
                  <a:pt x="3282" y="17789"/>
                  <a:pt x="3242" y="17848"/>
                </a:cubicBezTo>
                <a:cubicBezTo>
                  <a:pt x="3228" y="17867"/>
                  <a:pt x="3208" y="17886"/>
                  <a:pt x="3195" y="17925"/>
                </a:cubicBezTo>
                <a:cubicBezTo>
                  <a:pt x="3142" y="18022"/>
                  <a:pt x="3089" y="18139"/>
                  <a:pt x="3049" y="18275"/>
                </a:cubicBezTo>
                <a:cubicBezTo>
                  <a:pt x="3022" y="18372"/>
                  <a:pt x="2989" y="18489"/>
                  <a:pt x="2969" y="18586"/>
                </a:cubicBezTo>
                <a:cubicBezTo>
                  <a:pt x="2942" y="18702"/>
                  <a:pt x="2929" y="18838"/>
                  <a:pt x="2909" y="18974"/>
                </a:cubicBezTo>
                <a:cubicBezTo>
                  <a:pt x="2902" y="19013"/>
                  <a:pt x="2896" y="19052"/>
                  <a:pt x="2896" y="19110"/>
                </a:cubicBezTo>
                <a:cubicBezTo>
                  <a:pt x="2882" y="19246"/>
                  <a:pt x="2876" y="19382"/>
                  <a:pt x="2876" y="19518"/>
                </a:cubicBezTo>
                <a:cubicBezTo>
                  <a:pt x="2876" y="19615"/>
                  <a:pt x="2882" y="19712"/>
                  <a:pt x="2882" y="19809"/>
                </a:cubicBezTo>
                <a:cubicBezTo>
                  <a:pt x="2889" y="19907"/>
                  <a:pt x="2889" y="20004"/>
                  <a:pt x="2902" y="20081"/>
                </a:cubicBezTo>
                <a:cubicBezTo>
                  <a:pt x="2922" y="20256"/>
                  <a:pt x="2949" y="20431"/>
                  <a:pt x="2982" y="20586"/>
                </a:cubicBezTo>
                <a:cubicBezTo>
                  <a:pt x="3009" y="20684"/>
                  <a:pt x="3035" y="20800"/>
                  <a:pt x="3069" y="20897"/>
                </a:cubicBezTo>
                <a:cubicBezTo>
                  <a:pt x="3102" y="20994"/>
                  <a:pt x="3142" y="21072"/>
                  <a:pt x="3175" y="21150"/>
                </a:cubicBezTo>
                <a:cubicBezTo>
                  <a:pt x="3188" y="21189"/>
                  <a:pt x="3208" y="21208"/>
                  <a:pt x="3221" y="21247"/>
                </a:cubicBezTo>
                <a:cubicBezTo>
                  <a:pt x="3261" y="21305"/>
                  <a:pt x="3308" y="21363"/>
                  <a:pt x="3355" y="21402"/>
                </a:cubicBezTo>
                <a:cubicBezTo>
                  <a:pt x="3401" y="21441"/>
                  <a:pt x="3454" y="21461"/>
                  <a:pt x="3501" y="21480"/>
                </a:cubicBezTo>
                <a:cubicBezTo>
                  <a:pt x="3534" y="21499"/>
                  <a:pt x="3554" y="21499"/>
                  <a:pt x="3574" y="21499"/>
                </a:cubicBezTo>
                <a:close/>
                <a:moveTo>
                  <a:pt x="5936" y="16682"/>
                </a:moveTo>
                <a:cubicBezTo>
                  <a:pt x="5869" y="16935"/>
                  <a:pt x="5823" y="17323"/>
                  <a:pt x="5869" y="17653"/>
                </a:cubicBezTo>
                <a:cubicBezTo>
                  <a:pt x="5909" y="17925"/>
                  <a:pt x="5949" y="18217"/>
                  <a:pt x="5989" y="18488"/>
                </a:cubicBezTo>
                <a:cubicBezTo>
                  <a:pt x="5929" y="18780"/>
                  <a:pt x="5889" y="19110"/>
                  <a:pt x="5896" y="19479"/>
                </a:cubicBezTo>
                <a:cubicBezTo>
                  <a:pt x="5909" y="19984"/>
                  <a:pt x="5976" y="20392"/>
                  <a:pt x="6082" y="20781"/>
                </a:cubicBezTo>
                <a:cubicBezTo>
                  <a:pt x="6169" y="21091"/>
                  <a:pt x="6288" y="21305"/>
                  <a:pt x="6421" y="21422"/>
                </a:cubicBezTo>
                <a:cubicBezTo>
                  <a:pt x="6588" y="21577"/>
                  <a:pt x="6754" y="21499"/>
                  <a:pt x="6907" y="21286"/>
                </a:cubicBezTo>
                <a:cubicBezTo>
                  <a:pt x="7126" y="20994"/>
                  <a:pt x="7286" y="20314"/>
                  <a:pt x="7319" y="19635"/>
                </a:cubicBezTo>
                <a:cubicBezTo>
                  <a:pt x="7339" y="19227"/>
                  <a:pt x="7346" y="18799"/>
                  <a:pt x="7299" y="18391"/>
                </a:cubicBezTo>
                <a:cubicBezTo>
                  <a:pt x="7253" y="17983"/>
                  <a:pt x="7173" y="17595"/>
                  <a:pt x="7073" y="17284"/>
                </a:cubicBezTo>
                <a:cubicBezTo>
                  <a:pt x="6854" y="16624"/>
                  <a:pt x="6541" y="16332"/>
                  <a:pt x="6235" y="16255"/>
                </a:cubicBezTo>
                <a:cubicBezTo>
                  <a:pt x="6115" y="16216"/>
                  <a:pt x="6002" y="16429"/>
                  <a:pt x="5936" y="16682"/>
                </a:cubicBezTo>
                <a:close/>
                <a:moveTo>
                  <a:pt x="6209" y="8465"/>
                </a:moveTo>
                <a:cubicBezTo>
                  <a:pt x="6169" y="8504"/>
                  <a:pt x="6122" y="8563"/>
                  <a:pt x="6082" y="8621"/>
                </a:cubicBezTo>
                <a:cubicBezTo>
                  <a:pt x="6042" y="8679"/>
                  <a:pt x="6009" y="8776"/>
                  <a:pt x="5976" y="8854"/>
                </a:cubicBezTo>
                <a:cubicBezTo>
                  <a:pt x="5969" y="8873"/>
                  <a:pt x="5969" y="8873"/>
                  <a:pt x="5962" y="8893"/>
                </a:cubicBezTo>
                <a:cubicBezTo>
                  <a:pt x="5936" y="8970"/>
                  <a:pt x="5916" y="9068"/>
                  <a:pt x="5896" y="9145"/>
                </a:cubicBezTo>
                <a:cubicBezTo>
                  <a:pt x="5889" y="9165"/>
                  <a:pt x="5889" y="9184"/>
                  <a:pt x="5883" y="9204"/>
                </a:cubicBezTo>
                <a:cubicBezTo>
                  <a:pt x="5863" y="9301"/>
                  <a:pt x="5849" y="9417"/>
                  <a:pt x="5836" y="9514"/>
                </a:cubicBezTo>
                <a:cubicBezTo>
                  <a:pt x="5836" y="9534"/>
                  <a:pt x="5829" y="9553"/>
                  <a:pt x="5829" y="9573"/>
                </a:cubicBezTo>
                <a:cubicBezTo>
                  <a:pt x="5823" y="9689"/>
                  <a:pt x="5816" y="9806"/>
                  <a:pt x="5816" y="9922"/>
                </a:cubicBezTo>
                <a:cubicBezTo>
                  <a:pt x="5823" y="10019"/>
                  <a:pt x="5823" y="10117"/>
                  <a:pt x="5829" y="10214"/>
                </a:cubicBezTo>
                <a:cubicBezTo>
                  <a:pt x="5843" y="10350"/>
                  <a:pt x="5863" y="10486"/>
                  <a:pt x="5896" y="10583"/>
                </a:cubicBezTo>
                <a:cubicBezTo>
                  <a:pt x="5916" y="10660"/>
                  <a:pt x="5936" y="10738"/>
                  <a:pt x="5962" y="10777"/>
                </a:cubicBezTo>
                <a:cubicBezTo>
                  <a:pt x="5996" y="10874"/>
                  <a:pt x="6042" y="10932"/>
                  <a:pt x="6089" y="10971"/>
                </a:cubicBezTo>
                <a:cubicBezTo>
                  <a:pt x="6109" y="10991"/>
                  <a:pt x="6135" y="10991"/>
                  <a:pt x="6155" y="11010"/>
                </a:cubicBezTo>
                <a:cubicBezTo>
                  <a:pt x="6209" y="11224"/>
                  <a:pt x="6275" y="11379"/>
                  <a:pt x="6348" y="11535"/>
                </a:cubicBezTo>
                <a:cubicBezTo>
                  <a:pt x="6375" y="11593"/>
                  <a:pt x="6401" y="11632"/>
                  <a:pt x="6428" y="11671"/>
                </a:cubicBezTo>
                <a:cubicBezTo>
                  <a:pt x="6481" y="11748"/>
                  <a:pt x="6541" y="11826"/>
                  <a:pt x="6601" y="11845"/>
                </a:cubicBezTo>
                <a:cubicBezTo>
                  <a:pt x="6668" y="11904"/>
                  <a:pt x="6734" y="11904"/>
                  <a:pt x="6801" y="11845"/>
                </a:cubicBezTo>
                <a:cubicBezTo>
                  <a:pt x="6867" y="11787"/>
                  <a:pt x="6920" y="11690"/>
                  <a:pt x="6967" y="11554"/>
                </a:cubicBezTo>
                <a:cubicBezTo>
                  <a:pt x="7014" y="11418"/>
                  <a:pt x="7047" y="11263"/>
                  <a:pt x="7067" y="11068"/>
                </a:cubicBezTo>
                <a:cubicBezTo>
                  <a:pt x="7087" y="10874"/>
                  <a:pt x="7087" y="10680"/>
                  <a:pt x="7067" y="10486"/>
                </a:cubicBezTo>
                <a:cubicBezTo>
                  <a:pt x="7040" y="9883"/>
                  <a:pt x="6974" y="9281"/>
                  <a:pt x="6821" y="8854"/>
                </a:cubicBezTo>
                <a:cubicBezTo>
                  <a:pt x="6787" y="8757"/>
                  <a:pt x="6754" y="8679"/>
                  <a:pt x="6714" y="8601"/>
                </a:cubicBezTo>
                <a:cubicBezTo>
                  <a:pt x="6674" y="8524"/>
                  <a:pt x="6634" y="8485"/>
                  <a:pt x="6594" y="8446"/>
                </a:cubicBezTo>
                <a:cubicBezTo>
                  <a:pt x="6541" y="8388"/>
                  <a:pt x="6475" y="8368"/>
                  <a:pt x="6421" y="8349"/>
                </a:cubicBezTo>
                <a:cubicBezTo>
                  <a:pt x="6362" y="8329"/>
                  <a:pt x="6302" y="8368"/>
                  <a:pt x="6242" y="8407"/>
                </a:cubicBezTo>
                <a:cubicBezTo>
                  <a:pt x="6235" y="8427"/>
                  <a:pt x="6222" y="8446"/>
                  <a:pt x="6209" y="8465"/>
                </a:cubicBezTo>
                <a:close/>
                <a:moveTo>
                  <a:pt x="5962" y="1045"/>
                </a:moveTo>
                <a:cubicBezTo>
                  <a:pt x="5889" y="1337"/>
                  <a:pt x="5843" y="1667"/>
                  <a:pt x="5796" y="1997"/>
                </a:cubicBezTo>
                <a:cubicBezTo>
                  <a:pt x="5763" y="2250"/>
                  <a:pt x="5789" y="2619"/>
                  <a:pt x="5836" y="2852"/>
                </a:cubicBezTo>
                <a:cubicBezTo>
                  <a:pt x="5876" y="3065"/>
                  <a:pt x="5956" y="3240"/>
                  <a:pt x="6036" y="3337"/>
                </a:cubicBezTo>
                <a:cubicBezTo>
                  <a:pt x="6042" y="3415"/>
                  <a:pt x="6042" y="3512"/>
                  <a:pt x="6049" y="3590"/>
                </a:cubicBezTo>
                <a:cubicBezTo>
                  <a:pt x="6069" y="3784"/>
                  <a:pt x="6102" y="3940"/>
                  <a:pt x="6149" y="4076"/>
                </a:cubicBezTo>
                <a:cubicBezTo>
                  <a:pt x="6222" y="4328"/>
                  <a:pt x="6348" y="4542"/>
                  <a:pt x="6461" y="4600"/>
                </a:cubicBezTo>
                <a:cubicBezTo>
                  <a:pt x="6568" y="4658"/>
                  <a:pt x="6634" y="4658"/>
                  <a:pt x="6741" y="4600"/>
                </a:cubicBezTo>
                <a:cubicBezTo>
                  <a:pt x="6801" y="4581"/>
                  <a:pt x="6860" y="4503"/>
                  <a:pt x="6920" y="4425"/>
                </a:cubicBezTo>
                <a:cubicBezTo>
                  <a:pt x="7040" y="4270"/>
                  <a:pt x="7133" y="3978"/>
                  <a:pt x="7200" y="3648"/>
                </a:cubicBezTo>
                <a:cubicBezTo>
                  <a:pt x="7273" y="3299"/>
                  <a:pt x="7300" y="2930"/>
                  <a:pt x="7313" y="2522"/>
                </a:cubicBezTo>
                <a:cubicBezTo>
                  <a:pt x="7326" y="2211"/>
                  <a:pt x="7313" y="1881"/>
                  <a:pt x="7286" y="1589"/>
                </a:cubicBezTo>
                <a:cubicBezTo>
                  <a:pt x="7260" y="1201"/>
                  <a:pt x="7193" y="832"/>
                  <a:pt x="7100" y="560"/>
                </a:cubicBezTo>
                <a:cubicBezTo>
                  <a:pt x="7060" y="424"/>
                  <a:pt x="7007" y="307"/>
                  <a:pt x="6947" y="230"/>
                </a:cubicBezTo>
                <a:cubicBezTo>
                  <a:pt x="6847" y="94"/>
                  <a:pt x="6781" y="35"/>
                  <a:pt x="6668" y="16"/>
                </a:cubicBezTo>
                <a:cubicBezTo>
                  <a:pt x="6535" y="-23"/>
                  <a:pt x="6401" y="94"/>
                  <a:pt x="6275" y="249"/>
                </a:cubicBezTo>
                <a:cubicBezTo>
                  <a:pt x="6149" y="385"/>
                  <a:pt x="6049" y="715"/>
                  <a:pt x="5962" y="1045"/>
                </a:cubicBezTo>
                <a:close/>
                <a:moveTo>
                  <a:pt x="9721" y="3823"/>
                </a:moveTo>
                <a:cubicBezTo>
                  <a:pt x="9781" y="3726"/>
                  <a:pt x="9821" y="3590"/>
                  <a:pt x="9854" y="3435"/>
                </a:cubicBezTo>
                <a:cubicBezTo>
                  <a:pt x="9874" y="3337"/>
                  <a:pt x="9887" y="3240"/>
                  <a:pt x="9907" y="3143"/>
                </a:cubicBezTo>
                <a:cubicBezTo>
                  <a:pt x="9934" y="2968"/>
                  <a:pt x="9967" y="2794"/>
                  <a:pt x="9974" y="2619"/>
                </a:cubicBezTo>
                <a:cubicBezTo>
                  <a:pt x="10007" y="2172"/>
                  <a:pt x="10000" y="1706"/>
                  <a:pt x="9914" y="1317"/>
                </a:cubicBezTo>
                <a:cubicBezTo>
                  <a:pt x="9861" y="1065"/>
                  <a:pt x="9814" y="948"/>
                  <a:pt x="9734" y="773"/>
                </a:cubicBezTo>
                <a:cubicBezTo>
                  <a:pt x="9721" y="754"/>
                  <a:pt x="9714" y="735"/>
                  <a:pt x="9701" y="715"/>
                </a:cubicBezTo>
                <a:cubicBezTo>
                  <a:pt x="9661" y="657"/>
                  <a:pt x="9621" y="599"/>
                  <a:pt x="9581" y="579"/>
                </a:cubicBezTo>
                <a:cubicBezTo>
                  <a:pt x="9568" y="560"/>
                  <a:pt x="9555" y="560"/>
                  <a:pt x="9541" y="560"/>
                </a:cubicBezTo>
                <a:cubicBezTo>
                  <a:pt x="9541" y="560"/>
                  <a:pt x="9541" y="540"/>
                  <a:pt x="9535" y="540"/>
                </a:cubicBezTo>
                <a:cubicBezTo>
                  <a:pt x="9488" y="307"/>
                  <a:pt x="9402" y="94"/>
                  <a:pt x="9308" y="35"/>
                </a:cubicBezTo>
                <a:cubicBezTo>
                  <a:pt x="9209" y="-23"/>
                  <a:pt x="9102" y="-23"/>
                  <a:pt x="9016" y="152"/>
                </a:cubicBezTo>
                <a:cubicBezTo>
                  <a:pt x="8929" y="307"/>
                  <a:pt x="8869" y="521"/>
                  <a:pt x="8843" y="812"/>
                </a:cubicBezTo>
                <a:cubicBezTo>
                  <a:pt x="8843" y="851"/>
                  <a:pt x="8836" y="871"/>
                  <a:pt x="8836" y="909"/>
                </a:cubicBezTo>
                <a:cubicBezTo>
                  <a:pt x="8670" y="1473"/>
                  <a:pt x="8643" y="2327"/>
                  <a:pt x="8776" y="2968"/>
                </a:cubicBezTo>
                <a:cubicBezTo>
                  <a:pt x="8856" y="3337"/>
                  <a:pt x="8969" y="3609"/>
                  <a:pt x="9109" y="3726"/>
                </a:cubicBezTo>
                <a:cubicBezTo>
                  <a:pt x="9175" y="3784"/>
                  <a:pt x="9242" y="3804"/>
                  <a:pt x="9308" y="3804"/>
                </a:cubicBezTo>
                <a:cubicBezTo>
                  <a:pt x="9342" y="3881"/>
                  <a:pt x="9382" y="3940"/>
                  <a:pt x="9422" y="3978"/>
                </a:cubicBezTo>
                <a:cubicBezTo>
                  <a:pt x="9475" y="4017"/>
                  <a:pt x="9521" y="4037"/>
                  <a:pt x="9575" y="3998"/>
                </a:cubicBezTo>
                <a:cubicBezTo>
                  <a:pt x="9634" y="3940"/>
                  <a:pt x="9681" y="3901"/>
                  <a:pt x="9721" y="3823"/>
                </a:cubicBezTo>
                <a:close/>
                <a:moveTo>
                  <a:pt x="9654" y="12137"/>
                </a:moveTo>
                <a:cubicBezTo>
                  <a:pt x="9654" y="12117"/>
                  <a:pt x="9661" y="12098"/>
                  <a:pt x="9661" y="12078"/>
                </a:cubicBezTo>
                <a:cubicBezTo>
                  <a:pt x="9661" y="12059"/>
                  <a:pt x="9661" y="12040"/>
                  <a:pt x="9661" y="12020"/>
                </a:cubicBezTo>
                <a:cubicBezTo>
                  <a:pt x="9774" y="11923"/>
                  <a:pt x="9867" y="11690"/>
                  <a:pt x="9927" y="11399"/>
                </a:cubicBezTo>
                <a:cubicBezTo>
                  <a:pt x="9947" y="11301"/>
                  <a:pt x="9960" y="11185"/>
                  <a:pt x="9974" y="11068"/>
                </a:cubicBezTo>
                <a:cubicBezTo>
                  <a:pt x="9974" y="11049"/>
                  <a:pt x="9980" y="11010"/>
                  <a:pt x="9980" y="10991"/>
                </a:cubicBezTo>
                <a:cubicBezTo>
                  <a:pt x="10000" y="10738"/>
                  <a:pt x="10000" y="10563"/>
                  <a:pt x="9980" y="10291"/>
                </a:cubicBezTo>
                <a:cubicBezTo>
                  <a:pt x="9974" y="10175"/>
                  <a:pt x="9954" y="10078"/>
                  <a:pt x="9934" y="9981"/>
                </a:cubicBezTo>
                <a:cubicBezTo>
                  <a:pt x="9920" y="9922"/>
                  <a:pt x="9887" y="9806"/>
                  <a:pt x="9874" y="9748"/>
                </a:cubicBezTo>
                <a:cubicBezTo>
                  <a:pt x="9854" y="9670"/>
                  <a:pt x="9821" y="9612"/>
                  <a:pt x="9794" y="9573"/>
                </a:cubicBezTo>
                <a:cubicBezTo>
                  <a:pt x="9761" y="9514"/>
                  <a:pt x="9721" y="9476"/>
                  <a:pt x="9688" y="9437"/>
                </a:cubicBezTo>
                <a:cubicBezTo>
                  <a:pt x="9654" y="9417"/>
                  <a:pt x="9614" y="9398"/>
                  <a:pt x="9581" y="9398"/>
                </a:cubicBezTo>
                <a:cubicBezTo>
                  <a:pt x="9548" y="9398"/>
                  <a:pt x="9508" y="9417"/>
                  <a:pt x="9475" y="9437"/>
                </a:cubicBezTo>
                <a:cubicBezTo>
                  <a:pt x="9455" y="9456"/>
                  <a:pt x="9442" y="9476"/>
                  <a:pt x="9428" y="9495"/>
                </a:cubicBezTo>
                <a:cubicBezTo>
                  <a:pt x="9342" y="9378"/>
                  <a:pt x="9249" y="9340"/>
                  <a:pt x="9155" y="9417"/>
                </a:cubicBezTo>
                <a:cubicBezTo>
                  <a:pt x="9003" y="9534"/>
                  <a:pt x="8876" y="9845"/>
                  <a:pt x="8796" y="10233"/>
                </a:cubicBezTo>
                <a:cubicBezTo>
                  <a:pt x="8770" y="10350"/>
                  <a:pt x="8756" y="10486"/>
                  <a:pt x="8743" y="10602"/>
                </a:cubicBezTo>
                <a:cubicBezTo>
                  <a:pt x="8736" y="10641"/>
                  <a:pt x="8730" y="10699"/>
                  <a:pt x="8723" y="10758"/>
                </a:cubicBezTo>
                <a:cubicBezTo>
                  <a:pt x="8710" y="10932"/>
                  <a:pt x="8696" y="11127"/>
                  <a:pt x="8703" y="11321"/>
                </a:cubicBezTo>
                <a:cubicBezTo>
                  <a:pt x="8703" y="11457"/>
                  <a:pt x="8710" y="11593"/>
                  <a:pt x="8723" y="11748"/>
                </a:cubicBezTo>
                <a:cubicBezTo>
                  <a:pt x="8723" y="11787"/>
                  <a:pt x="8730" y="11845"/>
                  <a:pt x="8736" y="11884"/>
                </a:cubicBezTo>
                <a:cubicBezTo>
                  <a:pt x="8770" y="12176"/>
                  <a:pt x="8810" y="12350"/>
                  <a:pt x="8876" y="12583"/>
                </a:cubicBezTo>
                <a:cubicBezTo>
                  <a:pt x="8883" y="12622"/>
                  <a:pt x="8896" y="12642"/>
                  <a:pt x="8909" y="12681"/>
                </a:cubicBezTo>
                <a:cubicBezTo>
                  <a:pt x="8949" y="12778"/>
                  <a:pt x="8982" y="12875"/>
                  <a:pt x="9029" y="12933"/>
                </a:cubicBezTo>
                <a:cubicBezTo>
                  <a:pt x="9102" y="13050"/>
                  <a:pt x="9182" y="13127"/>
                  <a:pt x="9269" y="13108"/>
                </a:cubicBezTo>
                <a:cubicBezTo>
                  <a:pt x="9382" y="13088"/>
                  <a:pt x="9488" y="12991"/>
                  <a:pt x="9561" y="12758"/>
                </a:cubicBezTo>
                <a:cubicBezTo>
                  <a:pt x="9588" y="12545"/>
                  <a:pt x="9628" y="12350"/>
                  <a:pt x="9654" y="12137"/>
                </a:cubicBezTo>
                <a:close/>
                <a:moveTo>
                  <a:pt x="9362" y="21499"/>
                </a:moveTo>
                <a:cubicBezTo>
                  <a:pt x="9428" y="21499"/>
                  <a:pt x="9495" y="21441"/>
                  <a:pt x="9555" y="21344"/>
                </a:cubicBezTo>
                <a:cubicBezTo>
                  <a:pt x="9568" y="21324"/>
                  <a:pt x="9575" y="21305"/>
                  <a:pt x="9588" y="21266"/>
                </a:cubicBezTo>
                <a:cubicBezTo>
                  <a:pt x="9621" y="21247"/>
                  <a:pt x="9654" y="21208"/>
                  <a:pt x="9688" y="21150"/>
                </a:cubicBezTo>
                <a:cubicBezTo>
                  <a:pt x="9768" y="20994"/>
                  <a:pt x="9841" y="20761"/>
                  <a:pt x="9861" y="20489"/>
                </a:cubicBezTo>
                <a:cubicBezTo>
                  <a:pt x="9887" y="20062"/>
                  <a:pt x="9894" y="19635"/>
                  <a:pt x="9854" y="19188"/>
                </a:cubicBezTo>
                <a:cubicBezTo>
                  <a:pt x="9821" y="18858"/>
                  <a:pt x="9768" y="18566"/>
                  <a:pt x="9701" y="18294"/>
                </a:cubicBezTo>
                <a:cubicBezTo>
                  <a:pt x="9681" y="18178"/>
                  <a:pt x="9661" y="18061"/>
                  <a:pt x="9621" y="17964"/>
                </a:cubicBezTo>
                <a:cubicBezTo>
                  <a:pt x="9595" y="17906"/>
                  <a:pt x="9568" y="17847"/>
                  <a:pt x="9541" y="17789"/>
                </a:cubicBezTo>
                <a:cubicBezTo>
                  <a:pt x="9481" y="17692"/>
                  <a:pt x="9422" y="17634"/>
                  <a:pt x="9348" y="17634"/>
                </a:cubicBezTo>
                <a:cubicBezTo>
                  <a:pt x="9335" y="17634"/>
                  <a:pt x="9315" y="17634"/>
                  <a:pt x="9302" y="17634"/>
                </a:cubicBezTo>
                <a:cubicBezTo>
                  <a:pt x="9255" y="17653"/>
                  <a:pt x="9202" y="17653"/>
                  <a:pt x="9155" y="17692"/>
                </a:cubicBezTo>
                <a:cubicBezTo>
                  <a:pt x="9109" y="17731"/>
                  <a:pt x="9069" y="17789"/>
                  <a:pt x="9029" y="17848"/>
                </a:cubicBezTo>
                <a:cubicBezTo>
                  <a:pt x="9016" y="17867"/>
                  <a:pt x="8996" y="17886"/>
                  <a:pt x="8982" y="17925"/>
                </a:cubicBezTo>
                <a:cubicBezTo>
                  <a:pt x="8929" y="18022"/>
                  <a:pt x="8876" y="18139"/>
                  <a:pt x="8836" y="18275"/>
                </a:cubicBezTo>
                <a:cubicBezTo>
                  <a:pt x="8809" y="18372"/>
                  <a:pt x="8776" y="18489"/>
                  <a:pt x="8756" y="18586"/>
                </a:cubicBezTo>
                <a:cubicBezTo>
                  <a:pt x="8730" y="18702"/>
                  <a:pt x="8716" y="18838"/>
                  <a:pt x="8696" y="18974"/>
                </a:cubicBezTo>
                <a:cubicBezTo>
                  <a:pt x="8690" y="19013"/>
                  <a:pt x="8683" y="19052"/>
                  <a:pt x="8683" y="19110"/>
                </a:cubicBezTo>
                <a:cubicBezTo>
                  <a:pt x="8670" y="19246"/>
                  <a:pt x="8663" y="19382"/>
                  <a:pt x="8663" y="19518"/>
                </a:cubicBezTo>
                <a:cubicBezTo>
                  <a:pt x="8663" y="19615"/>
                  <a:pt x="8670" y="19712"/>
                  <a:pt x="8670" y="19809"/>
                </a:cubicBezTo>
                <a:cubicBezTo>
                  <a:pt x="8676" y="19907"/>
                  <a:pt x="8676" y="20004"/>
                  <a:pt x="8690" y="20081"/>
                </a:cubicBezTo>
                <a:cubicBezTo>
                  <a:pt x="8710" y="20256"/>
                  <a:pt x="8736" y="20431"/>
                  <a:pt x="8770" y="20586"/>
                </a:cubicBezTo>
                <a:cubicBezTo>
                  <a:pt x="8796" y="20684"/>
                  <a:pt x="8823" y="20800"/>
                  <a:pt x="8856" y="20897"/>
                </a:cubicBezTo>
                <a:cubicBezTo>
                  <a:pt x="8889" y="20994"/>
                  <a:pt x="8929" y="21072"/>
                  <a:pt x="8962" y="21150"/>
                </a:cubicBezTo>
                <a:cubicBezTo>
                  <a:pt x="8976" y="21189"/>
                  <a:pt x="8996" y="21208"/>
                  <a:pt x="9009" y="21247"/>
                </a:cubicBezTo>
                <a:cubicBezTo>
                  <a:pt x="9049" y="21305"/>
                  <a:pt x="9095" y="21363"/>
                  <a:pt x="9142" y="21402"/>
                </a:cubicBezTo>
                <a:cubicBezTo>
                  <a:pt x="9189" y="21441"/>
                  <a:pt x="9242" y="21461"/>
                  <a:pt x="9288" y="21480"/>
                </a:cubicBezTo>
                <a:cubicBezTo>
                  <a:pt x="9322" y="21499"/>
                  <a:pt x="9342" y="21499"/>
                  <a:pt x="9362" y="21499"/>
                </a:cubicBezTo>
                <a:close/>
                <a:moveTo>
                  <a:pt x="11723" y="16682"/>
                </a:moveTo>
                <a:cubicBezTo>
                  <a:pt x="11657" y="16935"/>
                  <a:pt x="11610" y="17323"/>
                  <a:pt x="11657" y="17653"/>
                </a:cubicBezTo>
                <a:cubicBezTo>
                  <a:pt x="11697" y="17925"/>
                  <a:pt x="11737" y="18217"/>
                  <a:pt x="11777" y="18488"/>
                </a:cubicBezTo>
                <a:cubicBezTo>
                  <a:pt x="11717" y="18780"/>
                  <a:pt x="11677" y="19110"/>
                  <a:pt x="11683" y="19479"/>
                </a:cubicBezTo>
                <a:cubicBezTo>
                  <a:pt x="11697" y="19984"/>
                  <a:pt x="11763" y="20392"/>
                  <a:pt x="11870" y="20781"/>
                </a:cubicBezTo>
                <a:cubicBezTo>
                  <a:pt x="11956" y="21091"/>
                  <a:pt x="12076" y="21305"/>
                  <a:pt x="12209" y="21422"/>
                </a:cubicBezTo>
                <a:cubicBezTo>
                  <a:pt x="12375" y="21577"/>
                  <a:pt x="12541" y="21499"/>
                  <a:pt x="12694" y="21286"/>
                </a:cubicBezTo>
                <a:cubicBezTo>
                  <a:pt x="12914" y="20994"/>
                  <a:pt x="13074" y="20314"/>
                  <a:pt x="13107" y="19635"/>
                </a:cubicBezTo>
                <a:cubicBezTo>
                  <a:pt x="13127" y="19227"/>
                  <a:pt x="13134" y="18799"/>
                  <a:pt x="13087" y="18391"/>
                </a:cubicBezTo>
                <a:cubicBezTo>
                  <a:pt x="13040" y="17983"/>
                  <a:pt x="12961" y="17595"/>
                  <a:pt x="12861" y="17284"/>
                </a:cubicBezTo>
                <a:cubicBezTo>
                  <a:pt x="12641" y="16624"/>
                  <a:pt x="12329" y="16332"/>
                  <a:pt x="12023" y="16255"/>
                </a:cubicBezTo>
                <a:cubicBezTo>
                  <a:pt x="11903" y="16216"/>
                  <a:pt x="11790" y="16429"/>
                  <a:pt x="11723" y="16682"/>
                </a:cubicBezTo>
                <a:close/>
                <a:moveTo>
                  <a:pt x="11996" y="8465"/>
                </a:moveTo>
                <a:cubicBezTo>
                  <a:pt x="11956" y="8504"/>
                  <a:pt x="11910" y="8563"/>
                  <a:pt x="11870" y="8621"/>
                </a:cubicBezTo>
                <a:cubicBezTo>
                  <a:pt x="11830" y="8679"/>
                  <a:pt x="11796" y="8776"/>
                  <a:pt x="11763" y="8854"/>
                </a:cubicBezTo>
                <a:cubicBezTo>
                  <a:pt x="11757" y="8873"/>
                  <a:pt x="11757" y="8873"/>
                  <a:pt x="11750" y="8893"/>
                </a:cubicBezTo>
                <a:cubicBezTo>
                  <a:pt x="11723" y="8970"/>
                  <a:pt x="11703" y="9068"/>
                  <a:pt x="11683" y="9145"/>
                </a:cubicBezTo>
                <a:cubicBezTo>
                  <a:pt x="11677" y="9165"/>
                  <a:pt x="11677" y="9184"/>
                  <a:pt x="11670" y="9204"/>
                </a:cubicBezTo>
                <a:cubicBezTo>
                  <a:pt x="11650" y="9301"/>
                  <a:pt x="11637" y="9417"/>
                  <a:pt x="11623" y="9514"/>
                </a:cubicBezTo>
                <a:cubicBezTo>
                  <a:pt x="11623" y="9534"/>
                  <a:pt x="11617" y="9553"/>
                  <a:pt x="11617" y="9573"/>
                </a:cubicBezTo>
                <a:cubicBezTo>
                  <a:pt x="11610" y="9689"/>
                  <a:pt x="11604" y="9806"/>
                  <a:pt x="11604" y="9922"/>
                </a:cubicBezTo>
                <a:cubicBezTo>
                  <a:pt x="11610" y="10019"/>
                  <a:pt x="11610" y="10117"/>
                  <a:pt x="11617" y="10214"/>
                </a:cubicBezTo>
                <a:cubicBezTo>
                  <a:pt x="11630" y="10350"/>
                  <a:pt x="11650" y="10486"/>
                  <a:pt x="11683" y="10583"/>
                </a:cubicBezTo>
                <a:cubicBezTo>
                  <a:pt x="11703" y="10660"/>
                  <a:pt x="11723" y="10738"/>
                  <a:pt x="11750" y="10777"/>
                </a:cubicBezTo>
                <a:cubicBezTo>
                  <a:pt x="11783" y="10874"/>
                  <a:pt x="11830" y="10932"/>
                  <a:pt x="11876" y="10971"/>
                </a:cubicBezTo>
                <a:cubicBezTo>
                  <a:pt x="11896" y="10991"/>
                  <a:pt x="11923" y="10991"/>
                  <a:pt x="11943" y="11010"/>
                </a:cubicBezTo>
                <a:cubicBezTo>
                  <a:pt x="11996" y="11224"/>
                  <a:pt x="12063" y="11379"/>
                  <a:pt x="12136" y="11535"/>
                </a:cubicBezTo>
                <a:cubicBezTo>
                  <a:pt x="12162" y="11593"/>
                  <a:pt x="12189" y="11632"/>
                  <a:pt x="12216" y="11671"/>
                </a:cubicBezTo>
                <a:cubicBezTo>
                  <a:pt x="12269" y="11748"/>
                  <a:pt x="12329" y="11826"/>
                  <a:pt x="12389" y="11845"/>
                </a:cubicBezTo>
                <a:cubicBezTo>
                  <a:pt x="12455" y="11904"/>
                  <a:pt x="12522" y="11904"/>
                  <a:pt x="12588" y="11845"/>
                </a:cubicBezTo>
                <a:cubicBezTo>
                  <a:pt x="12655" y="11787"/>
                  <a:pt x="12708" y="11690"/>
                  <a:pt x="12754" y="11554"/>
                </a:cubicBezTo>
                <a:cubicBezTo>
                  <a:pt x="12801" y="11418"/>
                  <a:pt x="12834" y="11263"/>
                  <a:pt x="12854" y="11068"/>
                </a:cubicBezTo>
                <a:cubicBezTo>
                  <a:pt x="12874" y="10874"/>
                  <a:pt x="12874" y="10680"/>
                  <a:pt x="12854" y="10486"/>
                </a:cubicBezTo>
                <a:cubicBezTo>
                  <a:pt x="12828" y="9883"/>
                  <a:pt x="12761" y="9281"/>
                  <a:pt x="12608" y="8854"/>
                </a:cubicBezTo>
                <a:cubicBezTo>
                  <a:pt x="12575" y="8757"/>
                  <a:pt x="12542" y="8679"/>
                  <a:pt x="12502" y="8601"/>
                </a:cubicBezTo>
                <a:cubicBezTo>
                  <a:pt x="12462" y="8524"/>
                  <a:pt x="12422" y="8485"/>
                  <a:pt x="12382" y="8446"/>
                </a:cubicBezTo>
                <a:cubicBezTo>
                  <a:pt x="12329" y="8388"/>
                  <a:pt x="12262" y="8368"/>
                  <a:pt x="12209" y="8349"/>
                </a:cubicBezTo>
                <a:cubicBezTo>
                  <a:pt x="12149" y="8329"/>
                  <a:pt x="12089" y="8368"/>
                  <a:pt x="12029" y="8407"/>
                </a:cubicBezTo>
                <a:cubicBezTo>
                  <a:pt x="12023" y="8427"/>
                  <a:pt x="12009" y="8446"/>
                  <a:pt x="11996" y="8465"/>
                </a:cubicBezTo>
                <a:close/>
                <a:moveTo>
                  <a:pt x="11750" y="1045"/>
                </a:moveTo>
                <a:cubicBezTo>
                  <a:pt x="11677" y="1337"/>
                  <a:pt x="11630" y="1667"/>
                  <a:pt x="11584" y="1997"/>
                </a:cubicBezTo>
                <a:cubicBezTo>
                  <a:pt x="11550" y="2250"/>
                  <a:pt x="11577" y="2619"/>
                  <a:pt x="11623" y="2852"/>
                </a:cubicBezTo>
                <a:cubicBezTo>
                  <a:pt x="11663" y="3065"/>
                  <a:pt x="11743" y="3240"/>
                  <a:pt x="11823" y="3337"/>
                </a:cubicBezTo>
                <a:cubicBezTo>
                  <a:pt x="11830" y="3415"/>
                  <a:pt x="11830" y="3512"/>
                  <a:pt x="11836" y="3590"/>
                </a:cubicBezTo>
                <a:cubicBezTo>
                  <a:pt x="11856" y="3784"/>
                  <a:pt x="11890" y="3940"/>
                  <a:pt x="11936" y="4076"/>
                </a:cubicBezTo>
                <a:cubicBezTo>
                  <a:pt x="12009" y="4328"/>
                  <a:pt x="12136" y="4542"/>
                  <a:pt x="12249" y="4600"/>
                </a:cubicBezTo>
                <a:cubicBezTo>
                  <a:pt x="12355" y="4658"/>
                  <a:pt x="12422" y="4658"/>
                  <a:pt x="12528" y="4600"/>
                </a:cubicBezTo>
                <a:cubicBezTo>
                  <a:pt x="12588" y="4581"/>
                  <a:pt x="12648" y="4503"/>
                  <a:pt x="12708" y="4425"/>
                </a:cubicBezTo>
                <a:cubicBezTo>
                  <a:pt x="12828" y="4270"/>
                  <a:pt x="12921" y="3978"/>
                  <a:pt x="12987" y="3648"/>
                </a:cubicBezTo>
                <a:cubicBezTo>
                  <a:pt x="13060" y="3299"/>
                  <a:pt x="13087" y="2930"/>
                  <a:pt x="13100" y="2522"/>
                </a:cubicBezTo>
                <a:cubicBezTo>
                  <a:pt x="13114" y="2211"/>
                  <a:pt x="13100" y="1881"/>
                  <a:pt x="13074" y="1589"/>
                </a:cubicBezTo>
                <a:cubicBezTo>
                  <a:pt x="13047" y="1201"/>
                  <a:pt x="12981" y="832"/>
                  <a:pt x="12887" y="560"/>
                </a:cubicBezTo>
                <a:cubicBezTo>
                  <a:pt x="12848" y="424"/>
                  <a:pt x="12794" y="307"/>
                  <a:pt x="12734" y="230"/>
                </a:cubicBezTo>
                <a:cubicBezTo>
                  <a:pt x="12635" y="94"/>
                  <a:pt x="12568" y="35"/>
                  <a:pt x="12455" y="16"/>
                </a:cubicBezTo>
                <a:cubicBezTo>
                  <a:pt x="12322" y="-23"/>
                  <a:pt x="12189" y="94"/>
                  <a:pt x="12063" y="249"/>
                </a:cubicBezTo>
                <a:cubicBezTo>
                  <a:pt x="11936" y="385"/>
                  <a:pt x="11836" y="715"/>
                  <a:pt x="11750" y="1045"/>
                </a:cubicBezTo>
                <a:close/>
                <a:moveTo>
                  <a:pt x="15508" y="3823"/>
                </a:moveTo>
                <a:cubicBezTo>
                  <a:pt x="15568" y="3726"/>
                  <a:pt x="15608" y="3590"/>
                  <a:pt x="15641" y="3435"/>
                </a:cubicBezTo>
                <a:cubicBezTo>
                  <a:pt x="15661" y="3337"/>
                  <a:pt x="15675" y="3240"/>
                  <a:pt x="15695" y="3143"/>
                </a:cubicBezTo>
                <a:cubicBezTo>
                  <a:pt x="15721" y="2968"/>
                  <a:pt x="15755" y="2794"/>
                  <a:pt x="15761" y="2619"/>
                </a:cubicBezTo>
                <a:cubicBezTo>
                  <a:pt x="15794" y="2172"/>
                  <a:pt x="15788" y="1706"/>
                  <a:pt x="15701" y="1317"/>
                </a:cubicBezTo>
                <a:cubicBezTo>
                  <a:pt x="15648" y="1065"/>
                  <a:pt x="15602" y="948"/>
                  <a:pt x="15522" y="773"/>
                </a:cubicBezTo>
                <a:cubicBezTo>
                  <a:pt x="15508" y="754"/>
                  <a:pt x="15502" y="735"/>
                  <a:pt x="15488" y="715"/>
                </a:cubicBezTo>
                <a:cubicBezTo>
                  <a:pt x="15449" y="657"/>
                  <a:pt x="15409" y="599"/>
                  <a:pt x="15369" y="579"/>
                </a:cubicBezTo>
                <a:cubicBezTo>
                  <a:pt x="15355" y="560"/>
                  <a:pt x="15342" y="560"/>
                  <a:pt x="15329" y="560"/>
                </a:cubicBezTo>
                <a:cubicBezTo>
                  <a:pt x="15329" y="560"/>
                  <a:pt x="15329" y="540"/>
                  <a:pt x="15322" y="540"/>
                </a:cubicBezTo>
                <a:cubicBezTo>
                  <a:pt x="15276" y="307"/>
                  <a:pt x="15189" y="94"/>
                  <a:pt x="15096" y="35"/>
                </a:cubicBezTo>
                <a:cubicBezTo>
                  <a:pt x="14996" y="-23"/>
                  <a:pt x="14890" y="-23"/>
                  <a:pt x="14803" y="152"/>
                </a:cubicBezTo>
                <a:cubicBezTo>
                  <a:pt x="14717" y="307"/>
                  <a:pt x="14657" y="521"/>
                  <a:pt x="14630" y="812"/>
                </a:cubicBezTo>
                <a:cubicBezTo>
                  <a:pt x="14630" y="851"/>
                  <a:pt x="14624" y="871"/>
                  <a:pt x="14624" y="909"/>
                </a:cubicBezTo>
                <a:cubicBezTo>
                  <a:pt x="14457" y="1473"/>
                  <a:pt x="14431" y="2327"/>
                  <a:pt x="14564" y="2968"/>
                </a:cubicBezTo>
                <a:cubicBezTo>
                  <a:pt x="14644" y="3337"/>
                  <a:pt x="14757" y="3609"/>
                  <a:pt x="14896" y="3726"/>
                </a:cubicBezTo>
                <a:cubicBezTo>
                  <a:pt x="14963" y="3784"/>
                  <a:pt x="15029" y="3804"/>
                  <a:pt x="15096" y="3804"/>
                </a:cubicBezTo>
                <a:cubicBezTo>
                  <a:pt x="15129" y="3881"/>
                  <a:pt x="15169" y="3940"/>
                  <a:pt x="15209" y="3978"/>
                </a:cubicBezTo>
                <a:cubicBezTo>
                  <a:pt x="15262" y="4017"/>
                  <a:pt x="15309" y="4037"/>
                  <a:pt x="15362" y="3998"/>
                </a:cubicBezTo>
                <a:cubicBezTo>
                  <a:pt x="15422" y="3940"/>
                  <a:pt x="15469" y="3901"/>
                  <a:pt x="15508" y="3823"/>
                </a:cubicBezTo>
                <a:close/>
                <a:moveTo>
                  <a:pt x="15435" y="12137"/>
                </a:moveTo>
                <a:cubicBezTo>
                  <a:pt x="15435" y="12117"/>
                  <a:pt x="15442" y="12098"/>
                  <a:pt x="15442" y="12078"/>
                </a:cubicBezTo>
                <a:cubicBezTo>
                  <a:pt x="15442" y="12059"/>
                  <a:pt x="15442" y="12040"/>
                  <a:pt x="15442" y="12020"/>
                </a:cubicBezTo>
                <a:cubicBezTo>
                  <a:pt x="15555" y="11923"/>
                  <a:pt x="15648" y="11690"/>
                  <a:pt x="15708" y="11399"/>
                </a:cubicBezTo>
                <a:cubicBezTo>
                  <a:pt x="15728" y="11301"/>
                  <a:pt x="15741" y="11185"/>
                  <a:pt x="15755" y="11068"/>
                </a:cubicBezTo>
                <a:cubicBezTo>
                  <a:pt x="15755" y="11049"/>
                  <a:pt x="15761" y="11010"/>
                  <a:pt x="15761" y="10991"/>
                </a:cubicBezTo>
                <a:cubicBezTo>
                  <a:pt x="15781" y="10738"/>
                  <a:pt x="15781" y="10563"/>
                  <a:pt x="15761" y="10291"/>
                </a:cubicBezTo>
                <a:cubicBezTo>
                  <a:pt x="15755" y="10175"/>
                  <a:pt x="15735" y="10078"/>
                  <a:pt x="15715" y="9981"/>
                </a:cubicBezTo>
                <a:cubicBezTo>
                  <a:pt x="15701" y="9922"/>
                  <a:pt x="15668" y="9806"/>
                  <a:pt x="15655" y="9748"/>
                </a:cubicBezTo>
                <a:cubicBezTo>
                  <a:pt x="15635" y="9670"/>
                  <a:pt x="15602" y="9612"/>
                  <a:pt x="15575" y="9573"/>
                </a:cubicBezTo>
                <a:cubicBezTo>
                  <a:pt x="15542" y="9514"/>
                  <a:pt x="15502" y="9476"/>
                  <a:pt x="15469" y="9437"/>
                </a:cubicBezTo>
                <a:cubicBezTo>
                  <a:pt x="15435" y="9417"/>
                  <a:pt x="15395" y="9398"/>
                  <a:pt x="15362" y="9398"/>
                </a:cubicBezTo>
                <a:cubicBezTo>
                  <a:pt x="15329" y="9398"/>
                  <a:pt x="15289" y="9417"/>
                  <a:pt x="15256" y="9437"/>
                </a:cubicBezTo>
                <a:cubicBezTo>
                  <a:pt x="15236" y="9456"/>
                  <a:pt x="15222" y="9476"/>
                  <a:pt x="15209" y="9495"/>
                </a:cubicBezTo>
                <a:cubicBezTo>
                  <a:pt x="15123" y="9378"/>
                  <a:pt x="15029" y="9340"/>
                  <a:pt x="14936" y="9417"/>
                </a:cubicBezTo>
                <a:cubicBezTo>
                  <a:pt x="14783" y="9534"/>
                  <a:pt x="14657" y="9845"/>
                  <a:pt x="14577" y="10233"/>
                </a:cubicBezTo>
                <a:cubicBezTo>
                  <a:pt x="14550" y="10350"/>
                  <a:pt x="14537" y="10486"/>
                  <a:pt x="14524" y="10602"/>
                </a:cubicBezTo>
                <a:cubicBezTo>
                  <a:pt x="14517" y="10641"/>
                  <a:pt x="14511" y="10699"/>
                  <a:pt x="14504" y="10758"/>
                </a:cubicBezTo>
                <a:cubicBezTo>
                  <a:pt x="14491" y="10932"/>
                  <a:pt x="14477" y="11127"/>
                  <a:pt x="14484" y="11321"/>
                </a:cubicBezTo>
                <a:cubicBezTo>
                  <a:pt x="14484" y="11457"/>
                  <a:pt x="14491" y="11593"/>
                  <a:pt x="14504" y="11748"/>
                </a:cubicBezTo>
                <a:cubicBezTo>
                  <a:pt x="14504" y="11787"/>
                  <a:pt x="14511" y="11845"/>
                  <a:pt x="14517" y="11884"/>
                </a:cubicBezTo>
                <a:cubicBezTo>
                  <a:pt x="14551" y="12176"/>
                  <a:pt x="14590" y="12350"/>
                  <a:pt x="14657" y="12583"/>
                </a:cubicBezTo>
                <a:cubicBezTo>
                  <a:pt x="14664" y="12622"/>
                  <a:pt x="14677" y="12642"/>
                  <a:pt x="14690" y="12681"/>
                </a:cubicBezTo>
                <a:cubicBezTo>
                  <a:pt x="14730" y="12778"/>
                  <a:pt x="14763" y="12875"/>
                  <a:pt x="14810" y="12933"/>
                </a:cubicBezTo>
                <a:cubicBezTo>
                  <a:pt x="14883" y="13050"/>
                  <a:pt x="14963" y="13127"/>
                  <a:pt x="15049" y="13108"/>
                </a:cubicBezTo>
                <a:cubicBezTo>
                  <a:pt x="15163" y="13088"/>
                  <a:pt x="15269" y="12991"/>
                  <a:pt x="15342" y="12758"/>
                </a:cubicBezTo>
                <a:cubicBezTo>
                  <a:pt x="15375" y="12545"/>
                  <a:pt x="15415" y="12350"/>
                  <a:pt x="15435" y="12137"/>
                </a:cubicBezTo>
                <a:close/>
                <a:moveTo>
                  <a:pt x="15143" y="21499"/>
                </a:moveTo>
                <a:cubicBezTo>
                  <a:pt x="15209" y="21499"/>
                  <a:pt x="15276" y="21441"/>
                  <a:pt x="15336" y="21344"/>
                </a:cubicBezTo>
                <a:cubicBezTo>
                  <a:pt x="15349" y="21324"/>
                  <a:pt x="15355" y="21305"/>
                  <a:pt x="15369" y="21266"/>
                </a:cubicBezTo>
                <a:cubicBezTo>
                  <a:pt x="15402" y="21247"/>
                  <a:pt x="15435" y="21208"/>
                  <a:pt x="15469" y="21150"/>
                </a:cubicBezTo>
                <a:cubicBezTo>
                  <a:pt x="15548" y="20994"/>
                  <a:pt x="15622" y="20761"/>
                  <a:pt x="15641" y="20489"/>
                </a:cubicBezTo>
                <a:cubicBezTo>
                  <a:pt x="15668" y="20062"/>
                  <a:pt x="15675" y="19635"/>
                  <a:pt x="15635" y="19188"/>
                </a:cubicBezTo>
                <a:cubicBezTo>
                  <a:pt x="15602" y="18858"/>
                  <a:pt x="15548" y="18566"/>
                  <a:pt x="15482" y="18294"/>
                </a:cubicBezTo>
                <a:cubicBezTo>
                  <a:pt x="15462" y="18178"/>
                  <a:pt x="15442" y="18061"/>
                  <a:pt x="15402" y="17964"/>
                </a:cubicBezTo>
                <a:cubicBezTo>
                  <a:pt x="15375" y="17906"/>
                  <a:pt x="15349" y="17847"/>
                  <a:pt x="15322" y="17789"/>
                </a:cubicBezTo>
                <a:cubicBezTo>
                  <a:pt x="15262" y="17692"/>
                  <a:pt x="15202" y="17634"/>
                  <a:pt x="15129" y="17634"/>
                </a:cubicBezTo>
                <a:cubicBezTo>
                  <a:pt x="15116" y="17634"/>
                  <a:pt x="15096" y="17634"/>
                  <a:pt x="15083" y="17634"/>
                </a:cubicBezTo>
                <a:cubicBezTo>
                  <a:pt x="15036" y="17653"/>
                  <a:pt x="14983" y="17653"/>
                  <a:pt x="14936" y="17692"/>
                </a:cubicBezTo>
                <a:cubicBezTo>
                  <a:pt x="14890" y="17731"/>
                  <a:pt x="14850" y="17789"/>
                  <a:pt x="14810" y="17848"/>
                </a:cubicBezTo>
                <a:cubicBezTo>
                  <a:pt x="14797" y="17867"/>
                  <a:pt x="14777" y="17886"/>
                  <a:pt x="14763" y="17925"/>
                </a:cubicBezTo>
                <a:cubicBezTo>
                  <a:pt x="14710" y="18022"/>
                  <a:pt x="14657" y="18139"/>
                  <a:pt x="14617" y="18275"/>
                </a:cubicBezTo>
                <a:cubicBezTo>
                  <a:pt x="14590" y="18372"/>
                  <a:pt x="14557" y="18489"/>
                  <a:pt x="14537" y="18586"/>
                </a:cubicBezTo>
                <a:cubicBezTo>
                  <a:pt x="14510" y="18702"/>
                  <a:pt x="14497" y="18838"/>
                  <a:pt x="14477" y="18974"/>
                </a:cubicBezTo>
                <a:cubicBezTo>
                  <a:pt x="14471" y="19013"/>
                  <a:pt x="14464" y="19052"/>
                  <a:pt x="14464" y="19110"/>
                </a:cubicBezTo>
                <a:cubicBezTo>
                  <a:pt x="14451" y="19246"/>
                  <a:pt x="14444" y="19382"/>
                  <a:pt x="14444" y="19518"/>
                </a:cubicBezTo>
                <a:cubicBezTo>
                  <a:pt x="14444" y="19615"/>
                  <a:pt x="14451" y="19712"/>
                  <a:pt x="14451" y="19809"/>
                </a:cubicBezTo>
                <a:cubicBezTo>
                  <a:pt x="14457" y="19907"/>
                  <a:pt x="14457" y="20004"/>
                  <a:pt x="14471" y="20081"/>
                </a:cubicBezTo>
                <a:cubicBezTo>
                  <a:pt x="14490" y="20256"/>
                  <a:pt x="14517" y="20431"/>
                  <a:pt x="14550" y="20586"/>
                </a:cubicBezTo>
                <a:cubicBezTo>
                  <a:pt x="14577" y="20684"/>
                  <a:pt x="14604" y="20800"/>
                  <a:pt x="14637" y="20897"/>
                </a:cubicBezTo>
                <a:cubicBezTo>
                  <a:pt x="14670" y="20994"/>
                  <a:pt x="14710" y="21072"/>
                  <a:pt x="14743" y="21150"/>
                </a:cubicBezTo>
                <a:cubicBezTo>
                  <a:pt x="14757" y="21189"/>
                  <a:pt x="14777" y="21208"/>
                  <a:pt x="14790" y="21247"/>
                </a:cubicBezTo>
                <a:cubicBezTo>
                  <a:pt x="14830" y="21305"/>
                  <a:pt x="14876" y="21363"/>
                  <a:pt x="14923" y="21402"/>
                </a:cubicBezTo>
                <a:cubicBezTo>
                  <a:pt x="14969" y="21441"/>
                  <a:pt x="15023" y="21461"/>
                  <a:pt x="15069" y="21480"/>
                </a:cubicBezTo>
                <a:cubicBezTo>
                  <a:pt x="15103" y="21499"/>
                  <a:pt x="15123" y="21499"/>
                  <a:pt x="15143" y="21499"/>
                </a:cubicBezTo>
                <a:close/>
                <a:moveTo>
                  <a:pt x="17504" y="16682"/>
                </a:moveTo>
                <a:cubicBezTo>
                  <a:pt x="17438" y="16935"/>
                  <a:pt x="17391" y="17323"/>
                  <a:pt x="17438" y="17653"/>
                </a:cubicBezTo>
                <a:cubicBezTo>
                  <a:pt x="17478" y="17925"/>
                  <a:pt x="17517" y="18217"/>
                  <a:pt x="17557" y="18488"/>
                </a:cubicBezTo>
                <a:cubicBezTo>
                  <a:pt x="17497" y="18780"/>
                  <a:pt x="17458" y="19110"/>
                  <a:pt x="17464" y="19479"/>
                </a:cubicBezTo>
                <a:cubicBezTo>
                  <a:pt x="17478" y="19984"/>
                  <a:pt x="17544" y="20392"/>
                  <a:pt x="17650" y="20781"/>
                </a:cubicBezTo>
                <a:cubicBezTo>
                  <a:pt x="17737" y="21091"/>
                  <a:pt x="17857" y="21305"/>
                  <a:pt x="17990" y="21422"/>
                </a:cubicBezTo>
                <a:cubicBezTo>
                  <a:pt x="18156" y="21577"/>
                  <a:pt x="18322" y="21499"/>
                  <a:pt x="18475" y="21286"/>
                </a:cubicBezTo>
                <a:cubicBezTo>
                  <a:pt x="18695" y="20994"/>
                  <a:pt x="18854" y="20314"/>
                  <a:pt x="18888" y="19635"/>
                </a:cubicBezTo>
                <a:cubicBezTo>
                  <a:pt x="18908" y="19227"/>
                  <a:pt x="18914" y="18799"/>
                  <a:pt x="18868" y="18391"/>
                </a:cubicBezTo>
                <a:cubicBezTo>
                  <a:pt x="18821" y="17983"/>
                  <a:pt x="18741" y="17595"/>
                  <a:pt x="18642" y="17284"/>
                </a:cubicBezTo>
                <a:cubicBezTo>
                  <a:pt x="18422" y="16624"/>
                  <a:pt x="18109" y="16332"/>
                  <a:pt x="17803" y="16255"/>
                </a:cubicBezTo>
                <a:cubicBezTo>
                  <a:pt x="17690" y="16216"/>
                  <a:pt x="17577" y="16429"/>
                  <a:pt x="17504" y="16682"/>
                </a:cubicBezTo>
                <a:close/>
                <a:moveTo>
                  <a:pt x="17784" y="8465"/>
                </a:moveTo>
                <a:cubicBezTo>
                  <a:pt x="17744" y="8504"/>
                  <a:pt x="17697" y="8563"/>
                  <a:pt x="17657" y="8621"/>
                </a:cubicBezTo>
                <a:cubicBezTo>
                  <a:pt x="17617" y="8679"/>
                  <a:pt x="17584" y="8776"/>
                  <a:pt x="17551" y="8854"/>
                </a:cubicBezTo>
                <a:cubicBezTo>
                  <a:pt x="17544" y="8873"/>
                  <a:pt x="17544" y="8873"/>
                  <a:pt x="17537" y="8893"/>
                </a:cubicBezTo>
                <a:cubicBezTo>
                  <a:pt x="17511" y="8970"/>
                  <a:pt x="17491" y="9068"/>
                  <a:pt x="17471" y="9145"/>
                </a:cubicBezTo>
                <a:cubicBezTo>
                  <a:pt x="17464" y="9165"/>
                  <a:pt x="17464" y="9184"/>
                  <a:pt x="17458" y="9204"/>
                </a:cubicBezTo>
                <a:cubicBezTo>
                  <a:pt x="17438" y="9301"/>
                  <a:pt x="17424" y="9417"/>
                  <a:pt x="17411" y="9514"/>
                </a:cubicBezTo>
                <a:cubicBezTo>
                  <a:pt x="17411" y="9534"/>
                  <a:pt x="17404" y="9553"/>
                  <a:pt x="17404" y="9573"/>
                </a:cubicBezTo>
                <a:cubicBezTo>
                  <a:pt x="17398" y="9689"/>
                  <a:pt x="17391" y="9806"/>
                  <a:pt x="17391" y="9922"/>
                </a:cubicBezTo>
                <a:cubicBezTo>
                  <a:pt x="17398" y="10019"/>
                  <a:pt x="17398" y="10117"/>
                  <a:pt x="17404" y="10214"/>
                </a:cubicBezTo>
                <a:cubicBezTo>
                  <a:pt x="17418" y="10350"/>
                  <a:pt x="17438" y="10486"/>
                  <a:pt x="17471" y="10583"/>
                </a:cubicBezTo>
                <a:cubicBezTo>
                  <a:pt x="17491" y="10660"/>
                  <a:pt x="17511" y="10738"/>
                  <a:pt x="17537" y="10777"/>
                </a:cubicBezTo>
                <a:cubicBezTo>
                  <a:pt x="17571" y="10874"/>
                  <a:pt x="17617" y="10932"/>
                  <a:pt x="17664" y="10971"/>
                </a:cubicBezTo>
                <a:cubicBezTo>
                  <a:pt x="17684" y="10991"/>
                  <a:pt x="17710" y="10991"/>
                  <a:pt x="17730" y="11010"/>
                </a:cubicBezTo>
                <a:cubicBezTo>
                  <a:pt x="17784" y="11224"/>
                  <a:pt x="17850" y="11379"/>
                  <a:pt x="17923" y="11535"/>
                </a:cubicBezTo>
                <a:cubicBezTo>
                  <a:pt x="17950" y="11593"/>
                  <a:pt x="17976" y="11632"/>
                  <a:pt x="18003" y="11671"/>
                </a:cubicBezTo>
                <a:cubicBezTo>
                  <a:pt x="18056" y="11748"/>
                  <a:pt x="18116" y="11826"/>
                  <a:pt x="18176" y="11845"/>
                </a:cubicBezTo>
                <a:cubicBezTo>
                  <a:pt x="18243" y="11904"/>
                  <a:pt x="18309" y="11904"/>
                  <a:pt x="18376" y="11845"/>
                </a:cubicBezTo>
                <a:cubicBezTo>
                  <a:pt x="18442" y="11787"/>
                  <a:pt x="18495" y="11690"/>
                  <a:pt x="18542" y="11554"/>
                </a:cubicBezTo>
                <a:cubicBezTo>
                  <a:pt x="18589" y="11418"/>
                  <a:pt x="18622" y="11263"/>
                  <a:pt x="18642" y="11068"/>
                </a:cubicBezTo>
                <a:cubicBezTo>
                  <a:pt x="18662" y="10874"/>
                  <a:pt x="18662" y="10680"/>
                  <a:pt x="18642" y="10486"/>
                </a:cubicBezTo>
                <a:cubicBezTo>
                  <a:pt x="18615" y="9883"/>
                  <a:pt x="18549" y="9281"/>
                  <a:pt x="18396" y="8854"/>
                </a:cubicBezTo>
                <a:cubicBezTo>
                  <a:pt x="18362" y="8757"/>
                  <a:pt x="18329" y="8679"/>
                  <a:pt x="18289" y="8601"/>
                </a:cubicBezTo>
                <a:cubicBezTo>
                  <a:pt x="18249" y="8524"/>
                  <a:pt x="18209" y="8485"/>
                  <a:pt x="18169" y="8446"/>
                </a:cubicBezTo>
                <a:cubicBezTo>
                  <a:pt x="18116" y="8388"/>
                  <a:pt x="18050" y="8368"/>
                  <a:pt x="17997" y="8349"/>
                </a:cubicBezTo>
                <a:cubicBezTo>
                  <a:pt x="17937" y="8329"/>
                  <a:pt x="17877" y="8368"/>
                  <a:pt x="17817" y="8407"/>
                </a:cubicBezTo>
                <a:cubicBezTo>
                  <a:pt x="17804" y="8427"/>
                  <a:pt x="17797" y="8446"/>
                  <a:pt x="17784" y="8465"/>
                </a:cubicBezTo>
                <a:close/>
                <a:moveTo>
                  <a:pt x="17537" y="1045"/>
                </a:moveTo>
                <a:cubicBezTo>
                  <a:pt x="17464" y="1337"/>
                  <a:pt x="17418" y="1667"/>
                  <a:pt x="17371" y="1997"/>
                </a:cubicBezTo>
                <a:cubicBezTo>
                  <a:pt x="17338" y="2250"/>
                  <a:pt x="17364" y="2619"/>
                  <a:pt x="17411" y="2852"/>
                </a:cubicBezTo>
                <a:cubicBezTo>
                  <a:pt x="17451" y="3065"/>
                  <a:pt x="17531" y="3240"/>
                  <a:pt x="17611" y="3337"/>
                </a:cubicBezTo>
                <a:cubicBezTo>
                  <a:pt x="17617" y="3415"/>
                  <a:pt x="17617" y="3512"/>
                  <a:pt x="17624" y="3590"/>
                </a:cubicBezTo>
                <a:cubicBezTo>
                  <a:pt x="17644" y="3784"/>
                  <a:pt x="17677" y="3940"/>
                  <a:pt x="17724" y="4076"/>
                </a:cubicBezTo>
                <a:cubicBezTo>
                  <a:pt x="17797" y="4328"/>
                  <a:pt x="17923" y="4542"/>
                  <a:pt x="18036" y="4600"/>
                </a:cubicBezTo>
                <a:cubicBezTo>
                  <a:pt x="18143" y="4658"/>
                  <a:pt x="18209" y="4658"/>
                  <a:pt x="18316" y="4600"/>
                </a:cubicBezTo>
                <a:cubicBezTo>
                  <a:pt x="18376" y="4581"/>
                  <a:pt x="18435" y="4503"/>
                  <a:pt x="18495" y="4425"/>
                </a:cubicBezTo>
                <a:cubicBezTo>
                  <a:pt x="18615" y="4270"/>
                  <a:pt x="18708" y="3978"/>
                  <a:pt x="18775" y="3648"/>
                </a:cubicBezTo>
                <a:cubicBezTo>
                  <a:pt x="18848" y="3299"/>
                  <a:pt x="18875" y="2930"/>
                  <a:pt x="18888" y="2522"/>
                </a:cubicBezTo>
                <a:cubicBezTo>
                  <a:pt x="18901" y="2211"/>
                  <a:pt x="18888" y="1881"/>
                  <a:pt x="18861" y="1589"/>
                </a:cubicBezTo>
                <a:cubicBezTo>
                  <a:pt x="18835" y="1201"/>
                  <a:pt x="18768" y="832"/>
                  <a:pt x="18675" y="560"/>
                </a:cubicBezTo>
                <a:cubicBezTo>
                  <a:pt x="18635" y="424"/>
                  <a:pt x="18582" y="307"/>
                  <a:pt x="18522" y="230"/>
                </a:cubicBezTo>
                <a:cubicBezTo>
                  <a:pt x="18422" y="94"/>
                  <a:pt x="18356" y="35"/>
                  <a:pt x="18243" y="16"/>
                </a:cubicBezTo>
                <a:cubicBezTo>
                  <a:pt x="18110" y="-23"/>
                  <a:pt x="17976" y="94"/>
                  <a:pt x="17850" y="249"/>
                </a:cubicBezTo>
                <a:cubicBezTo>
                  <a:pt x="17717" y="385"/>
                  <a:pt x="17624" y="715"/>
                  <a:pt x="17537" y="1045"/>
                </a:cubicBezTo>
                <a:close/>
                <a:moveTo>
                  <a:pt x="21296" y="3823"/>
                </a:moveTo>
                <a:cubicBezTo>
                  <a:pt x="21356" y="3726"/>
                  <a:pt x="21396" y="3590"/>
                  <a:pt x="21429" y="3435"/>
                </a:cubicBezTo>
                <a:cubicBezTo>
                  <a:pt x="21449" y="3337"/>
                  <a:pt x="21462" y="3240"/>
                  <a:pt x="21482" y="3143"/>
                </a:cubicBezTo>
                <a:cubicBezTo>
                  <a:pt x="21509" y="2968"/>
                  <a:pt x="21542" y="2794"/>
                  <a:pt x="21549" y="2619"/>
                </a:cubicBezTo>
                <a:cubicBezTo>
                  <a:pt x="21582" y="2172"/>
                  <a:pt x="21575" y="1706"/>
                  <a:pt x="21489" y="1317"/>
                </a:cubicBezTo>
                <a:cubicBezTo>
                  <a:pt x="21436" y="1065"/>
                  <a:pt x="21389" y="948"/>
                  <a:pt x="21309" y="773"/>
                </a:cubicBezTo>
                <a:cubicBezTo>
                  <a:pt x="21296" y="754"/>
                  <a:pt x="21289" y="735"/>
                  <a:pt x="21276" y="715"/>
                </a:cubicBezTo>
                <a:cubicBezTo>
                  <a:pt x="21236" y="657"/>
                  <a:pt x="21196" y="599"/>
                  <a:pt x="21156" y="579"/>
                </a:cubicBezTo>
                <a:cubicBezTo>
                  <a:pt x="21143" y="560"/>
                  <a:pt x="21130" y="560"/>
                  <a:pt x="21116" y="560"/>
                </a:cubicBezTo>
                <a:cubicBezTo>
                  <a:pt x="21116" y="560"/>
                  <a:pt x="21116" y="540"/>
                  <a:pt x="21110" y="540"/>
                </a:cubicBezTo>
                <a:cubicBezTo>
                  <a:pt x="21063" y="307"/>
                  <a:pt x="20977" y="94"/>
                  <a:pt x="20884" y="35"/>
                </a:cubicBezTo>
                <a:cubicBezTo>
                  <a:pt x="20784" y="-23"/>
                  <a:pt x="20677" y="-23"/>
                  <a:pt x="20591" y="152"/>
                </a:cubicBezTo>
                <a:cubicBezTo>
                  <a:pt x="20504" y="307"/>
                  <a:pt x="20444" y="521"/>
                  <a:pt x="20418" y="812"/>
                </a:cubicBezTo>
                <a:cubicBezTo>
                  <a:pt x="20418" y="851"/>
                  <a:pt x="20411" y="871"/>
                  <a:pt x="20411" y="909"/>
                </a:cubicBezTo>
                <a:cubicBezTo>
                  <a:pt x="20245" y="1473"/>
                  <a:pt x="20218" y="2327"/>
                  <a:pt x="20351" y="2968"/>
                </a:cubicBezTo>
                <a:cubicBezTo>
                  <a:pt x="20431" y="3337"/>
                  <a:pt x="20544" y="3609"/>
                  <a:pt x="20684" y="3726"/>
                </a:cubicBezTo>
                <a:cubicBezTo>
                  <a:pt x="20750" y="3784"/>
                  <a:pt x="20817" y="3804"/>
                  <a:pt x="20884" y="3804"/>
                </a:cubicBezTo>
                <a:cubicBezTo>
                  <a:pt x="20917" y="3881"/>
                  <a:pt x="20957" y="3940"/>
                  <a:pt x="20997" y="3978"/>
                </a:cubicBezTo>
                <a:cubicBezTo>
                  <a:pt x="21050" y="4017"/>
                  <a:pt x="21096" y="4037"/>
                  <a:pt x="21150" y="3998"/>
                </a:cubicBezTo>
                <a:cubicBezTo>
                  <a:pt x="21203" y="3940"/>
                  <a:pt x="21249" y="3901"/>
                  <a:pt x="21296" y="3823"/>
                </a:cubicBezTo>
                <a:close/>
                <a:moveTo>
                  <a:pt x="21223" y="12137"/>
                </a:moveTo>
                <a:cubicBezTo>
                  <a:pt x="21223" y="12117"/>
                  <a:pt x="21229" y="12098"/>
                  <a:pt x="21229" y="12078"/>
                </a:cubicBezTo>
                <a:cubicBezTo>
                  <a:pt x="21229" y="12059"/>
                  <a:pt x="21229" y="12040"/>
                  <a:pt x="21229" y="12020"/>
                </a:cubicBezTo>
                <a:cubicBezTo>
                  <a:pt x="21343" y="11923"/>
                  <a:pt x="21436" y="11690"/>
                  <a:pt x="21496" y="11399"/>
                </a:cubicBezTo>
                <a:cubicBezTo>
                  <a:pt x="21515" y="11301"/>
                  <a:pt x="21529" y="11185"/>
                  <a:pt x="21542" y="11068"/>
                </a:cubicBezTo>
                <a:cubicBezTo>
                  <a:pt x="21542" y="11049"/>
                  <a:pt x="21549" y="11010"/>
                  <a:pt x="21549" y="10991"/>
                </a:cubicBezTo>
                <a:cubicBezTo>
                  <a:pt x="21569" y="10738"/>
                  <a:pt x="21569" y="10563"/>
                  <a:pt x="21549" y="10291"/>
                </a:cubicBezTo>
                <a:cubicBezTo>
                  <a:pt x="21542" y="10175"/>
                  <a:pt x="21522" y="10078"/>
                  <a:pt x="21502" y="9981"/>
                </a:cubicBezTo>
                <a:cubicBezTo>
                  <a:pt x="21489" y="9922"/>
                  <a:pt x="21456" y="9806"/>
                  <a:pt x="21442" y="9748"/>
                </a:cubicBezTo>
                <a:cubicBezTo>
                  <a:pt x="21422" y="9670"/>
                  <a:pt x="21389" y="9612"/>
                  <a:pt x="21362" y="9573"/>
                </a:cubicBezTo>
                <a:cubicBezTo>
                  <a:pt x="21329" y="9514"/>
                  <a:pt x="21289" y="9476"/>
                  <a:pt x="21256" y="9437"/>
                </a:cubicBezTo>
                <a:cubicBezTo>
                  <a:pt x="21223" y="9417"/>
                  <a:pt x="21183" y="9398"/>
                  <a:pt x="21150" y="9398"/>
                </a:cubicBezTo>
                <a:cubicBezTo>
                  <a:pt x="21116" y="9398"/>
                  <a:pt x="21076" y="9417"/>
                  <a:pt x="21043" y="9437"/>
                </a:cubicBezTo>
                <a:cubicBezTo>
                  <a:pt x="21023" y="9456"/>
                  <a:pt x="21010" y="9476"/>
                  <a:pt x="20997" y="9495"/>
                </a:cubicBezTo>
                <a:cubicBezTo>
                  <a:pt x="20910" y="9378"/>
                  <a:pt x="20817" y="9340"/>
                  <a:pt x="20724" y="9417"/>
                </a:cubicBezTo>
                <a:cubicBezTo>
                  <a:pt x="20571" y="9534"/>
                  <a:pt x="20444" y="9845"/>
                  <a:pt x="20365" y="10233"/>
                </a:cubicBezTo>
                <a:cubicBezTo>
                  <a:pt x="20338" y="10350"/>
                  <a:pt x="20325" y="10486"/>
                  <a:pt x="20311" y="10602"/>
                </a:cubicBezTo>
                <a:cubicBezTo>
                  <a:pt x="20305" y="10641"/>
                  <a:pt x="20298" y="10699"/>
                  <a:pt x="20291" y="10758"/>
                </a:cubicBezTo>
                <a:cubicBezTo>
                  <a:pt x="20278" y="10932"/>
                  <a:pt x="20265" y="11127"/>
                  <a:pt x="20272" y="11321"/>
                </a:cubicBezTo>
                <a:cubicBezTo>
                  <a:pt x="20272" y="11457"/>
                  <a:pt x="20278" y="11593"/>
                  <a:pt x="20291" y="11748"/>
                </a:cubicBezTo>
                <a:cubicBezTo>
                  <a:pt x="20291" y="11787"/>
                  <a:pt x="20298" y="11845"/>
                  <a:pt x="20305" y="11884"/>
                </a:cubicBezTo>
                <a:cubicBezTo>
                  <a:pt x="20338" y="12176"/>
                  <a:pt x="20378" y="12350"/>
                  <a:pt x="20444" y="12583"/>
                </a:cubicBezTo>
                <a:cubicBezTo>
                  <a:pt x="20451" y="12622"/>
                  <a:pt x="20464" y="12642"/>
                  <a:pt x="20478" y="12681"/>
                </a:cubicBezTo>
                <a:cubicBezTo>
                  <a:pt x="20518" y="12778"/>
                  <a:pt x="20551" y="12875"/>
                  <a:pt x="20597" y="12933"/>
                </a:cubicBezTo>
                <a:cubicBezTo>
                  <a:pt x="20671" y="13050"/>
                  <a:pt x="20750" y="13127"/>
                  <a:pt x="20837" y="13108"/>
                </a:cubicBezTo>
                <a:cubicBezTo>
                  <a:pt x="20943" y="13088"/>
                  <a:pt x="21056" y="12991"/>
                  <a:pt x="21130" y="12758"/>
                </a:cubicBezTo>
                <a:cubicBezTo>
                  <a:pt x="21163" y="12545"/>
                  <a:pt x="21203" y="12350"/>
                  <a:pt x="21223" y="12137"/>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3" name="Shape">
            <a:extLst>
              <a:ext uri="{FF2B5EF4-FFF2-40B4-BE49-F238E27FC236}">
                <a16:creationId xmlns:a16="http://schemas.microsoft.com/office/drawing/2014/main" id="{9D373E65-DBE9-B775-4B68-E1A67EC5F865}"/>
              </a:ext>
            </a:extLst>
          </p:cNvPr>
          <p:cNvSpPr/>
          <p:nvPr userDrawn="1"/>
        </p:nvSpPr>
        <p:spPr>
          <a:xfrm>
            <a:off x="375752" y="3318793"/>
            <a:ext cx="1059012" cy="3101515"/>
          </a:xfrm>
          <a:custGeom>
            <a:avLst/>
            <a:gdLst/>
            <a:ahLst/>
            <a:cxnLst>
              <a:cxn ang="0">
                <a:pos x="wd2" y="hd2"/>
              </a:cxn>
              <a:cxn ang="5400000">
                <a:pos x="wd2" y="hd2"/>
              </a:cxn>
              <a:cxn ang="10800000">
                <a:pos x="wd2" y="hd2"/>
              </a:cxn>
              <a:cxn ang="16200000">
                <a:pos x="wd2" y="hd2"/>
              </a:cxn>
            </a:cxnLst>
            <a:rect l="0" t="0" r="r" b="b"/>
            <a:pathLst>
              <a:path w="21503" h="21567" extrusionOk="0">
                <a:moveTo>
                  <a:pt x="5248" y="448"/>
                </a:moveTo>
                <a:cubicBezTo>
                  <a:pt x="5171" y="754"/>
                  <a:pt x="4879" y="1066"/>
                  <a:pt x="4219" y="1286"/>
                </a:cubicBezTo>
                <a:cubicBezTo>
                  <a:pt x="3908" y="1392"/>
                  <a:pt x="3539" y="1472"/>
                  <a:pt x="3112" y="1512"/>
                </a:cubicBezTo>
                <a:cubicBezTo>
                  <a:pt x="2704" y="1559"/>
                  <a:pt x="2296" y="1552"/>
                  <a:pt x="1868" y="1532"/>
                </a:cubicBezTo>
                <a:cubicBezTo>
                  <a:pt x="1189" y="1492"/>
                  <a:pt x="489" y="1339"/>
                  <a:pt x="217" y="1120"/>
                </a:cubicBezTo>
                <a:cubicBezTo>
                  <a:pt x="23" y="967"/>
                  <a:pt x="-74" y="794"/>
                  <a:pt x="81" y="634"/>
                </a:cubicBezTo>
                <a:cubicBezTo>
                  <a:pt x="217" y="508"/>
                  <a:pt x="412" y="388"/>
                  <a:pt x="722" y="295"/>
                </a:cubicBezTo>
                <a:cubicBezTo>
                  <a:pt x="1111" y="188"/>
                  <a:pt x="1519" y="122"/>
                  <a:pt x="2024" y="108"/>
                </a:cubicBezTo>
                <a:cubicBezTo>
                  <a:pt x="2373" y="102"/>
                  <a:pt x="2723" y="135"/>
                  <a:pt x="3014" y="202"/>
                </a:cubicBezTo>
                <a:cubicBezTo>
                  <a:pt x="3286" y="162"/>
                  <a:pt x="3578" y="122"/>
                  <a:pt x="3850" y="82"/>
                </a:cubicBezTo>
                <a:cubicBezTo>
                  <a:pt x="4160" y="35"/>
                  <a:pt x="4568" y="82"/>
                  <a:pt x="4821" y="148"/>
                </a:cubicBezTo>
                <a:cubicBezTo>
                  <a:pt x="5074" y="221"/>
                  <a:pt x="5287" y="335"/>
                  <a:pt x="5248" y="448"/>
                </a:cubicBezTo>
                <a:close/>
                <a:moveTo>
                  <a:pt x="13038" y="428"/>
                </a:moveTo>
                <a:cubicBezTo>
                  <a:pt x="12999" y="388"/>
                  <a:pt x="12940" y="341"/>
                  <a:pt x="12882" y="301"/>
                </a:cubicBezTo>
                <a:cubicBezTo>
                  <a:pt x="12824" y="261"/>
                  <a:pt x="12727" y="228"/>
                  <a:pt x="12649" y="195"/>
                </a:cubicBezTo>
                <a:cubicBezTo>
                  <a:pt x="12630" y="188"/>
                  <a:pt x="12630" y="188"/>
                  <a:pt x="12610" y="182"/>
                </a:cubicBezTo>
                <a:cubicBezTo>
                  <a:pt x="12532" y="155"/>
                  <a:pt x="12435" y="135"/>
                  <a:pt x="12358" y="115"/>
                </a:cubicBezTo>
                <a:cubicBezTo>
                  <a:pt x="12338" y="108"/>
                  <a:pt x="12319" y="108"/>
                  <a:pt x="12300" y="102"/>
                </a:cubicBezTo>
                <a:cubicBezTo>
                  <a:pt x="12202" y="82"/>
                  <a:pt x="12086" y="68"/>
                  <a:pt x="11989" y="55"/>
                </a:cubicBezTo>
                <a:cubicBezTo>
                  <a:pt x="11969" y="55"/>
                  <a:pt x="11950" y="49"/>
                  <a:pt x="11931" y="49"/>
                </a:cubicBezTo>
                <a:cubicBezTo>
                  <a:pt x="11814" y="42"/>
                  <a:pt x="11697" y="35"/>
                  <a:pt x="11581" y="35"/>
                </a:cubicBezTo>
                <a:cubicBezTo>
                  <a:pt x="11484" y="42"/>
                  <a:pt x="11387" y="42"/>
                  <a:pt x="11290" y="49"/>
                </a:cubicBezTo>
                <a:cubicBezTo>
                  <a:pt x="11154" y="62"/>
                  <a:pt x="11018" y="82"/>
                  <a:pt x="10920" y="115"/>
                </a:cubicBezTo>
                <a:cubicBezTo>
                  <a:pt x="10843" y="135"/>
                  <a:pt x="10765" y="155"/>
                  <a:pt x="10726" y="182"/>
                </a:cubicBezTo>
                <a:cubicBezTo>
                  <a:pt x="10629" y="215"/>
                  <a:pt x="10571" y="261"/>
                  <a:pt x="10532" y="308"/>
                </a:cubicBezTo>
                <a:cubicBezTo>
                  <a:pt x="10513" y="328"/>
                  <a:pt x="10513" y="355"/>
                  <a:pt x="10493" y="374"/>
                </a:cubicBezTo>
                <a:cubicBezTo>
                  <a:pt x="10279" y="428"/>
                  <a:pt x="10124" y="494"/>
                  <a:pt x="9969" y="567"/>
                </a:cubicBezTo>
                <a:cubicBezTo>
                  <a:pt x="9910" y="594"/>
                  <a:pt x="9871" y="621"/>
                  <a:pt x="9833" y="647"/>
                </a:cubicBezTo>
                <a:cubicBezTo>
                  <a:pt x="9755" y="700"/>
                  <a:pt x="9677" y="760"/>
                  <a:pt x="9658" y="820"/>
                </a:cubicBezTo>
                <a:cubicBezTo>
                  <a:pt x="9599" y="887"/>
                  <a:pt x="9599" y="953"/>
                  <a:pt x="9658" y="1020"/>
                </a:cubicBezTo>
                <a:cubicBezTo>
                  <a:pt x="9716" y="1086"/>
                  <a:pt x="9813" y="1140"/>
                  <a:pt x="9949" y="1186"/>
                </a:cubicBezTo>
                <a:cubicBezTo>
                  <a:pt x="10085" y="1233"/>
                  <a:pt x="10240" y="1266"/>
                  <a:pt x="10435" y="1286"/>
                </a:cubicBezTo>
                <a:cubicBezTo>
                  <a:pt x="10629" y="1306"/>
                  <a:pt x="10823" y="1306"/>
                  <a:pt x="11017" y="1286"/>
                </a:cubicBezTo>
                <a:cubicBezTo>
                  <a:pt x="11619" y="1259"/>
                  <a:pt x="12222" y="1193"/>
                  <a:pt x="12649" y="1040"/>
                </a:cubicBezTo>
                <a:cubicBezTo>
                  <a:pt x="12746" y="1006"/>
                  <a:pt x="12824" y="973"/>
                  <a:pt x="12902" y="933"/>
                </a:cubicBezTo>
                <a:cubicBezTo>
                  <a:pt x="12979" y="893"/>
                  <a:pt x="13018" y="853"/>
                  <a:pt x="13057" y="814"/>
                </a:cubicBezTo>
                <a:cubicBezTo>
                  <a:pt x="13115" y="760"/>
                  <a:pt x="13135" y="694"/>
                  <a:pt x="13154" y="641"/>
                </a:cubicBezTo>
                <a:cubicBezTo>
                  <a:pt x="13173" y="581"/>
                  <a:pt x="13135" y="521"/>
                  <a:pt x="13096" y="461"/>
                </a:cubicBezTo>
                <a:cubicBezTo>
                  <a:pt x="13076" y="454"/>
                  <a:pt x="13057" y="441"/>
                  <a:pt x="13038" y="428"/>
                </a:cubicBezTo>
                <a:close/>
                <a:moveTo>
                  <a:pt x="20458" y="182"/>
                </a:moveTo>
                <a:cubicBezTo>
                  <a:pt x="20166" y="108"/>
                  <a:pt x="19836" y="62"/>
                  <a:pt x="19506" y="15"/>
                </a:cubicBezTo>
                <a:cubicBezTo>
                  <a:pt x="19253" y="-18"/>
                  <a:pt x="18884" y="9"/>
                  <a:pt x="18651" y="55"/>
                </a:cubicBezTo>
                <a:cubicBezTo>
                  <a:pt x="18438" y="95"/>
                  <a:pt x="18263" y="175"/>
                  <a:pt x="18166" y="255"/>
                </a:cubicBezTo>
                <a:cubicBezTo>
                  <a:pt x="18088" y="261"/>
                  <a:pt x="17991" y="261"/>
                  <a:pt x="17913" y="268"/>
                </a:cubicBezTo>
                <a:cubicBezTo>
                  <a:pt x="17719" y="288"/>
                  <a:pt x="17563" y="321"/>
                  <a:pt x="17427" y="368"/>
                </a:cubicBezTo>
                <a:cubicBezTo>
                  <a:pt x="17175" y="441"/>
                  <a:pt x="16961" y="567"/>
                  <a:pt x="16903" y="680"/>
                </a:cubicBezTo>
                <a:cubicBezTo>
                  <a:pt x="16845" y="787"/>
                  <a:pt x="16845" y="853"/>
                  <a:pt x="16903" y="960"/>
                </a:cubicBezTo>
                <a:cubicBezTo>
                  <a:pt x="16922" y="1020"/>
                  <a:pt x="17000" y="1080"/>
                  <a:pt x="17078" y="1139"/>
                </a:cubicBezTo>
                <a:cubicBezTo>
                  <a:pt x="17233" y="1259"/>
                  <a:pt x="17525" y="1352"/>
                  <a:pt x="17855" y="1419"/>
                </a:cubicBezTo>
                <a:cubicBezTo>
                  <a:pt x="18204" y="1492"/>
                  <a:pt x="18574" y="1519"/>
                  <a:pt x="18981" y="1532"/>
                </a:cubicBezTo>
                <a:cubicBezTo>
                  <a:pt x="19292" y="1545"/>
                  <a:pt x="19622" y="1532"/>
                  <a:pt x="19914" y="1505"/>
                </a:cubicBezTo>
                <a:cubicBezTo>
                  <a:pt x="20302" y="1479"/>
                  <a:pt x="20671" y="1412"/>
                  <a:pt x="20943" y="1319"/>
                </a:cubicBezTo>
                <a:cubicBezTo>
                  <a:pt x="21079" y="1279"/>
                  <a:pt x="21196" y="1226"/>
                  <a:pt x="21274" y="1166"/>
                </a:cubicBezTo>
                <a:cubicBezTo>
                  <a:pt x="21410" y="1066"/>
                  <a:pt x="21468" y="1000"/>
                  <a:pt x="21487" y="887"/>
                </a:cubicBezTo>
                <a:cubicBezTo>
                  <a:pt x="21526" y="754"/>
                  <a:pt x="21409" y="621"/>
                  <a:pt x="21254" y="494"/>
                </a:cubicBezTo>
                <a:cubicBezTo>
                  <a:pt x="21118" y="368"/>
                  <a:pt x="20788" y="268"/>
                  <a:pt x="20458" y="182"/>
                </a:cubicBezTo>
                <a:close/>
                <a:moveTo>
                  <a:pt x="17680" y="3940"/>
                </a:moveTo>
                <a:cubicBezTo>
                  <a:pt x="17777" y="4000"/>
                  <a:pt x="17913" y="4040"/>
                  <a:pt x="18069" y="4073"/>
                </a:cubicBezTo>
                <a:cubicBezTo>
                  <a:pt x="18166" y="4093"/>
                  <a:pt x="18263" y="4106"/>
                  <a:pt x="18360" y="4126"/>
                </a:cubicBezTo>
                <a:cubicBezTo>
                  <a:pt x="18535" y="4153"/>
                  <a:pt x="18710" y="4186"/>
                  <a:pt x="18885" y="4193"/>
                </a:cubicBezTo>
                <a:cubicBezTo>
                  <a:pt x="19331" y="4226"/>
                  <a:pt x="19798" y="4220"/>
                  <a:pt x="20186" y="4133"/>
                </a:cubicBezTo>
                <a:cubicBezTo>
                  <a:pt x="20438" y="4080"/>
                  <a:pt x="20555" y="4033"/>
                  <a:pt x="20730" y="3953"/>
                </a:cubicBezTo>
                <a:cubicBezTo>
                  <a:pt x="20749" y="3940"/>
                  <a:pt x="20769" y="3933"/>
                  <a:pt x="20788" y="3920"/>
                </a:cubicBezTo>
                <a:cubicBezTo>
                  <a:pt x="20846" y="3880"/>
                  <a:pt x="20905" y="3840"/>
                  <a:pt x="20924" y="3800"/>
                </a:cubicBezTo>
                <a:cubicBezTo>
                  <a:pt x="20943" y="3787"/>
                  <a:pt x="20943" y="3774"/>
                  <a:pt x="20943" y="3761"/>
                </a:cubicBezTo>
                <a:cubicBezTo>
                  <a:pt x="20943" y="3761"/>
                  <a:pt x="20963" y="3761"/>
                  <a:pt x="20963" y="3754"/>
                </a:cubicBezTo>
                <a:cubicBezTo>
                  <a:pt x="21196" y="3707"/>
                  <a:pt x="21410" y="3621"/>
                  <a:pt x="21468" y="3528"/>
                </a:cubicBezTo>
                <a:cubicBezTo>
                  <a:pt x="21526" y="3428"/>
                  <a:pt x="21526" y="3321"/>
                  <a:pt x="21351" y="3235"/>
                </a:cubicBezTo>
                <a:cubicBezTo>
                  <a:pt x="21196" y="3148"/>
                  <a:pt x="20982" y="3089"/>
                  <a:pt x="20691" y="3062"/>
                </a:cubicBezTo>
                <a:cubicBezTo>
                  <a:pt x="20652" y="3062"/>
                  <a:pt x="20633" y="3055"/>
                  <a:pt x="20594" y="3055"/>
                </a:cubicBezTo>
                <a:cubicBezTo>
                  <a:pt x="20030" y="2889"/>
                  <a:pt x="19176" y="2862"/>
                  <a:pt x="18535" y="2995"/>
                </a:cubicBezTo>
                <a:cubicBezTo>
                  <a:pt x="18166" y="3075"/>
                  <a:pt x="17894" y="3188"/>
                  <a:pt x="17777" y="3328"/>
                </a:cubicBezTo>
                <a:cubicBezTo>
                  <a:pt x="17719" y="3395"/>
                  <a:pt x="17699" y="3461"/>
                  <a:pt x="17699" y="3528"/>
                </a:cubicBezTo>
                <a:cubicBezTo>
                  <a:pt x="17622" y="3561"/>
                  <a:pt x="17563" y="3601"/>
                  <a:pt x="17524" y="3641"/>
                </a:cubicBezTo>
                <a:cubicBezTo>
                  <a:pt x="17486" y="3694"/>
                  <a:pt x="17466" y="3741"/>
                  <a:pt x="17505" y="3794"/>
                </a:cubicBezTo>
                <a:cubicBezTo>
                  <a:pt x="17563" y="3847"/>
                  <a:pt x="17602" y="3894"/>
                  <a:pt x="17680" y="3940"/>
                </a:cubicBezTo>
                <a:close/>
                <a:moveTo>
                  <a:pt x="9366" y="3867"/>
                </a:moveTo>
                <a:cubicBezTo>
                  <a:pt x="9386" y="3867"/>
                  <a:pt x="9405" y="3874"/>
                  <a:pt x="9425" y="3874"/>
                </a:cubicBezTo>
                <a:cubicBezTo>
                  <a:pt x="9444" y="3874"/>
                  <a:pt x="9463" y="3874"/>
                  <a:pt x="9483" y="3874"/>
                </a:cubicBezTo>
                <a:cubicBezTo>
                  <a:pt x="9580" y="3987"/>
                  <a:pt x="9813" y="4080"/>
                  <a:pt x="10104" y="4140"/>
                </a:cubicBezTo>
                <a:cubicBezTo>
                  <a:pt x="10201" y="4160"/>
                  <a:pt x="10318" y="4173"/>
                  <a:pt x="10435" y="4186"/>
                </a:cubicBezTo>
                <a:cubicBezTo>
                  <a:pt x="10454" y="4186"/>
                  <a:pt x="10474" y="4193"/>
                  <a:pt x="10512" y="4193"/>
                </a:cubicBezTo>
                <a:cubicBezTo>
                  <a:pt x="10765" y="4213"/>
                  <a:pt x="10940" y="4213"/>
                  <a:pt x="11212" y="4193"/>
                </a:cubicBezTo>
                <a:cubicBezTo>
                  <a:pt x="11328" y="4186"/>
                  <a:pt x="11425" y="4166"/>
                  <a:pt x="11522" y="4146"/>
                </a:cubicBezTo>
                <a:cubicBezTo>
                  <a:pt x="11581" y="4133"/>
                  <a:pt x="11697" y="4100"/>
                  <a:pt x="11755" y="4086"/>
                </a:cubicBezTo>
                <a:cubicBezTo>
                  <a:pt x="11833" y="4067"/>
                  <a:pt x="11891" y="4033"/>
                  <a:pt x="11930" y="4007"/>
                </a:cubicBezTo>
                <a:cubicBezTo>
                  <a:pt x="11989" y="3973"/>
                  <a:pt x="12027" y="3933"/>
                  <a:pt x="12066" y="3900"/>
                </a:cubicBezTo>
                <a:cubicBezTo>
                  <a:pt x="12086" y="3867"/>
                  <a:pt x="12105" y="3827"/>
                  <a:pt x="12105" y="3794"/>
                </a:cubicBezTo>
                <a:cubicBezTo>
                  <a:pt x="12105" y="3761"/>
                  <a:pt x="12086" y="3721"/>
                  <a:pt x="12066" y="3687"/>
                </a:cubicBezTo>
                <a:cubicBezTo>
                  <a:pt x="12047" y="3667"/>
                  <a:pt x="12027" y="3654"/>
                  <a:pt x="12008" y="3641"/>
                </a:cubicBezTo>
                <a:cubicBezTo>
                  <a:pt x="12125" y="3554"/>
                  <a:pt x="12163" y="3461"/>
                  <a:pt x="12086" y="3368"/>
                </a:cubicBezTo>
                <a:cubicBezTo>
                  <a:pt x="11969" y="3215"/>
                  <a:pt x="11659" y="3089"/>
                  <a:pt x="11270" y="3009"/>
                </a:cubicBezTo>
                <a:cubicBezTo>
                  <a:pt x="11154" y="2982"/>
                  <a:pt x="11018" y="2969"/>
                  <a:pt x="10901" y="2956"/>
                </a:cubicBezTo>
                <a:cubicBezTo>
                  <a:pt x="10862" y="2949"/>
                  <a:pt x="10804" y="2942"/>
                  <a:pt x="10746" y="2936"/>
                </a:cubicBezTo>
                <a:cubicBezTo>
                  <a:pt x="10571" y="2922"/>
                  <a:pt x="10376" y="2909"/>
                  <a:pt x="10182" y="2916"/>
                </a:cubicBezTo>
                <a:cubicBezTo>
                  <a:pt x="10046" y="2916"/>
                  <a:pt x="9910" y="2922"/>
                  <a:pt x="9755" y="2936"/>
                </a:cubicBezTo>
                <a:cubicBezTo>
                  <a:pt x="9716" y="2936"/>
                  <a:pt x="9658" y="2942"/>
                  <a:pt x="9619" y="2949"/>
                </a:cubicBezTo>
                <a:cubicBezTo>
                  <a:pt x="9327" y="2982"/>
                  <a:pt x="9152" y="3022"/>
                  <a:pt x="8920" y="3089"/>
                </a:cubicBezTo>
                <a:cubicBezTo>
                  <a:pt x="8881" y="3095"/>
                  <a:pt x="8861" y="3109"/>
                  <a:pt x="8822" y="3122"/>
                </a:cubicBezTo>
                <a:cubicBezTo>
                  <a:pt x="8725" y="3162"/>
                  <a:pt x="8628" y="3195"/>
                  <a:pt x="8570" y="3242"/>
                </a:cubicBezTo>
                <a:cubicBezTo>
                  <a:pt x="8453" y="3315"/>
                  <a:pt x="8376" y="3395"/>
                  <a:pt x="8395" y="3481"/>
                </a:cubicBezTo>
                <a:cubicBezTo>
                  <a:pt x="8414" y="3594"/>
                  <a:pt x="8512" y="3701"/>
                  <a:pt x="8745" y="3774"/>
                </a:cubicBezTo>
                <a:cubicBezTo>
                  <a:pt x="8958" y="3807"/>
                  <a:pt x="9153" y="3847"/>
                  <a:pt x="9366" y="3867"/>
                </a:cubicBezTo>
                <a:close/>
                <a:moveTo>
                  <a:pt x="4" y="3574"/>
                </a:moveTo>
                <a:cubicBezTo>
                  <a:pt x="4" y="3641"/>
                  <a:pt x="62" y="3707"/>
                  <a:pt x="159" y="3767"/>
                </a:cubicBezTo>
                <a:cubicBezTo>
                  <a:pt x="178" y="3780"/>
                  <a:pt x="198" y="3787"/>
                  <a:pt x="237" y="3800"/>
                </a:cubicBezTo>
                <a:cubicBezTo>
                  <a:pt x="256" y="3834"/>
                  <a:pt x="295" y="3867"/>
                  <a:pt x="353" y="3900"/>
                </a:cubicBezTo>
                <a:cubicBezTo>
                  <a:pt x="509" y="3980"/>
                  <a:pt x="742" y="4053"/>
                  <a:pt x="1014" y="4073"/>
                </a:cubicBezTo>
                <a:cubicBezTo>
                  <a:pt x="1441" y="4100"/>
                  <a:pt x="1869" y="4106"/>
                  <a:pt x="2315" y="4066"/>
                </a:cubicBezTo>
                <a:cubicBezTo>
                  <a:pt x="2646" y="4033"/>
                  <a:pt x="2937" y="3980"/>
                  <a:pt x="3209" y="3913"/>
                </a:cubicBezTo>
                <a:cubicBezTo>
                  <a:pt x="3325" y="3894"/>
                  <a:pt x="3442" y="3874"/>
                  <a:pt x="3539" y="3834"/>
                </a:cubicBezTo>
                <a:cubicBezTo>
                  <a:pt x="3597" y="3807"/>
                  <a:pt x="3656" y="3780"/>
                  <a:pt x="3714" y="3754"/>
                </a:cubicBezTo>
                <a:cubicBezTo>
                  <a:pt x="3811" y="3694"/>
                  <a:pt x="3869" y="3634"/>
                  <a:pt x="3869" y="3561"/>
                </a:cubicBezTo>
                <a:cubicBezTo>
                  <a:pt x="3869" y="3548"/>
                  <a:pt x="3869" y="3528"/>
                  <a:pt x="3869" y="3514"/>
                </a:cubicBezTo>
                <a:cubicBezTo>
                  <a:pt x="3850" y="3468"/>
                  <a:pt x="3850" y="3415"/>
                  <a:pt x="3811" y="3368"/>
                </a:cubicBezTo>
                <a:cubicBezTo>
                  <a:pt x="3772" y="3321"/>
                  <a:pt x="3714" y="3282"/>
                  <a:pt x="3656" y="3242"/>
                </a:cubicBezTo>
                <a:cubicBezTo>
                  <a:pt x="3636" y="3228"/>
                  <a:pt x="3617" y="3208"/>
                  <a:pt x="3578" y="3195"/>
                </a:cubicBezTo>
                <a:cubicBezTo>
                  <a:pt x="3481" y="3142"/>
                  <a:pt x="3364" y="3089"/>
                  <a:pt x="3228" y="3049"/>
                </a:cubicBezTo>
                <a:cubicBezTo>
                  <a:pt x="3131" y="3022"/>
                  <a:pt x="3015" y="2989"/>
                  <a:pt x="2918" y="2969"/>
                </a:cubicBezTo>
                <a:cubicBezTo>
                  <a:pt x="2801" y="2942"/>
                  <a:pt x="2665" y="2929"/>
                  <a:pt x="2529" y="2909"/>
                </a:cubicBezTo>
                <a:cubicBezTo>
                  <a:pt x="2490" y="2902"/>
                  <a:pt x="2451" y="2896"/>
                  <a:pt x="2393" y="2896"/>
                </a:cubicBezTo>
                <a:cubicBezTo>
                  <a:pt x="2257" y="2882"/>
                  <a:pt x="2121" y="2876"/>
                  <a:pt x="1985" y="2876"/>
                </a:cubicBezTo>
                <a:cubicBezTo>
                  <a:pt x="1888" y="2876"/>
                  <a:pt x="1791" y="2882"/>
                  <a:pt x="1694" y="2882"/>
                </a:cubicBezTo>
                <a:cubicBezTo>
                  <a:pt x="1597" y="2889"/>
                  <a:pt x="1500" y="2889"/>
                  <a:pt x="1422" y="2902"/>
                </a:cubicBezTo>
                <a:cubicBezTo>
                  <a:pt x="1247" y="2922"/>
                  <a:pt x="1072" y="2949"/>
                  <a:pt x="917" y="2982"/>
                </a:cubicBezTo>
                <a:cubicBezTo>
                  <a:pt x="820" y="3009"/>
                  <a:pt x="703" y="3035"/>
                  <a:pt x="606" y="3069"/>
                </a:cubicBezTo>
                <a:cubicBezTo>
                  <a:pt x="509" y="3102"/>
                  <a:pt x="431" y="3142"/>
                  <a:pt x="354" y="3175"/>
                </a:cubicBezTo>
                <a:cubicBezTo>
                  <a:pt x="315" y="3188"/>
                  <a:pt x="296" y="3208"/>
                  <a:pt x="257" y="3222"/>
                </a:cubicBezTo>
                <a:cubicBezTo>
                  <a:pt x="198" y="3262"/>
                  <a:pt x="140" y="3308"/>
                  <a:pt x="101" y="3355"/>
                </a:cubicBezTo>
                <a:cubicBezTo>
                  <a:pt x="62" y="3401"/>
                  <a:pt x="43" y="3455"/>
                  <a:pt x="24" y="3501"/>
                </a:cubicBezTo>
                <a:cubicBezTo>
                  <a:pt x="4" y="3534"/>
                  <a:pt x="4" y="3554"/>
                  <a:pt x="4" y="3574"/>
                </a:cubicBezTo>
                <a:close/>
                <a:moveTo>
                  <a:pt x="4821" y="5936"/>
                </a:moveTo>
                <a:cubicBezTo>
                  <a:pt x="4569" y="5869"/>
                  <a:pt x="4180" y="5823"/>
                  <a:pt x="3850" y="5869"/>
                </a:cubicBezTo>
                <a:cubicBezTo>
                  <a:pt x="3578" y="5909"/>
                  <a:pt x="3286" y="5949"/>
                  <a:pt x="3015" y="5989"/>
                </a:cubicBezTo>
                <a:cubicBezTo>
                  <a:pt x="2723" y="5929"/>
                  <a:pt x="2393" y="5889"/>
                  <a:pt x="2024" y="5896"/>
                </a:cubicBezTo>
                <a:cubicBezTo>
                  <a:pt x="1519" y="5909"/>
                  <a:pt x="1111" y="5976"/>
                  <a:pt x="723" y="6082"/>
                </a:cubicBezTo>
                <a:cubicBezTo>
                  <a:pt x="412" y="6169"/>
                  <a:pt x="198" y="6288"/>
                  <a:pt x="82" y="6421"/>
                </a:cubicBezTo>
                <a:cubicBezTo>
                  <a:pt x="-74" y="6588"/>
                  <a:pt x="4" y="6754"/>
                  <a:pt x="218" y="6907"/>
                </a:cubicBezTo>
                <a:cubicBezTo>
                  <a:pt x="509" y="7127"/>
                  <a:pt x="1189" y="7286"/>
                  <a:pt x="1869" y="7319"/>
                </a:cubicBezTo>
                <a:cubicBezTo>
                  <a:pt x="2276" y="7339"/>
                  <a:pt x="2704" y="7346"/>
                  <a:pt x="3112" y="7300"/>
                </a:cubicBezTo>
                <a:cubicBezTo>
                  <a:pt x="3520" y="7253"/>
                  <a:pt x="3908" y="7173"/>
                  <a:pt x="4219" y="7073"/>
                </a:cubicBezTo>
                <a:cubicBezTo>
                  <a:pt x="4880" y="6854"/>
                  <a:pt x="5171" y="6541"/>
                  <a:pt x="5249" y="6235"/>
                </a:cubicBezTo>
                <a:cubicBezTo>
                  <a:pt x="5287" y="6122"/>
                  <a:pt x="5074" y="6002"/>
                  <a:pt x="4821" y="5936"/>
                </a:cubicBezTo>
                <a:close/>
                <a:moveTo>
                  <a:pt x="13038" y="6215"/>
                </a:moveTo>
                <a:cubicBezTo>
                  <a:pt x="12999" y="6175"/>
                  <a:pt x="12940" y="6129"/>
                  <a:pt x="12882" y="6089"/>
                </a:cubicBezTo>
                <a:cubicBezTo>
                  <a:pt x="12824" y="6049"/>
                  <a:pt x="12727" y="6016"/>
                  <a:pt x="12649" y="5982"/>
                </a:cubicBezTo>
                <a:cubicBezTo>
                  <a:pt x="12630" y="5976"/>
                  <a:pt x="12630" y="5976"/>
                  <a:pt x="12610" y="5969"/>
                </a:cubicBezTo>
                <a:cubicBezTo>
                  <a:pt x="12532" y="5942"/>
                  <a:pt x="12435" y="5923"/>
                  <a:pt x="12358" y="5903"/>
                </a:cubicBezTo>
                <a:cubicBezTo>
                  <a:pt x="12338" y="5896"/>
                  <a:pt x="12319" y="5896"/>
                  <a:pt x="12300" y="5889"/>
                </a:cubicBezTo>
                <a:cubicBezTo>
                  <a:pt x="12202" y="5869"/>
                  <a:pt x="12086" y="5856"/>
                  <a:pt x="11989" y="5843"/>
                </a:cubicBezTo>
                <a:cubicBezTo>
                  <a:pt x="11969" y="5843"/>
                  <a:pt x="11950" y="5836"/>
                  <a:pt x="11931" y="5836"/>
                </a:cubicBezTo>
                <a:cubicBezTo>
                  <a:pt x="11814" y="5829"/>
                  <a:pt x="11697" y="5823"/>
                  <a:pt x="11581" y="5823"/>
                </a:cubicBezTo>
                <a:cubicBezTo>
                  <a:pt x="11484" y="5829"/>
                  <a:pt x="11387" y="5829"/>
                  <a:pt x="11290" y="5836"/>
                </a:cubicBezTo>
                <a:cubicBezTo>
                  <a:pt x="11154" y="5849"/>
                  <a:pt x="11018" y="5869"/>
                  <a:pt x="10920" y="5903"/>
                </a:cubicBezTo>
                <a:cubicBezTo>
                  <a:pt x="10843" y="5923"/>
                  <a:pt x="10765" y="5942"/>
                  <a:pt x="10726" y="5969"/>
                </a:cubicBezTo>
                <a:cubicBezTo>
                  <a:pt x="10629" y="6002"/>
                  <a:pt x="10571" y="6049"/>
                  <a:pt x="10532" y="6095"/>
                </a:cubicBezTo>
                <a:cubicBezTo>
                  <a:pt x="10513" y="6115"/>
                  <a:pt x="10513" y="6142"/>
                  <a:pt x="10493" y="6162"/>
                </a:cubicBezTo>
                <a:cubicBezTo>
                  <a:pt x="10279" y="6215"/>
                  <a:pt x="10124" y="6282"/>
                  <a:pt x="9969" y="6355"/>
                </a:cubicBezTo>
                <a:cubicBezTo>
                  <a:pt x="9910" y="6382"/>
                  <a:pt x="9871" y="6408"/>
                  <a:pt x="9833" y="6435"/>
                </a:cubicBezTo>
                <a:cubicBezTo>
                  <a:pt x="9755" y="6488"/>
                  <a:pt x="9677" y="6548"/>
                  <a:pt x="9658" y="6608"/>
                </a:cubicBezTo>
                <a:cubicBezTo>
                  <a:pt x="9599" y="6674"/>
                  <a:pt x="9599" y="6741"/>
                  <a:pt x="9658" y="6807"/>
                </a:cubicBezTo>
                <a:cubicBezTo>
                  <a:pt x="9716" y="6874"/>
                  <a:pt x="9813" y="6927"/>
                  <a:pt x="9949" y="6974"/>
                </a:cubicBezTo>
                <a:cubicBezTo>
                  <a:pt x="10085" y="7020"/>
                  <a:pt x="10240" y="7053"/>
                  <a:pt x="10435" y="7073"/>
                </a:cubicBezTo>
                <a:cubicBezTo>
                  <a:pt x="10629" y="7093"/>
                  <a:pt x="10823" y="7093"/>
                  <a:pt x="11017" y="7073"/>
                </a:cubicBezTo>
                <a:cubicBezTo>
                  <a:pt x="11619" y="7047"/>
                  <a:pt x="12222" y="6980"/>
                  <a:pt x="12649" y="6827"/>
                </a:cubicBezTo>
                <a:cubicBezTo>
                  <a:pt x="12746" y="6794"/>
                  <a:pt x="12824" y="6761"/>
                  <a:pt x="12902" y="6721"/>
                </a:cubicBezTo>
                <a:cubicBezTo>
                  <a:pt x="12979" y="6681"/>
                  <a:pt x="13018" y="6641"/>
                  <a:pt x="13057" y="6601"/>
                </a:cubicBezTo>
                <a:cubicBezTo>
                  <a:pt x="13115" y="6548"/>
                  <a:pt x="13135" y="6481"/>
                  <a:pt x="13154" y="6428"/>
                </a:cubicBezTo>
                <a:cubicBezTo>
                  <a:pt x="13173" y="6368"/>
                  <a:pt x="13135" y="6308"/>
                  <a:pt x="13096" y="6248"/>
                </a:cubicBezTo>
                <a:cubicBezTo>
                  <a:pt x="13076" y="6235"/>
                  <a:pt x="13057" y="6229"/>
                  <a:pt x="13038" y="6215"/>
                </a:cubicBezTo>
                <a:close/>
                <a:moveTo>
                  <a:pt x="20458" y="5969"/>
                </a:moveTo>
                <a:cubicBezTo>
                  <a:pt x="20166" y="5896"/>
                  <a:pt x="19836" y="5849"/>
                  <a:pt x="19506" y="5803"/>
                </a:cubicBezTo>
                <a:cubicBezTo>
                  <a:pt x="19253" y="5769"/>
                  <a:pt x="18884" y="5796"/>
                  <a:pt x="18651" y="5843"/>
                </a:cubicBezTo>
                <a:cubicBezTo>
                  <a:pt x="18438" y="5883"/>
                  <a:pt x="18263" y="5962"/>
                  <a:pt x="18166" y="6042"/>
                </a:cubicBezTo>
                <a:cubicBezTo>
                  <a:pt x="18088" y="6049"/>
                  <a:pt x="17991" y="6049"/>
                  <a:pt x="17913" y="6056"/>
                </a:cubicBezTo>
                <a:cubicBezTo>
                  <a:pt x="17719" y="6076"/>
                  <a:pt x="17563" y="6109"/>
                  <a:pt x="17427" y="6155"/>
                </a:cubicBezTo>
                <a:cubicBezTo>
                  <a:pt x="17175" y="6229"/>
                  <a:pt x="16961" y="6355"/>
                  <a:pt x="16903" y="6468"/>
                </a:cubicBezTo>
                <a:cubicBezTo>
                  <a:pt x="16845" y="6574"/>
                  <a:pt x="16845" y="6641"/>
                  <a:pt x="16903" y="6747"/>
                </a:cubicBezTo>
                <a:cubicBezTo>
                  <a:pt x="16922" y="6807"/>
                  <a:pt x="17000" y="6867"/>
                  <a:pt x="17078" y="6927"/>
                </a:cubicBezTo>
                <a:cubicBezTo>
                  <a:pt x="17233" y="7047"/>
                  <a:pt x="17525" y="7140"/>
                  <a:pt x="17855" y="7206"/>
                </a:cubicBezTo>
                <a:cubicBezTo>
                  <a:pt x="18204" y="7280"/>
                  <a:pt x="18574" y="7306"/>
                  <a:pt x="18981" y="7319"/>
                </a:cubicBezTo>
                <a:cubicBezTo>
                  <a:pt x="19292" y="7333"/>
                  <a:pt x="19622" y="7319"/>
                  <a:pt x="19914" y="7293"/>
                </a:cubicBezTo>
                <a:cubicBezTo>
                  <a:pt x="20302" y="7266"/>
                  <a:pt x="20671" y="7200"/>
                  <a:pt x="20943" y="7107"/>
                </a:cubicBezTo>
                <a:cubicBezTo>
                  <a:pt x="21079" y="7067"/>
                  <a:pt x="21196" y="7013"/>
                  <a:pt x="21274" y="6954"/>
                </a:cubicBezTo>
                <a:cubicBezTo>
                  <a:pt x="21410" y="6854"/>
                  <a:pt x="21468" y="6787"/>
                  <a:pt x="21487" y="6674"/>
                </a:cubicBezTo>
                <a:cubicBezTo>
                  <a:pt x="21526" y="6541"/>
                  <a:pt x="21409" y="6408"/>
                  <a:pt x="21254" y="6282"/>
                </a:cubicBezTo>
                <a:cubicBezTo>
                  <a:pt x="21118" y="6149"/>
                  <a:pt x="20788" y="6056"/>
                  <a:pt x="20458" y="5969"/>
                </a:cubicBezTo>
                <a:close/>
                <a:moveTo>
                  <a:pt x="17680" y="9728"/>
                </a:moveTo>
                <a:cubicBezTo>
                  <a:pt x="17777" y="9787"/>
                  <a:pt x="17913" y="9827"/>
                  <a:pt x="18069" y="9861"/>
                </a:cubicBezTo>
                <a:cubicBezTo>
                  <a:pt x="18166" y="9881"/>
                  <a:pt x="18263" y="9894"/>
                  <a:pt x="18360" y="9914"/>
                </a:cubicBezTo>
                <a:cubicBezTo>
                  <a:pt x="18535" y="9940"/>
                  <a:pt x="18710" y="9974"/>
                  <a:pt x="18885" y="9980"/>
                </a:cubicBezTo>
                <a:cubicBezTo>
                  <a:pt x="19331" y="10014"/>
                  <a:pt x="19798" y="10007"/>
                  <a:pt x="20186" y="9921"/>
                </a:cubicBezTo>
                <a:cubicBezTo>
                  <a:pt x="20438" y="9867"/>
                  <a:pt x="20555" y="9821"/>
                  <a:pt x="20730" y="9741"/>
                </a:cubicBezTo>
                <a:cubicBezTo>
                  <a:pt x="20749" y="9728"/>
                  <a:pt x="20769" y="9721"/>
                  <a:pt x="20788" y="9708"/>
                </a:cubicBezTo>
                <a:cubicBezTo>
                  <a:pt x="20846" y="9668"/>
                  <a:pt x="20905" y="9628"/>
                  <a:pt x="20924" y="9588"/>
                </a:cubicBezTo>
                <a:cubicBezTo>
                  <a:pt x="20943" y="9575"/>
                  <a:pt x="20943" y="9561"/>
                  <a:pt x="20943" y="9548"/>
                </a:cubicBezTo>
                <a:cubicBezTo>
                  <a:pt x="20943" y="9548"/>
                  <a:pt x="20963" y="9548"/>
                  <a:pt x="20963" y="9541"/>
                </a:cubicBezTo>
                <a:cubicBezTo>
                  <a:pt x="21196" y="9495"/>
                  <a:pt x="21410" y="9408"/>
                  <a:pt x="21468" y="9315"/>
                </a:cubicBezTo>
                <a:cubicBezTo>
                  <a:pt x="21526" y="9215"/>
                  <a:pt x="21526" y="9109"/>
                  <a:pt x="21351" y="9022"/>
                </a:cubicBezTo>
                <a:cubicBezTo>
                  <a:pt x="21196" y="8936"/>
                  <a:pt x="20982" y="8876"/>
                  <a:pt x="20691" y="8850"/>
                </a:cubicBezTo>
                <a:cubicBezTo>
                  <a:pt x="20652" y="8850"/>
                  <a:pt x="20633" y="8843"/>
                  <a:pt x="20594" y="8843"/>
                </a:cubicBezTo>
                <a:cubicBezTo>
                  <a:pt x="20030" y="8677"/>
                  <a:pt x="19176" y="8650"/>
                  <a:pt x="18535" y="8783"/>
                </a:cubicBezTo>
                <a:cubicBezTo>
                  <a:pt x="18166" y="8863"/>
                  <a:pt x="17894" y="8976"/>
                  <a:pt x="17777" y="9116"/>
                </a:cubicBezTo>
                <a:cubicBezTo>
                  <a:pt x="17719" y="9182"/>
                  <a:pt x="17699" y="9249"/>
                  <a:pt x="17699" y="9315"/>
                </a:cubicBezTo>
                <a:cubicBezTo>
                  <a:pt x="17622" y="9348"/>
                  <a:pt x="17563" y="9388"/>
                  <a:pt x="17524" y="9428"/>
                </a:cubicBezTo>
                <a:cubicBezTo>
                  <a:pt x="17486" y="9481"/>
                  <a:pt x="17466" y="9528"/>
                  <a:pt x="17505" y="9581"/>
                </a:cubicBezTo>
                <a:cubicBezTo>
                  <a:pt x="17563" y="9634"/>
                  <a:pt x="17602" y="9681"/>
                  <a:pt x="17680" y="9728"/>
                </a:cubicBezTo>
                <a:close/>
                <a:moveTo>
                  <a:pt x="9366" y="9654"/>
                </a:moveTo>
                <a:cubicBezTo>
                  <a:pt x="9386" y="9654"/>
                  <a:pt x="9405" y="9661"/>
                  <a:pt x="9425" y="9661"/>
                </a:cubicBezTo>
                <a:cubicBezTo>
                  <a:pt x="9444" y="9661"/>
                  <a:pt x="9463" y="9661"/>
                  <a:pt x="9483" y="9661"/>
                </a:cubicBezTo>
                <a:cubicBezTo>
                  <a:pt x="9580" y="9774"/>
                  <a:pt x="9813" y="9867"/>
                  <a:pt x="10104" y="9927"/>
                </a:cubicBezTo>
                <a:cubicBezTo>
                  <a:pt x="10201" y="9947"/>
                  <a:pt x="10318" y="9960"/>
                  <a:pt x="10435" y="9974"/>
                </a:cubicBezTo>
                <a:cubicBezTo>
                  <a:pt x="10454" y="9974"/>
                  <a:pt x="10474" y="9980"/>
                  <a:pt x="10512" y="9980"/>
                </a:cubicBezTo>
                <a:cubicBezTo>
                  <a:pt x="10765" y="10000"/>
                  <a:pt x="10940" y="10000"/>
                  <a:pt x="11212" y="9980"/>
                </a:cubicBezTo>
                <a:cubicBezTo>
                  <a:pt x="11328" y="9974"/>
                  <a:pt x="11425" y="9954"/>
                  <a:pt x="11522" y="9934"/>
                </a:cubicBezTo>
                <a:cubicBezTo>
                  <a:pt x="11581" y="9921"/>
                  <a:pt x="11697" y="9887"/>
                  <a:pt x="11755" y="9874"/>
                </a:cubicBezTo>
                <a:cubicBezTo>
                  <a:pt x="11833" y="9854"/>
                  <a:pt x="11891" y="9821"/>
                  <a:pt x="11930" y="9794"/>
                </a:cubicBezTo>
                <a:cubicBezTo>
                  <a:pt x="11989" y="9761"/>
                  <a:pt x="12027" y="9721"/>
                  <a:pt x="12066" y="9688"/>
                </a:cubicBezTo>
                <a:cubicBezTo>
                  <a:pt x="12086" y="9654"/>
                  <a:pt x="12105" y="9615"/>
                  <a:pt x="12105" y="9581"/>
                </a:cubicBezTo>
                <a:cubicBezTo>
                  <a:pt x="12105" y="9548"/>
                  <a:pt x="12086" y="9508"/>
                  <a:pt x="12066" y="9475"/>
                </a:cubicBezTo>
                <a:cubicBezTo>
                  <a:pt x="12047" y="9455"/>
                  <a:pt x="12027" y="9442"/>
                  <a:pt x="12008" y="9428"/>
                </a:cubicBezTo>
                <a:cubicBezTo>
                  <a:pt x="12125" y="9342"/>
                  <a:pt x="12163" y="9249"/>
                  <a:pt x="12086" y="9156"/>
                </a:cubicBezTo>
                <a:cubicBezTo>
                  <a:pt x="11969" y="9003"/>
                  <a:pt x="11659" y="8876"/>
                  <a:pt x="11270" y="8796"/>
                </a:cubicBezTo>
                <a:cubicBezTo>
                  <a:pt x="11154" y="8770"/>
                  <a:pt x="11018" y="8756"/>
                  <a:pt x="10901" y="8743"/>
                </a:cubicBezTo>
                <a:cubicBezTo>
                  <a:pt x="10862" y="8736"/>
                  <a:pt x="10804" y="8730"/>
                  <a:pt x="10746" y="8723"/>
                </a:cubicBezTo>
                <a:cubicBezTo>
                  <a:pt x="10571" y="8710"/>
                  <a:pt x="10376" y="8697"/>
                  <a:pt x="10182" y="8703"/>
                </a:cubicBezTo>
                <a:cubicBezTo>
                  <a:pt x="10046" y="8703"/>
                  <a:pt x="9910" y="8710"/>
                  <a:pt x="9755" y="8723"/>
                </a:cubicBezTo>
                <a:cubicBezTo>
                  <a:pt x="9716" y="8723"/>
                  <a:pt x="9658" y="8730"/>
                  <a:pt x="9619" y="8736"/>
                </a:cubicBezTo>
                <a:cubicBezTo>
                  <a:pt x="9327" y="8770"/>
                  <a:pt x="9152" y="8810"/>
                  <a:pt x="8920" y="8876"/>
                </a:cubicBezTo>
                <a:cubicBezTo>
                  <a:pt x="8881" y="8883"/>
                  <a:pt x="8861" y="8896"/>
                  <a:pt x="8822" y="8909"/>
                </a:cubicBezTo>
                <a:cubicBezTo>
                  <a:pt x="8725" y="8949"/>
                  <a:pt x="8628" y="8983"/>
                  <a:pt x="8570" y="9029"/>
                </a:cubicBezTo>
                <a:cubicBezTo>
                  <a:pt x="8453" y="9102"/>
                  <a:pt x="8376" y="9182"/>
                  <a:pt x="8395" y="9269"/>
                </a:cubicBezTo>
                <a:cubicBezTo>
                  <a:pt x="8414" y="9382"/>
                  <a:pt x="8512" y="9488"/>
                  <a:pt x="8745" y="9561"/>
                </a:cubicBezTo>
                <a:cubicBezTo>
                  <a:pt x="8958" y="9595"/>
                  <a:pt x="9153" y="9628"/>
                  <a:pt x="9366" y="9654"/>
                </a:cubicBezTo>
                <a:close/>
                <a:moveTo>
                  <a:pt x="4" y="9362"/>
                </a:moveTo>
                <a:cubicBezTo>
                  <a:pt x="4" y="9428"/>
                  <a:pt x="62" y="9495"/>
                  <a:pt x="159" y="9555"/>
                </a:cubicBezTo>
                <a:cubicBezTo>
                  <a:pt x="178" y="9568"/>
                  <a:pt x="198" y="9575"/>
                  <a:pt x="237" y="9588"/>
                </a:cubicBezTo>
                <a:cubicBezTo>
                  <a:pt x="256" y="9621"/>
                  <a:pt x="295" y="9654"/>
                  <a:pt x="353" y="9688"/>
                </a:cubicBezTo>
                <a:cubicBezTo>
                  <a:pt x="509" y="9768"/>
                  <a:pt x="742" y="9841"/>
                  <a:pt x="1014" y="9861"/>
                </a:cubicBezTo>
                <a:cubicBezTo>
                  <a:pt x="1441" y="9887"/>
                  <a:pt x="1869" y="9894"/>
                  <a:pt x="2315" y="9854"/>
                </a:cubicBezTo>
                <a:cubicBezTo>
                  <a:pt x="2646" y="9821"/>
                  <a:pt x="2937" y="9768"/>
                  <a:pt x="3209" y="9701"/>
                </a:cubicBezTo>
                <a:cubicBezTo>
                  <a:pt x="3325" y="9681"/>
                  <a:pt x="3442" y="9661"/>
                  <a:pt x="3539" y="9621"/>
                </a:cubicBezTo>
                <a:cubicBezTo>
                  <a:pt x="3597" y="9595"/>
                  <a:pt x="3656" y="9568"/>
                  <a:pt x="3714" y="9541"/>
                </a:cubicBezTo>
                <a:cubicBezTo>
                  <a:pt x="3811" y="9481"/>
                  <a:pt x="3869" y="9422"/>
                  <a:pt x="3869" y="9348"/>
                </a:cubicBezTo>
                <a:cubicBezTo>
                  <a:pt x="3869" y="9335"/>
                  <a:pt x="3869" y="9315"/>
                  <a:pt x="3869" y="9302"/>
                </a:cubicBezTo>
                <a:cubicBezTo>
                  <a:pt x="3850" y="9255"/>
                  <a:pt x="3850" y="9202"/>
                  <a:pt x="3811" y="9156"/>
                </a:cubicBezTo>
                <a:cubicBezTo>
                  <a:pt x="3772" y="9109"/>
                  <a:pt x="3714" y="9069"/>
                  <a:pt x="3656" y="9029"/>
                </a:cubicBezTo>
                <a:cubicBezTo>
                  <a:pt x="3636" y="9016"/>
                  <a:pt x="3617" y="8996"/>
                  <a:pt x="3578" y="8983"/>
                </a:cubicBezTo>
                <a:cubicBezTo>
                  <a:pt x="3481" y="8929"/>
                  <a:pt x="3364" y="8876"/>
                  <a:pt x="3228" y="8836"/>
                </a:cubicBezTo>
                <a:cubicBezTo>
                  <a:pt x="3131" y="8810"/>
                  <a:pt x="3015" y="8776"/>
                  <a:pt x="2918" y="8756"/>
                </a:cubicBezTo>
                <a:cubicBezTo>
                  <a:pt x="2801" y="8730"/>
                  <a:pt x="2665" y="8716"/>
                  <a:pt x="2529" y="8697"/>
                </a:cubicBezTo>
                <a:cubicBezTo>
                  <a:pt x="2490" y="8690"/>
                  <a:pt x="2451" y="8683"/>
                  <a:pt x="2393" y="8683"/>
                </a:cubicBezTo>
                <a:cubicBezTo>
                  <a:pt x="2257" y="8670"/>
                  <a:pt x="2121" y="8663"/>
                  <a:pt x="1985" y="8663"/>
                </a:cubicBezTo>
                <a:cubicBezTo>
                  <a:pt x="1888" y="8663"/>
                  <a:pt x="1791" y="8670"/>
                  <a:pt x="1694" y="8670"/>
                </a:cubicBezTo>
                <a:cubicBezTo>
                  <a:pt x="1597" y="8677"/>
                  <a:pt x="1500" y="8677"/>
                  <a:pt x="1422" y="8690"/>
                </a:cubicBezTo>
                <a:cubicBezTo>
                  <a:pt x="1247" y="8710"/>
                  <a:pt x="1072" y="8736"/>
                  <a:pt x="917" y="8770"/>
                </a:cubicBezTo>
                <a:cubicBezTo>
                  <a:pt x="820" y="8796"/>
                  <a:pt x="703" y="8823"/>
                  <a:pt x="606" y="8856"/>
                </a:cubicBezTo>
                <a:cubicBezTo>
                  <a:pt x="509" y="8889"/>
                  <a:pt x="431" y="8929"/>
                  <a:pt x="354" y="8963"/>
                </a:cubicBezTo>
                <a:cubicBezTo>
                  <a:pt x="315" y="8976"/>
                  <a:pt x="296" y="8996"/>
                  <a:pt x="257" y="9009"/>
                </a:cubicBezTo>
                <a:cubicBezTo>
                  <a:pt x="198" y="9049"/>
                  <a:pt x="140" y="9096"/>
                  <a:pt x="101" y="9142"/>
                </a:cubicBezTo>
                <a:cubicBezTo>
                  <a:pt x="62" y="9189"/>
                  <a:pt x="43" y="9242"/>
                  <a:pt x="24" y="9289"/>
                </a:cubicBezTo>
                <a:cubicBezTo>
                  <a:pt x="4" y="9322"/>
                  <a:pt x="4" y="9342"/>
                  <a:pt x="4" y="9362"/>
                </a:cubicBezTo>
                <a:close/>
                <a:moveTo>
                  <a:pt x="4821" y="11723"/>
                </a:moveTo>
                <a:cubicBezTo>
                  <a:pt x="4569" y="11657"/>
                  <a:pt x="4180" y="11610"/>
                  <a:pt x="3850" y="11657"/>
                </a:cubicBezTo>
                <a:cubicBezTo>
                  <a:pt x="3578" y="11697"/>
                  <a:pt x="3286" y="11737"/>
                  <a:pt x="3015" y="11777"/>
                </a:cubicBezTo>
                <a:cubicBezTo>
                  <a:pt x="2723" y="11717"/>
                  <a:pt x="2393" y="11677"/>
                  <a:pt x="2024" y="11683"/>
                </a:cubicBezTo>
                <a:cubicBezTo>
                  <a:pt x="1519" y="11697"/>
                  <a:pt x="1111" y="11763"/>
                  <a:pt x="723" y="11870"/>
                </a:cubicBezTo>
                <a:cubicBezTo>
                  <a:pt x="412" y="11956"/>
                  <a:pt x="198" y="12076"/>
                  <a:pt x="82" y="12209"/>
                </a:cubicBezTo>
                <a:cubicBezTo>
                  <a:pt x="-74" y="12375"/>
                  <a:pt x="4" y="12542"/>
                  <a:pt x="218" y="12695"/>
                </a:cubicBezTo>
                <a:cubicBezTo>
                  <a:pt x="509" y="12914"/>
                  <a:pt x="1189" y="13074"/>
                  <a:pt x="1869" y="13107"/>
                </a:cubicBezTo>
                <a:cubicBezTo>
                  <a:pt x="2276" y="13127"/>
                  <a:pt x="2704" y="13134"/>
                  <a:pt x="3112" y="13087"/>
                </a:cubicBezTo>
                <a:cubicBezTo>
                  <a:pt x="3520" y="13040"/>
                  <a:pt x="3908" y="12961"/>
                  <a:pt x="4219" y="12861"/>
                </a:cubicBezTo>
                <a:cubicBezTo>
                  <a:pt x="4880" y="12641"/>
                  <a:pt x="5171" y="12329"/>
                  <a:pt x="5249" y="12023"/>
                </a:cubicBezTo>
                <a:cubicBezTo>
                  <a:pt x="5287" y="11903"/>
                  <a:pt x="5074" y="11790"/>
                  <a:pt x="4821" y="11723"/>
                </a:cubicBezTo>
                <a:close/>
                <a:moveTo>
                  <a:pt x="13038" y="11996"/>
                </a:moveTo>
                <a:cubicBezTo>
                  <a:pt x="12999" y="11956"/>
                  <a:pt x="12940" y="11910"/>
                  <a:pt x="12882" y="11870"/>
                </a:cubicBezTo>
                <a:cubicBezTo>
                  <a:pt x="12824" y="11830"/>
                  <a:pt x="12727" y="11796"/>
                  <a:pt x="12649" y="11763"/>
                </a:cubicBezTo>
                <a:cubicBezTo>
                  <a:pt x="12630" y="11757"/>
                  <a:pt x="12630" y="11757"/>
                  <a:pt x="12610" y="11750"/>
                </a:cubicBezTo>
                <a:cubicBezTo>
                  <a:pt x="12532" y="11723"/>
                  <a:pt x="12435" y="11703"/>
                  <a:pt x="12358" y="11683"/>
                </a:cubicBezTo>
                <a:cubicBezTo>
                  <a:pt x="12338" y="11677"/>
                  <a:pt x="12319" y="11677"/>
                  <a:pt x="12300" y="11670"/>
                </a:cubicBezTo>
                <a:cubicBezTo>
                  <a:pt x="12202" y="11650"/>
                  <a:pt x="12086" y="11637"/>
                  <a:pt x="11989" y="11624"/>
                </a:cubicBezTo>
                <a:cubicBezTo>
                  <a:pt x="11969" y="11624"/>
                  <a:pt x="11950" y="11617"/>
                  <a:pt x="11931" y="11617"/>
                </a:cubicBezTo>
                <a:cubicBezTo>
                  <a:pt x="11814" y="11610"/>
                  <a:pt x="11697" y="11604"/>
                  <a:pt x="11581" y="11604"/>
                </a:cubicBezTo>
                <a:cubicBezTo>
                  <a:pt x="11484" y="11610"/>
                  <a:pt x="11387" y="11610"/>
                  <a:pt x="11290" y="11617"/>
                </a:cubicBezTo>
                <a:cubicBezTo>
                  <a:pt x="11154" y="11630"/>
                  <a:pt x="11018" y="11650"/>
                  <a:pt x="10920" y="11683"/>
                </a:cubicBezTo>
                <a:cubicBezTo>
                  <a:pt x="10843" y="11703"/>
                  <a:pt x="10765" y="11723"/>
                  <a:pt x="10726" y="11750"/>
                </a:cubicBezTo>
                <a:cubicBezTo>
                  <a:pt x="10629" y="11783"/>
                  <a:pt x="10571" y="11830"/>
                  <a:pt x="10532" y="11876"/>
                </a:cubicBezTo>
                <a:cubicBezTo>
                  <a:pt x="10513" y="11896"/>
                  <a:pt x="10513" y="11923"/>
                  <a:pt x="10493" y="11943"/>
                </a:cubicBezTo>
                <a:cubicBezTo>
                  <a:pt x="10279" y="11996"/>
                  <a:pt x="10124" y="12063"/>
                  <a:pt x="9969" y="12136"/>
                </a:cubicBezTo>
                <a:cubicBezTo>
                  <a:pt x="9910" y="12162"/>
                  <a:pt x="9871" y="12189"/>
                  <a:pt x="9833" y="12216"/>
                </a:cubicBezTo>
                <a:cubicBezTo>
                  <a:pt x="9755" y="12269"/>
                  <a:pt x="9677" y="12329"/>
                  <a:pt x="9658" y="12389"/>
                </a:cubicBezTo>
                <a:cubicBezTo>
                  <a:pt x="9599" y="12455"/>
                  <a:pt x="9599" y="12522"/>
                  <a:pt x="9658" y="12588"/>
                </a:cubicBezTo>
                <a:cubicBezTo>
                  <a:pt x="9716" y="12655"/>
                  <a:pt x="9813" y="12708"/>
                  <a:pt x="9949" y="12754"/>
                </a:cubicBezTo>
                <a:cubicBezTo>
                  <a:pt x="10085" y="12801"/>
                  <a:pt x="10240" y="12834"/>
                  <a:pt x="10435" y="12854"/>
                </a:cubicBezTo>
                <a:cubicBezTo>
                  <a:pt x="10629" y="12874"/>
                  <a:pt x="10823" y="12874"/>
                  <a:pt x="11017" y="12854"/>
                </a:cubicBezTo>
                <a:cubicBezTo>
                  <a:pt x="11619" y="12828"/>
                  <a:pt x="12222" y="12761"/>
                  <a:pt x="12649" y="12608"/>
                </a:cubicBezTo>
                <a:cubicBezTo>
                  <a:pt x="12746" y="12575"/>
                  <a:pt x="12824" y="12542"/>
                  <a:pt x="12902" y="12502"/>
                </a:cubicBezTo>
                <a:cubicBezTo>
                  <a:pt x="12979" y="12462"/>
                  <a:pt x="13018" y="12422"/>
                  <a:pt x="13057" y="12382"/>
                </a:cubicBezTo>
                <a:cubicBezTo>
                  <a:pt x="13115" y="12329"/>
                  <a:pt x="13135" y="12262"/>
                  <a:pt x="13154" y="12209"/>
                </a:cubicBezTo>
                <a:cubicBezTo>
                  <a:pt x="13173" y="12149"/>
                  <a:pt x="13135" y="12089"/>
                  <a:pt x="13096" y="12029"/>
                </a:cubicBezTo>
                <a:cubicBezTo>
                  <a:pt x="13076" y="12023"/>
                  <a:pt x="13057" y="12009"/>
                  <a:pt x="13038" y="11996"/>
                </a:cubicBezTo>
                <a:close/>
                <a:moveTo>
                  <a:pt x="20458" y="11757"/>
                </a:moveTo>
                <a:cubicBezTo>
                  <a:pt x="20166" y="11683"/>
                  <a:pt x="19836" y="11637"/>
                  <a:pt x="19506" y="11590"/>
                </a:cubicBezTo>
                <a:cubicBezTo>
                  <a:pt x="19253" y="11557"/>
                  <a:pt x="18884" y="11584"/>
                  <a:pt x="18651" y="11630"/>
                </a:cubicBezTo>
                <a:cubicBezTo>
                  <a:pt x="18438" y="11670"/>
                  <a:pt x="18263" y="11750"/>
                  <a:pt x="18166" y="11830"/>
                </a:cubicBezTo>
                <a:cubicBezTo>
                  <a:pt x="18088" y="11836"/>
                  <a:pt x="17991" y="11836"/>
                  <a:pt x="17913" y="11843"/>
                </a:cubicBezTo>
                <a:cubicBezTo>
                  <a:pt x="17719" y="11863"/>
                  <a:pt x="17563" y="11896"/>
                  <a:pt x="17427" y="11943"/>
                </a:cubicBezTo>
                <a:cubicBezTo>
                  <a:pt x="17175" y="12016"/>
                  <a:pt x="16961" y="12142"/>
                  <a:pt x="16903" y="12255"/>
                </a:cubicBezTo>
                <a:cubicBezTo>
                  <a:pt x="16845" y="12362"/>
                  <a:pt x="16845" y="12428"/>
                  <a:pt x="16903" y="12535"/>
                </a:cubicBezTo>
                <a:cubicBezTo>
                  <a:pt x="16922" y="12595"/>
                  <a:pt x="17000" y="12655"/>
                  <a:pt x="17078" y="12714"/>
                </a:cubicBezTo>
                <a:cubicBezTo>
                  <a:pt x="17233" y="12834"/>
                  <a:pt x="17525" y="12927"/>
                  <a:pt x="17855" y="12994"/>
                </a:cubicBezTo>
                <a:cubicBezTo>
                  <a:pt x="18204" y="13067"/>
                  <a:pt x="18574" y="13094"/>
                  <a:pt x="18981" y="13107"/>
                </a:cubicBezTo>
                <a:cubicBezTo>
                  <a:pt x="19292" y="13120"/>
                  <a:pt x="19622" y="13107"/>
                  <a:pt x="19914" y="13080"/>
                </a:cubicBezTo>
                <a:cubicBezTo>
                  <a:pt x="20302" y="13054"/>
                  <a:pt x="20671" y="12987"/>
                  <a:pt x="20943" y="12894"/>
                </a:cubicBezTo>
                <a:cubicBezTo>
                  <a:pt x="21079" y="12854"/>
                  <a:pt x="21196" y="12801"/>
                  <a:pt x="21274" y="12741"/>
                </a:cubicBezTo>
                <a:cubicBezTo>
                  <a:pt x="21410" y="12641"/>
                  <a:pt x="21468" y="12575"/>
                  <a:pt x="21487" y="12462"/>
                </a:cubicBezTo>
                <a:cubicBezTo>
                  <a:pt x="21526" y="12329"/>
                  <a:pt x="21409" y="12196"/>
                  <a:pt x="21254" y="12069"/>
                </a:cubicBezTo>
                <a:cubicBezTo>
                  <a:pt x="21118" y="11936"/>
                  <a:pt x="20788" y="11836"/>
                  <a:pt x="20458" y="11757"/>
                </a:cubicBezTo>
                <a:close/>
                <a:moveTo>
                  <a:pt x="17680" y="15515"/>
                </a:moveTo>
                <a:cubicBezTo>
                  <a:pt x="17777" y="15575"/>
                  <a:pt x="17913" y="15615"/>
                  <a:pt x="18069" y="15648"/>
                </a:cubicBezTo>
                <a:cubicBezTo>
                  <a:pt x="18166" y="15668"/>
                  <a:pt x="18263" y="15681"/>
                  <a:pt x="18360" y="15701"/>
                </a:cubicBezTo>
                <a:cubicBezTo>
                  <a:pt x="18535" y="15728"/>
                  <a:pt x="18710" y="15761"/>
                  <a:pt x="18885" y="15768"/>
                </a:cubicBezTo>
                <a:cubicBezTo>
                  <a:pt x="19331" y="15801"/>
                  <a:pt x="19798" y="15794"/>
                  <a:pt x="20186" y="15708"/>
                </a:cubicBezTo>
                <a:cubicBezTo>
                  <a:pt x="20438" y="15655"/>
                  <a:pt x="20555" y="15608"/>
                  <a:pt x="20730" y="15528"/>
                </a:cubicBezTo>
                <a:cubicBezTo>
                  <a:pt x="20749" y="15515"/>
                  <a:pt x="20769" y="15508"/>
                  <a:pt x="20788" y="15495"/>
                </a:cubicBezTo>
                <a:cubicBezTo>
                  <a:pt x="20846" y="15455"/>
                  <a:pt x="20905" y="15415"/>
                  <a:pt x="20924" y="15375"/>
                </a:cubicBezTo>
                <a:cubicBezTo>
                  <a:pt x="20943" y="15362"/>
                  <a:pt x="20943" y="15349"/>
                  <a:pt x="20943" y="15335"/>
                </a:cubicBezTo>
                <a:cubicBezTo>
                  <a:pt x="20943" y="15335"/>
                  <a:pt x="20963" y="15335"/>
                  <a:pt x="20963" y="15329"/>
                </a:cubicBezTo>
                <a:cubicBezTo>
                  <a:pt x="21196" y="15282"/>
                  <a:pt x="21410" y="15196"/>
                  <a:pt x="21468" y="15103"/>
                </a:cubicBezTo>
                <a:cubicBezTo>
                  <a:pt x="21526" y="15003"/>
                  <a:pt x="21526" y="14896"/>
                  <a:pt x="21351" y="14810"/>
                </a:cubicBezTo>
                <a:cubicBezTo>
                  <a:pt x="21196" y="14723"/>
                  <a:pt x="20982" y="14664"/>
                  <a:pt x="20691" y="14637"/>
                </a:cubicBezTo>
                <a:cubicBezTo>
                  <a:pt x="20652" y="14637"/>
                  <a:pt x="20633" y="14630"/>
                  <a:pt x="20594" y="14630"/>
                </a:cubicBezTo>
                <a:cubicBezTo>
                  <a:pt x="20030" y="14464"/>
                  <a:pt x="19176" y="14437"/>
                  <a:pt x="18535" y="14570"/>
                </a:cubicBezTo>
                <a:cubicBezTo>
                  <a:pt x="18166" y="14650"/>
                  <a:pt x="17894" y="14763"/>
                  <a:pt x="17777" y="14903"/>
                </a:cubicBezTo>
                <a:cubicBezTo>
                  <a:pt x="17719" y="14970"/>
                  <a:pt x="17699" y="15036"/>
                  <a:pt x="17699" y="15103"/>
                </a:cubicBezTo>
                <a:cubicBezTo>
                  <a:pt x="17622" y="15136"/>
                  <a:pt x="17563" y="15176"/>
                  <a:pt x="17524" y="15216"/>
                </a:cubicBezTo>
                <a:cubicBezTo>
                  <a:pt x="17486" y="15269"/>
                  <a:pt x="17466" y="15316"/>
                  <a:pt x="17505" y="15369"/>
                </a:cubicBezTo>
                <a:cubicBezTo>
                  <a:pt x="17563" y="15422"/>
                  <a:pt x="17602" y="15469"/>
                  <a:pt x="17680" y="15515"/>
                </a:cubicBezTo>
                <a:close/>
                <a:moveTo>
                  <a:pt x="9366" y="15442"/>
                </a:moveTo>
                <a:cubicBezTo>
                  <a:pt x="9386" y="15442"/>
                  <a:pt x="9405" y="15449"/>
                  <a:pt x="9425" y="15449"/>
                </a:cubicBezTo>
                <a:cubicBezTo>
                  <a:pt x="9444" y="15449"/>
                  <a:pt x="9463" y="15449"/>
                  <a:pt x="9483" y="15449"/>
                </a:cubicBezTo>
                <a:cubicBezTo>
                  <a:pt x="9580" y="15562"/>
                  <a:pt x="9813" y="15655"/>
                  <a:pt x="10104" y="15715"/>
                </a:cubicBezTo>
                <a:cubicBezTo>
                  <a:pt x="10201" y="15735"/>
                  <a:pt x="10318" y="15748"/>
                  <a:pt x="10435" y="15761"/>
                </a:cubicBezTo>
                <a:cubicBezTo>
                  <a:pt x="10454" y="15761"/>
                  <a:pt x="10474" y="15768"/>
                  <a:pt x="10512" y="15768"/>
                </a:cubicBezTo>
                <a:cubicBezTo>
                  <a:pt x="10765" y="15788"/>
                  <a:pt x="10940" y="15788"/>
                  <a:pt x="11212" y="15768"/>
                </a:cubicBezTo>
                <a:cubicBezTo>
                  <a:pt x="11328" y="15761"/>
                  <a:pt x="11425" y="15741"/>
                  <a:pt x="11522" y="15721"/>
                </a:cubicBezTo>
                <a:cubicBezTo>
                  <a:pt x="11581" y="15708"/>
                  <a:pt x="11697" y="15675"/>
                  <a:pt x="11755" y="15661"/>
                </a:cubicBezTo>
                <a:cubicBezTo>
                  <a:pt x="11833" y="15642"/>
                  <a:pt x="11891" y="15608"/>
                  <a:pt x="11930" y="15582"/>
                </a:cubicBezTo>
                <a:cubicBezTo>
                  <a:pt x="11989" y="15548"/>
                  <a:pt x="12027" y="15508"/>
                  <a:pt x="12066" y="15475"/>
                </a:cubicBezTo>
                <a:cubicBezTo>
                  <a:pt x="12086" y="15442"/>
                  <a:pt x="12105" y="15402"/>
                  <a:pt x="12105" y="15369"/>
                </a:cubicBezTo>
                <a:cubicBezTo>
                  <a:pt x="12105" y="15336"/>
                  <a:pt x="12086" y="15296"/>
                  <a:pt x="12066" y="15262"/>
                </a:cubicBezTo>
                <a:cubicBezTo>
                  <a:pt x="12047" y="15242"/>
                  <a:pt x="12027" y="15229"/>
                  <a:pt x="12008" y="15216"/>
                </a:cubicBezTo>
                <a:cubicBezTo>
                  <a:pt x="12125" y="15129"/>
                  <a:pt x="12163" y="15036"/>
                  <a:pt x="12086" y="14943"/>
                </a:cubicBezTo>
                <a:cubicBezTo>
                  <a:pt x="11969" y="14790"/>
                  <a:pt x="11659" y="14664"/>
                  <a:pt x="11270" y="14584"/>
                </a:cubicBezTo>
                <a:cubicBezTo>
                  <a:pt x="11154" y="14557"/>
                  <a:pt x="11018" y="14544"/>
                  <a:pt x="10901" y="14531"/>
                </a:cubicBezTo>
                <a:cubicBezTo>
                  <a:pt x="10862" y="14524"/>
                  <a:pt x="10804" y="14517"/>
                  <a:pt x="10746" y="14511"/>
                </a:cubicBezTo>
                <a:cubicBezTo>
                  <a:pt x="10571" y="14497"/>
                  <a:pt x="10376" y="14484"/>
                  <a:pt x="10182" y="14491"/>
                </a:cubicBezTo>
                <a:cubicBezTo>
                  <a:pt x="10046" y="14491"/>
                  <a:pt x="9910" y="14497"/>
                  <a:pt x="9755" y="14511"/>
                </a:cubicBezTo>
                <a:cubicBezTo>
                  <a:pt x="9716" y="14511"/>
                  <a:pt x="9658" y="14517"/>
                  <a:pt x="9619" y="14524"/>
                </a:cubicBezTo>
                <a:cubicBezTo>
                  <a:pt x="9327" y="14557"/>
                  <a:pt x="9152" y="14597"/>
                  <a:pt x="8920" y="14664"/>
                </a:cubicBezTo>
                <a:cubicBezTo>
                  <a:pt x="8881" y="14670"/>
                  <a:pt x="8861" y="14684"/>
                  <a:pt x="8822" y="14697"/>
                </a:cubicBezTo>
                <a:cubicBezTo>
                  <a:pt x="8725" y="14737"/>
                  <a:pt x="8628" y="14770"/>
                  <a:pt x="8570" y="14817"/>
                </a:cubicBezTo>
                <a:cubicBezTo>
                  <a:pt x="8453" y="14890"/>
                  <a:pt x="8376" y="14970"/>
                  <a:pt x="8395" y="15056"/>
                </a:cubicBezTo>
                <a:cubicBezTo>
                  <a:pt x="8414" y="15169"/>
                  <a:pt x="8512" y="15276"/>
                  <a:pt x="8745" y="15349"/>
                </a:cubicBezTo>
                <a:cubicBezTo>
                  <a:pt x="8958" y="15382"/>
                  <a:pt x="9153" y="15415"/>
                  <a:pt x="9366" y="15442"/>
                </a:cubicBezTo>
                <a:close/>
                <a:moveTo>
                  <a:pt x="4" y="15149"/>
                </a:moveTo>
                <a:cubicBezTo>
                  <a:pt x="4" y="15216"/>
                  <a:pt x="62" y="15282"/>
                  <a:pt x="159" y="15342"/>
                </a:cubicBezTo>
                <a:cubicBezTo>
                  <a:pt x="178" y="15355"/>
                  <a:pt x="198" y="15362"/>
                  <a:pt x="237" y="15375"/>
                </a:cubicBezTo>
                <a:cubicBezTo>
                  <a:pt x="256" y="15409"/>
                  <a:pt x="295" y="15442"/>
                  <a:pt x="353" y="15475"/>
                </a:cubicBezTo>
                <a:cubicBezTo>
                  <a:pt x="509" y="15555"/>
                  <a:pt x="742" y="15628"/>
                  <a:pt x="1014" y="15648"/>
                </a:cubicBezTo>
                <a:cubicBezTo>
                  <a:pt x="1441" y="15675"/>
                  <a:pt x="1869" y="15681"/>
                  <a:pt x="2315" y="15641"/>
                </a:cubicBezTo>
                <a:cubicBezTo>
                  <a:pt x="2646" y="15608"/>
                  <a:pt x="2937" y="15555"/>
                  <a:pt x="3209" y="15488"/>
                </a:cubicBezTo>
                <a:cubicBezTo>
                  <a:pt x="3325" y="15469"/>
                  <a:pt x="3442" y="15449"/>
                  <a:pt x="3539" y="15409"/>
                </a:cubicBezTo>
                <a:cubicBezTo>
                  <a:pt x="3597" y="15382"/>
                  <a:pt x="3656" y="15355"/>
                  <a:pt x="3714" y="15329"/>
                </a:cubicBezTo>
                <a:cubicBezTo>
                  <a:pt x="3811" y="15269"/>
                  <a:pt x="3869" y="15209"/>
                  <a:pt x="3869" y="15136"/>
                </a:cubicBezTo>
                <a:cubicBezTo>
                  <a:pt x="3869" y="15123"/>
                  <a:pt x="3869" y="15103"/>
                  <a:pt x="3869" y="15089"/>
                </a:cubicBezTo>
                <a:cubicBezTo>
                  <a:pt x="3850" y="15043"/>
                  <a:pt x="3850" y="14990"/>
                  <a:pt x="3811" y="14943"/>
                </a:cubicBezTo>
                <a:cubicBezTo>
                  <a:pt x="3772" y="14896"/>
                  <a:pt x="3714" y="14857"/>
                  <a:pt x="3656" y="14817"/>
                </a:cubicBezTo>
                <a:cubicBezTo>
                  <a:pt x="3636" y="14803"/>
                  <a:pt x="3617" y="14783"/>
                  <a:pt x="3578" y="14770"/>
                </a:cubicBezTo>
                <a:cubicBezTo>
                  <a:pt x="3481" y="14717"/>
                  <a:pt x="3364" y="14664"/>
                  <a:pt x="3228" y="14624"/>
                </a:cubicBezTo>
                <a:cubicBezTo>
                  <a:pt x="3131" y="14597"/>
                  <a:pt x="3015" y="14564"/>
                  <a:pt x="2918" y="14544"/>
                </a:cubicBezTo>
                <a:cubicBezTo>
                  <a:pt x="2801" y="14517"/>
                  <a:pt x="2665" y="14504"/>
                  <a:pt x="2529" y="14484"/>
                </a:cubicBezTo>
                <a:cubicBezTo>
                  <a:pt x="2490" y="14477"/>
                  <a:pt x="2451" y="14471"/>
                  <a:pt x="2393" y="14471"/>
                </a:cubicBezTo>
                <a:cubicBezTo>
                  <a:pt x="2257" y="14457"/>
                  <a:pt x="2121" y="14451"/>
                  <a:pt x="1985" y="14451"/>
                </a:cubicBezTo>
                <a:cubicBezTo>
                  <a:pt x="1888" y="14451"/>
                  <a:pt x="1791" y="14457"/>
                  <a:pt x="1694" y="14457"/>
                </a:cubicBezTo>
                <a:cubicBezTo>
                  <a:pt x="1597" y="14464"/>
                  <a:pt x="1500" y="14464"/>
                  <a:pt x="1422" y="14477"/>
                </a:cubicBezTo>
                <a:cubicBezTo>
                  <a:pt x="1247" y="14497"/>
                  <a:pt x="1072" y="14524"/>
                  <a:pt x="917" y="14557"/>
                </a:cubicBezTo>
                <a:cubicBezTo>
                  <a:pt x="820" y="14584"/>
                  <a:pt x="703" y="14610"/>
                  <a:pt x="606" y="14644"/>
                </a:cubicBezTo>
                <a:cubicBezTo>
                  <a:pt x="509" y="14677"/>
                  <a:pt x="431" y="14717"/>
                  <a:pt x="354" y="14750"/>
                </a:cubicBezTo>
                <a:cubicBezTo>
                  <a:pt x="315" y="14763"/>
                  <a:pt x="296" y="14783"/>
                  <a:pt x="257" y="14797"/>
                </a:cubicBezTo>
                <a:cubicBezTo>
                  <a:pt x="198" y="14837"/>
                  <a:pt x="140" y="14883"/>
                  <a:pt x="101" y="14930"/>
                </a:cubicBezTo>
                <a:cubicBezTo>
                  <a:pt x="62" y="14976"/>
                  <a:pt x="43" y="15030"/>
                  <a:pt x="24" y="15076"/>
                </a:cubicBezTo>
                <a:cubicBezTo>
                  <a:pt x="4" y="15109"/>
                  <a:pt x="4" y="15129"/>
                  <a:pt x="4" y="15149"/>
                </a:cubicBezTo>
                <a:close/>
                <a:moveTo>
                  <a:pt x="4821" y="17511"/>
                </a:moveTo>
                <a:cubicBezTo>
                  <a:pt x="4569" y="17444"/>
                  <a:pt x="4180" y="17398"/>
                  <a:pt x="3850" y="17444"/>
                </a:cubicBezTo>
                <a:cubicBezTo>
                  <a:pt x="3578" y="17484"/>
                  <a:pt x="3286" y="17524"/>
                  <a:pt x="3015" y="17564"/>
                </a:cubicBezTo>
                <a:cubicBezTo>
                  <a:pt x="2723" y="17504"/>
                  <a:pt x="2393" y="17464"/>
                  <a:pt x="2024" y="17471"/>
                </a:cubicBezTo>
                <a:cubicBezTo>
                  <a:pt x="1519" y="17484"/>
                  <a:pt x="1111" y="17551"/>
                  <a:pt x="723" y="17657"/>
                </a:cubicBezTo>
                <a:cubicBezTo>
                  <a:pt x="412" y="17744"/>
                  <a:pt x="198" y="17863"/>
                  <a:pt x="82" y="17996"/>
                </a:cubicBezTo>
                <a:cubicBezTo>
                  <a:pt x="-74" y="18163"/>
                  <a:pt x="4" y="18329"/>
                  <a:pt x="218" y="18482"/>
                </a:cubicBezTo>
                <a:cubicBezTo>
                  <a:pt x="509" y="18702"/>
                  <a:pt x="1189" y="18861"/>
                  <a:pt x="1869" y="18894"/>
                </a:cubicBezTo>
                <a:cubicBezTo>
                  <a:pt x="2276" y="18914"/>
                  <a:pt x="2704" y="18921"/>
                  <a:pt x="3112" y="18875"/>
                </a:cubicBezTo>
                <a:cubicBezTo>
                  <a:pt x="3520" y="18828"/>
                  <a:pt x="3908" y="18748"/>
                  <a:pt x="4219" y="18648"/>
                </a:cubicBezTo>
                <a:cubicBezTo>
                  <a:pt x="4880" y="18429"/>
                  <a:pt x="5171" y="18116"/>
                  <a:pt x="5249" y="17810"/>
                </a:cubicBezTo>
                <a:cubicBezTo>
                  <a:pt x="5287" y="17690"/>
                  <a:pt x="5074" y="17577"/>
                  <a:pt x="4821" y="17511"/>
                </a:cubicBezTo>
                <a:close/>
                <a:moveTo>
                  <a:pt x="13038" y="17784"/>
                </a:moveTo>
                <a:cubicBezTo>
                  <a:pt x="12999" y="17744"/>
                  <a:pt x="12940" y="17697"/>
                  <a:pt x="12882" y="17657"/>
                </a:cubicBezTo>
                <a:cubicBezTo>
                  <a:pt x="12824" y="17617"/>
                  <a:pt x="12727" y="17584"/>
                  <a:pt x="12649" y="17551"/>
                </a:cubicBezTo>
                <a:cubicBezTo>
                  <a:pt x="12630" y="17544"/>
                  <a:pt x="12630" y="17544"/>
                  <a:pt x="12610" y="17537"/>
                </a:cubicBezTo>
                <a:cubicBezTo>
                  <a:pt x="12532" y="17511"/>
                  <a:pt x="12435" y="17491"/>
                  <a:pt x="12358" y="17471"/>
                </a:cubicBezTo>
                <a:cubicBezTo>
                  <a:pt x="12338" y="17464"/>
                  <a:pt x="12319" y="17464"/>
                  <a:pt x="12300" y="17458"/>
                </a:cubicBezTo>
                <a:cubicBezTo>
                  <a:pt x="12202" y="17438"/>
                  <a:pt x="12086" y="17424"/>
                  <a:pt x="11989" y="17411"/>
                </a:cubicBezTo>
                <a:cubicBezTo>
                  <a:pt x="11969" y="17411"/>
                  <a:pt x="11950" y="17404"/>
                  <a:pt x="11931" y="17404"/>
                </a:cubicBezTo>
                <a:cubicBezTo>
                  <a:pt x="11814" y="17398"/>
                  <a:pt x="11697" y="17391"/>
                  <a:pt x="11581" y="17391"/>
                </a:cubicBezTo>
                <a:cubicBezTo>
                  <a:pt x="11484" y="17398"/>
                  <a:pt x="11387" y="17398"/>
                  <a:pt x="11290" y="17404"/>
                </a:cubicBezTo>
                <a:cubicBezTo>
                  <a:pt x="11154" y="17418"/>
                  <a:pt x="11018" y="17438"/>
                  <a:pt x="10920" y="17471"/>
                </a:cubicBezTo>
                <a:cubicBezTo>
                  <a:pt x="10843" y="17491"/>
                  <a:pt x="10765" y="17511"/>
                  <a:pt x="10726" y="17537"/>
                </a:cubicBezTo>
                <a:cubicBezTo>
                  <a:pt x="10629" y="17571"/>
                  <a:pt x="10571" y="17617"/>
                  <a:pt x="10532" y="17664"/>
                </a:cubicBezTo>
                <a:cubicBezTo>
                  <a:pt x="10513" y="17684"/>
                  <a:pt x="10513" y="17710"/>
                  <a:pt x="10493" y="17730"/>
                </a:cubicBezTo>
                <a:cubicBezTo>
                  <a:pt x="10279" y="17784"/>
                  <a:pt x="10124" y="17850"/>
                  <a:pt x="9969" y="17923"/>
                </a:cubicBezTo>
                <a:cubicBezTo>
                  <a:pt x="9910" y="17950"/>
                  <a:pt x="9871" y="17976"/>
                  <a:pt x="9833" y="18003"/>
                </a:cubicBezTo>
                <a:cubicBezTo>
                  <a:pt x="9755" y="18056"/>
                  <a:pt x="9677" y="18116"/>
                  <a:pt x="9658" y="18176"/>
                </a:cubicBezTo>
                <a:cubicBezTo>
                  <a:pt x="9599" y="18243"/>
                  <a:pt x="9599" y="18309"/>
                  <a:pt x="9658" y="18376"/>
                </a:cubicBezTo>
                <a:cubicBezTo>
                  <a:pt x="9716" y="18442"/>
                  <a:pt x="9813" y="18495"/>
                  <a:pt x="9949" y="18542"/>
                </a:cubicBezTo>
                <a:cubicBezTo>
                  <a:pt x="10085" y="18588"/>
                  <a:pt x="10240" y="18622"/>
                  <a:pt x="10435" y="18642"/>
                </a:cubicBezTo>
                <a:cubicBezTo>
                  <a:pt x="10629" y="18662"/>
                  <a:pt x="10823" y="18662"/>
                  <a:pt x="11017" y="18642"/>
                </a:cubicBezTo>
                <a:cubicBezTo>
                  <a:pt x="11619" y="18615"/>
                  <a:pt x="12222" y="18549"/>
                  <a:pt x="12649" y="18396"/>
                </a:cubicBezTo>
                <a:cubicBezTo>
                  <a:pt x="12746" y="18362"/>
                  <a:pt x="12824" y="18329"/>
                  <a:pt x="12902" y="18289"/>
                </a:cubicBezTo>
                <a:cubicBezTo>
                  <a:pt x="12979" y="18249"/>
                  <a:pt x="13018" y="18209"/>
                  <a:pt x="13057" y="18169"/>
                </a:cubicBezTo>
                <a:cubicBezTo>
                  <a:pt x="13115" y="18116"/>
                  <a:pt x="13135" y="18050"/>
                  <a:pt x="13154" y="17996"/>
                </a:cubicBezTo>
                <a:cubicBezTo>
                  <a:pt x="13173" y="17937"/>
                  <a:pt x="13135" y="17877"/>
                  <a:pt x="13096" y="17817"/>
                </a:cubicBezTo>
                <a:cubicBezTo>
                  <a:pt x="13076" y="17810"/>
                  <a:pt x="13057" y="17797"/>
                  <a:pt x="13038" y="17784"/>
                </a:cubicBezTo>
                <a:close/>
                <a:moveTo>
                  <a:pt x="20458" y="17537"/>
                </a:moveTo>
                <a:cubicBezTo>
                  <a:pt x="20166" y="17464"/>
                  <a:pt x="19836" y="17418"/>
                  <a:pt x="19506" y="17371"/>
                </a:cubicBezTo>
                <a:cubicBezTo>
                  <a:pt x="19253" y="17338"/>
                  <a:pt x="18884" y="17364"/>
                  <a:pt x="18651" y="17411"/>
                </a:cubicBezTo>
                <a:cubicBezTo>
                  <a:pt x="18438" y="17451"/>
                  <a:pt x="18263" y="17531"/>
                  <a:pt x="18166" y="17611"/>
                </a:cubicBezTo>
                <a:cubicBezTo>
                  <a:pt x="18088" y="17617"/>
                  <a:pt x="17991" y="17617"/>
                  <a:pt x="17913" y="17624"/>
                </a:cubicBezTo>
                <a:cubicBezTo>
                  <a:pt x="17719" y="17644"/>
                  <a:pt x="17563" y="17677"/>
                  <a:pt x="17427" y="17724"/>
                </a:cubicBezTo>
                <a:cubicBezTo>
                  <a:pt x="17175" y="17797"/>
                  <a:pt x="16961" y="17923"/>
                  <a:pt x="16903" y="18036"/>
                </a:cubicBezTo>
                <a:cubicBezTo>
                  <a:pt x="16845" y="18143"/>
                  <a:pt x="16845" y="18209"/>
                  <a:pt x="16903" y="18316"/>
                </a:cubicBezTo>
                <a:cubicBezTo>
                  <a:pt x="16922" y="18376"/>
                  <a:pt x="17000" y="18435"/>
                  <a:pt x="17078" y="18495"/>
                </a:cubicBezTo>
                <a:cubicBezTo>
                  <a:pt x="17233" y="18615"/>
                  <a:pt x="17525" y="18708"/>
                  <a:pt x="17855" y="18775"/>
                </a:cubicBezTo>
                <a:cubicBezTo>
                  <a:pt x="18204" y="18848"/>
                  <a:pt x="18574" y="18875"/>
                  <a:pt x="18981" y="18888"/>
                </a:cubicBezTo>
                <a:cubicBezTo>
                  <a:pt x="19292" y="18901"/>
                  <a:pt x="19622" y="18888"/>
                  <a:pt x="19914" y="18861"/>
                </a:cubicBezTo>
                <a:cubicBezTo>
                  <a:pt x="20302" y="18835"/>
                  <a:pt x="20671" y="18768"/>
                  <a:pt x="20943" y="18675"/>
                </a:cubicBezTo>
                <a:cubicBezTo>
                  <a:pt x="21079" y="18635"/>
                  <a:pt x="21196" y="18582"/>
                  <a:pt x="21274" y="18522"/>
                </a:cubicBezTo>
                <a:cubicBezTo>
                  <a:pt x="21410" y="18422"/>
                  <a:pt x="21468" y="18356"/>
                  <a:pt x="21487" y="18243"/>
                </a:cubicBezTo>
                <a:cubicBezTo>
                  <a:pt x="21526" y="18109"/>
                  <a:pt x="21409" y="17976"/>
                  <a:pt x="21254" y="17850"/>
                </a:cubicBezTo>
                <a:cubicBezTo>
                  <a:pt x="21118" y="17724"/>
                  <a:pt x="20788" y="17624"/>
                  <a:pt x="20458" y="17537"/>
                </a:cubicBezTo>
                <a:close/>
                <a:moveTo>
                  <a:pt x="17680" y="21296"/>
                </a:moveTo>
                <a:cubicBezTo>
                  <a:pt x="17777" y="21356"/>
                  <a:pt x="17913" y="21396"/>
                  <a:pt x="18069" y="21429"/>
                </a:cubicBezTo>
                <a:cubicBezTo>
                  <a:pt x="18166" y="21449"/>
                  <a:pt x="18263" y="21462"/>
                  <a:pt x="18360" y="21482"/>
                </a:cubicBezTo>
                <a:cubicBezTo>
                  <a:pt x="18535" y="21509"/>
                  <a:pt x="18710" y="21542"/>
                  <a:pt x="18885" y="21549"/>
                </a:cubicBezTo>
                <a:cubicBezTo>
                  <a:pt x="19331" y="21582"/>
                  <a:pt x="19798" y="21575"/>
                  <a:pt x="20186" y="21489"/>
                </a:cubicBezTo>
                <a:cubicBezTo>
                  <a:pt x="20438" y="21436"/>
                  <a:pt x="20555" y="21389"/>
                  <a:pt x="20730" y="21309"/>
                </a:cubicBezTo>
                <a:cubicBezTo>
                  <a:pt x="20749" y="21296"/>
                  <a:pt x="20769" y="21289"/>
                  <a:pt x="20788" y="21276"/>
                </a:cubicBezTo>
                <a:cubicBezTo>
                  <a:pt x="20846" y="21236"/>
                  <a:pt x="20905" y="21196"/>
                  <a:pt x="20924" y="21156"/>
                </a:cubicBezTo>
                <a:cubicBezTo>
                  <a:pt x="20943" y="21143"/>
                  <a:pt x="20943" y="21130"/>
                  <a:pt x="20943" y="21116"/>
                </a:cubicBezTo>
                <a:cubicBezTo>
                  <a:pt x="20943" y="21116"/>
                  <a:pt x="20963" y="21116"/>
                  <a:pt x="20963" y="21110"/>
                </a:cubicBezTo>
                <a:cubicBezTo>
                  <a:pt x="21196" y="21063"/>
                  <a:pt x="21410" y="20977"/>
                  <a:pt x="21468" y="20884"/>
                </a:cubicBezTo>
                <a:cubicBezTo>
                  <a:pt x="21526" y="20784"/>
                  <a:pt x="21526" y="20677"/>
                  <a:pt x="21351" y="20591"/>
                </a:cubicBezTo>
                <a:cubicBezTo>
                  <a:pt x="21196" y="20504"/>
                  <a:pt x="20982" y="20444"/>
                  <a:pt x="20691" y="20418"/>
                </a:cubicBezTo>
                <a:cubicBezTo>
                  <a:pt x="20652" y="20418"/>
                  <a:pt x="20633" y="20411"/>
                  <a:pt x="20594" y="20411"/>
                </a:cubicBezTo>
                <a:cubicBezTo>
                  <a:pt x="20030" y="20245"/>
                  <a:pt x="19176" y="20218"/>
                  <a:pt x="18535" y="20351"/>
                </a:cubicBezTo>
                <a:cubicBezTo>
                  <a:pt x="18166" y="20431"/>
                  <a:pt x="17894" y="20544"/>
                  <a:pt x="17777" y="20684"/>
                </a:cubicBezTo>
                <a:cubicBezTo>
                  <a:pt x="17719" y="20750"/>
                  <a:pt x="17699" y="20817"/>
                  <a:pt x="17699" y="20884"/>
                </a:cubicBezTo>
                <a:cubicBezTo>
                  <a:pt x="17622" y="20917"/>
                  <a:pt x="17563" y="20957"/>
                  <a:pt x="17524" y="20997"/>
                </a:cubicBezTo>
                <a:cubicBezTo>
                  <a:pt x="17486" y="21050"/>
                  <a:pt x="17466" y="21096"/>
                  <a:pt x="17505" y="21150"/>
                </a:cubicBezTo>
                <a:cubicBezTo>
                  <a:pt x="17563" y="21209"/>
                  <a:pt x="17602" y="21256"/>
                  <a:pt x="17680" y="21296"/>
                </a:cubicBezTo>
                <a:close/>
                <a:moveTo>
                  <a:pt x="9366" y="21223"/>
                </a:moveTo>
                <a:cubicBezTo>
                  <a:pt x="9386" y="21223"/>
                  <a:pt x="9405" y="21229"/>
                  <a:pt x="9425" y="21229"/>
                </a:cubicBezTo>
                <a:cubicBezTo>
                  <a:pt x="9444" y="21229"/>
                  <a:pt x="9463" y="21229"/>
                  <a:pt x="9483" y="21229"/>
                </a:cubicBezTo>
                <a:cubicBezTo>
                  <a:pt x="9580" y="21343"/>
                  <a:pt x="9813" y="21436"/>
                  <a:pt x="10104" y="21496"/>
                </a:cubicBezTo>
                <a:cubicBezTo>
                  <a:pt x="10201" y="21515"/>
                  <a:pt x="10318" y="21529"/>
                  <a:pt x="10435" y="21542"/>
                </a:cubicBezTo>
                <a:cubicBezTo>
                  <a:pt x="10454" y="21542"/>
                  <a:pt x="10474" y="21549"/>
                  <a:pt x="10512" y="21549"/>
                </a:cubicBezTo>
                <a:cubicBezTo>
                  <a:pt x="10765" y="21569"/>
                  <a:pt x="10940" y="21569"/>
                  <a:pt x="11212" y="21549"/>
                </a:cubicBezTo>
                <a:cubicBezTo>
                  <a:pt x="11328" y="21542"/>
                  <a:pt x="11425" y="21522"/>
                  <a:pt x="11522" y="21502"/>
                </a:cubicBezTo>
                <a:cubicBezTo>
                  <a:pt x="11581" y="21489"/>
                  <a:pt x="11697" y="21456"/>
                  <a:pt x="11755" y="21442"/>
                </a:cubicBezTo>
                <a:cubicBezTo>
                  <a:pt x="11833" y="21422"/>
                  <a:pt x="11891" y="21389"/>
                  <a:pt x="11930" y="21362"/>
                </a:cubicBezTo>
                <a:cubicBezTo>
                  <a:pt x="11989" y="21329"/>
                  <a:pt x="12027" y="21289"/>
                  <a:pt x="12066" y="21256"/>
                </a:cubicBezTo>
                <a:cubicBezTo>
                  <a:pt x="12086" y="21223"/>
                  <a:pt x="12105" y="21183"/>
                  <a:pt x="12105" y="21150"/>
                </a:cubicBezTo>
                <a:cubicBezTo>
                  <a:pt x="12105" y="21116"/>
                  <a:pt x="12086" y="21076"/>
                  <a:pt x="12066" y="21043"/>
                </a:cubicBezTo>
                <a:cubicBezTo>
                  <a:pt x="12047" y="21023"/>
                  <a:pt x="12027" y="21010"/>
                  <a:pt x="12008" y="20997"/>
                </a:cubicBezTo>
                <a:cubicBezTo>
                  <a:pt x="12125" y="20910"/>
                  <a:pt x="12163" y="20817"/>
                  <a:pt x="12086" y="20724"/>
                </a:cubicBezTo>
                <a:cubicBezTo>
                  <a:pt x="11969" y="20571"/>
                  <a:pt x="11659" y="20444"/>
                  <a:pt x="11270" y="20365"/>
                </a:cubicBezTo>
                <a:cubicBezTo>
                  <a:pt x="11154" y="20338"/>
                  <a:pt x="11018" y="20325"/>
                  <a:pt x="10901" y="20311"/>
                </a:cubicBezTo>
                <a:cubicBezTo>
                  <a:pt x="10862" y="20305"/>
                  <a:pt x="10804" y="20298"/>
                  <a:pt x="10746" y="20291"/>
                </a:cubicBezTo>
                <a:cubicBezTo>
                  <a:pt x="10571" y="20278"/>
                  <a:pt x="10376" y="20265"/>
                  <a:pt x="10182" y="20271"/>
                </a:cubicBezTo>
                <a:cubicBezTo>
                  <a:pt x="10046" y="20271"/>
                  <a:pt x="9910" y="20278"/>
                  <a:pt x="9755" y="20291"/>
                </a:cubicBezTo>
                <a:cubicBezTo>
                  <a:pt x="9716" y="20291"/>
                  <a:pt x="9658" y="20298"/>
                  <a:pt x="9619" y="20305"/>
                </a:cubicBezTo>
                <a:cubicBezTo>
                  <a:pt x="9327" y="20338"/>
                  <a:pt x="9152" y="20378"/>
                  <a:pt x="8920" y="20444"/>
                </a:cubicBezTo>
                <a:cubicBezTo>
                  <a:pt x="8881" y="20451"/>
                  <a:pt x="8861" y="20464"/>
                  <a:pt x="8822" y="20478"/>
                </a:cubicBezTo>
                <a:cubicBezTo>
                  <a:pt x="8725" y="20518"/>
                  <a:pt x="8628" y="20551"/>
                  <a:pt x="8570" y="20597"/>
                </a:cubicBezTo>
                <a:cubicBezTo>
                  <a:pt x="8453" y="20671"/>
                  <a:pt x="8376" y="20750"/>
                  <a:pt x="8395" y="20837"/>
                </a:cubicBezTo>
                <a:cubicBezTo>
                  <a:pt x="8414" y="20950"/>
                  <a:pt x="8512" y="21056"/>
                  <a:pt x="8745" y="21130"/>
                </a:cubicBezTo>
                <a:cubicBezTo>
                  <a:pt x="8958" y="21163"/>
                  <a:pt x="9153" y="21203"/>
                  <a:pt x="9366" y="21223"/>
                </a:cubicBezTo>
                <a:close/>
                <a:moveTo>
                  <a:pt x="4" y="20930"/>
                </a:moveTo>
                <a:cubicBezTo>
                  <a:pt x="4" y="20997"/>
                  <a:pt x="62" y="21063"/>
                  <a:pt x="159" y="21123"/>
                </a:cubicBezTo>
                <a:cubicBezTo>
                  <a:pt x="178" y="21136"/>
                  <a:pt x="198" y="21143"/>
                  <a:pt x="237" y="21156"/>
                </a:cubicBezTo>
                <a:cubicBezTo>
                  <a:pt x="256" y="21190"/>
                  <a:pt x="295" y="21223"/>
                  <a:pt x="353" y="21256"/>
                </a:cubicBezTo>
                <a:cubicBezTo>
                  <a:pt x="509" y="21336"/>
                  <a:pt x="742" y="21409"/>
                  <a:pt x="1014" y="21429"/>
                </a:cubicBezTo>
                <a:cubicBezTo>
                  <a:pt x="1441" y="21456"/>
                  <a:pt x="1869" y="21462"/>
                  <a:pt x="2315" y="21422"/>
                </a:cubicBezTo>
                <a:cubicBezTo>
                  <a:pt x="2646" y="21389"/>
                  <a:pt x="2937" y="21336"/>
                  <a:pt x="3209" y="21269"/>
                </a:cubicBezTo>
                <a:cubicBezTo>
                  <a:pt x="3325" y="21249"/>
                  <a:pt x="3442" y="21229"/>
                  <a:pt x="3539" y="21190"/>
                </a:cubicBezTo>
                <a:cubicBezTo>
                  <a:pt x="3597" y="21163"/>
                  <a:pt x="3656" y="21136"/>
                  <a:pt x="3714" y="21110"/>
                </a:cubicBezTo>
                <a:cubicBezTo>
                  <a:pt x="3811" y="21050"/>
                  <a:pt x="3869" y="20990"/>
                  <a:pt x="3869" y="20917"/>
                </a:cubicBezTo>
                <a:cubicBezTo>
                  <a:pt x="3869" y="20903"/>
                  <a:pt x="3869" y="20884"/>
                  <a:pt x="3869" y="20870"/>
                </a:cubicBezTo>
                <a:cubicBezTo>
                  <a:pt x="3850" y="20824"/>
                  <a:pt x="3850" y="20770"/>
                  <a:pt x="3811" y="20724"/>
                </a:cubicBezTo>
                <a:cubicBezTo>
                  <a:pt x="3772" y="20677"/>
                  <a:pt x="3714" y="20637"/>
                  <a:pt x="3656" y="20597"/>
                </a:cubicBezTo>
                <a:cubicBezTo>
                  <a:pt x="3636" y="20584"/>
                  <a:pt x="3617" y="20564"/>
                  <a:pt x="3578" y="20551"/>
                </a:cubicBezTo>
                <a:cubicBezTo>
                  <a:pt x="3481" y="20498"/>
                  <a:pt x="3364" y="20444"/>
                  <a:pt x="3228" y="20405"/>
                </a:cubicBezTo>
                <a:cubicBezTo>
                  <a:pt x="3131" y="20378"/>
                  <a:pt x="3015" y="20345"/>
                  <a:pt x="2918" y="20325"/>
                </a:cubicBezTo>
                <a:cubicBezTo>
                  <a:pt x="2801" y="20298"/>
                  <a:pt x="2665" y="20285"/>
                  <a:pt x="2529" y="20265"/>
                </a:cubicBezTo>
                <a:cubicBezTo>
                  <a:pt x="2490" y="20258"/>
                  <a:pt x="2451" y="20252"/>
                  <a:pt x="2393" y="20252"/>
                </a:cubicBezTo>
                <a:cubicBezTo>
                  <a:pt x="2257" y="20238"/>
                  <a:pt x="2121" y="20232"/>
                  <a:pt x="1985" y="20232"/>
                </a:cubicBezTo>
                <a:cubicBezTo>
                  <a:pt x="1888" y="20232"/>
                  <a:pt x="1791" y="20238"/>
                  <a:pt x="1694" y="20238"/>
                </a:cubicBezTo>
                <a:cubicBezTo>
                  <a:pt x="1597" y="20245"/>
                  <a:pt x="1500" y="20245"/>
                  <a:pt x="1422" y="20258"/>
                </a:cubicBezTo>
                <a:cubicBezTo>
                  <a:pt x="1247" y="20278"/>
                  <a:pt x="1072" y="20305"/>
                  <a:pt x="917" y="20338"/>
                </a:cubicBezTo>
                <a:cubicBezTo>
                  <a:pt x="820" y="20365"/>
                  <a:pt x="703" y="20391"/>
                  <a:pt x="606" y="20425"/>
                </a:cubicBezTo>
                <a:cubicBezTo>
                  <a:pt x="509" y="20458"/>
                  <a:pt x="431" y="20498"/>
                  <a:pt x="354" y="20531"/>
                </a:cubicBezTo>
                <a:cubicBezTo>
                  <a:pt x="315" y="20544"/>
                  <a:pt x="296" y="20564"/>
                  <a:pt x="257" y="20578"/>
                </a:cubicBezTo>
                <a:cubicBezTo>
                  <a:pt x="198" y="20617"/>
                  <a:pt x="140" y="20664"/>
                  <a:pt x="101" y="20711"/>
                </a:cubicBezTo>
                <a:cubicBezTo>
                  <a:pt x="62" y="20757"/>
                  <a:pt x="43" y="20810"/>
                  <a:pt x="24" y="20857"/>
                </a:cubicBezTo>
                <a:cubicBezTo>
                  <a:pt x="4" y="20897"/>
                  <a:pt x="4" y="20910"/>
                  <a:pt x="4" y="20930"/>
                </a:cubicBezTo>
                <a:close/>
              </a:path>
            </a:pathLst>
          </a:custGeom>
          <a:solidFill>
            <a:srgbClr val="000000"/>
          </a:solidFill>
          <a:ln w="12700">
            <a:miter lim="400000"/>
          </a:ln>
        </p:spPr>
        <p:txBody>
          <a:bodyPr lIns="38100" tIns="38100" rIns="38100" bIns="38100" anchor="ctr"/>
          <a:lstStyle/>
          <a:p>
            <a:pPr>
              <a:defRPr sz="3000">
                <a:solidFill>
                  <a:srgbClr val="FFFFFF"/>
                </a:solidFill>
              </a:defRPr>
            </a:pPr>
            <a:endParaRPr/>
          </a:p>
        </p:txBody>
      </p:sp>
      <p:sp>
        <p:nvSpPr>
          <p:cNvPr id="4" name="Shape">
            <a:extLst>
              <a:ext uri="{FF2B5EF4-FFF2-40B4-BE49-F238E27FC236}">
                <a16:creationId xmlns:a16="http://schemas.microsoft.com/office/drawing/2014/main" id="{1AEF4571-11A0-AC5D-5E75-13177F3CF52D}"/>
              </a:ext>
            </a:extLst>
          </p:cNvPr>
          <p:cNvSpPr/>
          <p:nvPr userDrawn="1"/>
        </p:nvSpPr>
        <p:spPr>
          <a:xfrm>
            <a:off x="8153400" y="611444"/>
            <a:ext cx="3719270" cy="3188988"/>
          </a:xfrm>
          <a:custGeom>
            <a:avLst/>
            <a:gdLst/>
            <a:ahLst/>
            <a:cxnLst>
              <a:cxn ang="0">
                <a:pos x="wd2" y="hd2"/>
              </a:cxn>
              <a:cxn ang="5400000">
                <a:pos x="wd2" y="hd2"/>
              </a:cxn>
              <a:cxn ang="10800000">
                <a:pos x="wd2" y="hd2"/>
              </a:cxn>
              <a:cxn ang="16200000">
                <a:pos x="wd2" y="hd2"/>
              </a:cxn>
            </a:cxnLst>
            <a:rect l="0" t="0" r="r" b="b"/>
            <a:pathLst>
              <a:path w="20978" h="21215" extrusionOk="0">
                <a:moveTo>
                  <a:pt x="4794" y="2214"/>
                </a:moveTo>
                <a:cubicBezTo>
                  <a:pt x="4740" y="2316"/>
                  <a:pt x="4692" y="2424"/>
                  <a:pt x="4633" y="2526"/>
                </a:cubicBezTo>
                <a:cubicBezTo>
                  <a:pt x="3607" y="4333"/>
                  <a:pt x="2652" y="6408"/>
                  <a:pt x="1622" y="8203"/>
                </a:cubicBezTo>
                <a:cubicBezTo>
                  <a:pt x="569" y="10036"/>
                  <a:pt x="-526" y="12327"/>
                  <a:pt x="278" y="14325"/>
                </a:cubicBezTo>
                <a:cubicBezTo>
                  <a:pt x="559" y="15025"/>
                  <a:pt x="1044" y="15579"/>
                  <a:pt x="1535" y="16094"/>
                </a:cubicBezTo>
                <a:cubicBezTo>
                  <a:pt x="4104" y="18780"/>
                  <a:pt x="7260" y="20867"/>
                  <a:pt x="10681" y="21179"/>
                </a:cubicBezTo>
                <a:cubicBezTo>
                  <a:pt x="14102" y="21491"/>
                  <a:pt x="17772" y="19760"/>
                  <a:pt x="19520" y="16279"/>
                </a:cubicBezTo>
                <a:cubicBezTo>
                  <a:pt x="20551" y="14223"/>
                  <a:pt x="20853" y="11767"/>
                  <a:pt x="20955" y="9380"/>
                </a:cubicBezTo>
                <a:cubicBezTo>
                  <a:pt x="21074" y="6592"/>
                  <a:pt x="20793" y="3398"/>
                  <a:pt x="18899" y="1724"/>
                </a:cubicBezTo>
                <a:cubicBezTo>
                  <a:pt x="18274" y="1170"/>
                  <a:pt x="17523" y="839"/>
                  <a:pt x="16763" y="604"/>
                </a:cubicBezTo>
                <a:cubicBezTo>
                  <a:pt x="14469" y="-109"/>
                  <a:pt x="12063" y="-33"/>
                  <a:pt x="9694" y="56"/>
                </a:cubicBezTo>
                <a:cubicBezTo>
                  <a:pt x="7865" y="107"/>
                  <a:pt x="5717" y="400"/>
                  <a:pt x="4794" y="2214"/>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1907DC5D-4F3E-4A99-A621-6F93F32265C8}"/>
              </a:ext>
            </a:extLst>
          </p:cNvPr>
          <p:cNvSpPr>
            <a:spLocks noGrp="1"/>
          </p:cNvSpPr>
          <p:nvPr>
            <p:ph type="title"/>
          </p:nvPr>
        </p:nvSpPr>
        <p:spPr>
          <a:xfrm>
            <a:off x="1658678" y="1709738"/>
            <a:ext cx="6166885" cy="2852737"/>
          </a:xfrm>
        </p:spPr>
        <p:txBody>
          <a:bodyPr anchor="b"/>
          <a:lstStyle>
            <a:lvl1pPr>
              <a:defRPr sz="6000"/>
            </a:lvl1pPr>
          </a:lstStyle>
          <a:p>
            <a:r>
              <a:rPr lang="en-US"/>
              <a:t>Click to edit Master title style</a:t>
            </a:r>
          </a:p>
        </p:txBody>
      </p:sp>
      <p:sp>
        <p:nvSpPr>
          <p:cNvPr id="9" name="Text Placeholder 2">
            <a:extLst>
              <a:ext uri="{FF2B5EF4-FFF2-40B4-BE49-F238E27FC236}">
                <a16:creationId xmlns:a16="http://schemas.microsoft.com/office/drawing/2014/main" id="{9DA8F992-7750-4566-AB4F-B2E8F3794CA3}"/>
              </a:ext>
            </a:extLst>
          </p:cNvPr>
          <p:cNvSpPr>
            <a:spLocks noGrp="1"/>
          </p:cNvSpPr>
          <p:nvPr>
            <p:ph type="body" idx="1"/>
          </p:nvPr>
        </p:nvSpPr>
        <p:spPr>
          <a:xfrm>
            <a:off x="1658678" y="4589463"/>
            <a:ext cx="616688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0FEC4993-EF72-4ADC-8D11-1EB7C9409528}"/>
              </a:ext>
            </a:extLst>
          </p:cNvPr>
          <p:cNvSpPr>
            <a:spLocks noGrp="1"/>
          </p:cNvSpPr>
          <p:nvPr>
            <p:ph type="dt" sz="half" idx="10"/>
          </p:nvPr>
        </p:nvSpPr>
        <p:spPr>
          <a:xfrm>
            <a:off x="838200" y="6356350"/>
            <a:ext cx="2743200" cy="365125"/>
          </a:xfrm>
        </p:spPr>
        <p:txBody>
          <a:bodyPr/>
          <a:lstStyle/>
          <a:p>
            <a:r>
              <a:rPr lang="en-US"/>
              <a:t>Date</a:t>
            </a:r>
          </a:p>
        </p:txBody>
      </p:sp>
      <p:sp>
        <p:nvSpPr>
          <p:cNvPr id="11" name="Footer Placeholder 4">
            <a:extLst>
              <a:ext uri="{FF2B5EF4-FFF2-40B4-BE49-F238E27FC236}">
                <a16:creationId xmlns:a16="http://schemas.microsoft.com/office/drawing/2014/main" id="{B145FAD1-5607-4570-9675-FE264814964D}"/>
              </a:ext>
            </a:extLst>
          </p:cNvPr>
          <p:cNvSpPr>
            <a:spLocks noGrp="1"/>
          </p:cNvSpPr>
          <p:nvPr>
            <p:ph type="ftr" sz="quarter" idx="11"/>
          </p:nvPr>
        </p:nvSpPr>
        <p:spPr>
          <a:xfrm>
            <a:off x="4038600" y="6356350"/>
            <a:ext cx="4114800" cy="365125"/>
          </a:xfrm>
        </p:spPr>
        <p:txBody>
          <a:bodyPr/>
          <a:lstStyle/>
          <a:p>
            <a:r>
              <a:rPr lang="en-US"/>
              <a:t>Your Footer Here</a:t>
            </a:r>
          </a:p>
        </p:txBody>
      </p:sp>
      <p:sp>
        <p:nvSpPr>
          <p:cNvPr id="12" name="Slide Number Placeholder 5">
            <a:extLst>
              <a:ext uri="{FF2B5EF4-FFF2-40B4-BE49-F238E27FC236}">
                <a16:creationId xmlns:a16="http://schemas.microsoft.com/office/drawing/2014/main" id="{265FB8DD-A34F-4C06-9929-1E68FACD4D00}"/>
              </a:ext>
            </a:extLst>
          </p:cNvPr>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5" name="Picture Placeholder 15">
            <a:extLst>
              <a:ext uri="{FF2B5EF4-FFF2-40B4-BE49-F238E27FC236}">
                <a16:creationId xmlns:a16="http://schemas.microsoft.com/office/drawing/2014/main" id="{33CC49E4-6647-47F5-895A-9CFC416CE1C4}"/>
              </a:ext>
            </a:extLst>
          </p:cNvPr>
          <p:cNvSpPr>
            <a:spLocks noGrp="1"/>
          </p:cNvSpPr>
          <p:nvPr>
            <p:ph type="pic" sz="quarter" idx="13"/>
          </p:nvPr>
        </p:nvSpPr>
        <p:spPr>
          <a:xfrm>
            <a:off x="9653380" y="1184901"/>
            <a:ext cx="1333500" cy="1333500"/>
          </a:xfrm>
          <a:prstGeom prst="ellipse">
            <a:avLst/>
          </a:prstGeom>
          <a:noFill/>
        </p:spPr>
        <p:txBody>
          <a:bodyPr>
            <a:normAutofit/>
          </a:bodyPr>
          <a:lstStyle>
            <a:lvl1pPr marL="0" indent="0" algn="ctr">
              <a:buNone/>
              <a:defRPr sz="1400">
                <a:solidFill>
                  <a:schemeClr val="tx1">
                    <a:lumMod val="50000"/>
                  </a:schemeClr>
                </a:solidFill>
              </a:defRPr>
            </a:lvl1pPr>
          </a:lstStyle>
          <a:p>
            <a:endParaRPr lang="en-US"/>
          </a:p>
        </p:txBody>
      </p:sp>
      <p:sp>
        <p:nvSpPr>
          <p:cNvPr id="16" name="Text Placeholder 17">
            <a:extLst>
              <a:ext uri="{FF2B5EF4-FFF2-40B4-BE49-F238E27FC236}">
                <a16:creationId xmlns:a16="http://schemas.microsoft.com/office/drawing/2014/main" id="{A537F86F-E8D6-44FF-939F-7EB5A46935EE}"/>
              </a:ext>
            </a:extLst>
          </p:cNvPr>
          <p:cNvSpPr>
            <a:spLocks noGrp="1"/>
          </p:cNvSpPr>
          <p:nvPr>
            <p:ph type="body" sz="quarter" idx="14" hasCustomPrompt="1"/>
          </p:nvPr>
        </p:nvSpPr>
        <p:spPr>
          <a:xfrm>
            <a:off x="9461979" y="2745734"/>
            <a:ext cx="1701800" cy="228600"/>
          </a:xfrm>
          <a:noFill/>
        </p:spPr>
        <p:txBody>
          <a:bodyPr anchor="ctr">
            <a:noAutofit/>
          </a:bodyPr>
          <a:lstStyle>
            <a:lvl1pPr marL="0" indent="0" algn="ctr">
              <a:buNone/>
              <a:defRPr sz="1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Name</a:t>
            </a:r>
          </a:p>
        </p:txBody>
      </p:sp>
      <p:sp>
        <p:nvSpPr>
          <p:cNvPr id="17" name="Text Placeholder 17">
            <a:extLst>
              <a:ext uri="{FF2B5EF4-FFF2-40B4-BE49-F238E27FC236}">
                <a16:creationId xmlns:a16="http://schemas.microsoft.com/office/drawing/2014/main" id="{17C97F11-0CC0-4E01-8422-614383043296}"/>
              </a:ext>
            </a:extLst>
          </p:cNvPr>
          <p:cNvSpPr>
            <a:spLocks noGrp="1"/>
          </p:cNvSpPr>
          <p:nvPr>
            <p:ph type="body" sz="quarter" idx="15" hasCustomPrompt="1"/>
          </p:nvPr>
        </p:nvSpPr>
        <p:spPr>
          <a:xfrm>
            <a:off x="9461979" y="2973067"/>
            <a:ext cx="1701800" cy="228600"/>
          </a:xfrm>
          <a:noFill/>
        </p:spPr>
        <p:txBody>
          <a:bodyPr anchor="ctr">
            <a:noAutofit/>
          </a:bodyPr>
          <a:lstStyle>
            <a:lvl1pPr marL="0" indent="0" algn="ctr">
              <a:buNone/>
              <a:defRPr sz="1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Mobile / email</a:t>
            </a:r>
          </a:p>
        </p:txBody>
      </p:sp>
      <p:sp>
        <p:nvSpPr>
          <p:cNvPr id="18" name="Text Placeholder 17">
            <a:extLst>
              <a:ext uri="{FF2B5EF4-FFF2-40B4-BE49-F238E27FC236}">
                <a16:creationId xmlns:a16="http://schemas.microsoft.com/office/drawing/2014/main" id="{322609FE-C556-4394-9CD9-CACD20BC7261}"/>
              </a:ext>
            </a:extLst>
          </p:cNvPr>
          <p:cNvSpPr>
            <a:spLocks noGrp="1"/>
          </p:cNvSpPr>
          <p:nvPr>
            <p:ph type="body" sz="quarter" idx="16" hasCustomPrompt="1"/>
          </p:nvPr>
        </p:nvSpPr>
        <p:spPr>
          <a:xfrm>
            <a:off x="9461979" y="3200400"/>
            <a:ext cx="1701800" cy="228600"/>
          </a:xfrm>
          <a:noFill/>
        </p:spPr>
        <p:txBody>
          <a:bodyPr anchor="ctr">
            <a:noAutofit/>
          </a:bodyPr>
          <a:lstStyle>
            <a:lvl1pPr marL="0" indent="0" algn="ctr">
              <a:buNone/>
              <a:defRPr sz="1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Company</a:t>
            </a:r>
          </a:p>
        </p:txBody>
      </p:sp>
    </p:spTree>
    <p:extLst>
      <p:ext uri="{BB962C8B-B14F-4D97-AF65-F5344CB8AC3E}">
        <p14:creationId xmlns:p14="http://schemas.microsoft.com/office/powerpoint/2010/main" val="3120389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336062-8CB4-4A5B-8DDB-E6C6F02B9876}"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314657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336062-8CB4-4A5B-8DDB-E6C6F02B9876}"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1465648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336062-8CB4-4A5B-8DDB-E6C6F02B9876}"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152018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336062-8CB4-4A5B-8DDB-E6C6F02B9876}" type="datetimeFigureOut">
              <a:rPr lang="en-US" smtClean="0"/>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3066195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336062-8CB4-4A5B-8DDB-E6C6F02B9876}" type="datetimeFigureOut">
              <a:rPr lang="en-US" smtClean="0"/>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3080244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336062-8CB4-4A5B-8DDB-E6C6F02B9876}" type="datetimeFigureOut">
              <a:rPr lang="en-US" smtClean="0"/>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235571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336062-8CB4-4A5B-8DDB-E6C6F02B9876}"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352161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336062-8CB4-4A5B-8DDB-E6C6F02B9876}"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1EBC7-C6CE-4B1B-AC7E-59EF3DEEA910}" type="slidenum">
              <a:rPr lang="en-US" smtClean="0"/>
              <a:t>‹#›</a:t>
            </a:fld>
            <a:endParaRPr lang="en-US"/>
          </a:p>
        </p:txBody>
      </p:sp>
    </p:spTree>
    <p:extLst>
      <p:ext uri="{BB962C8B-B14F-4D97-AF65-F5344CB8AC3E}">
        <p14:creationId xmlns:p14="http://schemas.microsoft.com/office/powerpoint/2010/main" val="355367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36062-8CB4-4A5B-8DDB-E6C6F02B9876}" type="datetimeFigureOut">
              <a:rPr lang="en-US" smtClean="0"/>
              <a:t>9/17/2025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1EBC7-C6CE-4B1B-AC7E-59EF3DEEA910}" type="slidenum">
              <a:rPr lang="en-US" smtClean="0"/>
              <a:t>‹#›</a:t>
            </a:fld>
            <a:endParaRPr lang="en-US"/>
          </a:p>
        </p:txBody>
      </p:sp>
    </p:spTree>
    <p:extLst>
      <p:ext uri="{BB962C8B-B14F-4D97-AF65-F5344CB8AC3E}">
        <p14:creationId xmlns:p14="http://schemas.microsoft.com/office/powerpoint/2010/main" val="243664114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9" r:id="rId12"/>
    <p:sldLayoutId id="2147483660"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harmonylearning.com/preschool-drop-off-tips-for-a-more-happy-goodby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www.seattleschools.org/news/inclusive-preschool-enrollmen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englishteaching101.com/classroom-speaking-activit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blog.cuaa.edu/effective-teacher-parent-communication-216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ar.inspiredpencil.com/pictures-2023/west-african-extended-family"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ar.inspiredpencil.com/pictures-2023/black-children-thinki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Children Drawing And Coloring">
            <a:extLst>
              <a:ext uri="{FF2B5EF4-FFF2-40B4-BE49-F238E27FC236}">
                <a16:creationId xmlns:a16="http://schemas.microsoft.com/office/drawing/2014/main" id="{9217F577-98C0-5583-C583-DDB646C6AC1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a:fill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5CE96478-0438-4D0D-A7E9-EF6F93B41DA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ormAutofit/>
          </a:bodyPr>
          <a:lstStyle/>
          <a:p>
            <a:r>
              <a:rPr lang="es-ES" sz="5200" b="1">
                <a:solidFill>
                  <a:srgbClr val="FFFFFF"/>
                </a:solidFill>
              </a:rPr>
              <a:t>Cultura comunitaria en el aula</a:t>
            </a:r>
            <a:endParaRPr lang="en-US" sz="5200" b="1">
              <a:solidFill>
                <a:srgbClr val="FFFFFF"/>
              </a:solidFill>
            </a:endParaRPr>
          </a:p>
        </p:txBody>
      </p:sp>
      <p:sp>
        <p:nvSpPr>
          <p:cNvPr id="3" name="Subtitle 2">
            <a:extLst>
              <a:ext uri="{FF2B5EF4-FFF2-40B4-BE49-F238E27FC236}">
                <a16:creationId xmlns:a16="http://schemas.microsoft.com/office/drawing/2014/main" id="{2FD2917B-2853-4208-8FE6-72388B0C5BA7}"/>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s-ES">
                <a:solidFill>
                  <a:srgbClr val="FFFFFF"/>
                </a:solidFill>
              </a:rPr>
              <a:t>Fortalecimiento de las conexiones entre el hogar y la escuela</a:t>
            </a:r>
            <a:endParaRPr lang="en-US">
              <a:solidFill>
                <a:srgbClr val="FFFFFF"/>
              </a:solidFill>
            </a:endParaRPr>
          </a:p>
        </p:txBody>
      </p:sp>
    </p:spTree>
    <p:extLst>
      <p:ext uri="{BB962C8B-B14F-4D97-AF65-F5344CB8AC3E}">
        <p14:creationId xmlns:p14="http://schemas.microsoft.com/office/powerpoint/2010/main" val="41748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par>
                                <p:cTn id="10" presetID="10" presetClass="entr" presetSubtype="0" fill="hold" grpId="0" nodeType="withEffect">
                                  <p:stCondLst>
                                    <p:cond delay="200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mute="1">
                <p:cTn id="18" repeatCount="indefinite" fill="hold" display="0">
                  <p:stCondLst>
                    <p:cond delay="indefinite"/>
                  </p:stCondLst>
                </p:cTn>
                <p:tgtEl>
                  <p:spTgt spid="5"/>
                </p:tgtEl>
              </p:cMediaNode>
            </p:vide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873E-CABB-418C-B2AF-4252DC85E3C4}"/>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s-ES" sz="3700" b="1"/>
              <a:t>Lo que puede proporcionar el experto</a:t>
            </a:r>
            <a:br>
              <a:rPr lang="en-US" sz="3700" b="1" i="0">
                <a:highlight>
                  <a:srgbClr val="FFFFFF"/>
                </a:highlight>
              </a:rPr>
            </a:br>
            <a:endParaRPr lang="en-US" sz="3700"/>
          </a:p>
        </p:txBody>
      </p:sp>
      <p:sp>
        <p:nvSpPr>
          <p:cNvPr id="3" name="Content Placeholder 2">
            <a:extLst>
              <a:ext uri="{FF2B5EF4-FFF2-40B4-BE49-F238E27FC236}">
                <a16:creationId xmlns:a16="http://schemas.microsoft.com/office/drawing/2014/main" id="{FE0D134B-769E-DEF7-3D0B-096DD8E711C5}"/>
              </a:ext>
            </a:extLst>
          </p:cNvPr>
          <p:cNvSpPr>
            <a:spLocks noGrp="1"/>
          </p:cNvSpPr>
          <p:nvPr>
            <p:ph type="body" sz="half" idx="2"/>
          </p:nvPr>
        </p:nvSpPr>
        <p:spPr>
          <a:xfrm>
            <a:off x="761802" y="1828800"/>
            <a:ext cx="4646905" cy="4527549"/>
          </a:xfrm>
        </p:spPr>
        <p:txBody>
          <a:bodyPr vert="horz" lIns="91440" tIns="45720" rIns="91440" bIns="45720" rtlCol="0" anchor="ctr">
            <a:normAutofit fontScale="62500" lnSpcReduction="20000"/>
          </a:bodyPr>
          <a:lstStyle/>
          <a:p>
            <a:pPr indent="-228600">
              <a:lnSpc>
                <a:spcPct val="200000"/>
              </a:lnSpc>
              <a:buFont typeface="Arial" panose="020B0604020202020204" pitchFamily="34" charset="0"/>
              <a:buChar char="•"/>
            </a:pPr>
            <a:r>
              <a:rPr lang="es-ES" sz="2600" dirty="0"/>
              <a:t>Los hábitos o rutinas de sueño del niño
Preferencias dietéticas, restricciones o alergias
Personaje/o historias favoritas
Historial médico o consideraciones de salud
Hitos del desarrollo y habilidades físicas
Actividades que el niño disfruta más
Cómo prefiere el niño que lo consuelen y lo sostengan</a:t>
            </a:r>
            <a:endParaRPr lang="en-US" sz="2600" b="0" i="0" dirty="0">
              <a:highlight>
                <a:srgbClr val="FFFFFF"/>
              </a:highlight>
              <a:ea typeface="Calibri" panose="020F0502020204030204"/>
              <a:cs typeface="Calibri" panose="020F0502020204030204"/>
            </a:endParaRPr>
          </a:p>
          <a:p>
            <a:pPr indent="-228600">
              <a:buFont typeface="Arial" panose="020B0604020202020204" pitchFamily="34" charset="0"/>
              <a:buChar char="•"/>
            </a:pPr>
            <a:endParaRPr lang="en-US" sz="1900" b="0" i="0" dirty="0">
              <a:highlight>
                <a:srgbClr val="FFFFFF"/>
              </a:highlight>
            </a:endParaRPr>
          </a:p>
          <a:p>
            <a:pPr indent="-228600">
              <a:buFont typeface="Arial" panose="020B0604020202020204" pitchFamily="34" charset="0"/>
              <a:buChar char="•"/>
            </a:pPr>
            <a:endParaRPr lang="en-US" sz="1900" b="0" i="0" dirty="0">
              <a:highlight>
                <a:srgbClr val="FFFFFF"/>
              </a:highlight>
            </a:endParaRPr>
          </a:p>
        </p:txBody>
      </p:sp>
      <p:sp>
        <p:nvSpPr>
          <p:cNvPr id="4" name="Slide Number Placeholder 3" hidden="1">
            <a:extLst>
              <a:ext uri="{FF2B5EF4-FFF2-40B4-BE49-F238E27FC236}">
                <a16:creationId xmlns:a16="http://schemas.microsoft.com/office/drawing/2014/main" id="{A74DD0EE-0EAA-4055-CB70-25C200741113}"/>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10</a:t>
            </a:fld>
            <a:endParaRPr lang="en-US" b="0" i="0" kern="1200">
              <a:solidFill>
                <a:srgbClr val="FFFFFF"/>
              </a:solidFill>
              <a:effectLst/>
              <a:latin typeface="+mn-lt"/>
              <a:ea typeface="+mn-ea"/>
              <a:cs typeface="+mn-cs"/>
            </a:endParaRPr>
          </a:p>
        </p:txBody>
      </p:sp>
      <p:pic>
        <p:nvPicPr>
          <p:cNvPr id="5" name="Picture 4" descr="A person helping a child with a backpack&#10;&#10;AI-generated content may be incorrect.">
            <a:extLst>
              <a:ext uri="{FF2B5EF4-FFF2-40B4-BE49-F238E27FC236}">
                <a16:creationId xmlns:a16="http://schemas.microsoft.com/office/drawing/2014/main" id="{058853D5-6E66-3CB4-6CBC-3B37CA6F3729}"/>
              </a:ext>
            </a:extLst>
          </p:cNvPr>
          <p:cNvPicPr>
            <a:picLocks noChangeAspect="1"/>
          </p:cNvPicPr>
          <p:nvPr/>
        </p:nvPicPr>
        <p:blipFill>
          <a:blip r:embed="rId3">
            <a:extLst>
              <a:ext uri="{837473B0-CC2E-450A-ABE3-18F120FF3D39}">
                <a1611:picAttrSrcUrl xmlns:a1611="http://schemas.microsoft.com/office/drawing/2016/11/main" r:id="rId4"/>
              </a:ext>
            </a:extLst>
          </a:blip>
          <a:srcRect l="20856" r="19743" b="-2"/>
          <a:stretch>
            <a:fillRect/>
          </a:stretch>
        </p:blipFill>
        <p:spPr>
          <a:xfrm>
            <a:off x="6096000" y="1"/>
            <a:ext cx="6102825" cy="6858000"/>
          </a:xfrm>
          <a:prstGeom prst="rect">
            <a:avLst/>
          </a:prstGeom>
          <a:noFill/>
        </p:spPr>
      </p:pic>
    </p:spTree>
    <p:extLst>
      <p:ext uri="{BB962C8B-B14F-4D97-AF65-F5344CB8AC3E}">
        <p14:creationId xmlns:p14="http://schemas.microsoft.com/office/powerpoint/2010/main" val="705312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8F1667-C38E-1570-121F-E5CA88B3B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42C62-D4EE-AEFD-40B0-CB6633EEC44F}"/>
              </a:ext>
            </a:extLst>
          </p:cNvPr>
          <p:cNvSpPr>
            <a:spLocks noGrp="1"/>
          </p:cNvSpPr>
          <p:nvPr>
            <p:ph type="title"/>
          </p:nvPr>
        </p:nvSpPr>
        <p:spPr>
          <a:xfrm>
            <a:off x="761803" y="350196"/>
            <a:ext cx="4646904" cy="1624520"/>
          </a:xfrm>
        </p:spPr>
        <p:txBody>
          <a:bodyPr vert="horz" lIns="91440" tIns="45720" rIns="91440" bIns="45720" rtlCol="0" anchor="ctr">
            <a:normAutofit fontScale="90000"/>
          </a:bodyPr>
          <a:lstStyle/>
          <a:p>
            <a:r>
              <a:rPr lang="es-ES" sz="2800" b="1"/>
              <a:t>Lo que el niño puede proporcionar</a:t>
            </a:r>
            <a:r>
              <a:rPr lang="en-US" sz="2800">
                <a:highlight>
                  <a:srgbClr val="FFFFFF"/>
                </a:highlight>
              </a:rPr>
              <a:t>:</a:t>
            </a:r>
            <a:br>
              <a:rPr lang="en-US" sz="2800">
                <a:highlight>
                  <a:srgbClr val="FFFFFF"/>
                </a:highlight>
              </a:rPr>
            </a:br>
            <a:br>
              <a:rPr lang="en-US" sz="2800" b="1" i="0">
                <a:highlight>
                  <a:srgbClr val="FFFFFF"/>
                </a:highlight>
              </a:rPr>
            </a:br>
            <a:endParaRPr lang="en-US" sz="2800"/>
          </a:p>
        </p:txBody>
      </p:sp>
      <p:sp>
        <p:nvSpPr>
          <p:cNvPr id="3" name="Content Placeholder 2">
            <a:extLst>
              <a:ext uri="{FF2B5EF4-FFF2-40B4-BE49-F238E27FC236}">
                <a16:creationId xmlns:a16="http://schemas.microsoft.com/office/drawing/2014/main" id="{37D1C1A2-8210-A979-03C6-502F222F3234}"/>
              </a:ext>
            </a:extLst>
          </p:cNvPr>
          <p:cNvSpPr>
            <a:spLocks noGrp="1"/>
          </p:cNvSpPr>
          <p:nvPr>
            <p:ph type="body" sz="half" idx="2"/>
          </p:nvPr>
        </p:nvSpPr>
        <p:spPr>
          <a:xfrm>
            <a:off x="418902" y="1724892"/>
            <a:ext cx="4989805" cy="4631458"/>
          </a:xfrm>
        </p:spPr>
        <p:txBody>
          <a:bodyPr vert="horz" lIns="91440" tIns="45720" rIns="91440" bIns="45720" rtlCol="0" anchor="ctr">
            <a:noAutofit/>
          </a:bodyPr>
          <a:lstStyle/>
          <a:p>
            <a:pPr indent="-228600">
              <a:lnSpc>
                <a:spcPct val="200000"/>
              </a:lnSpc>
              <a:buFont typeface="Arial" panose="020B0604020202020204" pitchFamily="34" charset="0"/>
              <a:buChar char="•"/>
            </a:pPr>
            <a:r>
              <a:rPr lang="es-ES" dirty="0"/>
              <a:t>Cómo les gusta jugar
Lo que les interesa
Cosa que no disfrutan
Señales de que están cansados
Cómo expresan el hambre
Formas en que muestran afecto
Personas con las que se sienten más cómodos
mantenido</a:t>
            </a:r>
            <a:endParaRPr lang="en-US" b="0" i="0" dirty="0">
              <a:highlight>
                <a:srgbClr val="FFFFFF"/>
              </a:highlight>
              <a:ea typeface="Calibri" panose="020F0502020204030204"/>
              <a:cs typeface="Calibri" panose="020F0502020204030204"/>
            </a:endParaRPr>
          </a:p>
        </p:txBody>
      </p:sp>
      <p:sp>
        <p:nvSpPr>
          <p:cNvPr id="4" name="Slide Number Placeholder 3" hidden="1">
            <a:extLst>
              <a:ext uri="{FF2B5EF4-FFF2-40B4-BE49-F238E27FC236}">
                <a16:creationId xmlns:a16="http://schemas.microsoft.com/office/drawing/2014/main" id="{9386ADAB-D0C4-DD61-2FBA-C0F556F915C4}"/>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11</a:t>
            </a:fld>
            <a:endParaRPr lang="en-US" b="0" i="0" kern="1200">
              <a:solidFill>
                <a:srgbClr val="FFFFFF"/>
              </a:solidFill>
              <a:effectLst/>
              <a:latin typeface="+mn-lt"/>
              <a:ea typeface="+mn-ea"/>
              <a:cs typeface="+mn-cs"/>
            </a:endParaRPr>
          </a:p>
        </p:txBody>
      </p:sp>
      <p:pic>
        <p:nvPicPr>
          <p:cNvPr id="6" name="Picture 5" descr="A young girls playing with toys&#10;&#10;AI-generated content may be incorrect.">
            <a:extLst>
              <a:ext uri="{FF2B5EF4-FFF2-40B4-BE49-F238E27FC236}">
                <a16:creationId xmlns:a16="http://schemas.microsoft.com/office/drawing/2014/main" id="{936C36CC-A616-AED4-C377-F06E4A631435}"/>
              </a:ext>
            </a:extLst>
          </p:cNvPr>
          <p:cNvPicPr>
            <a:picLocks noChangeAspect="1"/>
          </p:cNvPicPr>
          <p:nvPr/>
        </p:nvPicPr>
        <p:blipFill>
          <a:blip r:embed="rId3">
            <a:extLst>
              <a:ext uri="{837473B0-CC2E-450A-ABE3-18F120FF3D39}">
                <a1611:picAttrSrcUrl xmlns:a1611="http://schemas.microsoft.com/office/drawing/2016/11/main" r:id="rId4"/>
              </a:ext>
            </a:extLst>
          </a:blip>
          <a:srcRect l="33700" r="16245"/>
          <a:stretch>
            <a:fillRect/>
          </a:stretch>
        </p:blipFill>
        <p:spPr>
          <a:xfrm>
            <a:off x="6096000" y="1"/>
            <a:ext cx="6102825" cy="6858000"/>
          </a:xfrm>
          <a:prstGeom prst="rect">
            <a:avLst/>
          </a:prstGeom>
        </p:spPr>
      </p:pic>
    </p:spTree>
    <p:extLst>
      <p:ext uri="{BB962C8B-B14F-4D97-AF65-F5344CB8AC3E}">
        <p14:creationId xmlns:p14="http://schemas.microsoft.com/office/powerpoint/2010/main" val="1619757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DA5208-2E91-5114-0C49-C15B43888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22520A-C429-13D0-1A22-BF1FAE050FBE}"/>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s-ES" sz="3700" b="1"/>
              <a:t>Lo que el profesional puede proporcionar</a:t>
            </a:r>
            <a:br>
              <a:rPr lang="en-US" sz="3700" b="1" i="0">
                <a:highlight>
                  <a:srgbClr val="FFFFFF"/>
                </a:highlight>
              </a:rPr>
            </a:br>
            <a:endParaRPr lang="en-US" sz="3700"/>
          </a:p>
        </p:txBody>
      </p:sp>
      <p:sp>
        <p:nvSpPr>
          <p:cNvPr id="3" name="Content Placeholder 2">
            <a:extLst>
              <a:ext uri="{FF2B5EF4-FFF2-40B4-BE49-F238E27FC236}">
                <a16:creationId xmlns:a16="http://schemas.microsoft.com/office/drawing/2014/main" id="{FC9FD00C-7ADA-21A9-D35C-0FDE4B0D6385}"/>
              </a:ext>
            </a:extLst>
          </p:cNvPr>
          <p:cNvSpPr>
            <a:spLocks noGrp="1"/>
          </p:cNvSpPr>
          <p:nvPr>
            <p:ph type="body" sz="half" idx="2"/>
          </p:nvPr>
        </p:nvSpPr>
        <p:spPr>
          <a:xfrm>
            <a:off x="353292" y="1620982"/>
            <a:ext cx="5055416" cy="4735367"/>
          </a:xfrm>
        </p:spPr>
        <p:txBody>
          <a:bodyPr vert="horz" lIns="91440" tIns="45720" rIns="91440" bIns="45720" rtlCol="0" anchor="ctr">
            <a:noAutofit/>
          </a:bodyPr>
          <a:lstStyle/>
          <a:p>
            <a:pPr indent="-228600">
              <a:lnSpc>
                <a:spcPct val="200000"/>
              </a:lnSpc>
              <a:buFont typeface="Arial" panose="020B0604020202020204" pitchFamily="34" charset="0"/>
              <a:buChar char="•"/>
            </a:pPr>
            <a:r>
              <a:rPr lang="es-ES" sz="1400" b="1" dirty="0"/>
              <a:t>Lo que el profesional puede proporcionar:
Información sobre hitos del desarrollo
Información sobre el estilo de aprendizaje de cada niño
Actualizaciones periódicas en el día del niño
Estrategias de aprendizaje personalizadas
Apoyo al desarrollo social y emocional
Una visión clara de la rutina diaria
Oportunidades para la toma de decisiones colaborativa</a:t>
            </a:r>
            <a:endParaRPr lang="en-US" sz="1400" b="0" i="0" dirty="0">
              <a:highlight>
                <a:srgbClr val="FFFFFF"/>
              </a:highlight>
              <a:ea typeface="Calibri" panose="020F0502020204030204"/>
              <a:cs typeface="Calibri" panose="020F0502020204030204"/>
            </a:endParaRPr>
          </a:p>
        </p:txBody>
      </p:sp>
      <p:sp>
        <p:nvSpPr>
          <p:cNvPr id="4" name="Slide Number Placeholder 3" hidden="1">
            <a:extLst>
              <a:ext uri="{FF2B5EF4-FFF2-40B4-BE49-F238E27FC236}">
                <a16:creationId xmlns:a16="http://schemas.microsoft.com/office/drawing/2014/main" id="{714E6A0A-22D2-395F-0A1E-4F5BCE0E7D7A}"/>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12</a:t>
            </a:fld>
            <a:endParaRPr lang="en-US" b="0" i="0" kern="1200">
              <a:solidFill>
                <a:srgbClr val="FFFFFF"/>
              </a:solidFill>
              <a:effectLst/>
              <a:latin typeface="+mn-lt"/>
              <a:ea typeface="+mn-ea"/>
              <a:cs typeface="+mn-cs"/>
            </a:endParaRPr>
          </a:p>
        </p:txBody>
      </p:sp>
      <p:pic>
        <p:nvPicPr>
          <p:cNvPr id="5" name="Picture 4" descr="A person and a child in a classroom&#10;&#10;AI-generated content may be incorrect.">
            <a:extLst>
              <a:ext uri="{FF2B5EF4-FFF2-40B4-BE49-F238E27FC236}">
                <a16:creationId xmlns:a16="http://schemas.microsoft.com/office/drawing/2014/main" id="{CF6C8465-C994-C6A6-4AAB-33124773C7CC}"/>
              </a:ext>
            </a:extLst>
          </p:cNvPr>
          <p:cNvPicPr>
            <a:picLocks noChangeAspect="1"/>
          </p:cNvPicPr>
          <p:nvPr/>
        </p:nvPicPr>
        <p:blipFill>
          <a:blip r:embed="rId3">
            <a:extLst>
              <a:ext uri="{837473B0-CC2E-450A-ABE3-18F120FF3D39}">
                <a1611:picAttrSrcUrl xmlns:a1611="http://schemas.microsoft.com/office/drawing/2016/11/main" r:id="rId4"/>
              </a:ext>
            </a:extLst>
          </a:blip>
          <a:srcRect l="25549" r="15050" b="-2"/>
          <a:stretch>
            <a:fillRect/>
          </a:stretch>
        </p:blipFill>
        <p:spPr>
          <a:xfrm>
            <a:off x="6096000" y="1"/>
            <a:ext cx="6102825" cy="6858000"/>
          </a:xfrm>
          <a:prstGeom prst="rect">
            <a:avLst/>
          </a:prstGeom>
          <a:noFill/>
        </p:spPr>
      </p:pic>
    </p:spTree>
    <p:extLst>
      <p:ext uri="{BB962C8B-B14F-4D97-AF65-F5344CB8AC3E}">
        <p14:creationId xmlns:p14="http://schemas.microsoft.com/office/powerpoint/2010/main" val="340918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26C1A-8D8F-D879-F9F8-884459FCF61D}"/>
              </a:ext>
            </a:extLst>
          </p:cNvPr>
          <p:cNvSpPr>
            <a:spLocks noGrp="1"/>
          </p:cNvSpPr>
          <p:nvPr>
            <p:ph type="title"/>
          </p:nvPr>
        </p:nvSpPr>
        <p:spPr/>
        <p:txBody>
          <a:bodyPr vert="horz" lIns="91440" tIns="45720" rIns="91440" bIns="45720" rtlCol="0" anchor="b">
            <a:normAutofit/>
          </a:bodyPr>
          <a:lstStyle/>
          <a:p>
            <a:r>
              <a:rPr lang="en-US" b="1" err="1"/>
              <a:t>Colaboraci</a:t>
            </a:r>
            <a:r>
              <a:rPr lang="es-ES" b="1" err="1"/>
              <a:t>ó</a:t>
            </a:r>
            <a:r>
              <a:rPr lang="en-US" b="1"/>
              <a:t>n</a:t>
            </a:r>
          </a:p>
        </p:txBody>
      </p:sp>
      <p:sp>
        <p:nvSpPr>
          <p:cNvPr id="5" name="Content Placeholder 4">
            <a:extLst>
              <a:ext uri="{FF2B5EF4-FFF2-40B4-BE49-F238E27FC236}">
                <a16:creationId xmlns:a16="http://schemas.microsoft.com/office/drawing/2014/main" id="{BE780FC3-EBC9-4538-91F6-C3852A655574}"/>
              </a:ext>
            </a:extLst>
          </p:cNvPr>
          <p:cNvSpPr>
            <a:spLocks noGrp="1"/>
          </p:cNvSpPr>
          <p:nvPr>
            <p:ph type="body" sz="half" idx="2"/>
          </p:nvPr>
        </p:nvSpPr>
        <p:spPr/>
        <p:txBody>
          <a:bodyPr vert="horz" lIns="91440" tIns="45720" rIns="91440" bIns="45720" rtlCol="0">
            <a:normAutofit/>
          </a:bodyPr>
          <a:lstStyle/>
          <a:p>
            <a:endParaRPr lang="es-ES"/>
          </a:p>
          <a:p>
            <a:r>
              <a:rPr lang="es-ES"/>
              <a:t>El objetivo de los expertos (padres) y profesionales (maestros) es trabajar y comunicarse como socios para el beneficio objetivo del niño.
¿Cómo se ve esto?
¿Cómo podemos desarrollar esta asociación?
¿Cómo podemos fortalecer esta asociación?</a:t>
            </a:r>
            <a:endParaRPr lang="en-US"/>
          </a:p>
        </p:txBody>
      </p:sp>
      <p:sp>
        <p:nvSpPr>
          <p:cNvPr id="8" name="Slide Number Placeholder 7" hidden="1">
            <a:extLst>
              <a:ext uri="{FF2B5EF4-FFF2-40B4-BE49-F238E27FC236}">
                <a16:creationId xmlns:a16="http://schemas.microsoft.com/office/drawing/2014/main" id="{8E294D89-4B92-4C25-93C3-28017F1DCBE7}"/>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914400">
              <a:spcAft>
                <a:spcPts val="600"/>
              </a:spcAft>
            </a:pPr>
            <a:fld id="{672B7600-67E3-4D97-B453-880E2742B982}" type="slidenum">
              <a:rPr lang="en-US">
                <a:solidFill>
                  <a:srgbClr val="0A304A"/>
                </a:solidFill>
              </a:rPr>
              <a:pPr defTabSz="914400">
                <a:spcAft>
                  <a:spcPts val="600"/>
                </a:spcAft>
              </a:pPr>
              <a:t>13</a:t>
            </a:fld>
            <a:endParaRPr lang="en-US">
              <a:solidFill>
                <a:srgbClr val="0A304A"/>
              </a:solidFill>
            </a:endParaRPr>
          </a:p>
        </p:txBody>
      </p:sp>
      <p:pic>
        <p:nvPicPr>
          <p:cNvPr id="9" name="Picture 8" descr="A person and person shaking hands with a child&#10;&#10;AI-generated content may be incorrect.">
            <a:extLst>
              <a:ext uri="{FF2B5EF4-FFF2-40B4-BE49-F238E27FC236}">
                <a16:creationId xmlns:a16="http://schemas.microsoft.com/office/drawing/2014/main" id="{6A46D455-C543-F91E-ED90-86BBE9843050}"/>
              </a:ext>
            </a:extLst>
          </p:cNvPr>
          <p:cNvPicPr>
            <a:picLocks noChangeAspect="1"/>
          </p:cNvPicPr>
          <p:nvPr/>
        </p:nvPicPr>
        <p:blipFill>
          <a:blip r:embed="rId3">
            <a:extLst>
              <a:ext uri="{837473B0-CC2E-450A-ABE3-18F120FF3D39}">
                <a1611:picAttrSrcUrl xmlns:a1611="http://schemas.microsoft.com/office/drawing/2016/11/main" r:id="rId4"/>
              </a:ext>
            </a:extLst>
          </a:blip>
          <a:srcRect l="12469" r="2995" b="-2"/>
          <a:stretch>
            <a:fillRect/>
          </a:stretch>
        </p:blipFill>
        <p:spPr>
          <a:xfrm>
            <a:off x="5183188" y="987425"/>
            <a:ext cx="6172200" cy="4873625"/>
          </a:xfrm>
          <a:prstGeom prst="rect">
            <a:avLst/>
          </a:prstGeom>
          <a:noFill/>
        </p:spPr>
      </p:pic>
    </p:spTree>
    <p:extLst>
      <p:ext uri="{BB962C8B-B14F-4D97-AF65-F5344CB8AC3E}">
        <p14:creationId xmlns:p14="http://schemas.microsoft.com/office/powerpoint/2010/main" val="222091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A0E1C-07C0-5D29-29F2-C2DBE1F13A4A}"/>
            </a:ext>
          </a:extLst>
        </p:cNvPr>
        <p:cNvGrpSpPr/>
        <p:nvPr/>
      </p:nvGrpSpPr>
      <p:grpSpPr>
        <a:xfrm>
          <a:off x="0" y="0"/>
          <a:ext cx="0" cy="0"/>
          <a:chOff x="0" y="0"/>
          <a:chExt cx="0" cy="0"/>
        </a:xfrm>
      </p:grpSpPr>
      <p:pic>
        <p:nvPicPr>
          <p:cNvPr id="4" name="Picture 3" descr="A tree with different colors and text&#10;&#10;AI-generated content may be incorrect.">
            <a:extLst>
              <a:ext uri="{FF2B5EF4-FFF2-40B4-BE49-F238E27FC236}">
                <a16:creationId xmlns:a16="http://schemas.microsoft.com/office/drawing/2014/main" id="{7C9A9D9A-ADCB-6381-561D-EC61810FC7BC}"/>
              </a:ext>
            </a:extLst>
          </p:cNvPr>
          <p:cNvPicPr>
            <a:picLocks noChangeAspect="1"/>
          </p:cNvPicPr>
          <p:nvPr/>
        </p:nvPicPr>
        <p:blipFill>
          <a:blip r:embed="rId3"/>
          <a:srcRect l="444"/>
          <a:stretch>
            <a:fillRect/>
          </a:stretch>
        </p:blipFill>
        <p:spPr>
          <a:xfrm>
            <a:off x="0" y="0"/>
            <a:ext cx="12281328" cy="6857990"/>
          </a:xfrm>
          <a:prstGeom prst="rect">
            <a:avLst/>
          </a:prstGeom>
        </p:spPr>
      </p:pic>
      <p:sp>
        <p:nvSpPr>
          <p:cNvPr id="2" name="TextBox 1">
            <a:extLst>
              <a:ext uri="{FF2B5EF4-FFF2-40B4-BE49-F238E27FC236}">
                <a16:creationId xmlns:a16="http://schemas.microsoft.com/office/drawing/2014/main" id="{24956629-3287-C7A8-6E92-33BFF4CB2B5B}"/>
              </a:ext>
            </a:extLst>
          </p:cNvPr>
          <p:cNvSpPr txBox="1"/>
          <p:nvPr/>
        </p:nvSpPr>
        <p:spPr>
          <a:xfrm>
            <a:off x="189023" y="153581"/>
            <a:ext cx="5279655"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a:solidFill>
                  <a:schemeClr val="accent4">
                    <a:lumMod val="76000"/>
                  </a:schemeClr>
                </a:solidFill>
                <a:ea typeface="Calibri"/>
                <a:cs typeface="Calibri"/>
              </a:rPr>
              <a:t>El </a:t>
            </a:r>
            <a:r>
              <a:rPr lang="en-GB" sz="4400" b="1">
                <a:solidFill>
                  <a:schemeClr val="accent4">
                    <a:lumMod val="76000"/>
                  </a:schemeClr>
                </a:solidFill>
                <a:ea typeface="+mn-lt"/>
                <a:cs typeface="+mn-lt"/>
              </a:rPr>
              <a:t>á</a:t>
            </a:r>
            <a:r>
              <a:rPr lang="en-GB" sz="4400" b="1">
                <a:solidFill>
                  <a:schemeClr val="accent4">
                    <a:lumMod val="76000"/>
                  </a:schemeClr>
                </a:solidFill>
                <a:ea typeface="Calibri"/>
                <a:cs typeface="Calibri"/>
              </a:rPr>
              <a:t>rbol de </a:t>
            </a:r>
            <a:r>
              <a:rPr lang="en-GB" sz="4400" b="1" err="1">
                <a:solidFill>
                  <a:schemeClr val="accent4">
                    <a:lumMod val="76000"/>
                  </a:schemeClr>
                </a:solidFill>
                <a:ea typeface="Calibri"/>
                <a:cs typeface="Calibri"/>
              </a:rPr>
              <a:t>cultura</a:t>
            </a:r>
            <a:endParaRPr lang="en-GB" sz="4400" b="1" err="1">
              <a:solidFill>
                <a:schemeClr val="accent4">
                  <a:lumMod val="76000"/>
                </a:schemeClr>
              </a:solidFill>
            </a:endParaRPr>
          </a:p>
        </p:txBody>
      </p:sp>
      <p:sp>
        <p:nvSpPr>
          <p:cNvPr id="3" name="TextBox 2">
            <a:extLst>
              <a:ext uri="{FF2B5EF4-FFF2-40B4-BE49-F238E27FC236}">
                <a16:creationId xmlns:a16="http://schemas.microsoft.com/office/drawing/2014/main" id="{76017785-4736-5BBD-24F9-4EC882C6FCD4}"/>
              </a:ext>
            </a:extLst>
          </p:cNvPr>
          <p:cNvSpPr txBox="1"/>
          <p:nvPr/>
        </p:nvSpPr>
        <p:spPr>
          <a:xfrm>
            <a:off x="1535814" y="1004186"/>
            <a:ext cx="815162" cy="338554"/>
          </a:xfrm>
          <a:prstGeom prst="rect">
            <a:avLst/>
          </a:prstGeom>
          <a:solidFill>
            <a:schemeClr val="bg1"/>
          </a:solidFill>
          <a:ln>
            <a:solidFill>
              <a:schemeClr val="accent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a:solidFill>
                  <a:srgbClr val="FF0000"/>
                </a:solidFill>
                <a:ea typeface="Calibri"/>
                <a:cs typeface="Calibri"/>
              </a:rPr>
              <a:t>Baile</a:t>
            </a:r>
            <a:endParaRPr lang="en-GB" sz="1600" b="1">
              <a:solidFill>
                <a:srgbClr val="FF0000"/>
              </a:solidFill>
            </a:endParaRPr>
          </a:p>
        </p:txBody>
      </p:sp>
      <p:sp>
        <p:nvSpPr>
          <p:cNvPr id="5" name="TextBox 4">
            <a:extLst>
              <a:ext uri="{FF2B5EF4-FFF2-40B4-BE49-F238E27FC236}">
                <a16:creationId xmlns:a16="http://schemas.microsoft.com/office/drawing/2014/main" id="{275A3707-5779-9CB5-5DE4-0931EC3A0722}"/>
              </a:ext>
            </a:extLst>
          </p:cNvPr>
          <p:cNvSpPr txBox="1"/>
          <p:nvPr/>
        </p:nvSpPr>
        <p:spPr>
          <a:xfrm>
            <a:off x="184760" y="916681"/>
            <a:ext cx="1159496" cy="60654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0000"/>
                </a:solidFill>
                <a:ea typeface="Calibri"/>
                <a:cs typeface="Calibri"/>
              </a:rPr>
              <a:t>Estilo del </a:t>
            </a:r>
            <a:r>
              <a:rPr lang="en-GB" sz="1600" b="1" err="1">
                <a:solidFill>
                  <a:srgbClr val="FF0000"/>
                </a:solidFill>
                <a:ea typeface="Calibri"/>
                <a:cs typeface="Calibri"/>
              </a:rPr>
              <a:t>cabello</a:t>
            </a:r>
            <a:endParaRPr lang="en-GB" sz="1600" b="1" err="1">
              <a:solidFill>
                <a:srgbClr val="FF0000"/>
              </a:solidFill>
            </a:endParaRPr>
          </a:p>
        </p:txBody>
      </p:sp>
      <p:sp>
        <p:nvSpPr>
          <p:cNvPr id="6" name="TextBox 5">
            <a:extLst>
              <a:ext uri="{FF2B5EF4-FFF2-40B4-BE49-F238E27FC236}">
                <a16:creationId xmlns:a16="http://schemas.microsoft.com/office/drawing/2014/main" id="{490CE2FA-C625-2DAB-1536-8AAA5528B5CA}"/>
              </a:ext>
            </a:extLst>
          </p:cNvPr>
          <p:cNvSpPr txBox="1"/>
          <p:nvPr/>
        </p:nvSpPr>
        <p:spPr>
          <a:xfrm>
            <a:off x="190204" y="2058286"/>
            <a:ext cx="119839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err="1">
                <a:solidFill>
                  <a:srgbClr val="FF0000"/>
                </a:solidFill>
                <a:ea typeface="Calibri"/>
                <a:cs typeface="Calibri"/>
              </a:rPr>
              <a:t>Literatura</a:t>
            </a:r>
            <a:endParaRPr lang="en-GB" b="1" err="1">
              <a:solidFill>
                <a:srgbClr val="FF0000"/>
              </a:solidFill>
            </a:endParaRPr>
          </a:p>
        </p:txBody>
      </p:sp>
      <p:sp>
        <p:nvSpPr>
          <p:cNvPr id="7" name="TextBox 6">
            <a:extLst>
              <a:ext uri="{FF2B5EF4-FFF2-40B4-BE49-F238E27FC236}">
                <a16:creationId xmlns:a16="http://schemas.microsoft.com/office/drawing/2014/main" id="{275F25AB-DAE2-0AD3-E7D9-B0CD54A8CE4B}"/>
              </a:ext>
            </a:extLst>
          </p:cNvPr>
          <p:cNvSpPr txBox="1"/>
          <p:nvPr/>
        </p:nvSpPr>
        <p:spPr>
          <a:xfrm>
            <a:off x="743182" y="1663910"/>
            <a:ext cx="121249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a:solidFill>
                  <a:srgbClr val="FF0000"/>
                </a:solidFill>
                <a:ea typeface="Calibri"/>
                <a:cs typeface="Calibri"/>
              </a:rPr>
              <a:t>Cocinando</a:t>
            </a:r>
            <a:endParaRPr lang="en-GB" sz="1600" b="1">
              <a:solidFill>
                <a:srgbClr val="FF0000"/>
              </a:solidFill>
            </a:endParaRPr>
          </a:p>
        </p:txBody>
      </p:sp>
      <p:sp>
        <p:nvSpPr>
          <p:cNvPr id="8" name="TextBox 7">
            <a:extLst>
              <a:ext uri="{FF2B5EF4-FFF2-40B4-BE49-F238E27FC236}">
                <a16:creationId xmlns:a16="http://schemas.microsoft.com/office/drawing/2014/main" id="{7F005686-7626-32B2-0B74-ABC22F1589F0}"/>
              </a:ext>
            </a:extLst>
          </p:cNvPr>
          <p:cNvSpPr txBox="1"/>
          <p:nvPr/>
        </p:nvSpPr>
        <p:spPr>
          <a:xfrm>
            <a:off x="223665" y="2561308"/>
            <a:ext cx="1121099"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a:solidFill>
                  <a:srgbClr val="FF0000"/>
                </a:solidFill>
                <a:ea typeface="Calibri"/>
                <a:cs typeface="Calibri"/>
              </a:rPr>
              <a:t>Drama</a:t>
            </a:r>
            <a:endParaRPr lang="en-GB" sz="1600" b="1">
              <a:solidFill>
                <a:srgbClr val="FF0000"/>
              </a:solidFill>
            </a:endParaRPr>
          </a:p>
        </p:txBody>
      </p:sp>
      <p:sp>
        <p:nvSpPr>
          <p:cNvPr id="9" name="TextBox 8">
            <a:extLst>
              <a:ext uri="{FF2B5EF4-FFF2-40B4-BE49-F238E27FC236}">
                <a16:creationId xmlns:a16="http://schemas.microsoft.com/office/drawing/2014/main" id="{E49FA633-EB1B-0788-DE40-ED564897E970}"/>
              </a:ext>
            </a:extLst>
          </p:cNvPr>
          <p:cNvSpPr txBox="1"/>
          <p:nvPr/>
        </p:nvSpPr>
        <p:spPr>
          <a:xfrm flipH="1">
            <a:off x="1352613" y="2230051"/>
            <a:ext cx="1297509"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FF0000"/>
                </a:solidFill>
                <a:ea typeface="Calibri"/>
                <a:cs typeface="Calibri"/>
              </a:rPr>
              <a:t>Dias </a:t>
            </a:r>
            <a:r>
              <a:rPr lang="en-GB" sz="1600" b="1" err="1">
                <a:solidFill>
                  <a:srgbClr val="FF0000"/>
                </a:solidFill>
                <a:ea typeface="Calibri"/>
                <a:cs typeface="Calibri"/>
              </a:rPr>
              <a:t>festivos</a:t>
            </a:r>
            <a:endParaRPr lang="en-GB" sz="1600" err="1">
              <a:ea typeface="Calibri"/>
              <a:cs typeface="Calibri"/>
            </a:endParaRPr>
          </a:p>
        </p:txBody>
      </p:sp>
      <p:sp>
        <p:nvSpPr>
          <p:cNvPr id="10" name="TextBox 9">
            <a:extLst>
              <a:ext uri="{FF2B5EF4-FFF2-40B4-BE49-F238E27FC236}">
                <a16:creationId xmlns:a16="http://schemas.microsoft.com/office/drawing/2014/main" id="{285E804E-4903-BB0F-8DB2-79E9800DD490}"/>
              </a:ext>
            </a:extLst>
          </p:cNvPr>
          <p:cNvSpPr txBox="1"/>
          <p:nvPr/>
        </p:nvSpPr>
        <p:spPr>
          <a:xfrm>
            <a:off x="1746988" y="1509399"/>
            <a:ext cx="99638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solidFill>
                  <a:srgbClr val="FF0000"/>
                </a:solidFill>
                <a:ea typeface="Calibri"/>
                <a:cs typeface="Calibri"/>
              </a:rPr>
              <a:t>Musica</a:t>
            </a:r>
            <a:endParaRPr lang="en-GB" b="1">
              <a:solidFill>
                <a:srgbClr val="FF0000"/>
              </a:solidFill>
            </a:endParaRPr>
          </a:p>
        </p:txBody>
      </p:sp>
      <p:sp>
        <p:nvSpPr>
          <p:cNvPr id="11" name="TextBox 10">
            <a:extLst>
              <a:ext uri="{FF2B5EF4-FFF2-40B4-BE49-F238E27FC236}">
                <a16:creationId xmlns:a16="http://schemas.microsoft.com/office/drawing/2014/main" id="{9699EA4C-12DB-81E6-0A2D-7684BD2B7481}"/>
              </a:ext>
            </a:extLst>
          </p:cNvPr>
          <p:cNvSpPr txBox="1"/>
          <p:nvPr/>
        </p:nvSpPr>
        <p:spPr>
          <a:xfrm>
            <a:off x="2764465" y="1063255"/>
            <a:ext cx="980558"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a:solidFill>
                  <a:srgbClr val="FF0000"/>
                </a:solidFill>
                <a:ea typeface="Calibri"/>
                <a:cs typeface="Calibri"/>
              </a:rPr>
              <a:t>Ropa</a:t>
            </a:r>
            <a:endParaRPr lang="en-GB" sz="1600" b="1">
              <a:solidFill>
                <a:srgbClr val="FF0000"/>
              </a:solidFill>
            </a:endParaRPr>
          </a:p>
        </p:txBody>
      </p:sp>
      <p:sp>
        <p:nvSpPr>
          <p:cNvPr id="12" name="TextBox 11">
            <a:extLst>
              <a:ext uri="{FF2B5EF4-FFF2-40B4-BE49-F238E27FC236}">
                <a16:creationId xmlns:a16="http://schemas.microsoft.com/office/drawing/2014/main" id="{4E9BCE99-A98E-5156-A001-FC20CB77FBC0}"/>
              </a:ext>
            </a:extLst>
          </p:cNvPr>
          <p:cNvSpPr txBox="1"/>
          <p:nvPr/>
        </p:nvSpPr>
        <p:spPr>
          <a:xfrm>
            <a:off x="2788093" y="1524000"/>
            <a:ext cx="791534" cy="33855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err="1">
                <a:solidFill>
                  <a:srgbClr val="FF0000"/>
                </a:solidFill>
                <a:ea typeface="Calibri"/>
                <a:cs typeface="Calibri"/>
              </a:rPr>
              <a:t>Juegos</a:t>
            </a:r>
            <a:endParaRPr lang="en-GB" sz="1600" b="1">
              <a:solidFill>
                <a:srgbClr val="FF0000"/>
              </a:solidFill>
              <a:ea typeface="Calibri"/>
              <a:cs typeface="Calibri"/>
            </a:endParaRPr>
          </a:p>
        </p:txBody>
      </p:sp>
      <p:sp>
        <p:nvSpPr>
          <p:cNvPr id="13" name="TextBox 12">
            <a:extLst>
              <a:ext uri="{FF2B5EF4-FFF2-40B4-BE49-F238E27FC236}">
                <a16:creationId xmlns:a16="http://schemas.microsoft.com/office/drawing/2014/main" id="{F000FEF8-911A-9949-DE6C-48489E977F3E}"/>
              </a:ext>
            </a:extLst>
          </p:cNvPr>
          <p:cNvSpPr txBox="1"/>
          <p:nvPr/>
        </p:nvSpPr>
        <p:spPr>
          <a:xfrm>
            <a:off x="2563627" y="2398232"/>
            <a:ext cx="1157767"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a:solidFill>
                  <a:srgbClr val="FF0000"/>
                </a:solidFill>
                <a:ea typeface="Calibri"/>
                <a:cs typeface="Calibri"/>
              </a:rPr>
              <a:t>Lenguaje</a:t>
            </a:r>
          </a:p>
        </p:txBody>
      </p:sp>
      <p:sp>
        <p:nvSpPr>
          <p:cNvPr id="14" name="TextBox 13">
            <a:extLst>
              <a:ext uri="{FF2B5EF4-FFF2-40B4-BE49-F238E27FC236}">
                <a16:creationId xmlns:a16="http://schemas.microsoft.com/office/drawing/2014/main" id="{4F6A990A-6DD0-06BA-55DD-E03F38C456F3}"/>
              </a:ext>
            </a:extLst>
          </p:cNvPr>
          <p:cNvSpPr txBox="1"/>
          <p:nvPr/>
        </p:nvSpPr>
        <p:spPr>
          <a:xfrm>
            <a:off x="2336969" y="1903226"/>
            <a:ext cx="1251858"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err="1">
                <a:solidFill>
                  <a:srgbClr val="FF0000"/>
                </a:solidFill>
                <a:ea typeface="Calibri"/>
                <a:cs typeface="Calibri"/>
              </a:rPr>
              <a:t>Historias</a:t>
            </a:r>
            <a:endParaRPr lang="en-GB" sz="1600" b="1">
              <a:solidFill>
                <a:srgbClr val="FF0000"/>
              </a:solidFill>
              <a:ea typeface="Calibri"/>
              <a:cs typeface="Calibri"/>
            </a:endParaRPr>
          </a:p>
        </p:txBody>
      </p:sp>
      <p:sp>
        <p:nvSpPr>
          <p:cNvPr id="15" name="TextBox 14">
            <a:extLst>
              <a:ext uri="{FF2B5EF4-FFF2-40B4-BE49-F238E27FC236}">
                <a16:creationId xmlns:a16="http://schemas.microsoft.com/office/drawing/2014/main" id="{54E39D4A-F89D-8B2E-84EE-E0D14754B731}"/>
              </a:ext>
            </a:extLst>
          </p:cNvPr>
          <p:cNvSpPr txBox="1"/>
          <p:nvPr/>
        </p:nvSpPr>
        <p:spPr>
          <a:xfrm>
            <a:off x="7241953" y="1075070"/>
            <a:ext cx="1441302"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FF0000"/>
                </a:solidFill>
                <a:ea typeface="Calibri"/>
                <a:cs typeface="Calibri"/>
              </a:rPr>
              <a:t>Estilo de </a:t>
            </a:r>
            <a:r>
              <a:rPr lang="en-GB" b="1" dirty="0" err="1">
                <a:solidFill>
                  <a:srgbClr val="FF0000"/>
                </a:solidFill>
                <a:ea typeface="Calibri"/>
                <a:cs typeface="Calibri"/>
              </a:rPr>
              <a:t>comunicarse</a:t>
            </a:r>
            <a:endParaRPr lang="en-GB" b="1" dirty="0">
              <a:solidFill>
                <a:srgbClr val="FF0000"/>
              </a:solidFill>
            </a:endParaRPr>
          </a:p>
        </p:txBody>
      </p:sp>
      <p:sp>
        <p:nvSpPr>
          <p:cNvPr id="16" name="TextBox 15">
            <a:extLst>
              <a:ext uri="{FF2B5EF4-FFF2-40B4-BE49-F238E27FC236}">
                <a16:creationId xmlns:a16="http://schemas.microsoft.com/office/drawing/2014/main" id="{FDD88CE0-D79C-2A0E-2522-7487AA9FEAD0}"/>
              </a:ext>
            </a:extLst>
          </p:cNvPr>
          <p:cNvSpPr txBox="1"/>
          <p:nvPr/>
        </p:nvSpPr>
        <p:spPr>
          <a:xfrm>
            <a:off x="7501859" y="1695302"/>
            <a:ext cx="119911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solidFill>
                  <a:srgbClr val="FF0000"/>
                </a:solidFill>
                <a:ea typeface="Calibri"/>
                <a:cs typeface="Calibri"/>
              </a:rPr>
              <a:t>Comida</a:t>
            </a:r>
            <a:endParaRPr lang="en-GB" b="1">
              <a:solidFill>
                <a:srgbClr val="FF0000"/>
              </a:solidFill>
            </a:endParaRPr>
          </a:p>
        </p:txBody>
      </p:sp>
      <p:sp>
        <p:nvSpPr>
          <p:cNvPr id="17" name="TextBox 16">
            <a:extLst>
              <a:ext uri="{FF2B5EF4-FFF2-40B4-BE49-F238E27FC236}">
                <a16:creationId xmlns:a16="http://schemas.microsoft.com/office/drawing/2014/main" id="{8DA1C47D-033A-364E-89F4-764DA3497198}"/>
              </a:ext>
            </a:extLst>
          </p:cNvPr>
          <p:cNvSpPr txBox="1"/>
          <p:nvPr/>
        </p:nvSpPr>
        <p:spPr>
          <a:xfrm>
            <a:off x="7761766" y="2185580"/>
            <a:ext cx="7442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solidFill>
                  <a:srgbClr val="FF0000"/>
                </a:solidFill>
                <a:ea typeface="Calibri"/>
                <a:cs typeface="Calibri"/>
              </a:rPr>
              <a:t>Arte</a:t>
            </a:r>
            <a:endParaRPr lang="en-GB" b="1">
              <a:solidFill>
                <a:srgbClr val="FF0000"/>
              </a:solidFill>
            </a:endParaRPr>
          </a:p>
        </p:txBody>
      </p:sp>
      <p:sp>
        <p:nvSpPr>
          <p:cNvPr id="19" name="TextBox 18">
            <a:extLst>
              <a:ext uri="{FF2B5EF4-FFF2-40B4-BE49-F238E27FC236}">
                <a16:creationId xmlns:a16="http://schemas.microsoft.com/office/drawing/2014/main" id="{5B2AE0F5-E220-21E6-4292-2B67DBD4831E}"/>
              </a:ext>
            </a:extLst>
          </p:cNvPr>
          <p:cNvSpPr txBox="1"/>
          <p:nvPr/>
        </p:nvSpPr>
        <p:spPr>
          <a:xfrm>
            <a:off x="7962598" y="2734928"/>
            <a:ext cx="1494473"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chemeClr val="accent1">
                    <a:lumMod val="76000"/>
                  </a:schemeClr>
                </a:solidFill>
                <a:ea typeface="Calibri"/>
                <a:cs typeface="Calibri"/>
              </a:rPr>
              <a:t>Ritmo de </a:t>
            </a:r>
            <a:r>
              <a:rPr lang="en-GB" b="1" err="1">
                <a:solidFill>
                  <a:schemeClr val="accent1">
                    <a:lumMod val="76000"/>
                  </a:schemeClr>
                </a:solidFill>
                <a:ea typeface="Calibri"/>
                <a:cs typeface="Calibri"/>
              </a:rPr>
              <a:t>trabajo</a:t>
            </a:r>
            <a:endParaRPr lang="en-GB" b="1" err="1">
              <a:solidFill>
                <a:schemeClr val="accent1">
                  <a:lumMod val="76000"/>
                </a:schemeClr>
              </a:solidFill>
            </a:endParaRPr>
          </a:p>
        </p:txBody>
      </p:sp>
      <p:sp>
        <p:nvSpPr>
          <p:cNvPr id="21" name="TextBox 20">
            <a:extLst>
              <a:ext uri="{FF2B5EF4-FFF2-40B4-BE49-F238E27FC236}">
                <a16:creationId xmlns:a16="http://schemas.microsoft.com/office/drawing/2014/main" id="{86CD0846-DFBE-43AE-1B9D-F3C104A26C43}"/>
              </a:ext>
            </a:extLst>
          </p:cNvPr>
          <p:cNvSpPr txBox="1"/>
          <p:nvPr/>
        </p:nvSpPr>
        <p:spPr>
          <a:xfrm>
            <a:off x="6457628" y="3485116"/>
            <a:ext cx="2048417"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dirty="0" err="1">
                <a:solidFill>
                  <a:srgbClr val="00B050"/>
                </a:solidFill>
                <a:ea typeface="Calibri"/>
                <a:cs typeface="Calibri"/>
              </a:rPr>
              <a:t>Comunicaci</a:t>
            </a:r>
            <a:r>
              <a:rPr lang="es-ES" sz="1600" b="1" dirty="0" err="1">
                <a:solidFill>
                  <a:srgbClr val="00B050"/>
                </a:solidFill>
                <a:latin typeface="Calibri Light"/>
                <a:ea typeface="Calibri Light"/>
                <a:cs typeface="Calibri Light"/>
              </a:rPr>
              <a:t>ó</a:t>
            </a:r>
            <a:r>
              <a:rPr lang="en-GB" sz="1600" b="1" dirty="0">
                <a:solidFill>
                  <a:srgbClr val="00B050"/>
                </a:solidFill>
                <a:ea typeface="Calibri"/>
                <a:cs typeface="Calibri"/>
              </a:rPr>
              <a:t>n no verbal</a:t>
            </a:r>
          </a:p>
        </p:txBody>
      </p:sp>
      <p:sp>
        <p:nvSpPr>
          <p:cNvPr id="23" name="TextBox 22">
            <a:extLst>
              <a:ext uri="{FF2B5EF4-FFF2-40B4-BE49-F238E27FC236}">
                <a16:creationId xmlns:a16="http://schemas.microsoft.com/office/drawing/2014/main" id="{58B3EF26-D93B-CF71-C5FA-08D1A4A54A05}"/>
              </a:ext>
            </a:extLst>
          </p:cNvPr>
          <p:cNvSpPr txBox="1"/>
          <p:nvPr/>
        </p:nvSpPr>
        <p:spPr>
          <a:xfrm>
            <a:off x="6225959" y="4028558"/>
            <a:ext cx="245729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err="1">
                <a:solidFill>
                  <a:srgbClr val="00B050"/>
                </a:solidFill>
                <a:ea typeface="Calibri"/>
                <a:cs typeface="Calibri"/>
              </a:rPr>
              <a:t>Naturaleza</a:t>
            </a:r>
            <a:r>
              <a:rPr lang="en-GB" sz="1600" b="1" dirty="0">
                <a:solidFill>
                  <a:srgbClr val="00B050"/>
                </a:solidFill>
                <a:ea typeface="Calibri"/>
                <a:cs typeface="Calibri"/>
              </a:rPr>
              <a:t> de </a:t>
            </a:r>
            <a:r>
              <a:rPr lang="en-GB" sz="1600" b="1" dirty="0" err="1">
                <a:solidFill>
                  <a:srgbClr val="00B050"/>
                </a:solidFill>
                <a:ea typeface="Calibri"/>
                <a:cs typeface="Calibri"/>
              </a:rPr>
              <a:t>relaciones</a:t>
            </a:r>
            <a:endParaRPr lang="en-GB" sz="1600" b="1" dirty="0">
              <a:solidFill>
                <a:srgbClr val="00B050"/>
              </a:solidFill>
            </a:endParaRPr>
          </a:p>
        </p:txBody>
      </p:sp>
      <p:sp>
        <p:nvSpPr>
          <p:cNvPr id="26" name="TextBox 25">
            <a:extLst>
              <a:ext uri="{FF2B5EF4-FFF2-40B4-BE49-F238E27FC236}">
                <a16:creationId xmlns:a16="http://schemas.microsoft.com/office/drawing/2014/main" id="{6501240C-90DA-39A4-FFB4-9977039B589B}"/>
              </a:ext>
            </a:extLst>
          </p:cNvPr>
          <p:cNvSpPr txBox="1"/>
          <p:nvPr/>
        </p:nvSpPr>
        <p:spPr>
          <a:xfrm>
            <a:off x="8695070" y="3343347"/>
            <a:ext cx="2677123" cy="369332"/>
          </a:xfrm>
          <a:prstGeom prst="rect">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chemeClr val="bg1"/>
                </a:solidFill>
                <a:ea typeface="Calibri"/>
                <a:cs typeface="Calibri"/>
              </a:rPr>
              <a:t>Cultura superficial</a:t>
            </a:r>
            <a:endParaRPr lang="en-GB" b="1" dirty="0">
              <a:solidFill>
                <a:schemeClr val="bg1"/>
              </a:solidFill>
            </a:endParaRPr>
          </a:p>
        </p:txBody>
      </p:sp>
      <p:sp>
        <p:nvSpPr>
          <p:cNvPr id="27" name="TextBox 26">
            <a:extLst>
              <a:ext uri="{FF2B5EF4-FFF2-40B4-BE49-F238E27FC236}">
                <a16:creationId xmlns:a16="http://schemas.microsoft.com/office/drawing/2014/main" id="{8D83DC1B-E155-809D-29B0-131D491632C9}"/>
              </a:ext>
            </a:extLst>
          </p:cNvPr>
          <p:cNvSpPr txBox="1"/>
          <p:nvPr/>
        </p:nvSpPr>
        <p:spPr>
          <a:xfrm>
            <a:off x="8712791" y="1334975"/>
            <a:ext cx="2723114" cy="369332"/>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err="1">
                <a:solidFill>
                  <a:schemeClr val="bg1"/>
                </a:solidFill>
                <a:ea typeface="Calibri"/>
                <a:cs typeface="Calibri"/>
              </a:rPr>
              <a:t>Superficie</a:t>
            </a:r>
            <a:r>
              <a:rPr lang="en-GB" b="1">
                <a:solidFill>
                  <a:schemeClr val="bg1"/>
                </a:solidFill>
                <a:ea typeface="Calibri"/>
                <a:cs typeface="Calibri"/>
              </a:rPr>
              <a:t> de </a:t>
            </a:r>
            <a:r>
              <a:rPr lang="en-GB" b="1" err="1">
                <a:solidFill>
                  <a:schemeClr val="bg1"/>
                </a:solidFill>
                <a:ea typeface="Calibri"/>
                <a:cs typeface="Calibri"/>
              </a:rPr>
              <a:t>cultura</a:t>
            </a:r>
            <a:endParaRPr lang="en-GB" b="1" err="1">
              <a:solidFill>
                <a:schemeClr val="bg1"/>
              </a:solidFill>
            </a:endParaRPr>
          </a:p>
        </p:txBody>
      </p:sp>
      <p:sp>
        <p:nvSpPr>
          <p:cNvPr id="28" name="TextBox 27">
            <a:extLst>
              <a:ext uri="{FF2B5EF4-FFF2-40B4-BE49-F238E27FC236}">
                <a16:creationId xmlns:a16="http://schemas.microsoft.com/office/drawing/2014/main" id="{06EA7D80-9BCC-6065-EF95-CFD76415BB02}"/>
              </a:ext>
            </a:extLst>
          </p:cNvPr>
          <p:cNvSpPr txBox="1"/>
          <p:nvPr/>
        </p:nvSpPr>
        <p:spPr>
          <a:xfrm>
            <a:off x="8848651" y="1854790"/>
            <a:ext cx="231553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err="1">
                <a:ea typeface="Calibri"/>
                <a:cs typeface="Calibri"/>
              </a:rPr>
              <a:t>Patrones</a:t>
            </a:r>
            <a:r>
              <a:rPr lang="en-GB" b="1">
                <a:ea typeface="Calibri"/>
                <a:cs typeface="Calibri"/>
              </a:rPr>
              <a:t> observables</a:t>
            </a:r>
            <a:endParaRPr lang="en-GB" b="1"/>
          </a:p>
        </p:txBody>
      </p:sp>
      <p:sp>
        <p:nvSpPr>
          <p:cNvPr id="29" name="TextBox 28">
            <a:extLst>
              <a:ext uri="{FF2B5EF4-FFF2-40B4-BE49-F238E27FC236}">
                <a16:creationId xmlns:a16="http://schemas.microsoft.com/office/drawing/2014/main" id="{DCDDF0C0-AE05-575F-3A65-744FF856DF93}"/>
              </a:ext>
            </a:extLst>
          </p:cNvPr>
          <p:cNvSpPr txBox="1"/>
          <p:nvPr/>
        </p:nvSpPr>
        <p:spPr>
          <a:xfrm>
            <a:off x="8506047" y="3780466"/>
            <a:ext cx="2941672"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ea typeface="Calibri"/>
                <a:cs typeface="Calibri"/>
              </a:rPr>
              <a:t>Reglas </a:t>
            </a:r>
            <a:r>
              <a:rPr lang="en-GB" sz="1600" b="1" dirty="0" err="1">
                <a:ea typeface="+mn-lt"/>
                <a:cs typeface="+mn-lt"/>
              </a:rPr>
              <a:t>tá</a:t>
            </a:r>
            <a:r>
              <a:rPr lang="en-GB" sz="1600" b="1" dirty="0" err="1">
                <a:ea typeface="Calibri"/>
                <a:cs typeface="Calibri"/>
              </a:rPr>
              <a:t>cticas</a:t>
            </a:r>
            <a:r>
              <a:rPr lang="en-GB" sz="1600" b="1" dirty="0">
                <a:ea typeface="Calibri"/>
                <a:cs typeface="Calibri"/>
              </a:rPr>
              <a:t> (Alto </a:t>
            </a:r>
            <a:r>
              <a:rPr lang="en-GB" sz="1600" b="1" dirty="0" err="1">
                <a:ea typeface="Calibri"/>
                <a:cs typeface="Calibri"/>
              </a:rPr>
              <a:t>impacto</a:t>
            </a:r>
            <a:r>
              <a:rPr lang="en-GB" sz="1600" b="1" dirty="0">
                <a:ea typeface="Calibri"/>
                <a:cs typeface="Calibri"/>
              </a:rPr>
              <a:t> </a:t>
            </a:r>
            <a:r>
              <a:rPr lang="en-GB" sz="1600" b="1" dirty="0" err="1">
                <a:ea typeface="Calibri"/>
                <a:cs typeface="Calibri"/>
              </a:rPr>
              <a:t>emocional</a:t>
            </a:r>
            <a:r>
              <a:rPr lang="en-GB" sz="1600" b="1" dirty="0">
                <a:ea typeface="Calibri"/>
                <a:cs typeface="Calibri"/>
              </a:rPr>
              <a:t> </a:t>
            </a:r>
            <a:r>
              <a:rPr lang="en-GB" sz="1600" b="1" dirty="0" err="1">
                <a:ea typeface="Calibri"/>
                <a:cs typeface="Calibri"/>
              </a:rPr>
              <a:t>en</a:t>
            </a:r>
            <a:r>
              <a:rPr lang="en-GB" sz="1600" b="1" dirty="0">
                <a:ea typeface="Calibri"/>
                <a:cs typeface="Calibri"/>
              </a:rPr>
              <a:t> </a:t>
            </a:r>
            <a:r>
              <a:rPr lang="en-GB" sz="1600" b="1" dirty="0" err="1">
                <a:ea typeface="Calibri"/>
                <a:cs typeface="Calibri"/>
              </a:rPr>
              <a:t>confianza</a:t>
            </a:r>
            <a:r>
              <a:rPr lang="en-GB" sz="1600" b="1" dirty="0">
                <a:ea typeface="Calibri"/>
                <a:cs typeface="Calibri"/>
              </a:rPr>
              <a:t>)</a:t>
            </a:r>
            <a:endParaRPr lang="en-GB" sz="1600" b="1" dirty="0"/>
          </a:p>
        </p:txBody>
      </p:sp>
      <p:sp>
        <p:nvSpPr>
          <p:cNvPr id="18" name="TextBox 17">
            <a:extLst>
              <a:ext uri="{FF2B5EF4-FFF2-40B4-BE49-F238E27FC236}">
                <a16:creationId xmlns:a16="http://schemas.microsoft.com/office/drawing/2014/main" id="{ACFFD068-81F0-0614-4A9B-E2F49B2A41D5}"/>
              </a:ext>
            </a:extLst>
          </p:cNvPr>
          <p:cNvSpPr txBox="1"/>
          <p:nvPr/>
        </p:nvSpPr>
        <p:spPr>
          <a:xfrm>
            <a:off x="1388602" y="2796192"/>
            <a:ext cx="2620277"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dirty="0" err="1">
                <a:solidFill>
                  <a:srgbClr val="00B050"/>
                </a:solidFill>
                <a:ea typeface="Calibri"/>
                <a:cs typeface="Calibri"/>
              </a:rPr>
              <a:t>Teorias</a:t>
            </a:r>
            <a:r>
              <a:rPr lang="en-GB" sz="1600" b="1" dirty="0">
                <a:solidFill>
                  <a:srgbClr val="00B050"/>
                </a:solidFill>
                <a:ea typeface="Calibri"/>
                <a:cs typeface="Calibri"/>
              </a:rPr>
              <a:t> de </a:t>
            </a:r>
            <a:r>
              <a:rPr lang="en-GB" sz="1600" b="1" dirty="0" err="1">
                <a:solidFill>
                  <a:srgbClr val="00B050"/>
                </a:solidFill>
                <a:ea typeface="Calibri"/>
                <a:cs typeface="Calibri"/>
              </a:rPr>
              <a:t>bienestar</a:t>
            </a:r>
            <a:r>
              <a:rPr lang="en-GB" sz="1600" b="1" dirty="0">
                <a:solidFill>
                  <a:srgbClr val="00B050"/>
                </a:solidFill>
                <a:ea typeface="Calibri"/>
                <a:cs typeface="Calibri"/>
              </a:rPr>
              <a:t> y </a:t>
            </a:r>
            <a:r>
              <a:rPr lang="en-GB" sz="1600" b="1" dirty="0" err="1">
                <a:solidFill>
                  <a:srgbClr val="00B050"/>
                </a:solidFill>
              </a:rPr>
              <a:t>enfermedades</a:t>
            </a:r>
            <a:endParaRPr lang="en-GB" sz="1600" b="1" dirty="0">
              <a:solidFill>
                <a:srgbClr val="00B050"/>
              </a:solidFill>
            </a:endParaRPr>
          </a:p>
        </p:txBody>
      </p:sp>
      <p:sp>
        <p:nvSpPr>
          <p:cNvPr id="20" name="TextBox 19">
            <a:extLst>
              <a:ext uri="{FF2B5EF4-FFF2-40B4-BE49-F238E27FC236}">
                <a16:creationId xmlns:a16="http://schemas.microsoft.com/office/drawing/2014/main" id="{1EF04C2C-174C-B2EB-2BB0-1472ABA1DDCC}"/>
              </a:ext>
            </a:extLst>
          </p:cNvPr>
          <p:cNvSpPr txBox="1"/>
          <p:nvPr/>
        </p:nvSpPr>
        <p:spPr>
          <a:xfrm>
            <a:off x="248092" y="3372883"/>
            <a:ext cx="2048417"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err="1">
                <a:solidFill>
                  <a:srgbClr val="00B050"/>
                </a:solidFill>
                <a:ea typeface="Calibri"/>
                <a:cs typeface="Calibri"/>
              </a:rPr>
              <a:t>Concepto</a:t>
            </a:r>
            <a:r>
              <a:rPr lang="en-GB" sz="1600" b="1" dirty="0">
                <a:solidFill>
                  <a:srgbClr val="00B050"/>
                </a:solidFill>
                <a:ea typeface="Calibri"/>
                <a:cs typeface="Calibri"/>
              </a:rPr>
              <a:t> de </a:t>
            </a:r>
            <a:r>
              <a:rPr lang="en-GB" sz="1600" b="1" dirty="0" err="1">
                <a:solidFill>
                  <a:srgbClr val="00B050"/>
                </a:solidFill>
                <a:ea typeface="Calibri"/>
                <a:cs typeface="Calibri"/>
              </a:rPr>
              <a:t>tiempo</a:t>
            </a:r>
            <a:endParaRPr lang="en-GB" sz="1600" b="1" dirty="0">
              <a:solidFill>
                <a:srgbClr val="00B050"/>
              </a:solidFill>
              <a:ea typeface="Calibri"/>
              <a:cs typeface="Calibri"/>
            </a:endParaRPr>
          </a:p>
          <a:p>
            <a:endParaRPr lang="en-GB" sz="1600" b="1" dirty="0">
              <a:solidFill>
                <a:srgbClr val="00B050"/>
              </a:solidFill>
            </a:endParaRPr>
          </a:p>
        </p:txBody>
      </p:sp>
      <p:sp>
        <p:nvSpPr>
          <p:cNvPr id="22" name="TextBox 21">
            <a:extLst>
              <a:ext uri="{FF2B5EF4-FFF2-40B4-BE49-F238E27FC236}">
                <a16:creationId xmlns:a16="http://schemas.microsoft.com/office/drawing/2014/main" id="{F9A159EF-6014-59CD-9E26-B4DD051D43C7}"/>
              </a:ext>
            </a:extLst>
          </p:cNvPr>
          <p:cNvSpPr txBox="1"/>
          <p:nvPr/>
        </p:nvSpPr>
        <p:spPr>
          <a:xfrm>
            <a:off x="415159" y="3831021"/>
            <a:ext cx="1792013" cy="338554"/>
          </a:xfrm>
          <a:prstGeom prst="rect">
            <a:avLst/>
          </a:prstGeom>
          <a:solidFill>
            <a:schemeClr val="bg1"/>
          </a:solidFill>
        </p:spPr>
        <p:txBody>
          <a:bodyPr wrap="square" rtlCol="0">
            <a:spAutoFit/>
          </a:bodyPr>
          <a:lstStyle/>
          <a:p>
            <a:pPr algn="ctr"/>
            <a:r>
              <a:rPr lang="es-419" sz="1600" b="1" dirty="0">
                <a:solidFill>
                  <a:srgbClr val="00B050"/>
                </a:solidFill>
              </a:rPr>
              <a:t>Espacio personal</a:t>
            </a:r>
          </a:p>
        </p:txBody>
      </p:sp>
      <p:sp>
        <p:nvSpPr>
          <p:cNvPr id="24" name="TextBox 23">
            <a:extLst>
              <a:ext uri="{FF2B5EF4-FFF2-40B4-BE49-F238E27FC236}">
                <a16:creationId xmlns:a16="http://schemas.microsoft.com/office/drawing/2014/main" id="{A4061405-91FB-CAF3-F550-C14DE3F3B39C}"/>
              </a:ext>
            </a:extLst>
          </p:cNvPr>
          <p:cNvSpPr txBox="1"/>
          <p:nvPr/>
        </p:nvSpPr>
        <p:spPr>
          <a:xfrm>
            <a:off x="3745023" y="3541986"/>
            <a:ext cx="2221020" cy="584775"/>
          </a:xfrm>
          <a:prstGeom prst="rect">
            <a:avLst/>
          </a:prstGeom>
          <a:solidFill>
            <a:schemeClr val="bg1"/>
          </a:solidFill>
        </p:spPr>
        <p:txBody>
          <a:bodyPr wrap="square" rtlCol="0">
            <a:spAutoFit/>
          </a:bodyPr>
          <a:lstStyle/>
          <a:p>
            <a:pPr algn="ctr"/>
            <a:r>
              <a:rPr lang="es-419" sz="1600" b="1" dirty="0">
                <a:solidFill>
                  <a:srgbClr val="00B050"/>
                </a:solidFill>
              </a:rPr>
              <a:t>Recursos aceptables de comida</a:t>
            </a:r>
          </a:p>
        </p:txBody>
      </p:sp>
      <p:sp>
        <p:nvSpPr>
          <p:cNvPr id="25" name="TextBox 24">
            <a:extLst>
              <a:ext uri="{FF2B5EF4-FFF2-40B4-BE49-F238E27FC236}">
                <a16:creationId xmlns:a16="http://schemas.microsoft.com/office/drawing/2014/main" id="{D4265733-762E-3A4A-D14F-0DCB8C62C1A6}"/>
              </a:ext>
            </a:extLst>
          </p:cNvPr>
          <p:cNvSpPr txBox="1"/>
          <p:nvPr/>
        </p:nvSpPr>
        <p:spPr>
          <a:xfrm>
            <a:off x="2123899" y="3569411"/>
            <a:ext cx="1691540" cy="523220"/>
          </a:xfrm>
          <a:prstGeom prst="rect">
            <a:avLst/>
          </a:prstGeom>
          <a:solidFill>
            <a:schemeClr val="bg1"/>
          </a:solidFill>
          <a:ln>
            <a:solidFill>
              <a:schemeClr val="accent1"/>
            </a:solidFill>
          </a:ln>
        </p:spPr>
        <p:txBody>
          <a:bodyPr wrap="square" rtlCol="0">
            <a:spAutoFit/>
          </a:bodyPr>
          <a:lstStyle/>
          <a:p>
            <a:pPr algn="ctr"/>
            <a:r>
              <a:rPr lang="es-419" sz="1400" b="1" dirty="0">
                <a:solidFill>
                  <a:srgbClr val="00B050"/>
                </a:solidFill>
              </a:rPr>
              <a:t>Principios de crianza de los hijos</a:t>
            </a:r>
          </a:p>
        </p:txBody>
      </p:sp>
      <p:sp>
        <p:nvSpPr>
          <p:cNvPr id="30" name="TextBox 29">
            <a:extLst>
              <a:ext uri="{FF2B5EF4-FFF2-40B4-BE49-F238E27FC236}">
                <a16:creationId xmlns:a16="http://schemas.microsoft.com/office/drawing/2014/main" id="{CDFE35FA-6DFA-1E70-57D7-3B04EFA41EB1}"/>
              </a:ext>
            </a:extLst>
          </p:cNvPr>
          <p:cNvSpPr txBox="1"/>
          <p:nvPr/>
        </p:nvSpPr>
        <p:spPr>
          <a:xfrm>
            <a:off x="3331779" y="4144843"/>
            <a:ext cx="2221020" cy="369332"/>
          </a:xfrm>
          <a:prstGeom prst="rect">
            <a:avLst/>
          </a:prstGeom>
          <a:solidFill>
            <a:schemeClr val="bg1"/>
          </a:solidFill>
        </p:spPr>
        <p:txBody>
          <a:bodyPr wrap="square" rtlCol="0">
            <a:spAutoFit/>
          </a:bodyPr>
          <a:lstStyle/>
          <a:p>
            <a:pPr algn="ctr"/>
            <a:r>
              <a:rPr lang="es-419" b="1" dirty="0">
                <a:solidFill>
                  <a:srgbClr val="00B050"/>
                </a:solidFill>
              </a:rPr>
              <a:t>Ser honesto</a:t>
            </a:r>
          </a:p>
        </p:txBody>
      </p:sp>
      <p:sp>
        <p:nvSpPr>
          <p:cNvPr id="31" name="TextBox 30">
            <a:extLst>
              <a:ext uri="{FF2B5EF4-FFF2-40B4-BE49-F238E27FC236}">
                <a16:creationId xmlns:a16="http://schemas.microsoft.com/office/drawing/2014/main" id="{65B39FB4-CAB1-00FC-B509-9D3169141B4B}"/>
              </a:ext>
            </a:extLst>
          </p:cNvPr>
          <p:cNvSpPr txBox="1"/>
          <p:nvPr/>
        </p:nvSpPr>
        <p:spPr>
          <a:xfrm>
            <a:off x="248093" y="4199397"/>
            <a:ext cx="2910266" cy="338554"/>
          </a:xfrm>
          <a:prstGeom prst="rect">
            <a:avLst/>
          </a:prstGeom>
          <a:solidFill>
            <a:schemeClr val="bg1"/>
          </a:solidFill>
        </p:spPr>
        <p:txBody>
          <a:bodyPr wrap="square" rtlCol="0">
            <a:spAutoFit/>
          </a:bodyPr>
          <a:lstStyle/>
          <a:p>
            <a:r>
              <a:rPr lang="es-419" sz="1600" b="1" dirty="0">
                <a:solidFill>
                  <a:srgbClr val="00B050"/>
                </a:solidFill>
              </a:rPr>
              <a:t>Formas de manejar emociones</a:t>
            </a:r>
          </a:p>
        </p:txBody>
      </p:sp>
      <p:sp>
        <p:nvSpPr>
          <p:cNvPr id="32" name="TextBox 31">
            <a:extLst>
              <a:ext uri="{FF2B5EF4-FFF2-40B4-BE49-F238E27FC236}">
                <a16:creationId xmlns:a16="http://schemas.microsoft.com/office/drawing/2014/main" id="{9FCB08E7-9BF4-A10E-1DB3-8294F4D9A4AB}"/>
              </a:ext>
            </a:extLst>
          </p:cNvPr>
          <p:cNvSpPr txBox="1"/>
          <p:nvPr/>
        </p:nvSpPr>
        <p:spPr>
          <a:xfrm>
            <a:off x="184760" y="5171090"/>
            <a:ext cx="2653033" cy="338554"/>
          </a:xfrm>
          <a:prstGeom prst="rect">
            <a:avLst/>
          </a:prstGeom>
          <a:solidFill>
            <a:schemeClr val="bg1"/>
          </a:solidFill>
        </p:spPr>
        <p:txBody>
          <a:bodyPr wrap="square" rtlCol="0">
            <a:spAutoFit/>
          </a:bodyPr>
          <a:lstStyle/>
          <a:p>
            <a:pPr algn="ctr"/>
            <a:r>
              <a:rPr lang="es-419" sz="1600" b="1" dirty="0">
                <a:solidFill>
                  <a:schemeClr val="accent5">
                    <a:lumMod val="50000"/>
                  </a:schemeClr>
                </a:solidFill>
              </a:rPr>
              <a:t>Visión del mundo</a:t>
            </a:r>
          </a:p>
        </p:txBody>
      </p:sp>
      <p:sp>
        <p:nvSpPr>
          <p:cNvPr id="33" name="TextBox 32">
            <a:extLst>
              <a:ext uri="{FF2B5EF4-FFF2-40B4-BE49-F238E27FC236}">
                <a16:creationId xmlns:a16="http://schemas.microsoft.com/office/drawing/2014/main" id="{839E500E-0026-929A-9075-85278D6CDA26}"/>
              </a:ext>
            </a:extLst>
          </p:cNvPr>
          <p:cNvSpPr txBox="1"/>
          <p:nvPr/>
        </p:nvSpPr>
        <p:spPr>
          <a:xfrm>
            <a:off x="3100552" y="5171090"/>
            <a:ext cx="3084786" cy="584775"/>
          </a:xfrm>
          <a:prstGeom prst="rect">
            <a:avLst/>
          </a:prstGeom>
          <a:solidFill>
            <a:schemeClr val="bg1"/>
          </a:solidFill>
        </p:spPr>
        <p:txBody>
          <a:bodyPr wrap="square" rtlCol="0">
            <a:spAutoFit/>
          </a:bodyPr>
          <a:lstStyle/>
          <a:p>
            <a:pPr algn="ctr"/>
            <a:r>
              <a:rPr lang="es-419" sz="1600" b="1" dirty="0">
                <a:solidFill>
                  <a:schemeClr val="accent5">
                    <a:lumMod val="50000"/>
                  </a:schemeClr>
                </a:solidFill>
              </a:rPr>
              <a:t>Preferencia de cooperación o competencia</a:t>
            </a:r>
          </a:p>
        </p:txBody>
      </p:sp>
      <p:sp>
        <p:nvSpPr>
          <p:cNvPr id="34" name="TextBox 33">
            <a:extLst>
              <a:ext uri="{FF2B5EF4-FFF2-40B4-BE49-F238E27FC236}">
                <a16:creationId xmlns:a16="http://schemas.microsoft.com/office/drawing/2014/main" id="{752692B9-567A-5E87-21EE-A5FCA047A84F}"/>
              </a:ext>
            </a:extLst>
          </p:cNvPr>
          <p:cNvSpPr txBox="1"/>
          <p:nvPr/>
        </p:nvSpPr>
        <p:spPr>
          <a:xfrm>
            <a:off x="1535814" y="5616411"/>
            <a:ext cx="2473065" cy="584775"/>
          </a:xfrm>
          <a:prstGeom prst="rect">
            <a:avLst/>
          </a:prstGeom>
          <a:solidFill>
            <a:schemeClr val="bg1"/>
          </a:solidFill>
        </p:spPr>
        <p:txBody>
          <a:bodyPr wrap="square" rtlCol="0">
            <a:spAutoFit/>
          </a:bodyPr>
          <a:lstStyle/>
          <a:p>
            <a:pPr algn="ctr"/>
            <a:r>
              <a:rPr lang="es-419" sz="1600" b="1" dirty="0">
                <a:solidFill>
                  <a:schemeClr val="accent5">
                    <a:lumMod val="50000"/>
                  </a:schemeClr>
                </a:solidFill>
              </a:rPr>
              <a:t>Espiritualidad y concepto de un poder mayor</a:t>
            </a:r>
          </a:p>
        </p:txBody>
      </p:sp>
      <p:sp>
        <p:nvSpPr>
          <p:cNvPr id="35" name="TextBox 34">
            <a:extLst>
              <a:ext uri="{FF2B5EF4-FFF2-40B4-BE49-F238E27FC236}">
                <a16:creationId xmlns:a16="http://schemas.microsoft.com/office/drawing/2014/main" id="{B08AE76B-A37D-C814-D0BE-A9D8B3159AB5}"/>
              </a:ext>
            </a:extLst>
          </p:cNvPr>
          <p:cNvSpPr txBox="1"/>
          <p:nvPr/>
        </p:nvSpPr>
        <p:spPr>
          <a:xfrm>
            <a:off x="509752" y="6258910"/>
            <a:ext cx="2254713" cy="338554"/>
          </a:xfrm>
          <a:prstGeom prst="rect">
            <a:avLst/>
          </a:prstGeom>
          <a:solidFill>
            <a:schemeClr val="bg1"/>
          </a:solidFill>
        </p:spPr>
        <p:txBody>
          <a:bodyPr wrap="square" rtlCol="0">
            <a:spAutoFit/>
          </a:bodyPr>
          <a:lstStyle/>
          <a:p>
            <a:pPr algn="ctr"/>
            <a:r>
              <a:rPr lang="es-419" sz="1600" b="1" dirty="0">
                <a:solidFill>
                  <a:schemeClr val="accent5">
                    <a:lumMod val="50000"/>
                  </a:schemeClr>
                </a:solidFill>
              </a:rPr>
              <a:t>Toma de decisiones</a:t>
            </a:r>
          </a:p>
        </p:txBody>
      </p:sp>
      <p:sp>
        <p:nvSpPr>
          <p:cNvPr id="36" name="TextBox 35">
            <a:extLst>
              <a:ext uri="{FF2B5EF4-FFF2-40B4-BE49-F238E27FC236}">
                <a16:creationId xmlns:a16="http://schemas.microsoft.com/office/drawing/2014/main" id="{A0FA21A5-0749-8F41-0F49-29CB0CB3F921}"/>
              </a:ext>
            </a:extLst>
          </p:cNvPr>
          <p:cNvSpPr txBox="1"/>
          <p:nvPr/>
        </p:nvSpPr>
        <p:spPr>
          <a:xfrm>
            <a:off x="4812922" y="5665076"/>
            <a:ext cx="2948844" cy="584775"/>
          </a:xfrm>
          <a:prstGeom prst="rect">
            <a:avLst/>
          </a:prstGeom>
          <a:solidFill>
            <a:schemeClr val="bg1"/>
          </a:solidFill>
        </p:spPr>
        <p:txBody>
          <a:bodyPr wrap="square" rtlCol="0">
            <a:spAutoFit/>
          </a:bodyPr>
          <a:lstStyle/>
          <a:p>
            <a:pPr algn="ctr"/>
            <a:r>
              <a:rPr lang="es-419" sz="1600" b="1" dirty="0">
                <a:solidFill>
                  <a:schemeClr val="accent5">
                    <a:lumMod val="50000"/>
                  </a:schemeClr>
                </a:solidFill>
              </a:rPr>
              <a:t>Relaciones con la naturaleza y animales</a:t>
            </a:r>
          </a:p>
        </p:txBody>
      </p:sp>
      <p:sp>
        <p:nvSpPr>
          <p:cNvPr id="37" name="TextBox 36">
            <a:extLst>
              <a:ext uri="{FF2B5EF4-FFF2-40B4-BE49-F238E27FC236}">
                <a16:creationId xmlns:a16="http://schemas.microsoft.com/office/drawing/2014/main" id="{36A48C24-E93A-8ECB-DECE-C8DF8C282449}"/>
              </a:ext>
            </a:extLst>
          </p:cNvPr>
          <p:cNvSpPr txBox="1"/>
          <p:nvPr/>
        </p:nvSpPr>
        <p:spPr>
          <a:xfrm>
            <a:off x="6145422" y="5171090"/>
            <a:ext cx="2457295" cy="338554"/>
          </a:xfrm>
          <a:prstGeom prst="rect">
            <a:avLst/>
          </a:prstGeom>
          <a:solidFill>
            <a:schemeClr val="bg1"/>
          </a:solidFill>
        </p:spPr>
        <p:txBody>
          <a:bodyPr wrap="square" rtlCol="0">
            <a:spAutoFit/>
          </a:bodyPr>
          <a:lstStyle/>
          <a:p>
            <a:r>
              <a:rPr lang="es-419" sz="1600" b="1" dirty="0">
                <a:solidFill>
                  <a:schemeClr val="accent5">
                    <a:lumMod val="50000"/>
                  </a:schemeClr>
                </a:solidFill>
              </a:rPr>
              <a:t>Concepto de si mismo</a:t>
            </a:r>
          </a:p>
        </p:txBody>
      </p:sp>
      <p:sp>
        <p:nvSpPr>
          <p:cNvPr id="38" name="TextBox 37">
            <a:extLst>
              <a:ext uri="{FF2B5EF4-FFF2-40B4-BE49-F238E27FC236}">
                <a16:creationId xmlns:a16="http://schemas.microsoft.com/office/drawing/2014/main" id="{B9F9816A-BAED-6E45-38F6-607E792C185C}"/>
              </a:ext>
            </a:extLst>
          </p:cNvPr>
          <p:cNvSpPr txBox="1"/>
          <p:nvPr/>
        </p:nvSpPr>
        <p:spPr>
          <a:xfrm>
            <a:off x="6292566" y="6249851"/>
            <a:ext cx="2457295" cy="338554"/>
          </a:xfrm>
          <a:prstGeom prst="rect">
            <a:avLst/>
          </a:prstGeom>
          <a:solidFill>
            <a:schemeClr val="bg1"/>
          </a:solidFill>
        </p:spPr>
        <p:txBody>
          <a:bodyPr wrap="square" rtlCol="0">
            <a:spAutoFit/>
          </a:bodyPr>
          <a:lstStyle/>
          <a:p>
            <a:r>
              <a:rPr lang="es-419" sz="1600" b="1" dirty="0">
                <a:solidFill>
                  <a:schemeClr val="accent5">
                    <a:lumMod val="50000"/>
                  </a:schemeClr>
                </a:solidFill>
              </a:rPr>
              <a:t>Definición de amabilidad</a:t>
            </a:r>
          </a:p>
        </p:txBody>
      </p:sp>
      <p:sp>
        <p:nvSpPr>
          <p:cNvPr id="39" name="TextBox 38">
            <a:extLst>
              <a:ext uri="{FF2B5EF4-FFF2-40B4-BE49-F238E27FC236}">
                <a16:creationId xmlns:a16="http://schemas.microsoft.com/office/drawing/2014/main" id="{B169A323-1401-0CFF-46C0-52738FF7F0C4}"/>
              </a:ext>
            </a:extLst>
          </p:cNvPr>
          <p:cNvSpPr txBox="1"/>
          <p:nvPr/>
        </p:nvSpPr>
        <p:spPr>
          <a:xfrm>
            <a:off x="3331779" y="6249851"/>
            <a:ext cx="2380593" cy="338554"/>
          </a:xfrm>
          <a:prstGeom prst="rect">
            <a:avLst/>
          </a:prstGeom>
          <a:solidFill>
            <a:schemeClr val="bg1"/>
          </a:solidFill>
        </p:spPr>
        <p:txBody>
          <a:bodyPr wrap="square" rtlCol="0">
            <a:spAutoFit/>
          </a:bodyPr>
          <a:lstStyle/>
          <a:p>
            <a:pPr algn="ctr"/>
            <a:r>
              <a:rPr lang="es-419" sz="1600" b="1" dirty="0">
                <a:solidFill>
                  <a:schemeClr val="accent5">
                    <a:lumMod val="50000"/>
                  </a:schemeClr>
                </a:solidFill>
              </a:rPr>
              <a:t>Noción de equidad</a:t>
            </a:r>
          </a:p>
        </p:txBody>
      </p:sp>
      <p:sp>
        <p:nvSpPr>
          <p:cNvPr id="40" name="TextBox 39">
            <a:extLst>
              <a:ext uri="{FF2B5EF4-FFF2-40B4-BE49-F238E27FC236}">
                <a16:creationId xmlns:a16="http://schemas.microsoft.com/office/drawing/2014/main" id="{3D0A47B0-3780-5B81-F57A-6CA1210CB600}"/>
              </a:ext>
            </a:extLst>
          </p:cNvPr>
          <p:cNvSpPr txBox="1"/>
          <p:nvPr/>
        </p:nvSpPr>
        <p:spPr>
          <a:xfrm>
            <a:off x="8712790" y="5318234"/>
            <a:ext cx="2580576" cy="400110"/>
          </a:xfrm>
          <a:prstGeom prst="rect">
            <a:avLst/>
          </a:prstGeom>
          <a:solidFill>
            <a:schemeClr val="accent5">
              <a:lumMod val="50000"/>
            </a:schemeClr>
          </a:solidFill>
        </p:spPr>
        <p:txBody>
          <a:bodyPr wrap="square" rtlCol="0">
            <a:spAutoFit/>
          </a:bodyPr>
          <a:lstStyle/>
          <a:p>
            <a:r>
              <a:rPr lang="es-419" sz="2000" b="1" dirty="0">
                <a:solidFill>
                  <a:schemeClr val="bg1"/>
                </a:solidFill>
              </a:rPr>
              <a:t>Cultura profunda</a:t>
            </a:r>
          </a:p>
        </p:txBody>
      </p:sp>
      <p:sp>
        <p:nvSpPr>
          <p:cNvPr id="42" name="TextBox 41">
            <a:extLst>
              <a:ext uri="{FF2B5EF4-FFF2-40B4-BE49-F238E27FC236}">
                <a16:creationId xmlns:a16="http://schemas.microsoft.com/office/drawing/2014/main" id="{FAE9BD57-64C1-01D8-8599-F390BD912274}"/>
              </a:ext>
            </a:extLst>
          </p:cNvPr>
          <p:cNvSpPr txBox="1"/>
          <p:nvPr/>
        </p:nvSpPr>
        <p:spPr>
          <a:xfrm>
            <a:off x="8683254" y="5749959"/>
            <a:ext cx="3429917" cy="830997"/>
          </a:xfrm>
          <a:prstGeom prst="rect">
            <a:avLst/>
          </a:prstGeom>
          <a:solidFill>
            <a:schemeClr val="bg1"/>
          </a:solidFill>
        </p:spPr>
        <p:txBody>
          <a:bodyPr wrap="square" rtlCol="0">
            <a:spAutoFit/>
          </a:bodyPr>
          <a:lstStyle/>
          <a:p>
            <a:r>
              <a:rPr lang="es-419" sz="1600" b="1" dirty="0"/>
              <a:t>Creencias y normas inconscientes colectivas(Intenso impacto emocional en la confianza</a:t>
            </a:r>
          </a:p>
        </p:txBody>
      </p:sp>
    </p:spTree>
    <p:extLst>
      <p:ext uri="{BB962C8B-B14F-4D97-AF65-F5344CB8AC3E}">
        <p14:creationId xmlns:p14="http://schemas.microsoft.com/office/powerpoint/2010/main" val="341325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8947" r="2" b="22509"/>
          <a:stretch>
            <a:fillRect/>
          </a:stretch>
        </p:blipFill>
        <p:spPr>
          <a:xfrm>
            <a:off x="792480" y="845988"/>
            <a:ext cx="1060704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
        <p:nvSpPr>
          <p:cNvPr id="3" name="TextBox 2">
            <a:extLst>
              <a:ext uri="{FF2B5EF4-FFF2-40B4-BE49-F238E27FC236}">
                <a16:creationId xmlns:a16="http://schemas.microsoft.com/office/drawing/2014/main" id="{B75BD881-425A-35DF-96AF-CF40490A3B77}"/>
              </a:ext>
            </a:extLst>
          </p:cNvPr>
          <p:cNvSpPr txBox="1"/>
          <p:nvPr/>
        </p:nvSpPr>
        <p:spPr>
          <a:xfrm>
            <a:off x="2918046" y="1711164"/>
            <a:ext cx="6285444" cy="3785652"/>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600" b="1">
                <a:ea typeface="Calibri"/>
                <a:cs typeface="Calibri"/>
              </a:rPr>
              <a:t>PERTENECIENDO</a:t>
            </a:r>
          </a:p>
          <a:p>
            <a:endParaRPr lang="en-GB" sz="6600" b="1">
              <a:ea typeface="Calibri"/>
              <a:cs typeface="Calibri"/>
            </a:endParaRPr>
          </a:p>
          <a:p>
            <a:pPr algn="ctr"/>
            <a:r>
              <a:rPr lang="en-GB">
                <a:ea typeface="Calibri"/>
                <a:cs typeface="Calibri"/>
              </a:rPr>
              <a:t>Es </a:t>
            </a:r>
            <a:r>
              <a:rPr lang="en-GB" err="1">
                <a:ea typeface="Calibri"/>
                <a:cs typeface="Calibri"/>
              </a:rPr>
              <a:t>cuando</a:t>
            </a:r>
            <a:r>
              <a:rPr lang="en-GB">
                <a:ea typeface="Calibri"/>
                <a:cs typeface="Calibri"/>
              </a:rPr>
              <a:t> </a:t>
            </a:r>
            <a:r>
              <a:rPr lang="en-GB" err="1">
                <a:ea typeface="Calibri"/>
                <a:cs typeface="Calibri"/>
              </a:rPr>
              <a:t>entras</a:t>
            </a:r>
            <a:r>
              <a:rPr lang="en-GB">
                <a:ea typeface="Calibri"/>
                <a:cs typeface="Calibri"/>
              </a:rPr>
              <a:t> a un </a:t>
            </a:r>
            <a:r>
              <a:rPr lang="en-GB" err="1">
                <a:ea typeface="Calibri"/>
                <a:cs typeface="Calibri"/>
              </a:rPr>
              <a:t>cuarto</a:t>
            </a:r>
            <a:r>
              <a:rPr lang="en-GB">
                <a:ea typeface="Calibri"/>
                <a:cs typeface="Calibri"/>
              </a:rPr>
              <a:t> y no </a:t>
            </a:r>
            <a:r>
              <a:rPr lang="en-GB" err="1">
                <a:ea typeface="Calibri"/>
                <a:cs typeface="Calibri"/>
              </a:rPr>
              <a:t>necesitas</a:t>
            </a:r>
            <a:r>
              <a:rPr lang="en-GB">
                <a:ea typeface="Calibri"/>
                <a:cs typeface="Calibri"/>
              </a:rPr>
              <a:t> </a:t>
            </a:r>
            <a:r>
              <a:rPr lang="en-GB" err="1">
                <a:ea typeface="Calibri"/>
                <a:cs typeface="Calibri"/>
              </a:rPr>
              <a:t>armadura</a:t>
            </a:r>
            <a:r>
              <a:rPr lang="en-GB">
                <a:ea typeface="Calibri"/>
                <a:cs typeface="Calibri"/>
              </a:rPr>
              <a:t>.</a:t>
            </a:r>
          </a:p>
          <a:p>
            <a:pPr algn="ctr"/>
            <a:endParaRPr lang="en-GB">
              <a:ea typeface="Calibri"/>
              <a:cs typeface="Calibri"/>
            </a:endParaRPr>
          </a:p>
          <a:p>
            <a:pPr algn="ctr"/>
            <a:r>
              <a:rPr lang="en-GB" b="1">
                <a:ea typeface="Calibri"/>
                <a:cs typeface="Calibri"/>
              </a:rPr>
              <a:t>-Shannon Cohen</a:t>
            </a:r>
          </a:p>
          <a:p>
            <a:pPr algn="ctr"/>
            <a:r>
              <a:rPr lang="en-GB">
                <a:ea typeface="Calibri"/>
                <a:cs typeface="Calibri"/>
              </a:rPr>
              <a:t>Founder of the </a:t>
            </a:r>
            <a:r>
              <a:rPr lang="en-GB" err="1">
                <a:ea typeface="Calibri"/>
                <a:cs typeface="Calibri"/>
              </a:rPr>
              <a:t>Rockstart</a:t>
            </a:r>
            <a:r>
              <a:rPr lang="en-GB">
                <a:ea typeface="Calibri"/>
                <a:cs typeface="Calibri"/>
              </a:rPr>
              <a:t> Women's Movement</a:t>
            </a:r>
          </a:p>
          <a:p>
            <a:pPr algn="ctr"/>
            <a:endParaRPr lang="en-GB">
              <a:ea typeface="Calibri"/>
              <a:cs typeface="Calibri"/>
            </a:endParaRPr>
          </a:p>
          <a:p>
            <a:pPr algn="ctr"/>
            <a:endParaRPr lang="en-GB">
              <a:ea typeface="Calibri"/>
              <a:cs typeface="Calibri"/>
            </a:endParaRPr>
          </a:p>
        </p:txBody>
      </p:sp>
    </p:spTree>
    <p:extLst>
      <p:ext uri="{BB962C8B-B14F-4D97-AF65-F5344CB8AC3E}">
        <p14:creationId xmlns:p14="http://schemas.microsoft.com/office/powerpoint/2010/main" val="260098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095F-5519-50A6-0327-5E8291BB6469}"/>
              </a:ext>
            </a:extLst>
          </p:cNvPr>
          <p:cNvSpPr>
            <a:spLocks noGrp="1"/>
          </p:cNvSpPr>
          <p:nvPr>
            <p:ph type="title"/>
          </p:nvPr>
        </p:nvSpPr>
        <p:spPr>
          <a:xfrm>
            <a:off x="6084114" y="4487332"/>
            <a:ext cx="4205003" cy="1507067"/>
          </a:xfrm>
        </p:spPr>
        <p:txBody>
          <a:bodyPr vert="horz" lIns="91440" tIns="45720" rIns="91440" bIns="45720" rtlCol="0" anchor="ctr">
            <a:normAutofit/>
          </a:bodyPr>
          <a:lstStyle/>
          <a:p>
            <a:r>
              <a:rPr lang="en-US" sz="3200">
                <a:solidFill>
                  <a:srgbClr val="FFFFFF"/>
                </a:solidFill>
              </a:rPr>
              <a:t>Lastly,…</a:t>
            </a:r>
          </a:p>
        </p:txBody>
      </p:sp>
      <p:sp>
        <p:nvSpPr>
          <p:cNvPr id="3" name="Content Placeholder 2">
            <a:extLst>
              <a:ext uri="{FF2B5EF4-FFF2-40B4-BE49-F238E27FC236}">
                <a16:creationId xmlns:a16="http://schemas.microsoft.com/office/drawing/2014/main" id="{4216C0C4-C0E9-BD53-4EB4-77A617703699}"/>
              </a:ext>
            </a:extLst>
          </p:cNvPr>
          <p:cNvSpPr>
            <a:spLocks noGrp="1"/>
          </p:cNvSpPr>
          <p:nvPr>
            <p:ph idx="1"/>
          </p:nvPr>
        </p:nvSpPr>
        <p:spPr>
          <a:xfrm>
            <a:off x="5318694" y="685800"/>
            <a:ext cx="6186751" cy="3615267"/>
          </a:xfrm>
        </p:spPr>
        <p:txBody>
          <a:bodyPr vert="horz" lIns="91440" tIns="45720" rIns="91440" bIns="45720" rtlCol="0" anchor="ctr">
            <a:normAutofit/>
          </a:bodyPr>
          <a:lstStyle/>
          <a:p>
            <a:pPr marL="0" indent="0">
              <a:buNone/>
            </a:pPr>
            <a:r>
              <a:rPr lang="es-ES" sz="1800"/>
              <a:t>Debemos participar en el proceso de reflexión constante, de aprendizaje constante, para garantizar que cada familia a la que servimos se sienta vista, escuchada y valorada por ser exactamente como es.
Todas las familias merecen la oportunidad de alcanzar su máximo potencial</a:t>
            </a:r>
            <a:r>
              <a:rPr lang="en-US" sz="1800"/>
              <a:t>.</a:t>
            </a:r>
          </a:p>
          <a:p>
            <a:pPr marL="0" indent="0">
              <a:buNone/>
            </a:pPr>
            <a:endParaRPr lang="en-US" sz="1800">
              <a:solidFill>
                <a:srgbClr val="0F496F"/>
              </a:solidFill>
            </a:endParaRPr>
          </a:p>
        </p:txBody>
      </p:sp>
      <p:sp>
        <p:nvSpPr>
          <p:cNvPr id="4" name="Slide Number Placeholder 3">
            <a:extLst>
              <a:ext uri="{FF2B5EF4-FFF2-40B4-BE49-F238E27FC236}">
                <a16:creationId xmlns:a16="http://schemas.microsoft.com/office/drawing/2014/main" id="{C8B5FFF6-6C69-9501-2293-05B80547FCAE}"/>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914400">
              <a:spcAft>
                <a:spcPts val="600"/>
              </a:spcAft>
            </a:pPr>
            <a:fld id="{672B7600-67E3-4D97-B453-880E2742B982}" type="slidenum">
              <a:rPr lang="en-US">
                <a:solidFill>
                  <a:srgbClr val="0A304A"/>
                </a:solidFill>
              </a:rPr>
              <a:pPr defTabSz="914400">
                <a:spcAft>
                  <a:spcPts val="600"/>
                </a:spcAft>
              </a:pPr>
              <a:t>16</a:t>
            </a:fld>
            <a:endParaRPr lang="en-US">
              <a:solidFill>
                <a:srgbClr val="0A304A"/>
              </a:solidFill>
            </a:endParaRPr>
          </a:p>
        </p:txBody>
      </p:sp>
      <p:pic>
        <p:nvPicPr>
          <p:cNvPr id="6" name="Picture 5" descr="A family posing for a photo&#10;&#10;AI-generated content may be incorrect.">
            <a:extLst>
              <a:ext uri="{FF2B5EF4-FFF2-40B4-BE49-F238E27FC236}">
                <a16:creationId xmlns:a16="http://schemas.microsoft.com/office/drawing/2014/main" id="{2B8966BE-2817-6BFE-1DC7-CF2795FAEA3C}"/>
              </a:ext>
            </a:extLst>
          </p:cNvPr>
          <p:cNvPicPr>
            <a:picLocks noChangeAspect="1"/>
          </p:cNvPicPr>
          <p:nvPr/>
        </p:nvPicPr>
        <p:blipFill>
          <a:blip r:embed="rId3"/>
          <a:stretch>
            <a:fillRect/>
          </a:stretch>
        </p:blipFill>
        <p:spPr>
          <a:xfrm rot="5400000">
            <a:off x="-800192" y="800191"/>
            <a:ext cx="6248400" cy="4648017"/>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386509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6F48-A6DE-3EB4-BBC0-7C056E6FE14D}"/>
              </a:ext>
            </a:extLst>
          </p:cNvPr>
          <p:cNvSpPr>
            <a:spLocks noGrp="1"/>
          </p:cNvSpPr>
          <p:nvPr>
            <p:ph type="title"/>
          </p:nvPr>
        </p:nvSpPr>
        <p:spPr/>
        <p:txBody>
          <a:bodyPr vert="horz" lIns="91440" tIns="45720" rIns="91440" bIns="45720" rtlCol="0" anchor="ctr">
            <a:normAutofit/>
          </a:bodyPr>
          <a:lstStyle/>
          <a:p>
            <a:r>
              <a:rPr lang="es-ES" sz="3100" b="1" dirty="0"/>
              <a:t>Estrategias para desarrollar una fuerte conexión entre el hogar y la escuela.</a:t>
            </a:r>
            <a:endParaRPr lang="en-US" sz="3100" dirty="0"/>
          </a:p>
        </p:txBody>
      </p:sp>
      <p:sp>
        <p:nvSpPr>
          <p:cNvPr id="3" name="Content Placeholder 2">
            <a:extLst>
              <a:ext uri="{FF2B5EF4-FFF2-40B4-BE49-F238E27FC236}">
                <a16:creationId xmlns:a16="http://schemas.microsoft.com/office/drawing/2014/main" id="{694DEC18-C901-728E-BF1D-44CD7BA4770D}"/>
              </a:ext>
            </a:extLst>
          </p:cNvPr>
          <p:cNvSpPr>
            <a:spLocks noGrp="1"/>
          </p:cNvSpPr>
          <p:nvPr>
            <p:ph idx="1"/>
          </p:nvPr>
        </p:nvSpPr>
        <p:spPr/>
        <p:txBody>
          <a:bodyPr vert="horz" lIns="91440" tIns="45720" rIns="91440" bIns="45720" rtlCol="0">
            <a:normAutofit/>
          </a:bodyPr>
          <a:lstStyle/>
          <a:p>
            <a:r>
              <a:rPr lang="es-ES" sz="2600" dirty="0"/>
              <a:t>Tómese el tiempo para construir relaciones significativas con sus estudiantes y sus familias o cuidadores principales.
Reconozca e incorpore las experiencias vividas por los niños y sus familias en su práctica docente.
Fomentar un entorno de aula inclusivo y de apoyo donde todos se sientan valorados e involucrados.
Mantener altas expectativas para todos los estudiantes, mientras se asocia activamente con las familias y los cuidadores en el viaje de aprendizaje.
Reflexione sobre su propio trasfondo cultural y comprenda cómo influye en su enseñanza e interacciones con las familias.</a:t>
            </a:r>
            <a:endParaRPr lang="en-US" sz="2600" dirty="0"/>
          </a:p>
        </p:txBody>
      </p:sp>
      <p:sp>
        <p:nvSpPr>
          <p:cNvPr id="4" name="Slide Number Placeholder 3" hidden="1">
            <a:extLst>
              <a:ext uri="{FF2B5EF4-FFF2-40B4-BE49-F238E27FC236}">
                <a16:creationId xmlns:a16="http://schemas.microsoft.com/office/drawing/2014/main" id="{363E7F58-E149-B8CB-AAA8-3FF90256CC62}"/>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17</a:t>
            </a:fld>
            <a:endParaRPr lang="en-US" b="0" i="0" kern="1200">
              <a:solidFill>
                <a:srgbClr val="FFFFFF"/>
              </a:solidFill>
              <a:effectLst/>
              <a:latin typeface="+mn-lt"/>
              <a:ea typeface="+mn-ea"/>
              <a:cs typeface="+mn-cs"/>
            </a:endParaRPr>
          </a:p>
        </p:txBody>
      </p:sp>
    </p:spTree>
    <p:extLst>
      <p:ext uri="{BB962C8B-B14F-4D97-AF65-F5344CB8AC3E}">
        <p14:creationId xmlns:p14="http://schemas.microsoft.com/office/powerpoint/2010/main" val="3724510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posing for a photo&#10;&#10;AI-generated content may be incorrect.">
            <a:extLst>
              <a:ext uri="{FF2B5EF4-FFF2-40B4-BE49-F238E27FC236}">
                <a16:creationId xmlns:a16="http://schemas.microsoft.com/office/drawing/2014/main" id="{8384E44D-8366-0DAB-291F-642E6559A88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5730"/>
          <a:stretch>
            <a:fill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00ACB435-CC94-4A79-91D6-FFCD67E9C8AC}"/>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rPr>
              <a:t>¡Gracias!</a:t>
            </a:r>
          </a:p>
        </p:txBody>
      </p:sp>
      <p:sp>
        <p:nvSpPr>
          <p:cNvPr id="6" name="Slide Number Placeholder 5" hidden="1">
            <a:extLst>
              <a:ext uri="{FF2B5EF4-FFF2-40B4-BE49-F238E27FC236}">
                <a16:creationId xmlns:a16="http://schemas.microsoft.com/office/drawing/2014/main" id="{22978E58-1DFD-4153-BE18-AC20F7B49FCE}"/>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18</a:t>
            </a:fld>
            <a:endParaRPr lang="en-US" b="0" i="0" kern="1200">
              <a:solidFill>
                <a:srgbClr val="FFFFFF"/>
              </a:solidFill>
              <a:effectLst/>
              <a:latin typeface="+mn-lt"/>
              <a:ea typeface="+mn-ea"/>
              <a:cs typeface="+mn-cs"/>
            </a:endParaRPr>
          </a:p>
        </p:txBody>
      </p:sp>
    </p:spTree>
    <p:extLst>
      <p:ext uri="{BB962C8B-B14F-4D97-AF65-F5344CB8AC3E}">
        <p14:creationId xmlns:p14="http://schemas.microsoft.com/office/powerpoint/2010/main" val="4803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7844CA-6DAE-E49E-2BB0-71D1C8D2FF25}"/>
              </a:ext>
            </a:extLst>
          </p:cNvPr>
          <p:cNvSpPr txBox="1"/>
          <p:nvPr/>
        </p:nvSpPr>
        <p:spPr>
          <a:xfrm>
            <a:off x="1088571" y="1322567"/>
            <a:ext cx="9519184" cy="1801634"/>
          </a:xfrm>
          <a:prstGeom prst="rect">
            <a:avLst/>
          </a:prstGeom>
        </p:spPr>
        <p:txBody>
          <a:bodyPr vert="horz" lIns="91440" tIns="45720" rIns="91440" bIns="45720" rtlCol="0" anchor="ctr">
            <a:normAutofit/>
          </a:bodyPr>
          <a:lstStyle/>
          <a:p>
            <a:pPr>
              <a:spcBef>
                <a:spcPct val="20000"/>
              </a:spcBef>
              <a:spcAft>
                <a:spcPts val="600"/>
              </a:spcAft>
              <a:buClr>
                <a:schemeClr val="tx1"/>
              </a:buClr>
              <a:buSzPct val="80000"/>
            </a:pPr>
            <a:r>
              <a:rPr lang="es-ES" sz="2800" dirty="0"/>
              <a:t>Haga una lluvia de ideas sobre cinco estrategias para fortalecer la conexión entre el hogar y la escuela para el beneficio compartido del niño</a:t>
            </a:r>
            <a:endParaRPr lang="en-US" sz="2800" dirty="0"/>
          </a:p>
        </p:txBody>
      </p:sp>
      <p:sp>
        <p:nvSpPr>
          <p:cNvPr id="3" name="TextBox 2">
            <a:extLst>
              <a:ext uri="{FF2B5EF4-FFF2-40B4-BE49-F238E27FC236}">
                <a16:creationId xmlns:a16="http://schemas.microsoft.com/office/drawing/2014/main" id="{5AAD620D-26F0-AB1F-1363-C31E92388F6A}"/>
              </a:ext>
            </a:extLst>
          </p:cNvPr>
          <p:cNvSpPr txBox="1"/>
          <p:nvPr/>
        </p:nvSpPr>
        <p:spPr>
          <a:xfrm>
            <a:off x="1088571" y="3041302"/>
            <a:ext cx="10308772" cy="1384995"/>
          </a:xfrm>
          <a:prstGeom prst="rect">
            <a:avLst/>
          </a:prstGeom>
          <a:noFill/>
        </p:spPr>
        <p:txBody>
          <a:bodyPr wrap="square" rtlCol="0">
            <a:spAutoFit/>
          </a:bodyPr>
          <a:lstStyle/>
          <a:p>
            <a:pPr>
              <a:spcAft>
                <a:spcPts val="600"/>
              </a:spcAft>
            </a:pPr>
            <a:r>
              <a:rPr lang="es-ES" sz="2800" dirty="0"/>
              <a:t>Obtenga una comprensión de la conexión entre el hogar y la escuela y explore sus beneficios para los estudiantes, las familias y los educadores".</a:t>
            </a:r>
            <a:endParaRPr lang="en-US" sz="2800" dirty="0">
              <a:solidFill>
                <a:srgbClr val="414144"/>
              </a:solidFill>
            </a:endParaRPr>
          </a:p>
        </p:txBody>
      </p:sp>
      <p:sp>
        <p:nvSpPr>
          <p:cNvPr id="4" name="TextBox 3">
            <a:extLst>
              <a:ext uri="{FF2B5EF4-FFF2-40B4-BE49-F238E27FC236}">
                <a16:creationId xmlns:a16="http://schemas.microsoft.com/office/drawing/2014/main" id="{F2959E66-41FF-996F-929A-5179EC4628FA}"/>
              </a:ext>
            </a:extLst>
          </p:cNvPr>
          <p:cNvSpPr txBox="1"/>
          <p:nvPr/>
        </p:nvSpPr>
        <p:spPr>
          <a:xfrm>
            <a:off x="1088571" y="4690365"/>
            <a:ext cx="9777574" cy="1815882"/>
          </a:xfrm>
          <a:prstGeom prst="rect">
            <a:avLst/>
          </a:prstGeom>
          <a:noFill/>
        </p:spPr>
        <p:txBody>
          <a:bodyPr wrap="square" rtlCol="0">
            <a:spAutoFit/>
          </a:bodyPr>
          <a:lstStyle/>
          <a:p>
            <a:pPr>
              <a:spcAft>
                <a:spcPts val="600"/>
              </a:spcAft>
            </a:pPr>
            <a:r>
              <a:rPr lang="es-ES" sz="2800" dirty="0"/>
              <a:t>Reconocer y reflexionar sobre los roles de los expertos, los niños y los profesionales en la conexión entre el hogar y la escuela, el impacto que tiene cada uno y cómo colaboran y se relacionan entre sí.</a:t>
            </a:r>
            <a:endParaRPr lang="en-US" sz="2800" dirty="0">
              <a:solidFill>
                <a:srgbClr val="414144"/>
              </a:solidFill>
            </a:endParaRPr>
          </a:p>
        </p:txBody>
      </p:sp>
      <p:sp>
        <p:nvSpPr>
          <p:cNvPr id="7" name="Title 1">
            <a:extLst>
              <a:ext uri="{FF2B5EF4-FFF2-40B4-BE49-F238E27FC236}">
                <a16:creationId xmlns:a16="http://schemas.microsoft.com/office/drawing/2014/main" id="{636ACCFB-77C7-A269-3730-D72A34450AC0}"/>
              </a:ext>
            </a:extLst>
          </p:cNvPr>
          <p:cNvSpPr txBox="1">
            <a:spLocks/>
          </p:cNvSpPr>
          <p:nvPr/>
        </p:nvSpPr>
        <p:spPr>
          <a:xfrm>
            <a:off x="684212" y="351753"/>
            <a:ext cx="8534400" cy="15070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chemeClr val="tx2"/>
                </a:solidFill>
              </a:rPr>
              <a:t>Objetivos</a:t>
            </a:r>
            <a:endParaRPr lang="en-US" sz="4000" b="1" dirty="0">
              <a:solidFill>
                <a:schemeClr val="tx2"/>
              </a:solidFill>
            </a:endParaRPr>
          </a:p>
        </p:txBody>
      </p:sp>
    </p:spTree>
    <p:extLst>
      <p:ext uri="{BB962C8B-B14F-4D97-AF65-F5344CB8AC3E}">
        <p14:creationId xmlns:p14="http://schemas.microsoft.com/office/powerpoint/2010/main" val="110955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E66C-E6A0-148F-5F03-019E8CA0F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8D3BC-E0E6-ED84-3F59-FE095AA5A4AA}"/>
              </a:ext>
            </a:extLst>
          </p:cNvPr>
          <p:cNvSpPr>
            <a:spLocks noGrp="1"/>
          </p:cNvSpPr>
          <p:nvPr>
            <p:ph type="title"/>
          </p:nvPr>
        </p:nvSpPr>
        <p:spPr>
          <a:xfrm>
            <a:off x="5116738" y="685799"/>
            <a:ext cx="6159273" cy="1378481"/>
          </a:xfrm>
        </p:spPr>
        <p:txBody>
          <a:bodyPr vert="horz" lIns="91440" tIns="45720" rIns="91440" bIns="45720" rtlCol="0" anchor="b">
            <a:normAutofit/>
          </a:bodyPr>
          <a:lstStyle/>
          <a:p>
            <a:r>
              <a:rPr lang="en-US" sz="4800" b="1" dirty="0"/>
              <a:t>INTRODUCCIÓN</a:t>
            </a:r>
          </a:p>
        </p:txBody>
      </p:sp>
      <p:sp>
        <p:nvSpPr>
          <p:cNvPr id="3" name="Content Placeholder 2">
            <a:extLst>
              <a:ext uri="{FF2B5EF4-FFF2-40B4-BE49-F238E27FC236}">
                <a16:creationId xmlns:a16="http://schemas.microsoft.com/office/drawing/2014/main" id="{72C98B0D-E012-6CAD-9FC8-49C789F13337}"/>
              </a:ext>
            </a:extLst>
          </p:cNvPr>
          <p:cNvSpPr>
            <a:spLocks noGrp="1"/>
          </p:cNvSpPr>
          <p:nvPr>
            <p:ph idx="1"/>
          </p:nvPr>
        </p:nvSpPr>
        <p:spPr>
          <a:xfrm>
            <a:off x="5115456" y="2291291"/>
            <a:ext cx="6167930" cy="3499909"/>
          </a:xfrm>
        </p:spPr>
        <p:txBody>
          <a:bodyPr vert="horz" lIns="91440" tIns="45720" rIns="91440" bIns="45720" rtlCol="0" anchor="t">
            <a:normAutofit/>
          </a:bodyPr>
          <a:lstStyle/>
          <a:p>
            <a:pPr>
              <a:lnSpc>
                <a:spcPct val="200000"/>
              </a:lnSpc>
            </a:pPr>
            <a:r>
              <a:rPr lang="es-ES" sz="2100" dirty="0"/>
              <a:t>24 años trabajando en educación infantil
14 años en el aula 
2 años de entrenador de instrucción</a:t>
            </a:r>
            <a:endParaRPr lang="en-US" sz="2100" dirty="0">
              <a:solidFill>
                <a:schemeClr val="tx1"/>
              </a:solidFill>
            </a:endParaRPr>
          </a:p>
        </p:txBody>
      </p:sp>
      <p:sp>
        <p:nvSpPr>
          <p:cNvPr id="4" name="Slide Number Placeholder 3">
            <a:extLst>
              <a:ext uri="{FF2B5EF4-FFF2-40B4-BE49-F238E27FC236}">
                <a16:creationId xmlns:a16="http://schemas.microsoft.com/office/drawing/2014/main" id="{D3DA2D30-7341-90E9-58AD-946F7C59B658}"/>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914400">
              <a:spcAft>
                <a:spcPts val="600"/>
              </a:spcAft>
            </a:pPr>
            <a:fld id="{672B7600-67E3-4D97-B453-880E2742B982}" type="slidenum">
              <a:rPr lang="en-US"/>
              <a:pPr defTabSz="914400">
                <a:spcAft>
                  <a:spcPts val="600"/>
                </a:spcAft>
              </a:pPr>
              <a:t>3</a:t>
            </a:fld>
            <a:endParaRPr lang="en-US"/>
          </a:p>
        </p:txBody>
      </p:sp>
      <p:pic>
        <p:nvPicPr>
          <p:cNvPr id="8" name="Picture 7" descr="A person wearing glasses and a sweater&#10;&#10;AI-generated content may be incorrect.">
            <a:extLst>
              <a:ext uri="{FF2B5EF4-FFF2-40B4-BE49-F238E27FC236}">
                <a16:creationId xmlns:a16="http://schemas.microsoft.com/office/drawing/2014/main" id="{251141DE-18E7-5F35-F286-2BD3E6277E1C}"/>
              </a:ext>
            </a:extLst>
          </p:cNvPr>
          <p:cNvPicPr>
            <a:picLocks noChangeAspect="1"/>
          </p:cNvPicPr>
          <p:nvPr/>
        </p:nvPicPr>
        <p:blipFill>
          <a:blip r:embed="rId3"/>
          <a:srcRect l="509"/>
          <a:stretch>
            <a:fillRect/>
          </a:stretch>
        </p:blipFill>
        <p:spPr>
          <a:xfrm>
            <a:off x="20" y="10"/>
            <a:ext cx="4639713" cy="6857990"/>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6129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t="23751" r="-1" b="37999"/>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797049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2394-A457-27E2-4EB1-F46444E52BD6}"/>
              </a:ext>
            </a:extLst>
          </p:cNvPr>
          <p:cNvSpPr>
            <a:spLocks noGrp="1"/>
          </p:cNvSpPr>
          <p:nvPr>
            <p:ph type="title"/>
          </p:nvPr>
        </p:nvSpPr>
        <p:spPr>
          <a:xfrm>
            <a:off x="839788" y="457200"/>
            <a:ext cx="4901065" cy="1600200"/>
          </a:xfrm>
        </p:spPr>
        <p:txBody>
          <a:bodyPr vert="horz" lIns="91440" tIns="45720" rIns="91440" bIns="45720" rtlCol="0" anchor="b">
            <a:normAutofit/>
          </a:bodyPr>
          <a:lstStyle/>
          <a:p>
            <a:r>
              <a:rPr lang="en-US" b="1" dirty="0" err="1"/>
              <a:t>Piensa</a:t>
            </a:r>
            <a:r>
              <a:rPr lang="en-US" b="1" dirty="0"/>
              <a:t>. Para. </a:t>
            </a:r>
            <a:r>
              <a:rPr lang="en-US" b="1" dirty="0" err="1"/>
              <a:t>Comparte</a:t>
            </a:r>
            <a:r>
              <a:rPr lang="en-US" b="1" dirty="0"/>
              <a:t>.</a:t>
            </a:r>
          </a:p>
        </p:txBody>
      </p:sp>
      <p:sp>
        <p:nvSpPr>
          <p:cNvPr id="3" name="Content Placeholder 2">
            <a:extLst>
              <a:ext uri="{FF2B5EF4-FFF2-40B4-BE49-F238E27FC236}">
                <a16:creationId xmlns:a16="http://schemas.microsoft.com/office/drawing/2014/main" id="{A9746146-EC47-BF29-3252-EFCA4FF7D3FE}"/>
              </a:ext>
            </a:extLst>
          </p:cNvPr>
          <p:cNvSpPr>
            <a:spLocks noGrp="1"/>
          </p:cNvSpPr>
          <p:nvPr>
            <p:ph type="body" sz="half" idx="2"/>
          </p:nvPr>
        </p:nvSpPr>
        <p:spPr/>
        <p:txBody>
          <a:bodyPr vert="horz" lIns="91440" tIns="45720" rIns="91440" bIns="45720" rtlCol="0" anchor="t">
            <a:normAutofit/>
          </a:bodyPr>
          <a:lstStyle/>
          <a:p>
            <a:endParaRPr lang="es-ES"/>
          </a:p>
          <a:p>
            <a:endParaRPr lang="es-ES"/>
          </a:p>
          <a:p>
            <a:endParaRPr lang="es-ES">
              <a:ea typeface="Calibri" panose="020F0502020204030204"/>
              <a:cs typeface="Calibri" panose="020F0502020204030204"/>
            </a:endParaRPr>
          </a:p>
          <a:p>
            <a:r>
              <a:rPr lang="es-ES"/>
              <a:t>¿Qué deseabas que tus maestros supieran sobre ti cuando eras joven?</a:t>
            </a:r>
            <a:endParaRPr lang="en-US">
              <a:ea typeface="Calibri"/>
              <a:cs typeface="Calibri"/>
            </a:endParaRPr>
          </a:p>
        </p:txBody>
      </p:sp>
      <p:sp>
        <p:nvSpPr>
          <p:cNvPr id="4" name="Slide Number Placeholder 3" hidden="1">
            <a:extLst>
              <a:ext uri="{FF2B5EF4-FFF2-40B4-BE49-F238E27FC236}">
                <a16:creationId xmlns:a16="http://schemas.microsoft.com/office/drawing/2014/main" id="{F74FFF63-84C2-EBE1-100C-89F6CCE7B0D8}"/>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914400">
              <a:spcAft>
                <a:spcPts val="600"/>
              </a:spcAft>
            </a:pPr>
            <a:fld id="{672B7600-67E3-4D97-B453-880E2742B982}" type="slidenum">
              <a:rPr lang="en-US">
                <a:solidFill>
                  <a:schemeClr val="tx1"/>
                </a:solidFill>
              </a:rPr>
              <a:pPr defTabSz="914400">
                <a:spcAft>
                  <a:spcPts val="600"/>
                </a:spcAft>
              </a:pPr>
              <a:t>5</a:t>
            </a:fld>
            <a:endParaRPr lang="en-US">
              <a:solidFill>
                <a:schemeClr val="tx1"/>
              </a:solidFill>
            </a:endParaRPr>
          </a:p>
        </p:txBody>
      </p:sp>
      <p:pic>
        <p:nvPicPr>
          <p:cNvPr id="7" name="Picture 6" descr="A young child thinking with a thought bubble above his head&#10;&#10;AI-generated content may be incorrect.">
            <a:extLst>
              <a:ext uri="{FF2B5EF4-FFF2-40B4-BE49-F238E27FC236}">
                <a16:creationId xmlns:a16="http://schemas.microsoft.com/office/drawing/2014/main" id="{883AAEDD-B1F1-3DC0-7FB1-58EF8B2EC147}"/>
              </a:ext>
            </a:extLst>
          </p:cNvPr>
          <p:cNvPicPr>
            <a:picLocks noChangeAspect="1"/>
          </p:cNvPicPr>
          <p:nvPr/>
        </p:nvPicPr>
        <p:blipFill>
          <a:blip r:embed="rId3">
            <a:extLst>
              <a:ext uri="{837473B0-CC2E-450A-ABE3-18F120FF3D39}">
                <a1611:picAttrSrcUrl xmlns:a1611="http://schemas.microsoft.com/office/drawing/2016/11/main" r:id="rId4"/>
              </a:ext>
            </a:extLst>
          </a:blip>
          <a:srcRect t="23210" r="1" b="1"/>
          <a:stretch>
            <a:fillRect/>
          </a:stretch>
        </p:blipFill>
        <p:spPr>
          <a:xfrm>
            <a:off x="5183188" y="987425"/>
            <a:ext cx="6172200" cy="4873625"/>
          </a:xfrm>
          <a:prstGeom prst="rect">
            <a:avLst/>
          </a:prstGeom>
          <a:noFill/>
        </p:spPr>
      </p:pic>
    </p:spTree>
    <p:extLst>
      <p:ext uri="{BB962C8B-B14F-4D97-AF65-F5344CB8AC3E}">
        <p14:creationId xmlns:p14="http://schemas.microsoft.com/office/powerpoint/2010/main" val="2161680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26C1A-8D8F-D879-F9F8-884459FCF61D}"/>
              </a:ext>
            </a:extLst>
          </p:cNvPr>
          <p:cNvSpPr>
            <a:spLocks noGrp="1"/>
          </p:cNvSpPr>
          <p:nvPr>
            <p:ph type="title"/>
          </p:nvPr>
        </p:nvSpPr>
        <p:spPr>
          <a:xfrm>
            <a:off x="831850" y="789896"/>
            <a:ext cx="10515600" cy="1508351"/>
          </a:xfrm>
        </p:spPr>
        <p:txBody>
          <a:bodyPr vert="horz" lIns="91440" tIns="45720" rIns="91440" bIns="45720" rtlCol="0" anchor="b">
            <a:normAutofit/>
          </a:bodyPr>
          <a:lstStyle/>
          <a:p>
            <a:r>
              <a:rPr lang="en-US" b="1"/>
              <a:t>¿</a:t>
            </a:r>
            <a:r>
              <a:rPr lang="en-US" b="1" err="1"/>
              <a:t>Qué</a:t>
            </a:r>
            <a:r>
              <a:rPr lang="en-US" b="1"/>
              <a:t> es la </a:t>
            </a:r>
            <a:r>
              <a:rPr lang="en-US" b="1" err="1"/>
              <a:t>cultura</a:t>
            </a:r>
            <a:r>
              <a:rPr lang="en-US" b="1"/>
              <a:t>?</a:t>
            </a:r>
            <a:endParaRPr lang="en-US" b="1" kern="1200">
              <a:latin typeface="+mj-lt"/>
              <a:ea typeface="+mj-ea"/>
              <a:cs typeface="+mj-cs"/>
            </a:endParaRPr>
          </a:p>
        </p:txBody>
      </p:sp>
      <p:sp>
        <p:nvSpPr>
          <p:cNvPr id="8" name="Slide Number Placeholder 7" hidden="1">
            <a:extLst>
              <a:ext uri="{FF2B5EF4-FFF2-40B4-BE49-F238E27FC236}">
                <a16:creationId xmlns:a16="http://schemas.microsoft.com/office/drawing/2014/main" id="{8E294D89-4B92-4C25-93C3-28017F1DCBE7}"/>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6</a:t>
            </a:fld>
            <a:endParaRPr lang="en-US" b="0" i="0" kern="1200">
              <a:solidFill>
                <a:srgbClr val="FFFFFF"/>
              </a:solidFill>
              <a:effectLst/>
              <a:latin typeface="+mn-lt"/>
              <a:ea typeface="+mn-ea"/>
              <a:cs typeface="+mn-cs"/>
            </a:endParaRPr>
          </a:p>
        </p:txBody>
      </p:sp>
      <p:sp>
        <p:nvSpPr>
          <p:cNvPr id="4" name="TextBox 3">
            <a:extLst>
              <a:ext uri="{FF2B5EF4-FFF2-40B4-BE49-F238E27FC236}">
                <a16:creationId xmlns:a16="http://schemas.microsoft.com/office/drawing/2014/main" id="{BDBFE59D-C956-6D84-57F9-A04F71219AFD}"/>
              </a:ext>
            </a:extLst>
          </p:cNvPr>
          <p:cNvSpPr txBox="1"/>
          <p:nvPr/>
        </p:nvSpPr>
        <p:spPr>
          <a:xfrm>
            <a:off x="831850" y="4589463"/>
            <a:ext cx="10515600" cy="1500187"/>
          </a:xfrm>
          <a:prstGeom prst="rect">
            <a:avLst/>
          </a:prstGeom>
        </p:spPr>
        <p:txBody>
          <a:bodyPr vert="horz" lIns="91440" tIns="45720" rIns="91440" bIns="45720" rtlCol="0">
            <a:normAutofit/>
          </a:bodyPr>
          <a:lstStyle/>
          <a:p>
            <a:pPr>
              <a:lnSpc>
                <a:spcPct val="90000"/>
              </a:lnSpc>
              <a:spcBef>
                <a:spcPts val="1000"/>
              </a:spcBef>
              <a:spcAft>
                <a:spcPts val="600"/>
              </a:spcAft>
              <a:buClr>
                <a:schemeClr val="tx1"/>
              </a:buClr>
              <a:buSzPct val="80000"/>
            </a:pPr>
            <a:r>
              <a:rPr lang="es-ES" sz="2400">
                <a:solidFill>
                  <a:schemeClr val="tx1">
                    <a:tint val="82000"/>
                  </a:schemeClr>
                </a:solidFill>
              </a:rPr>
              <a:t>Para mí, la cultura es...</a:t>
            </a:r>
            <a:endParaRPr lang="en-US" sz="2400" kern="1200">
              <a:solidFill>
                <a:schemeClr val="tx1">
                  <a:tint val="82000"/>
                </a:schemeClr>
              </a:solidFill>
              <a:latin typeface="+mn-lt"/>
              <a:ea typeface="+mn-ea"/>
              <a:cs typeface="+mn-cs"/>
            </a:endParaRPr>
          </a:p>
          <a:p>
            <a:pPr>
              <a:lnSpc>
                <a:spcPct val="90000"/>
              </a:lnSpc>
              <a:spcBef>
                <a:spcPts val="1000"/>
              </a:spcBef>
              <a:spcAft>
                <a:spcPts val="600"/>
              </a:spcAft>
              <a:buClr>
                <a:schemeClr val="tx1"/>
              </a:buClr>
              <a:buSzPct val="80000"/>
            </a:pPr>
            <a:endParaRPr lang="en-US" sz="2400" kern="1200">
              <a:solidFill>
                <a:schemeClr val="tx1">
                  <a:tint val="82000"/>
                </a:schemeClr>
              </a:solidFill>
              <a:latin typeface="+mn-lt"/>
              <a:ea typeface="+mn-ea"/>
              <a:cs typeface="+mn-cs"/>
            </a:endParaRPr>
          </a:p>
        </p:txBody>
      </p:sp>
    </p:spTree>
    <p:extLst>
      <p:ext uri="{BB962C8B-B14F-4D97-AF65-F5344CB8AC3E}">
        <p14:creationId xmlns:p14="http://schemas.microsoft.com/office/powerpoint/2010/main" val="233149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26C1A-8D8F-D879-F9F8-884459FCF61D}"/>
              </a:ext>
            </a:extLst>
          </p:cNvPr>
          <p:cNvSpPr>
            <a:spLocks noGrp="1"/>
          </p:cNvSpPr>
          <p:nvPr>
            <p:ph type="title"/>
          </p:nvPr>
        </p:nvSpPr>
        <p:spPr/>
        <p:txBody>
          <a:bodyPr vert="horz" lIns="91440" tIns="45720" rIns="91440" bIns="45720" rtlCol="0" anchor="ctr">
            <a:normAutofit/>
          </a:bodyPr>
          <a:lstStyle/>
          <a:p>
            <a:r>
              <a:rPr lang="en-US" b="1"/>
              <a:t>¿</a:t>
            </a:r>
            <a:r>
              <a:rPr lang="en-US" b="1" err="1"/>
              <a:t>Qué</a:t>
            </a:r>
            <a:r>
              <a:rPr lang="en-US" b="1"/>
              <a:t> es la </a:t>
            </a:r>
            <a:r>
              <a:rPr lang="en-US" b="1" err="1"/>
              <a:t>cultura</a:t>
            </a:r>
            <a:r>
              <a:rPr lang="en-US" b="1"/>
              <a:t>?</a:t>
            </a:r>
          </a:p>
        </p:txBody>
      </p:sp>
      <p:sp>
        <p:nvSpPr>
          <p:cNvPr id="5" name="Content Placeholder 4">
            <a:extLst>
              <a:ext uri="{FF2B5EF4-FFF2-40B4-BE49-F238E27FC236}">
                <a16:creationId xmlns:a16="http://schemas.microsoft.com/office/drawing/2014/main" id="{BE780FC3-EBC9-4538-91F6-C3852A655574}"/>
              </a:ext>
            </a:extLst>
          </p:cNvPr>
          <p:cNvSpPr>
            <a:spLocks noGrp="1"/>
          </p:cNvSpPr>
          <p:nvPr>
            <p:ph idx="1"/>
          </p:nvPr>
        </p:nvSpPr>
        <p:spPr/>
        <p:txBody>
          <a:bodyPr vert="horz" lIns="91440" tIns="45720" rIns="91440" bIns="45720" rtlCol="0" anchor="t">
            <a:normAutofit fontScale="77500" lnSpcReduction="20000"/>
          </a:bodyPr>
          <a:lstStyle/>
          <a:p>
            <a:pPr marL="0" indent="0">
              <a:lnSpc>
                <a:spcPct val="200000"/>
              </a:lnSpc>
            </a:pPr>
            <a:r>
              <a:rPr lang="es-ES"/>
              <a:t>La cultura es un concepto amplio que se refiere a las costumbres, valores, creencias y prácticas de un grupo de personas. Incorpora roles familiares, rituales, estilos de comunicación, expresión emocional, interacciones sociales y comportamiento aprendido. La cultura también se refiere a una forma de vida compartida que incluye normas sociales, reglas, creencias y valores que se transmiten de generación en generación (Hill, McBride-Murry y Anderson 2005, 23).</a:t>
            </a:r>
            <a:endParaRPr lang="en-US" noProof="1">
              <a:ea typeface="Calibri" panose="020F0502020204030204"/>
              <a:cs typeface="Calibri" panose="020F0502020204030204"/>
            </a:endParaRPr>
          </a:p>
        </p:txBody>
      </p:sp>
      <p:sp>
        <p:nvSpPr>
          <p:cNvPr id="8" name="Slide Number Placeholder 7" hidden="1">
            <a:extLst>
              <a:ext uri="{FF2B5EF4-FFF2-40B4-BE49-F238E27FC236}">
                <a16:creationId xmlns:a16="http://schemas.microsoft.com/office/drawing/2014/main" id="{8E294D89-4B92-4C25-93C3-28017F1DCBE7}"/>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7</a:t>
            </a:fld>
            <a:endParaRPr lang="en-US" b="0" i="0" kern="1200">
              <a:solidFill>
                <a:srgbClr val="FFFFFF"/>
              </a:solidFill>
              <a:effectLst/>
              <a:latin typeface="+mn-lt"/>
              <a:ea typeface="+mn-ea"/>
              <a:cs typeface="+mn-cs"/>
            </a:endParaRPr>
          </a:p>
        </p:txBody>
      </p:sp>
    </p:spTree>
    <p:extLst>
      <p:ext uri="{BB962C8B-B14F-4D97-AF65-F5344CB8AC3E}">
        <p14:creationId xmlns:p14="http://schemas.microsoft.com/office/powerpoint/2010/main" val="969033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73BD-0B60-66E7-6EB7-322162FA9D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E9332-D0BD-4D99-EE8A-33F43FA68A0E}"/>
              </a:ext>
            </a:extLst>
          </p:cNvPr>
          <p:cNvSpPr>
            <a:spLocks noGrp="1"/>
          </p:cNvSpPr>
          <p:nvPr>
            <p:ph type="title"/>
          </p:nvPr>
        </p:nvSpPr>
        <p:spPr/>
        <p:txBody>
          <a:bodyPr vert="horz" lIns="91440" tIns="45720" rIns="91440" bIns="45720" rtlCol="0" anchor="ctr">
            <a:normAutofit/>
          </a:bodyPr>
          <a:lstStyle/>
          <a:p>
            <a:r>
              <a:rPr lang="en-US" b="1" err="1"/>
              <a:t>Fondos</a:t>
            </a:r>
            <a:r>
              <a:rPr lang="en-US" b="1"/>
              <a:t> de </a:t>
            </a:r>
            <a:r>
              <a:rPr lang="en-US" b="1" err="1"/>
              <a:t>conocimiento</a:t>
            </a:r>
            <a:endParaRPr lang="en-US" b="1" kern="1200">
              <a:latin typeface="+mj-lt"/>
              <a:ea typeface="+mj-ea"/>
              <a:cs typeface="+mj-cs"/>
            </a:endParaRPr>
          </a:p>
        </p:txBody>
      </p:sp>
      <p:sp>
        <p:nvSpPr>
          <p:cNvPr id="3" name="Content Placeholder 2">
            <a:extLst>
              <a:ext uri="{FF2B5EF4-FFF2-40B4-BE49-F238E27FC236}">
                <a16:creationId xmlns:a16="http://schemas.microsoft.com/office/drawing/2014/main" id="{5AB584C7-0BF7-742C-998B-0CC46DC73B76}"/>
              </a:ext>
            </a:extLst>
          </p:cNvPr>
          <p:cNvSpPr>
            <a:spLocks noGrp="1"/>
          </p:cNvSpPr>
          <p:nvPr>
            <p:ph sz="half" idx="1"/>
          </p:nvPr>
        </p:nvSpPr>
        <p:spPr/>
        <p:txBody>
          <a:bodyPr vert="horz" lIns="91440" tIns="45720" rIns="91440" bIns="45720" rtlCol="0">
            <a:normAutofit/>
          </a:bodyPr>
          <a:lstStyle/>
          <a:p>
            <a:r>
              <a:rPr lang="es-ES"/>
              <a:t>Idioma del hogar
Valores y tradiciones familiares
Cuidado
Amigos y familiares
Salidas familiares 
Tareas domésticas</a:t>
            </a:r>
            <a:endParaRPr lang="en-US"/>
          </a:p>
        </p:txBody>
      </p:sp>
      <p:sp>
        <p:nvSpPr>
          <p:cNvPr id="4" name="Slide Number Placeholder 3" hidden="1">
            <a:extLst>
              <a:ext uri="{FF2B5EF4-FFF2-40B4-BE49-F238E27FC236}">
                <a16:creationId xmlns:a16="http://schemas.microsoft.com/office/drawing/2014/main" id="{14989883-CC2C-A6B8-13BB-5C6432F1844E}"/>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672B7600-67E3-4D97-B453-880E2742B982}" type="slidenum">
              <a:rPr lang="en-US" b="0" i="0" kern="1200">
                <a:solidFill>
                  <a:srgbClr val="FFFFFF"/>
                </a:solidFill>
                <a:effectLst/>
                <a:latin typeface="+mn-lt"/>
                <a:ea typeface="+mn-ea"/>
                <a:cs typeface="+mn-cs"/>
              </a:rPr>
              <a:pPr>
                <a:spcAft>
                  <a:spcPts val="600"/>
                </a:spcAft>
              </a:pPr>
              <a:t>8</a:t>
            </a:fld>
            <a:endParaRPr lang="en-US" b="0" i="0" kern="1200">
              <a:solidFill>
                <a:srgbClr val="FFFFFF"/>
              </a:solidFill>
              <a:effectLst/>
              <a:latin typeface="+mn-lt"/>
              <a:ea typeface="+mn-ea"/>
              <a:cs typeface="+mn-cs"/>
            </a:endParaRPr>
          </a:p>
        </p:txBody>
      </p:sp>
      <p:graphicFrame>
        <p:nvGraphicFramePr>
          <p:cNvPr id="7" name="Content Placeholder 6">
            <a:extLst>
              <a:ext uri="{FF2B5EF4-FFF2-40B4-BE49-F238E27FC236}">
                <a16:creationId xmlns:a16="http://schemas.microsoft.com/office/drawing/2014/main" id="{E7CFDA6E-1AD9-05FE-7561-F78EFF3148DE}"/>
              </a:ext>
            </a:extLst>
          </p:cNvPr>
          <p:cNvGraphicFramePr/>
          <p:nvPr>
            <p:extLst>
              <p:ext uri="{D42A27DB-BD31-4B8C-83A1-F6EECF244321}">
                <p14:modId xmlns:p14="http://schemas.microsoft.com/office/powerpoint/2010/main" val="1385208058"/>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127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7F1-832E-A9A7-E152-D0E4BF42E2FF}"/>
              </a:ext>
            </a:extLst>
          </p:cNvPr>
          <p:cNvSpPr>
            <a:spLocks noGrp="1"/>
          </p:cNvSpPr>
          <p:nvPr>
            <p:ph type="title"/>
          </p:nvPr>
        </p:nvSpPr>
        <p:spPr/>
        <p:txBody>
          <a:bodyPr vert="horz" lIns="91440" tIns="45720" rIns="91440" bIns="45720" rtlCol="0" anchor="ctr">
            <a:normAutofit/>
          </a:bodyPr>
          <a:lstStyle/>
          <a:p>
            <a:r>
              <a:rPr lang="en-US" b="1" err="1"/>
              <a:t>Fondos</a:t>
            </a:r>
            <a:r>
              <a:rPr lang="en-US" b="1"/>
              <a:t> de </a:t>
            </a:r>
            <a:r>
              <a:rPr lang="en-US" b="1" err="1"/>
              <a:t>conocimiento</a:t>
            </a:r>
            <a:endParaRPr lang="en-US" b="1"/>
          </a:p>
        </p:txBody>
      </p:sp>
      <p:sp>
        <p:nvSpPr>
          <p:cNvPr id="3" name="Content Placeholder 2">
            <a:extLst>
              <a:ext uri="{FF2B5EF4-FFF2-40B4-BE49-F238E27FC236}">
                <a16:creationId xmlns:a16="http://schemas.microsoft.com/office/drawing/2014/main" id="{F25909EA-A67F-A594-0601-DAA1D035CB09}"/>
              </a:ext>
            </a:extLst>
          </p:cNvPr>
          <p:cNvSpPr>
            <a:spLocks noGrp="1"/>
          </p:cNvSpPr>
          <p:nvPr>
            <p:ph sz="half" idx="1"/>
          </p:nvPr>
        </p:nvSpPr>
        <p:spPr/>
        <p:txBody>
          <a:bodyPr vert="horz" lIns="91440" tIns="45720" rIns="91440" bIns="45720" rtlCol="0">
            <a:normAutofit/>
          </a:bodyPr>
          <a:lstStyle/>
          <a:p>
            <a:pPr marL="0" indent="0"/>
            <a:r>
              <a:rPr lang="en-US" sz="2400" b="1"/>
              <a:t>Reflect on your own Funds of Knowledge.</a:t>
            </a:r>
            <a:br>
              <a:rPr lang="en-US" sz="2400"/>
            </a:br>
            <a:r>
              <a:rPr lang="en-US" sz="2400"/>
              <a:t>How do your personal experiences, skills, and cultural background help you connect with and support the Funds of Knowledge that families and children bring? Are there any ways your own perspectives might unintentionally limit your ability to create a curriculum that meaningfully reflects the lived experiences of the children and their families?</a:t>
            </a:r>
          </a:p>
        </p:txBody>
      </p:sp>
      <p:sp>
        <p:nvSpPr>
          <p:cNvPr id="4" name="Slide Number Placeholder 3" hidden="1">
            <a:extLst>
              <a:ext uri="{FF2B5EF4-FFF2-40B4-BE49-F238E27FC236}">
                <a16:creationId xmlns:a16="http://schemas.microsoft.com/office/drawing/2014/main" id="{B27D3FE1-9918-DD42-BD74-55CA2D3E2DBE}"/>
              </a:ext>
            </a:extLst>
          </p:cNvPr>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914400">
              <a:spcAft>
                <a:spcPts val="600"/>
              </a:spcAft>
            </a:pPr>
            <a:fld id="{672B7600-67E3-4D97-B453-880E2742B982}" type="slidenum">
              <a:rPr lang="en-US"/>
              <a:pPr defTabSz="914400">
                <a:spcAft>
                  <a:spcPts val="600"/>
                </a:spcAft>
              </a:pPr>
              <a:t>9</a:t>
            </a:fld>
            <a:endParaRPr lang="en-US"/>
          </a:p>
        </p:txBody>
      </p:sp>
      <p:pic>
        <p:nvPicPr>
          <p:cNvPr id="5" name="Picture 4">
            <a:extLst>
              <a:ext uri="{FF2B5EF4-FFF2-40B4-BE49-F238E27FC236}">
                <a16:creationId xmlns:a16="http://schemas.microsoft.com/office/drawing/2014/main" id="{35985A50-916E-4E2F-9EA0-F903BC281253}"/>
              </a:ext>
            </a:extLst>
          </p:cNvPr>
          <p:cNvPicPr>
            <a:picLocks noChangeAspect="1"/>
          </p:cNvPicPr>
          <p:nvPr/>
        </p:nvPicPr>
        <p:blipFill>
          <a:blip r:embed="rId3">
            <a:extLst>
              <a:ext uri="{28A0092B-C50C-407E-A947-70E740481C1C}">
                <a14:useLocalDpi xmlns:a14="http://schemas.microsoft.com/office/drawing/2010/main" val="0"/>
              </a:ext>
            </a:extLst>
          </a:blip>
          <a:srcRect t="14323" b="28573"/>
          <a:stretch>
            <a:fillRect/>
          </a:stretch>
        </p:blipFill>
        <p:spPr>
          <a:xfrm>
            <a:off x="838200" y="1825625"/>
            <a:ext cx="5181600" cy="4351338"/>
          </a:xfrm>
          <a:prstGeom prst="rect">
            <a:avLst/>
          </a:prstGeom>
          <a:noFill/>
          <a:effectLst>
            <a:innerShdw blurRad="57150" dist="38100" dir="14460000">
              <a:prstClr val="black">
                <a:alpha val="70000"/>
              </a:prstClr>
            </a:innerShdw>
          </a:effectLst>
        </p:spPr>
      </p:pic>
    </p:spTree>
    <p:extLst>
      <p:ext uri="{BB962C8B-B14F-4D97-AF65-F5344CB8AC3E}">
        <p14:creationId xmlns:p14="http://schemas.microsoft.com/office/powerpoint/2010/main" val="2075409199"/>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2</TotalTime>
  <Words>3231</Words>
  <Application>Microsoft Office PowerPoint</Application>
  <PresentationFormat>Widescreen</PresentationFormat>
  <Paragraphs>216</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Calibri</vt:lpstr>
      <vt:lpstr>Calibri Light</vt:lpstr>
      <vt:lpstr>Poppins</vt:lpstr>
      <vt:lpstr>Office 2013 - 2022 Theme</vt:lpstr>
      <vt:lpstr>Cultura comunitaria en el aula</vt:lpstr>
      <vt:lpstr>PowerPoint Presentation</vt:lpstr>
      <vt:lpstr>INTRODUCCIÓN</vt:lpstr>
      <vt:lpstr>PowerPoint Presentation</vt:lpstr>
      <vt:lpstr>Piensa. Para. Comparte.</vt:lpstr>
      <vt:lpstr>¿Qué es la cultura?</vt:lpstr>
      <vt:lpstr>¿Qué es la cultura?</vt:lpstr>
      <vt:lpstr>Fondos de conocimiento</vt:lpstr>
      <vt:lpstr>Fondos de conocimiento</vt:lpstr>
      <vt:lpstr>Lo que puede proporcionar el experto </vt:lpstr>
      <vt:lpstr>Lo que el niño puede proporcionar:  </vt:lpstr>
      <vt:lpstr>Lo que el profesional puede proporcionar </vt:lpstr>
      <vt:lpstr>Colaboración</vt:lpstr>
      <vt:lpstr>PowerPoint Presentation</vt:lpstr>
      <vt:lpstr>PowerPoint Presentation</vt:lpstr>
      <vt:lpstr>Lastly,…</vt:lpstr>
      <vt:lpstr>Estrategias para desarrollar una fuerte conexión entre el hogar y la escuela.</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Jeremy Walton</dc:creator>
  <cp:lastModifiedBy>Sara Daniel</cp:lastModifiedBy>
  <cp:revision>4</cp:revision>
  <dcterms:created xsi:type="dcterms:W3CDTF">2025-09-14T03:04:08Z</dcterms:created>
  <dcterms:modified xsi:type="dcterms:W3CDTF">2025-09-17T16:45:10Z</dcterms:modified>
</cp:coreProperties>
</file>