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60" r:id="rId6"/>
    <p:sldId id="262" r:id="rId7"/>
    <p:sldId id="259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E6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2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Daniel" userId="fe9a11ea50a798a7" providerId="LiveId" clId="{661DCB12-5349-4E76-A47A-914EF0E6FA71}"/>
    <pc:docChg chg="modSld">
      <pc:chgData name="Sara Daniel" userId="fe9a11ea50a798a7" providerId="LiveId" clId="{661DCB12-5349-4E76-A47A-914EF0E6FA71}" dt="2025-09-20T04:30:30.549" v="2" actId="1076"/>
      <pc:docMkLst>
        <pc:docMk/>
      </pc:docMkLst>
      <pc:sldChg chg="modSp">
        <pc:chgData name="Sara Daniel" userId="fe9a11ea50a798a7" providerId="LiveId" clId="{661DCB12-5349-4E76-A47A-914EF0E6FA71}" dt="2025-09-20T04:30:30.549" v="2" actId="1076"/>
        <pc:sldMkLst>
          <pc:docMk/>
          <pc:sldMk cId="2799658887" sldId="261"/>
        </pc:sldMkLst>
        <pc:spChg chg="mod">
          <ac:chgData name="Sara Daniel" userId="fe9a11ea50a798a7" providerId="LiveId" clId="{661DCB12-5349-4E76-A47A-914EF0E6FA71}" dt="2025-09-20T04:30:26.137" v="1" actId="1076"/>
          <ac:spMkLst>
            <pc:docMk/>
            <pc:sldMk cId="2799658887" sldId="261"/>
            <ac:spMk id="3" creationId="{1F31F1F8-9673-41D9-E140-3BCF1A0A82BB}"/>
          </ac:spMkLst>
        </pc:spChg>
        <pc:picChg chg="mod">
          <ac:chgData name="Sara Daniel" userId="fe9a11ea50a798a7" providerId="LiveId" clId="{661DCB12-5349-4E76-A47A-914EF0E6FA71}" dt="2025-09-20T04:30:30.549" v="2" actId="1076"/>
          <ac:picMkLst>
            <pc:docMk/>
            <pc:sldMk cId="2799658887" sldId="261"/>
            <ac:picMk id="5" creationId="{E96BB480-A4DB-2014-0F75-74A3C52DBC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814afef5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814afef5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814afef5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814afef5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D9887D58-80D1-E991-5C2D-E57D46210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814afef5b4_0_0:notes">
            <a:extLst>
              <a:ext uri="{FF2B5EF4-FFF2-40B4-BE49-F238E27FC236}">
                <a16:creationId xmlns:a16="http://schemas.microsoft.com/office/drawing/2014/main" id="{D01BD235-E2FD-D36B-A0CF-C75CCBFFC7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814afef5b4_0_0:notes">
            <a:extLst>
              <a:ext uri="{FF2B5EF4-FFF2-40B4-BE49-F238E27FC236}">
                <a16:creationId xmlns:a16="http://schemas.microsoft.com/office/drawing/2014/main" id="{AD4F3AFA-D689-B491-903B-8704CE7E7E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603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Cultivating Strength Slide-Welcome-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Cultivating Strength Slide-Welcome-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332509"/>
            <a:ext cx="8520600" cy="4236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Vincent Lyles, Executive Director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Welcome/ </a:t>
            </a:r>
            <a:r>
              <a:rPr lang="en-US" sz="2800" dirty="0" err="1">
                <a:solidFill>
                  <a:schemeClr val="tx1"/>
                </a:solidFill>
              </a:rPr>
              <a:t>Bienvenidos</a:t>
            </a:r>
            <a:endParaRPr lang="en-US" sz="2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logo with a person in the air&#10;&#10;AI-generated content may be incorrect.">
            <a:extLst>
              <a:ext uri="{FF2B5EF4-FFF2-40B4-BE49-F238E27FC236}">
                <a16:creationId xmlns:a16="http://schemas.microsoft.com/office/drawing/2014/main" id="{CF1B7180-E310-C757-1E02-7D6D7213A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6" y="2228379"/>
            <a:ext cx="8071658" cy="2000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1F1F8-9673-41D9-E140-3BCF1A0A8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657" y="142976"/>
            <a:ext cx="8520600" cy="4475951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2400" b="1" dirty="0"/>
              <a:t>Sara Daniel, Executive Director</a:t>
            </a:r>
          </a:p>
          <a:p>
            <a:pPr marL="11430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Fully bilingual – Keynotes and presentations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Choose by topic not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something new – leave your comfort zone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Our breakout presenters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Logistics: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QR Code for conference guide and all session materials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Three 20-minute breaks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Regulation Rooms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Wellness Rooms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Vendor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Bernie’s Book Bank Pick 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Lunch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Raffle Tickets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Regulation Kits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 descr="A logo of a brain&#10;&#10;AI-generated content may be incorrect.">
            <a:extLst>
              <a:ext uri="{FF2B5EF4-FFF2-40B4-BE49-F238E27FC236}">
                <a16:creationId xmlns:a16="http://schemas.microsoft.com/office/drawing/2014/main" id="{E96BB480-A4DB-2014-0F75-74A3C52DB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05" y="2237975"/>
            <a:ext cx="2380952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5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778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triped shirt&#10;&#10;AI-generated content may be incorrect.">
            <a:extLst>
              <a:ext uri="{FF2B5EF4-FFF2-40B4-BE49-F238E27FC236}">
                <a16:creationId xmlns:a16="http://schemas.microsoft.com/office/drawing/2014/main" id="{40371B62-EE73-F6B9-1F9C-2AB9E15B6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822" y="53720"/>
            <a:ext cx="3890356" cy="50360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affle Vector Images (over 8,800)">
            <a:extLst>
              <a:ext uri="{FF2B5EF4-FFF2-40B4-BE49-F238E27FC236}">
                <a16:creationId xmlns:a16="http://schemas.microsoft.com/office/drawing/2014/main" id="{C2344A0D-49D3-FE7D-704E-02900027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050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7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FB27B79D-9504-F1E5-2910-02593826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0CCC7206-2FE8-D008-E58C-134233163B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332509"/>
            <a:ext cx="8520600" cy="4236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Yimma Davila Castro, ECE Manager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logo with a person in the air&#10;&#10;AI-generated content may be incorrect.">
            <a:extLst>
              <a:ext uri="{FF2B5EF4-FFF2-40B4-BE49-F238E27FC236}">
                <a16:creationId xmlns:a16="http://schemas.microsoft.com/office/drawing/2014/main" id="{A5EBF360-2E05-3E19-E0AC-1FEF288BE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6" y="2228379"/>
            <a:ext cx="8071658" cy="20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1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6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CEEADB48-846A-9F76-C5EC-D5A2C0B93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323" y="0"/>
            <a:ext cx="39733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632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On-screen Show (16:9)</PresentationFormat>
  <Paragraphs>19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Daniel</dc:creator>
  <cp:lastModifiedBy>Sara Daniel</cp:lastModifiedBy>
  <cp:revision>3</cp:revision>
  <dcterms:modified xsi:type="dcterms:W3CDTF">2025-09-20T04:30:33Z</dcterms:modified>
</cp:coreProperties>
</file>