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5143500" type="screen16x9"/>
  <p:notesSz cx="6858000" cy="9144000"/>
  <p:embeddedFontLst>
    <p:embeddedFont>
      <p:font typeface="Brush Script MT" panose="03060802040406070304" pitchFamily="66" charset="0"/>
      <p: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996B9D-795F-4774-ACA4-C426BCF18553}" v="49" dt="2025-09-17T17:18:08.3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186" y="29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373c8eb404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373c8eb404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374d279ef2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374d279ef2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3509efbc5b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3509efbc5b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73c8eb4048_1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73c8eb4048_1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373c8eb4048_1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373c8eb4048_1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37a1716827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37a1716827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7a1716827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7a1716827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3509efbc5b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3509efbc5b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each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09efbc5b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09efbc5b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373c8eb4048_1_1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373c8eb4048_1_1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3576d81064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3576d81064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73c8eb4048_4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3" name="Google Shape;863;g373c8eb4048_4_8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g373c8eb4048_4_8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3576d81064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3576d81064e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374d279ef2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374d279ef2a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3509efbc5b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3509efbc5b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509efbc5b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509efbc5b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Journal and write what is causing you stress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3c8eb4048_1_1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3c8eb4048_1_1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509efbc5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3509efbc5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73c8eb4048_1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373c8eb4048_1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74d279ef2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74d279ef2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"/>
          <p:cNvSpPr>
            <a:spLocks noGrp="1"/>
          </p:cNvSpPr>
          <p:nvPr>
            <p:ph type="pic" idx="2"/>
          </p:nvPr>
        </p:nvSpPr>
        <p:spPr>
          <a:xfrm>
            <a:off x="1154" y="6"/>
            <a:ext cx="9141600" cy="5143500"/>
          </a:xfrm>
          <a:prstGeom prst="rect">
            <a:avLst/>
          </a:prstGeom>
          <a:solidFill>
            <a:srgbClr val="9CAFB4"/>
          </a:solidFill>
          <a:ln>
            <a:noFill/>
          </a:ln>
        </p:spPr>
      </p:sp>
      <p:sp>
        <p:nvSpPr>
          <p:cNvPr id="71" name="Google Shape;71;p2"/>
          <p:cNvSpPr txBox="1">
            <a:spLocks noGrp="1"/>
          </p:cNvSpPr>
          <p:nvPr>
            <p:ph type="ctrTitle"/>
          </p:nvPr>
        </p:nvSpPr>
        <p:spPr>
          <a:xfrm>
            <a:off x="1614163" y="2251316"/>
            <a:ext cx="59124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+ table">
  <p:cSld name="Content + table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oogle Shape;467;p11"/>
          <p:cNvGrpSpPr/>
          <p:nvPr/>
        </p:nvGrpSpPr>
        <p:grpSpPr>
          <a:xfrm>
            <a:off x="8322338" y="10046"/>
            <a:ext cx="370664" cy="5111117"/>
            <a:chOff x="11096450" y="13395"/>
            <a:chExt cx="494218" cy="6814823"/>
          </a:xfrm>
        </p:grpSpPr>
        <p:sp>
          <p:nvSpPr>
            <p:cNvPr id="468" name="Google Shape;468;p11"/>
            <p:cNvSpPr/>
            <p:nvPr/>
          </p:nvSpPr>
          <p:spPr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l" t="t" r="r" b="b"/>
              <a:pathLst>
                <a:path w="42" h="29" extrusionOk="0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l" t="t" r="r" b="b"/>
              <a:pathLst>
                <a:path w="46" h="33" extrusionOk="0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l" t="t" r="r" b="b"/>
              <a:pathLst>
                <a:path w="40" h="31" extrusionOk="0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7" name="Google Shape;487;p11"/>
            <p:cNvSpPr/>
            <p:nvPr/>
          </p:nvSpPr>
          <p:spPr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8" name="Google Shape;488;p11"/>
            <p:cNvSpPr/>
            <p:nvPr/>
          </p:nvSpPr>
          <p:spPr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3" name="Google Shape;493;p11"/>
            <p:cNvSpPr/>
            <p:nvPr/>
          </p:nvSpPr>
          <p:spPr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4" name="Google Shape;494;p11"/>
            <p:cNvSpPr/>
            <p:nvPr/>
          </p:nvSpPr>
          <p:spPr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l" t="t" r="r" b="b"/>
              <a:pathLst>
                <a:path w="37" h="29" extrusionOk="0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9" name="Google Shape;499;p11"/>
            <p:cNvSpPr/>
            <p:nvPr/>
          </p:nvSpPr>
          <p:spPr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0" name="Google Shape;500;p11"/>
            <p:cNvSpPr/>
            <p:nvPr/>
          </p:nvSpPr>
          <p:spPr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l" t="t" r="r" b="b"/>
              <a:pathLst>
                <a:path w="29" h="23" extrusionOk="0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l" t="t" r="r" b="b"/>
              <a:pathLst>
                <a:path w="40" h="24" extrusionOk="0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6" name="Google Shape;506;p11"/>
            <p:cNvSpPr/>
            <p:nvPr/>
          </p:nvSpPr>
          <p:spPr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l" t="t" r="r" b="b"/>
              <a:pathLst>
                <a:path w="44" h="35" extrusionOk="0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7" name="Google Shape;507;p11"/>
            <p:cNvSpPr/>
            <p:nvPr/>
          </p:nvSpPr>
          <p:spPr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8" name="Google Shape;508;p11"/>
            <p:cNvSpPr/>
            <p:nvPr/>
          </p:nvSpPr>
          <p:spPr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9" name="Google Shape;509;p11"/>
            <p:cNvSpPr/>
            <p:nvPr/>
          </p:nvSpPr>
          <p:spPr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0" name="Google Shape;510;p11"/>
            <p:cNvSpPr/>
            <p:nvPr/>
          </p:nvSpPr>
          <p:spPr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1" name="Google Shape;511;p11"/>
            <p:cNvSpPr/>
            <p:nvPr/>
          </p:nvSpPr>
          <p:spPr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2" name="Google Shape;512;p11"/>
            <p:cNvSpPr/>
            <p:nvPr/>
          </p:nvSpPr>
          <p:spPr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3" name="Google Shape;513;p11"/>
            <p:cNvSpPr/>
            <p:nvPr/>
          </p:nvSpPr>
          <p:spPr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4" name="Google Shape;514;p11"/>
            <p:cNvSpPr/>
            <p:nvPr/>
          </p:nvSpPr>
          <p:spPr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5" name="Google Shape;515;p11"/>
            <p:cNvSpPr/>
            <p:nvPr/>
          </p:nvSpPr>
          <p:spPr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l" t="t" r="r" b="b"/>
              <a:pathLst>
                <a:path w="44" h="26" extrusionOk="0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6" name="Google Shape;516;p11"/>
            <p:cNvSpPr/>
            <p:nvPr/>
          </p:nvSpPr>
          <p:spPr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7" name="Google Shape;517;p11"/>
            <p:cNvSpPr/>
            <p:nvPr/>
          </p:nvSpPr>
          <p:spPr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8" name="Google Shape;518;p11"/>
            <p:cNvSpPr/>
            <p:nvPr/>
          </p:nvSpPr>
          <p:spPr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9" name="Google Shape;519;p11"/>
            <p:cNvSpPr/>
            <p:nvPr/>
          </p:nvSpPr>
          <p:spPr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0" name="Google Shape;520;p11"/>
            <p:cNvSpPr/>
            <p:nvPr/>
          </p:nvSpPr>
          <p:spPr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1" name="Google Shape;521;p11"/>
            <p:cNvSpPr/>
            <p:nvPr/>
          </p:nvSpPr>
          <p:spPr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2" name="Google Shape;522;p11"/>
            <p:cNvSpPr/>
            <p:nvPr/>
          </p:nvSpPr>
          <p:spPr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3" name="Google Shape;523;p11"/>
            <p:cNvSpPr/>
            <p:nvPr/>
          </p:nvSpPr>
          <p:spPr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4" name="Google Shape;524;p11"/>
            <p:cNvSpPr/>
            <p:nvPr/>
          </p:nvSpPr>
          <p:spPr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525" name="Google Shape;525;p11"/>
          <p:cNvSpPr txBox="1">
            <a:spLocks noGrp="1"/>
          </p:cNvSpPr>
          <p:nvPr>
            <p:ph type="title"/>
          </p:nvPr>
        </p:nvSpPr>
        <p:spPr>
          <a:xfrm>
            <a:off x="627286" y="157594"/>
            <a:ext cx="7888200" cy="11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1"/>
          <p:cNvSpPr txBox="1">
            <a:spLocks noGrp="1"/>
          </p:cNvSpPr>
          <p:nvPr>
            <p:ph type="body" idx="1"/>
          </p:nvPr>
        </p:nvSpPr>
        <p:spPr>
          <a:xfrm>
            <a:off x="628650" y="1741305"/>
            <a:ext cx="2331600" cy="30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3427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Avenir"/>
              <a:buNone/>
              <a:defRPr sz="1200"/>
            </a:lvl2pPr>
            <a:lvl3pPr marL="1371600" lvl="2" indent="-29845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900"/>
              <a:buFont typeface="Avenir"/>
              <a:buNone/>
              <a:defRPr sz="900"/>
            </a:lvl4pPr>
            <a:lvl5pPr marL="2286000" lvl="4" indent="-28575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27" name="Google Shape;527;p11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1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11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3">
  <p:cSld name="Two Content 3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2"/>
          <p:cNvSpPr txBox="1">
            <a:spLocks noGrp="1"/>
          </p:cNvSpPr>
          <p:nvPr>
            <p:ph type="title"/>
          </p:nvPr>
        </p:nvSpPr>
        <p:spPr>
          <a:xfrm>
            <a:off x="627287" y="174481"/>
            <a:ext cx="7394400" cy="10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"/>
          <p:cNvSpPr txBox="1">
            <a:spLocks noGrp="1"/>
          </p:cNvSpPr>
          <p:nvPr>
            <p:ph type="body" idx="1"/>
          </p:nvPr>
        </p:nvSpPr>
        <p:spPr>
          <a:xfrm>
            <a:off x="627287" y="1607755"/>
            <a:ext cx="4663800" cy="31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marL="2286000" lvl="4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3" name="Google Shape;533;p12"/>
          <p:cNvSpPr txBox="1">
            <a:spLocks noGrp="1"/>
          </p:cNvSpPr>
          <p:nvPr>
            <p:ph type="body" idx="2"/>
          </p:nvPr>
        </p:nvSpPr>
        <p:spPr>
          <a:xfrm>
            <a:off x="5384260" y="1606084"/>
            <a:ext cx="2637600" cy="31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3pPr>
            <a:lvl4pPr marL="1828800" lvl="3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marL="2286000" lvl="4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4" name="Google Shape;534;p12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2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37" name="Google Shape;537;p12"/>
          <p:cNvGrpSpPr/>
          <p:nvPr/>
        </p:nvGrpSpPr>
        <p:grpSpPr>
          <a:xfrm>
            <a:off x="8322338" y="10046"/>
            <a:ext cx="370664" cy="5111117"/>
            <a:chOff x="11096450" y="13395"/>
            <a:chExt cx="494218" cy="6814823"/>
          </a:xfrm>
        </p:grpSpPr>
        <p:sp>
          <p:nvSpPr>
            <p:cNvPr id="538" name="Google Shape;538;p12"/>
            <p:cNvSpPr/>
            <p:nvPr/>
          </p:nvSpPr>
          <p:spPr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39" name="Google Shape;539;p12"/>
            <p:cNvSpPr/>
            <p:nvPr/>
          </p:nvSpPr>
          <p:spPr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l" t="t" r="r" b="b"/>
              <a:pathLst>
                <a:path w="42" h="29" extrusionOk="0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40" name="Google Shape;540;p12"/>
            <p:cNvSpPr/>
            <p:nvPr/>
          </p:nvSpPr>
          <p:spPr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41" name="Google Shape;541;p12"/>
            <p:cNvSpPr/>
            <p:nvPr/>
          </p:nvSpPr>
          <p:spPr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42" name="Google Shape;542;p12"/>
            <p:cNvSpPr/>
            <p:nvPr/>
          </p:nvSpPr>
          <p:spPr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43" name="Google Shape;543;p12"/>
            <p:cNvSpPr/>
            <p:nvPr/>
          </p:nvSpPr>
          <p:spPr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44" name="Google Shape;544;p12"/>
            <p:cNvSpPr/>
            <p:nvPr/>
          </p:nvSpPr>
          <p:spPr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l" t="t" r="r" b="b"/>
              <a:pathLst>
                <a:path w="46" h="33" extrusionOk="0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45" name="Google Shape;545;p12"/>
            <p:cNvSpPr/>
            <p:nvPr/>
          </p:nvSpPr>
          <p:spPr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46" name="Google Shape;546;p12"/>
            <p:cNvSpPr/>
            <p:nvPr/>
          </p:nvSpPr>
          <p:spPr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47" name="Google Shape;547;p12"/>
            <p:cNvSpPr/>
            <p:nvPr/>
          </p:nvSpPr>
          <p:spPr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l" t="t" r="r" b="b"/>
              <a:pathLst>
                <a:path w="40" h="31" extrusionOk="0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48" name="Google Shape;548;p12"/>
            <p:cNvSpPr/>
            <p:nvPr/>
          </p:nvSpPr>
          <p:spPr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49" name="Google Shape;549;p12"/>
            <p:cNvSpPr/>
            <p:nvPr/>
          </p:nvSpPr>
          <p:spPr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0" name="Google Shape;550;p12"/>
            <p:cNvSpPr/>
            <p:nvPr/>
          </p:nvSpPr>
          <p:spPr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1" name="Google Shape;551;p12"/>
            <p:cNvSpPr/>
            <p:nvPr/>
          </p:nvSpPr>
          <p:spPr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2" name="Google Shape;552;p12"/>
            <p:cNvSpPr/>
            <p:nvPr/>
          </p:nvSpPr>
          <p:spPr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3" name="Google Shape;553;p12"/>
            <p:cNvSpPr/>
            <p:nvPr/>
          </p:nvSpPr>
          <p:spPr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4" name="Google Shape;554;p12"/>
            <p:cNvSpPr/>
            <p:nvPr/>
          </p:nvSpPr>
          <p:spPr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5" name="Google Shape;555;p12"/>
            <p:cNvSpPr/>
            <p:nvPr/>
          </p:nvSpPr>
          <p:spPr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6" name="Google Shape;556;p12"/>
            <p:cNvSpPr/>
            <p:nvPr/>
          </p:nvSpPr>
          <p:spPr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7" name="Google Shape;557;p12"/>
            <p:cNvSpPr/>
            <p:nvPr/>
          </p:nvSpPr>
          <p:spPr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8" name="Google Shape;558;p12"/>
            <p:cNvSpPr/>
            <p:nvPr/>
          </p:nvSpPr>
          <p:spPr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9" name="Google Shape;559;p12"/>
            <p:cNvSpPr/>
            <p:nvPr/>
          </p:nvSpPr>
          <p:spPr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0" name="Google Shape;560;p12"/>
            <p:cNvSpPr/>
            <p:nvPr/>
          </p:nvSpPr>
          <p:spPr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1" name="Google Shape;561;p12"/>
            <p:cNvSpPr/>
            <p:nvPr/>
          </p:nvSpPr>
          <p:spPr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2" name="Google Shape;562;p12"/>
            <p:cNvSpPr/>
            <p:nvPr/>
          </p:nvSpPr>
          <p:spPr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3" name="Google Shape;563;p12"/>
            <p:cNvSpPr/>
            <p:nvPr/>
          </p:nvSpPr>
          <p:spPr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4" name="Google Shape;564;p12"/>
            <p:cNvSpPr/>
            <p:nvPr/>
          </p:nvSpPr>
          <p:spPr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5" name="Google Shape;565;p12"/>
            <p:cNvSpPr/>
            <p:nvPr/>
          </p:nvSpPr>
          <p:spPr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l" t="t" r="r" b="b"/>
              <a:pathLst>
                <a:path w="37" h="29" extrusionOk="0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6" name="Google Shape;566;p12"/>
            <p:cNvSpPr/>
            <p:nvPr/>
          </p:nvSpPr>
          <p:spPr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7" name="Google Shape;567;p12"/>
            <p:cNvSpPr/>
            <p:nvPr/>
          </p:nvSpPr>
          <p:spPr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8" name="Google Shape;568;p12"/>
            <p:cNvSpPr/>
            <p:nvPr/>
          </p:nvSpPr>
          <p:spPr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9" name="Google Shape;569;p12"/>
            <p:cNvSpPr/>
            <p:nvPr/>
          </p:nvSpPr>
          <p:spPr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0" name="Google Shape;570;p12"/>
            <p:cNvSpPr/>
            <p:nvPr/>
          </p:nvSpPr>
          <p:spPr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1" name="Google Shape;571;p12"/>
            <p:cNvSpPr/>
            <p:nvPr/>
          </p:nvSpPr>
          <p:spPr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l" t="t" r="r" b="b"/>
              <a:pathLst>
                <a:path w="29" h="23" extrusionOk="0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2" name="Google Shape;572;p12"/>
            <p:cNvSpPr/>
            <p:nvPr/>
          </p:nvSpPr>
          <p:spPr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3" name="Google Shape;573;p12"/>
            <p:cNvSpPr/>
            <p:nvPr/>
          </p:nvSpPr>
          <p:spPr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4" name="Google Shape;574;p12"/>
            <p:cNvSpPr/>
            <p:nvPr/>
          </p:nvSpPr>
          <p:spPr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5" name="Google Shape;575;p12"/>
            <p:cNvSpPr/>
            <p:nvPr/>
          </p:nvSpPr>
          <p:spPr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l" t="t" r="r" b="b"/>
              <a:pathLst>
                <a:path w="40" h="24" extrusionOk="0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6" name="Google Shape;576;p12"/>
            <p:cNvSpPr/>
            <p:nvPr/>
          </p:nvSpPr>
          <p:spPr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l" t="t" r="r" b="b"/>
              <a:pathLst>
                <a:path w="44" h="35" extrusionOk="0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7" name="Google Shape;577;p12"/>
            <p:cNvSpPr/>
            <p:nvPr/>
          </p:nvSpPr>
          <p:spPr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8" name="Google Shape;578;p12"/>
            <p:cNvSpPr/>
            <p:nvPr/>
          </p:nvSpPr>
          <p:spPr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9" name="Google Shape;579;p12"/>
            <p:cNvSpPr/>
            <p:nvPr/>
          </p:nvSpPr>
          <p:spPr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0" name="Google Shape;580;p12"/>
            <p:cNvSpPr/>
            <p:nvPr/>
          </p:nvSpPr>
          <p:spPr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1" name="Google Shape;581;p12"/>
            <p:cNvSpPr/>
            <p:nvPr/>
          </p:nvSpPr>
          <p:spPr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2" name="Google Shape;582;p12"/>
            <p:cNvSpPr/>
            <p:nvPr/>
          </p:nvSpPr>
          <p:spPr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3" name="Google Shape;583;p12"/>
            <p:cNvSpPr/>
            <p:nvPr/>
          </p:nvSpPr>
          <p:spPr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4" name="Google Shape;584;p12"/>
            <p:cNvSpPr/>
            <p:nvPr/>
          </p:nvSpPr>
          <p:spPr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5" name="Google Shape;585;p12"/>
            <p:cNvSpPr/>
            <p:nvPr/>
          </p:nvSpPr>
          <p:spPr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l" t="t" r="r" b="b"/>
              <a:pathLst>
                <a:path w="44" h="26" extrusionOk="0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6" name="Google Shape;586;p12"/>
            <p:cNvSpPr/>
            <p:nvPr/>
          </p:nvSpPr>
          <p:spPr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7" name="Google Shape;587;p12"/>
            <p:cNvSpPr/>
            <p:nvPr/>
          </p:nvSpPr>
          <p:spPr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8" name="Google Shape;588;p12"/>
            <p:cNvSpPr/>
            <p:nvPr/>
          </p:nvSpPr>
          <p:spPr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9" name="Google Shape;589;p12"/>
            <p:cNvSpPr/>
            <p:nvPr/>
          </p:nvSpPr>
          <p:spPr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90" name="Google Shape;590;p12"/>
            <p:cNvSpPr/>
            <p:nvPr/>
          </p:nvSpPr>
          <p:spPr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91" name="Google Shape;591;p12"/>
            <p:cNvSpPr/>
            <p:nvPr/>
          </p:nvSpPr>
          <p:spPr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92" name="Google Shape;592;p12"/>
            <p:cNvSpPr/>
            <p:nvPr/>
          </p:nvSpPr>
          <p:spPr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93" name="Google Shape;593;p12"/>
            <p:cNvSpPr/>
            <p:nvPr/>
          </p:nvSpPr>
          <p:spPr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94" name="Google Shape;594;p12"/>
            <p:cNvSpPr/>
            <p:nvPr/>
          </p:nvSpPr>
          <p:spPr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3"/>
          <p:cNvSpPr txBox="1">
            <a:spLocks noGrp="1"/>
          </p:cNvSpPr>
          <p:nvPr>
            <p:ph type="title"/>
          </p:nvPr>
        </p:nvSpPr>
        <p:spPr>
          <a:xfrm>
            <a:off x="627287" y="26775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13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13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3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00" name="Google Shape;600;p13"/>
          <p:cNvGrpSpPr/>
          <p:nvPr/>
        </p:nvGrpSpPr>
        <p:grpSpPr>
          <a:xfrm>
            <a:off x="8322338" y="10046"/>
            <a:ext cx="370664" cy="5111117"/>
            <a:chOff x="11096450" y="13395"/>
            <a:chExt cx="494218" cy="6814823"/>
          </a:xfrm>
        </p:grpSpPr>
        <p:sp>
          <p:nvSpPr>
            <p:cNvPr id="601" name="Google Shape;601;p13"/>
            <p:cNvSpPr/>
            <p:nvPr/>
          </p:nvSpPr>
          <p:spPr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02" name="Google Shape;602;p13"/>
            <p:cNvSpPr/>
            <p:nvPr/>
          </p:nvSpPr>
          <p:spPr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l" t="t" r="r" b="b"/>
              <a:pathLst>
                <a:path w="42" h="29" extrusionOk="0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03" name="Google Shape;603;p13"/>
            <p:cNvSpPr/>
            <p:nvPr/>
          </p:nvSpPr>
          <p:spPr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04" name="Google Shape;604;p13"/>
            <p:cNvSpPr/>
            <p:nvPr/>
          </p:nvSpPr>
          <p:spPr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05" name="Google Shape;605;p13"/>
            <p:cNvSpPr/>
            <p:nvPr/>
          </p:nvSpPr>
          <p:spPr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06" name="Google Shape;606;p13"/>
            <p:cNvSpPr/>
            <p:nvPr/>
          </p:nvSpPr>
          <p:spPr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07" name="Google Shape;607;p13"/>
            <p:cNvSpPr/>
            <p:nvPr/>
          </p:nvSpPr>
          <p:spPr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l" t="t" r="r" b="b"/>
              <a:pathLst>
                <a:path w="46" h="33" extrusionOk="0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08" name="Google Shape;608;p13"/>
            <p:cNvSpPr/>
            <p:nvPr/>
          </p:nvSpPr>
          <p:spPr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09" name="Google Shape;609;p13"/>
            <p:cNvSpPr/>
            <p:nvPr/>
          </p:nvSpPr>
          <p:spPr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10" name="Google Shape;610;p13"/>
            <p:cNvSpPr/>
            <p:nvPr/>
          </p:nvSpPr>
          <p:spPr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l" t="t" r="r" b="b"/>
              <a:pathLst>
                <a:path w="40" h="31" extrusionOk="0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11" name="Google Shape;611;p13"/>
            <p:cNvSpPr/>
            <p:nvPr/>
          </p:nvSpPr>
          <p:spPr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12" name="Google Shape;612;p13"/>
            <p:cNvSpPr/>
            <p:nvPr/>
          </p:nvSpPr>
          <p:spPr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13" name="Google Shape;613;p13"/>
            <p:cNvSpPr/>
            <p:nvPr/>
          </p:nvSpPr>
          <p:spPr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14" name="Google Shape;614;p13"/>
            <p:cNvSpPr/>
            <p:nvPr/>
          </p:nvSpPr>
          <p:spPr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15" name="Google Shape;615;p13"/>
            <p:cNvSpPr/>
            <p:nvPr/>
          </p:nvSpPr>
          <p:spPr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16" name="Google Shape;616;p13"/>
            <p:cNvSpPr/>
            <p:nvPr/>
          </p:nvSpPr>
          <p:spPr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17" name="Google Shape;617;p13"/>
            <p:cNvSpPr/>
            <p:nvPr/>
          </p:nvSpPr>
          <p:spPr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18" name="Google Shape;618;p13"/>
            <p:cNvSpPr/>
            <p:nvPr/>
          </p:nvSpPr>
          <p:spPr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19" name="Google Shape;619;p13"/>
            <p:cNvSpPr/>
            <p:nvPr/>
          </p:nvSpPr>
          <p:spPr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20" name="Google Shape;620;p13"/>
            <p:cNvSpPr/>
            <p:nvPr/>
          </p:nvSpPr>
          <p:spPr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21" name="Google Shape;621;p13"/>
            <p:cNvSpPr/>
            <p:nvPr/>
          </p:nvSpPr>
          <p:spPr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22" name="Google Shape;622;p13"/>
            <p:cNvSpPr/>
            <p:nvPr/>
          </p:nvSpPr>
          <p:spPr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23" name="Google Shape;623;p13"/>
            <p:cNvSpPr/>
            <p:nvPr/>
          </p:nvSpPr>
          <p:spPr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24" name="Google Shape;624;p13"/>
            <p:cNvSpPr/>
            <p:nvPr/>
          </p:nvSpPr>
          <p:spPr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25" name="Google Shape;625;p13"/>
            <p:cNvSpPr/>
            <p:nvPr/>
          </p:nvSpPr>
          <p:spPr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26" name="Google Shape;626;p13"/>
            <p:cNvSpPr/>
            <p:nvPr/>
          </p:nvSpPr>
          <p:spPr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27" name="Google Shape;627;p13"/>
            <p:cNvSpPr/>
            <p:nvPr/>
          </p:nvSpPr>
          <p:spPr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28" name="Google Shape;628;p13"/>
            <p:cNvSpPr/>
            <p:nvPr/>
          </p:nvSpPr>
          <p:spPr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l" t="t" r="r" b="b"/>
              <a:pathLst>
                <a:path w="37" h="29" extrusionOk="0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29" name="Google Shape;629;p13"/>
            <p:cNvSpPr/>
            <p:nvPr/>
          </p:nvSpPr>
          <p:spPr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30" name="Google Shape;630;p13"/>
            <p:cNvSpPr/>
            <p:nvPr/>
          </p:nvSpPr>
          <p:spPr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31" name="Google Shape;631;p13"/>
            <p:cNvSpPr/>
            <p:nvPr/>
          </p:nvSpPr>
          <p:spPr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32" name="Google Shape;632;p13"/>
            <p:cNvSpPr/>
            <p:nvPr/>
          </p:nvSpPr>
          <p:spPr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33" name="Google Shape;633;p13"/>
            <p:cNvSpPr/>
            <p:nvPr/>
          </p:nvSpPr>
          <p:spPr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34" name="Google Shape;634;p13"/>
            <p:cNvSpPr/>
            <p:nvPr/>
          </p:nvSpPr>
          <p:spPr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l" t="t" r="r" b="b"/>
              <a:pathLst>
                <a:path w="29" h="23" extrusionOk="0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35" name="Google Shape;635;p13"/>
            <p:cNvSpPr/>
            <p:nvPr/>
          </p:nvSpPr>
          <p:spPr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36" name="Google Shape;636;p13"/>
            <p:cNvSpPr/>
            <p:nvPr/>
          </p:nvSpPr>
          <p:spPr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37" name="Google Shape;637;p13"/>
            <p:cNvSpPr/>
            <p:nvPr/>
          </p:nvSpPr>
          <p:spPr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38" name="Google Shape;638;p13"/>
            <p:cNvSpPr/>
            <p:nvPr/>
          </p:nvSpPr>
          <p:spPr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l" t="t" r="r" b="b"/>
              <a:pathLst>
                <a:path w="40" h="24" extrusionOk="0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39" name="Google Shape;639;p13"/>
            <p:cNvSpPr/>
            <p:nvPr/>
          </p:nvSpPr>
          <p:spPr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l" t="t" r="r" b="b"/>
              <a:pathLst>
                <a:path w="44" h="35" extrusionOk="0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40" name="Google Shape;640;p13"/>
            <p:cNvSpPr/>
            <p:nvPr/>
          </p:nvSpPr>
          <p:spPr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41" name="Google Shape;641;p13"/>
            <p:cNvSpPr/>
            <p:nvPr/>
          </p:nvSpPr>
          <p:spPr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42" name="Google Shape;642;p13"/>
            <p:cNvSpPr/>
            <p:nvPr/>
          </p:nvSpPr>
          <p:spPr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43" name="Google Shape;643;p13"/>
            <p:cNvSpPr/>
            <p:nvPr/>
          </p:nvSpPr>
          <p:spPr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44" name="Google Shape;644;p13"/>
            <p:cNvSpPr/>
            <p:nvPr/>
          </p:nvSpPr>
          <p:spPr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45" name="Google Shape;645;p13"/>
            <p:cNvSpPr/>
            <p:nvPr/>
          </p:nvSpPr>
          <p:spPr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46" name="Google Shape;646;p13"/>
            <p:cNvSpPr/>
            <p:nvPr/>
          </p:nvSpPr>
          <p:spPr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47" name="Google Shape;647;p13"/>
            <p:cNvSpPr/>
            <p:nvPr/>
          </p:nvSpPr>
          <p:spPr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48" name="Google Shape;648;p13"/>
            <p:cNvSpPr/>
            <p:nvPr/>
          </p:nvSpPr>
          <p:spPr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l" t="t" r="r" b="b"/>
              <a:pathLst>
                <a:path w="44" h="26" extrusionOk="0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49" name="Google Shape;649;p13"/>
            <p:cNvSpPr/>
            <p:nvPr/>
          </p:nvSpPr>
          <p:spPr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50" name="Google Shape;650;p13"/>
            <p:cNvSpPr/>
            <p:nvPr/>
          </p:nvSpPr>
          <p:spPr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51" name="Google Shape;651;p13"/>
            <p:cNvSpPr/>
            <p:nvPr/>
          </p:nvSpPr>
          <p:spPr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52" name="Google Shape;652;p13"/>
            <p:cNvSpPr/>
            <p:nvPr/>
          </p:nvSpPr>
          <p:spPr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53" name="Google Shape;653;p13"/>
            <p:cNvSpPr/>
            <p:nvPr/>
          </p:nvSpPr>
          <p:spPr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54" name="Google Shape;654;p13"/>
            <p:cNvSpPr/>
            <p:nvPr/>
          </p:nvSpPr>
          <p:spPr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55" name="Google Shape;655;p13"/>
            <p:cNvSpPr/>
            <p:nvPr/>
          </p:nvSpPr>
          <p:spPr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58" name="Google Shape;658;p13"/>
          <p:cNvSpPr txBox="1">
            <a:spLocks noGrp="1"/>
          </p:cNvSpPr>
          <p:nvPr>
            <p:ph type="body" idx="1"/>
          </p:nvPr>
        </p:nvSpPr>
        <p:spPr>
          <a:xfrm>
            <a:off x="627287" y="1742338"/>
            <a:ext cx="7886700" cy="30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2pPr>
            <a:lvl3pPr marL="1371600" lvl="2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venir"/>
              <a:buNone/>
              <a:defRPr sz="1400"/>
            </a:lvl4pPr>
            <a:lvl5pPr marL="2286000" lvl="4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14"/>
          <p:cNvGrpSpPr/>
          <p:nvPr/>
        </p:nvGrpSpPr>
        <p:grpSpPr>
          <a:xfrm>
            <a:off x="8322338" y="10046"/>
            <a:ext cx="370664" cy="5111117"/>
            <a:chOff x="11096450" y="13395"/>
            <a:chExt cx="494218" cy="6814823"/>
          </a:xfrm>
        </p:grpSpPr>
        <p:sp>
          <p:nvSpPr>
            <p:cNvPr id="661" name="Google Shape;661;p14"/>
            <p:cNvSpPr/>
            <p:nvPr/>
          </p:nvSpPr>
          <p:spPr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62" name="Google Shape;662;p14"/>
            <p:cNvSpPr/>
            <p:nvPr/>
          </p:nvSpPr>
          <p:spPr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l" t="t" r="r" b="b"/>
              <a:pathLst>
                <a:path w="42" h="29" extrusionOk="0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63" name="Google Shape;663;p14"/>
            <p:cNvSpPr/>
            <p:nvPr/>
          </p:nvSpPr>
          <p:spPr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64" name="Google Shape;664;p14"/>
            <p:cNvSpPr/>
            <p:nvPr/>
          </p:nvSpPr>
          <p:spPr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65" name="Google Shape;665;p14"/>
            <p:cNvSpPr/>
            <p:nvPr/>
          </p:nvSpPr>
          <p:spPr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66" name="Google Shape;666;p14"/>
            <p:cNvSpPr/>
            <p:nvPr/>
          </p:nvSpPr>
          <p:spPr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67" name="Google Shape;667;p14"/>
            <p:cNvSpPr/>
            <p:nvPr/>
          </p:nvSpPr>
          <p:spPr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l" t="t" r="r" b="b"/>
              <a:pathLst>
                <a:path w="46" h="33" extrusionOk="0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68" name="Google Shape;668;p14"/>
            <p:cNvSpPr/>
            <p:nvPr/>
          </p:nvSpPr>
          <p:spPr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69" name="Google Shape;669;p14"/>
            <p:cNvSpPr/>
            <p:nvPr/>
          </p:nvSpPr>
          <p:spPr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70" name="Google Shape;670;p14"/>
            <p:cNvSpPr/>
            <p:nvPr/>
          </p:nvSpPr>
          <p:spPr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l" t="t" r="r" b="b"/>
              <a:pathLst>
                <a:path w="40" h="31" extrusionOk="0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71" name="Google Shape;671;p14"/>
            <p:cNvSpPr/>
            <p:nvPr/>
          </p:nvSpPr>
          <p:spPr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72" name="Google Shape;672;p14"/>
            <p:cNvSpPr/>
            <p:nvPr/>
          </p:nvSpPr>
          <p:spPr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73" name="Google Shape;673;p14"/>
            <p:cNvSpPr/>
            <p:nvPr/>
          </p:nvSpPr>
          <p:spPr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74" name="Google Shape;674;p14"/>
            <p:cNvSpPr/>
            <p:nvPr/>
          </p:nvSpPr>
          <p:spPr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75" name="Google Shape;675;p14"/>
            <p:cNvSpPr/>
            <p:nvPr/>
          </p:nvSpPr>
          <p:spPr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76" name="Google Shape;676;p14"/>
            <p:cNvSpPr/>
            <p:nvPr/>
          </p:nvSpPr>
          <p:spPr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77" name="Google Shape;677;p14"/>
            <p:cNvSpPr/>
            <p:nvPr/>
          </p:nvSpPr>
          <p:spPr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78" name="Google Shape;678;p14"/>
            <p:cNvSpPr/>
            <p:nvPr/>
          </p:nvSpPr>
          <p:spPr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79" name="Google Shape;679;p14"/>
            <p:cNvSpPr/>
            <p:nvPr/>
          </p:nvSpPr>
          <p:spPr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80" name="Google Shape;680;p14"/>
            <p:cNvSpPr/>
            <p:nvPr/>
          </p:nvSpPr>
          <p:spPr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81" name="Google Shape;681;p14"/>
            <p:cNvSpPr/>
            <p:nvPr/>
          </p:nvSpPr>
          <p:spPr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82" name="Google Shape;682;p14"/>
            <p:cNvSpPr/>
            <p:nvPr/>
          </p:nvSpPr>
          <p:spPr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83" name="Google Shape;683;p14"/>
            <p:cNvSpPr/>
            <p:nvPr/>
          </p:nvSpPr>
          <p:spPr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84" name="Google Shape;684;p14"/>
            <p:cNvSpPr/>
            <p:nvPr/>
          </p:nvSpPr>
          <p:spPr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85" name="Google Shape;685;p14"/>
            <p:cNvSpPr/>
            <p:nvPr/>
          </p:nvSpPr>
          <p:spPr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86" name="Google Shape;686;p14"/>
            <p:cNvSpPr/>
            <p:nvPr/>
          </p:nvSpPr>
          <p:spPr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87" name="Google Shape;687;p14"/>
            <p:cNvSpPr/>
            <p:nvPr/>
          </p:nvSpPr>
          <p:spPr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88" name="Google Shape;688;p14"/>
            <p:cNvSpPr/>
            <p:nvPr/>
          </p:nvSpPr>
          <p:spPr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l" t="t" r="r" b="b"/>
              <a:pathLst>
                <a:path w="37" h="29" extrusionOk="0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89" name="Google Shape;689;p14"/>
            <p:cNvSpPr/>
            <p:nvPr/>
          </p:nvSpPr>
          <p:spPr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90" name="Google Shape;690;p14"/>
            <p:cNvSpPr/>
            <p:nvPr/>
          </p:nvSpPr>
          <p:spPr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91" name="Google Shape;691;p14"/>
            <p:cNvSpPr/>
            <p:nvPr/>
          </p:nvSpPr>
          <p:spPr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92" name="Google Shape;692;p14"/>
            <p:cNvSpPr/>
            <p:nvPr/>
          </p:nvSpPr>
          <p:spPr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93" name="Google Shape;693;p14"/>
            <p:cNvSpPr/>
            <p:nvPr/>
          </p:nvSpPr>
          <p:spPr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94" name="Google Shape;694;p14"/>
            <p:cNvSpPr/>
            <p:nvPr/>
          </p:nvSpPr>
          <p:spPr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l" t="t" r="r" b="b"/>
              <a:pathLst>
                <a:path w="29" h="23" extrusionOk="0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95" name="Google Shape;695;p14"/>
            <p:cNvSpPr/>
            <p:nvPr/>
          </p:nvSpPr>
          <p:spPr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96" name="Google Shape;696;p14"/>
            <p:cNvSpPr/>
            <p:nvPr/>
          </p:nvSpPr>
          <p:spPr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97" name="Google Shape;697;p14"/>
            <p:cNvSpPr/>
            <p:nvPr/>
          </p:nvSpPr>
          <p:spPr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98" name="Google Shape;698;p14"/>
            <p:cNvSpPr/>
            <p:nvPr/>
          </p:nvSpPr>
          <p:spPr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l" t="t" r="r" b="b"/>
              <a:pathLst>
                <a:path w="40" h="24" extrusionOk="0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99" name="Google Shape;699;p14"/>
            <p:cNvSpPr/>
            <p:nvPr/>
          </p:nvSpPr>
          <p:spPr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l" t="t" r="r" b="b"/>
              <a:pathLst>
                <a:path w="44" h="35" extrusionOk="0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00" name="Google Shape;700;p14"/>
            <p:cNvSpPr/>
            <p:nvPr/>
          </p:nvSpPr>
          <p:spPr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01" name="Google Shape;701;p14"/>
            <p:cNvSpPr/>
            <p:nvPr/>
          </p:nvSpPr>
          <p:spPr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02" name="Google Shape;702;p14"/>
            <p:cNvSpPr/>
            <p:nvPr/>
          </p:nvSpPr>
          <p:spPr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03" name="Google Shape;703;p14"/>
            <p:cNvSpPr/>
            <p:nvPr/>
          </p:nvSpPr>
          <p:spPr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04" name="Google Shape;704;p14"/>
            <p:cNvSpPr/>
            <p:nvPr/>
          </p:nvSpPr>
          <p:spPr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05" name="Google Shape;705;p14"/>
            <p:cNvSpPr/>
            <p:nvPr/>
          </p:nvSpPr>
          <p:spPr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06" name="Google Shape;706;p14"/>
            <p:cNvSpPr/>
            <p:nvPr/>
          </p:nvSpPr>
          <p:spPr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07" name="Google Shape;707;p14"/>
            <p:cNvSpPr/>
            <p:nvPr/>
          </p:nvSpPr>
          <p:spPr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08" name="Google Shape;708;p14"/>
            <p:cNvSpPr/>
            <p:nvPr/>
          </p:nvSpPr>
          <p:spPr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l" t="t" r="r" b="b"/>
              <a:pathLst>
                <a:path w="44" h="26" extrusionOk="0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09" name="Google Shape;709;p14"/>
            <p:cNvSpPr/>
            <p:nvPr/>
          </p:nvSpPr>
          <p:spPr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10" name="Google Shape;710;p14"/>
            <p:cNvSpPr/>
            <p:nvPr/>
          </p:nvSpPr>
          <p:spPr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11" name="Google Shape;711;p14"/>
            <p:cNvSpPr/>
            <p:nvPr/>
          </p:nvSpPr>
          <p:spPr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12" name="Google Shape;712;p14"/>
            <p:cNvSpPr/>
            <p:nvPr/>
          </p:nvSpPr>
          <p:spPr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13" name="Google Shape;713;p14"/>
            <p:cNvSpPr/>
            <p:nvPr/>
          </p:nvSpPr>
          <p:spPr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14" name="Google Shape;714;p14"/>
            <p:cNvSpPr/>
            <p:nvPr/>
          </p:nvSpPr>
          <p:spPr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15" name="Google Shape;715;p14"/>
            <p:cNvSpPr/>
            <p:nvPr/>
          </p:nvSpPr>
          <p:spPr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16" name="Google Shape;716;p14"/>
            <p:cNvSpPr/>
            <p:nvPr/>
          </p:nvSpPr>
          <p:spPr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17" name="Google Shape;717;p14"/>
            <p:cNvSpPr/>
            <p:nvPr/>
          </p:nvSpPr>
          <p:spPr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718" name="Google Shape;718;p14"/>
          <p:cNvSpPr/>
          <p:nvPr/>
        </p:nvSpPr>
        <p:spPr>
          <a:xfrm>
            <a:off x="5693" y="1573306"/>
            <a:ext cx="9131700" cy="291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19" name="Google Shape;719;p14"/>
          <p:cNvSpPr txBox="1">
            <a:spLocks noGrp="1"/>
          </p:cNvSpPr>
          <p:nvPr>
            <p:ph type="title"/>
          </p:nvPr>
        </p:nvSpPr>
        <p:spPr>
          <a:xfrm>
            <a:off x="666428" y="82772"/>
            <a:ext cx="7370700" cy="1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4"/>
          <p:cNvSpPr txBox="1">
            <a:spLocks noGrp="1"/>
          </p:cNvSpPr>
          <p:nvPr>
            <p:ph type="body" idx="1"/>
          </p:nvPr>
        </p:nvSpPr>
        <p:spPr>
          <a:xfrm>
            <a:off x="655123" y="1663619"/>
            <a:ext cx="3984900" cy="27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None/>
              <a:defRPr sz="1400" b="0"/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None/>
              <a:defRPr sz="1200" b="0"/>
            </a:lvl2pPr>
            <a:lvl3pPr marL="1371600" lvl="2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 b="0"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Font typeface="Arial"/>
              <a:buNone/>
              <a:defRPr sz="900" b="0"/>
            </a:lvl4pPr>
            <a:lvl5pPr marL="2286000" lvl="4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 b="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21" name="Google Shape;721;p14"/>
          <p:cNvSpPr>
            <a:spLocks noGrp="1"/>
          </p:cNvSpPr>
          <p:nvPr>
            <p:ph type="pic" idx="2"/>
          </p:nvPr>
        </p:nvSpPr>
        <p:spPr>
          <a:xfrm>
            <a:off x="4937522" y="1572816"/>
            <a:ext cx="4206600" cy="2919300"/>
          </a:xfrm>
          <a:prstGeom prst="rect">
            <a:avLst/>
          </a:prstGeom>
          <a:noFill/>
          <a:ln>
            <a:noFill/>
          </a:ln>
        </p:spPr>
      </p:sp>
      <p:sp>
        <p:nvSpPr>
          <p:cNvPr id="722" name="Google Shape;722;p14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4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4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5"/>
          <p:cNvSpPr txBox="1">
            <a:spLocks noGrp="1"/>
          </p:cNvSpPr>
          <p:nvPr>
            <p:ph type="ctrTitle"/>
          </p:nvPr>
        </p:nvSpPr>
        <p:spPr>
          <a:xfrm>
            <a:off x="1282446" y="740664"/>
            <a:ext cx="62889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Arial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5"/>
          <p:cNvSpPr txBox="1">
            <a:spLocks noGrp="1"/>
          </p:cNvSpPr>
          <p:nvPr>
            <p:ph type="subTitle" idx="1"/>
          </p:nvPr>
        </p:nvSpPr>
        <p:spPr>
          <a:xfrm>
            <a:off x="2179130" y="3360421"/>
            <a:ext cx="44955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 cap="none"/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venir"/>
              <a:buNone/>
              <a:defRPr sz="1500"/>
            </a:lvl2pPr>
            <a:lvl3pPr lvl="2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venir"/>
              <a:buNone/>
              <a:defRPr sz="1200"/>
            </a:lvl4pPr>
            <a:lvl5pPr lvl="4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8" name="Google Shape;728;p15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5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5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6"/>
          <p:cNvSpPr txBox="1">
            <a:spLocks noGrp="1"/>
          </p:cNvSpPr>
          <p:nvPr>
            <p:ph type="title"/>
          </p:nvPr>
        </p:nvSpPr>
        <p:spPr>
          <a:xfrm>
            <a:off x="802386" y="377190"/>
            <a:ext cx="7225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6"/>
          <p:cNvSpPr txBox="1">
            <a:spLocks noGrp="1"/>
          </p:cNvSpPr>
          <p:nvPr>
            <p:ph type="body" idx="1"/>
          </p:nvPr>
        </p:nvSpPr>
        <p:spPr>
          <a:xfrm>
            <a:off x="802386" y="1405890"/>
            <a:ext cx="72255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34" name="Google Shape;734;p16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6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6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37" name="Google Shape;737;p16"/>
          <p:cNvGrpSpPr/>
          <p:nvPr/>
        </p:nvGrpSpPr>
        <p:grpSpPr>
          <a:xfrm>
            <a:off x="8322338" y="10046"/>
            <a:ext cx="370664" cy="5111117"/>
            <a:chOff x="11096450" y="13395"/>
            <a:chExt cx="494218" cy="6814823"/>
          </a:xfrm>
        </p:grpSpPr>
        <p:sp>
          <p:nvSpPr>
            <p:cNvPr id="738" name="Google Shape;738;p16"/>
            <p:cNvSpPr/>
            <p:nvPr/>
          </p:nvSpPr>
          <p:spPr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39" name="Google Shape;739;p16"/>
            <p:cNvSpPr/>
            <p:nvPr/>
          </p:nvSpPr>
          <p:spPr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l" t="t" r="r" b="b"/>
              <a:pathLst>
                <a:path w="42" h="29" extrusionOk="0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40" name="Google Shape;740;p16"/>
            <p:cNvSpPr/>
            <p:nvPr/>
          </p:nvSpPr>
          <p:spPr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41" name="Google Shape;741;p16"/>
            <p:cNvSpPr/>
            <p:nvPr/>
          </p:nvSpPr>
          <p:spPr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42" name="Google Shape;742;p16"/>
            <p:cNvSpPr/>
            <p:nvPr/>
          </p:nvSpPr>
          <p:spPr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43" name="Google Shape;743;p16"/>
            <p:cNvSpPr/>
            <p:nvPr/>
          </p:nvSpPr>
          <p:spPr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44" name="Google Shape;744;p16"/>
            <p:cNvSpPr/>
            <p:nvPr/>
          </p:nvSpPr>
          <p:spPr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l" t="t" r="r" b="b"/>
              <a:pathLst>
                <a:path w="46" h="33" extrusionOk="0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45" name="Google Shape;745;p16"/>
            <p:cNvSpPr/>
            <p:nvPr/>
          </p:nvSpPr>
          <p:spPr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46" name="Google Shape;746;p16"/>
            <p:cNvSpPr/>
            <p:nvPr/>
          </p:nvSpPr>
          <p:spPr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47" name="Google Shape;747;p16"/>
            <p:cNvSpPr/>
            <p:nvPr/>
          </p:nvSpPr>
          <p:spPr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l" t="t" r="r" b="b"/>
              <a:pathLst>
                <a:path w="40" h="31" extrusionOk="0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48" name="Google Shape;748;p16"/>
            <p:cNvSpPr/>
            <p:nvPr/>
          </p:nvSpPr>
          <p:spPr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49" name="Google Shape;749;p16"/>
            <p:cNvSpPr/>
            <p:nvPr/>
          </p:nvSpPr>
          <p:spPr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50" name="Google Shape;750;p16"/>
            <p:cNvSpPr/>
            <p:nvPr/>
          </p:nvSpPr>
          <p:spPr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51" name="Google Shape;751;p16"/>
            <p:cNvSpPr/>
            <p:nvPr/>
          </p:nvSpPr>
          <p:spPr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52" name="Google Shape;752;p16"/>
            <p:cNvSpPr/>
            <p:nvPr/>
          </p:nvSpPr>
          <p:spPr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53" name="Google Shape;753;p16"/>
            <p:cNvSpPr/>
            <p:nvPr/>
          </p:nvSpPr>
          <p:spPr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54" name="Google Shape;754;p16"/>
            <p:cNvSpPr/>
            <p:nvPr/>
          </p:nvSpPr>
          <p:spPr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55" name="Google Shape;755;p16"/>
            <p:cNvSpPr/>
            <p:nvPr/>
          </p:nvSpPr>
          <p:spPr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56" name="Google Shape;756;p16"/>
            <p:cNvSpPr/>
            <p:nvPr/>
          </p:nvSpPr>
          <p:spPr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57" name="Google Shape;757;p16"/>
            <p:cNvSpPr/>
            <p:nvPr/>
          </p:nvSpPr>
          <p:spPr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58" name="Google Shape;758;p16"/>
            <p:cNvSpPr/>
            <p:nvPr/>
          </p:nvSpPr>
          <p:spPr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59" name="Google Shape;759;p16"/>
            <p:cNvSpPr/>
            <p:nvPr/>
          </p:nvSpPr>
          <p:spPr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60" name="Google Shape;760;p16"/>
            <p:cNvSpPr/>
            <p:nvPr/>
          </p:nvSpPr>
          <p:spPr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61" name="Google Shape;761;p16"/>
            <p:cNvSpPr/>
            <p:nvPr/>
          </p:nvSpPr>
          <p:spPr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62" name="Google Shape;762;p16"/>
            <p:cNvSpPr/>
            <p:nvPr/>
          </p:nvSpPr>
          <p:spPr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63" name="Google Shape;763;p16"/>
            <p:cNvSpPr/>
            <p:nvPr/>
          </p:nvSpPr>
          <p:spPr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64" name="Google Shape;764;p16"/>
            <p:cNvSpPr/>
            <p:nvPr/>
          </p:nvSpPr>
          <p:spPr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65" name="Google Shape;765;p16"/>
            <p:cNvSpPr/>
            <p:nvPr/>
          </p:nvSpPr>
          <p:spPr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l" t="t" r="r" b="b"/>
              <a:pathLst>
                <a:path w="37" h="29" extrusionOk="0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66" name="Google Shape;766;p16"/>
            <p:cNvSpPr/>
            <p:nvPr/>
          </p:nvSpPr>
          <p:spPr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67" name="Google Shape;767;p16"/>
            <p:cNvSpPr/>
            <p:nvPr/>
          </p:nvSpPr>
          <p:spPr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68" name="Google Shape;768;p16"/>
            <p:cNvSpPr/>
            <p:nvPr/>
          </p:nvSpPr>
          <p:spPr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69" name="Google Shape;769;p16"/>
            <p:cNvSpPr/>
            <p:nvPr/>
          </p:nvSpPr>
          <p:spPr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70" name="Google Shape;770;p16"/>
            <p:cNvSpPr/>
            <p:nvPr/>
          </p:nvSpPr>
          <p:spPr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71" name="Google Shape;771;p16"/>
            <p:cNvSpPr/>
            <p:nvPr/>
          </p:nvSpPr>
          <p:spPr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l" t="t" r="r" b="b"/>
              <a:pathLst>
                <a:path w="29" h="23" extrusionOk="0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72" name="Google Shape;772;p16"/>
            <p:cNvSpPr/>
            <p:nvPr/>
          </p:nvSpPr>
          <p:spPr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73" name="Google Shape;773;p16"/>
            <p:cNvSpPr/>
            <p:nvPr/>
          </p:nvSpPr>
          <p:spPr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74" name="Google Shape;774;p16"/>
            <p:cNvSpPr/>
            <p:nvPr/>
          </p:nvSpPr>
          <p:spPr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75" name="Google Shape;775;p16"/>
            <p:cNvSpPr/>
            <p:nvPr/>
          </p:nvSpPr>
          <p:spPr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l" t="t" r="r" b="b"/>
              <a:pathLst>
                <a:path w="40" h="24" extrusionOk="0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76" name="Google Shape;776;p16"/>
            <p:cNvSpPr/>
            <p:nvPr/>
          </p:nvSpPr>
          <p:spPr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l" t="t" r="r" b="b"/>
              <a:pathLst>
                <a:path w="44" h="35" extrusionOk="0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77" name="Google Shape;777;p16"/>
            <p:cNvSpPr/>
            <p:nvPr/>
          </p:nvSpPr>
          <p:spPr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78" name="Google Shape;778;p16"/>
            <p:cNvSpPr/>
            <p:nvPr/>
          </p:nvSpPr>
          <p:spPr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79" name="Google Shape;779;p16"/>
            <p:cNvSpPr/>
            <p:nvPr/>
          </p:nvSpPr>
          <p:spPr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80" name="Google Shape;780;p16"/>
            <p:cNvSpPr/>
            <p:nvPr/>
          </p:nvSpPr>
          <p:spPr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81" name="Google Shape;781;p16"/>
            <p:cNvSpPr/>
            <p:nvPr/>
          </p:nvSpPr>
          <p:spPr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82" name="Google Shape;782;p16"/>
            <p:cNvSpPr/>
            <p:nvPr/>
          </p:nvSpPr>
          <p:spPr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83" name="Google Shape;783;p16"/>
            <p:cNvSpPr/>
            <p:nvPr/>
          </p:nvSpPr>
          <p:spPr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84" name="Google Shape;784;p16"/>
            <p:cNvSpPr/>
            <p:nvPr/>
          </p:nvSpPr>
          <p:spPr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85" name="Google Shape;785;p16"/>
            <p:cNvSpPr/>
            <p:nvPr/>
          </p:nvSpPr>
          <p:spPr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l" t="t" r="r" b="b"/>
              <a:pathLst>
                <a:path w="44" h="26" extrusionOk="0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86" name="Google Shape;786;p16"/>
            <p:cNvSpPr/>
            <p:nvPr/>
          </p:nvSpPr>
          <p:spPr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87" name="Google Shape;787;p16"/>
            <p:cNvSpPr/>
            <p:nvPr/>
          </p:nvSpPr>
          <p:spPr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88" name="Google Shape;788;p16"/>
            <p:cNvSpPr/>
            <p:nvPr/>
          </p:nvSpPr>
          <p:spPr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89" name="Google Shape;789;p16"/>
            <p:cNvSpPr/>
            <p:nvPr/>
          </p:nvSpPr>
          <p:spPr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90" name="Google Shape;790;p16"/>
            <p:cNvSpPr/>
            <p:nvPr/>
          </p:nvSpPr>
          <p:spPr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91" name="Google Shape;791;p16"/>
            <p:cNvSpPr/>
            <p:nvPr/>
          </p:nvSpPr>
          <p:spPr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92" name="Google Shape;792;p16"/>
            <p:cNvSpPr/>
            <p:nvPr/>
          </p:nvSpPr>
          <p:spPr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93" name="Google Shape;793;p16"/>
            <p:cNvSpPr/>
            <p:nvPr/>
          </p:nvSpPr>
          <p:spPr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94" name="Google Shape;794;p16"/>
            <p:cNvSpPr/>
            <p:nvPr/>
          </p:nvSpPr>
          <p:spPr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7"/>
          <p:cNvSpPr txBox="1">
            <a:spLocks noGrp="1"/>
          </p:cNvSpPr>
          <p:nvPr>
            <p:ph type="title"/>
          </p:nvPr>
        </p:nvSpPr>
        <p:spPr>
          <a:xfrm>
            <a:off x="802386" y="1282303"/>
            <a:ext cx="70731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Arial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"/>
          <p:cNvSpPr txBox="1">
            <a:spLocks noGrp="1"/>
          </p:cNvSpPr>
          <p:nvPr>
            <p:ph type="body" idx="1"/>
          </p:nvPr>
        </p:nvSpPr>
        <p:spPr>
          <a:xfrm>
            <a:off x="802386" y="3442097"/>
            <a:ext cx="70731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venir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venir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8" name="Google Shape;798;p17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7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8"/>
          <p:cNvSpPr txBox="1">
            <a:spLocks noGrp="1"/>
          </p:cNvSpPr>
          <p:nvPr>
            <p:ph type="title"/>
          </p:nvPr>
        </p:nvSpPr>
        <p:spPr>
          <a:xfrm>
            <a:off x="802386" y="377190"/>
            <a:ext cx="7225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8"/>
          <p:cNvSpPr txBox="1">
            <a:spLocks noGrp="1"/>
          </p:cNvSpPr>
          <p:nvPr>
            <p:ph type="body" idx="1"/>
          </p:nvPr>
        </p:nvSpPr>
        <p:spPr>
          <a:xfrm>
            <a:off x="802386" y="1369219"/>
            <a:ext cx="35130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4" name="Google Shape;804;p18"/>
          <p:cNvSpPr txBox="1">
            <a:spLocks noGrp="1"/>
          </p:cNvSpPr>
          <p:nvPr>
            <p:ph type="body" idx="2"/>
          </p:nvPr>
        </p:nvSpPr>
        <p:spPr>
          <a:xfrm>
            <a:off x="4514852" y="1369219"/>
            <a:ext cx="35130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5" name="Google Shape;805;p18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18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8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425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1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6540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 b="1" cap="none"/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venir"/>
              <a:buNone/>
              <a:defRPr sz="1500" b="1"/>
            </a:lvl2pPr>
            <a:lvl3pPr marL="1371600" lvl="2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venir"/>
              <a:buNone/>
              <a:defRPr sz="1200" b="1"/>
            </a:lvl4pPr>
            <a:lvl5pPr marL="2286000" lvl="4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11" name="Google Shape;811;p19"/>
          <p:cNvSpPr txBox="1">
            <a:spLocks noGrp="1"/>
          </p:cNvSpPr>
          <p:nvPr>
            <p:ph type="body" idx="2"/>
          </p:nvPr>
        </p:nvSpPr>
        <p:spPr>
          <a:xfrm>
            <a:off x="629840" y="1882974"/>
            <a:ext cx="36540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None/>
              <a:defRPr b="1"/>
            </a:lvl2pPr>
            <a:lvl3pPr marL="1371600" lvl="2" indent="-304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b="0"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2" name="Google Shape;812;p19"/>
          <p:cNvSpPr txBox="1">
            <a:spLocks noGrp="1"/>
          </p:cNvSpPr>
          <p:nvPr>
            <p:ph type="body" idx="3"/>
          </p:nvPr>
        </p:nvSpPr>
        <p:spPr>
          <a:xfrm>
            <a:off x="4417357" y="1260872"/>
            <a:ext cx="3637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 b="1" cap="none"/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venir"/>
              <a:buNone/>
              <a:defRPr sz="1500" b="1"/>
            </a:lvl2pPr>
            <a:lvl3pPr marL="1371600" lvl="2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venir"/>
              <a:buNone/>
              <a:defRPr sz="1200" b="1"/>
            </a:lvl4pPr>
            <a:lvl5pPr marL="2286000" lvl="4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13" name="Google Shape;813;p19"/>
          <p:cNvSpPr txBox="1">
            <a:spLocks noGrp="1"/>
          </p:cNvSpPr>
          <p:nvPr>
            <p:ph type="body" idx="4"/>
          </p:nvPr>
        </p:nvSpPr>
        <p:spPr>
          <a:xfrm>
            <a:off x="4417358" y="1878806"/>
            <a:ext cx="36540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venir"/>
              <a:buNone/>
              <a:defRPr b="1"/>
            </a:lvl2pPr>
            <a:lvl3pPr marL="1371600" lvl="2" indent="-304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b="0"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4" name="Google Shape;814;p19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9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6" name="Google Shape;816;p19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20"/>
          <p:cNvSpPr txBox="1">
            <a:spLocks noGrp="1"/>
          </p:cNvSpPr>
          <p:nvPr>
            <p:ph type="title"/>
          </p:nvPr>
        </p:nvSpPr>
        <p:spPr>
          <a:xfrm>
            <a:off x="802386" y="377190"/>
            <a:ext cx="7225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20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20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20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-1" y="672084"/>
            <a:ext cx="7327500" cy="377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802386" y="685800"/>
            <a:ext cx="2937000" cy="3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"/>
          <p:cNvSpPr txBox="1">
            <a:spLocks noGrp="1"/>
          </p:cNvSpPr>
          <p:nvPr>
            <p:ph type="body" idx="1"/>
          </p:nvPr>
        </p:nvSpPr>
        <p:spPr>
          <a:xfrm>
            <a:off x="3739399" y="685800"/>
            <a:ext cx="3588300" cy="3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32385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2pPr>
            <a:lvl3pPr marL="1371600" lvl="2" indent="-304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•"/>
              <a:defRPr/>
            </a:lvl4pPr>
            <a:lvl5pPr marL="2286000" lvl="4" indent="-29845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8" name="Google Shape;78;p3"/>
          <p:cNvGrpSpPr/>
          <p:nvPr/>
        </p:nvGrpSpPr>
        <p:grpSpPr>
          <a:xfrm>
            <a:off x="8322338" y="10046"/>
            <a:ext cx="370664" cy="5111117"/>
            <a:chOff x="11096450" y="13395"/>
            <a:chExt cx="494218" cy="6814823"/>
          </a:xfrm>
        </p:grpSpPr>
        <p:sp>
          <p:nvSpPr>
            <p:cNvPr id="79" name="Google Shape;79;p3"/>
            <p:cNvSpPr/>
            <p:nvPr/>
          </p:nvSpPr>
          <p:spPr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l" t="t" r="r" b="b"/>
              <a:pathLst>
                <a:path w="42" h="29" extrusionOk="0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l" t="t" r="r" b="b"/>
              <a:pathLst>
                <a:path w="46" h="33" extrusionOk="0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l" t="t" r="r" b="b"/>
              <a:pathLst>
                <a:path w="40" h="31" extrusionOk="0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l" t="t" r="r" b="b"/>
              <a:pathLst>
                <a:path w="37" h="29" extrusionOk="0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l" t="t" r="r" b="b"/>
              <a:pathLst>
                <a:path w="29" h="23" extrusionOk="0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l" t="t" r="r" b="b"/>
              <a:pathLst>
                <a:path w="40" h="24" extrusionOk="0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l" t="t" r="r" b="b"/>
              <a:pathLst>
                <a:path w="44" h="35" extrusionOk="0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l" t="t" r="r" b="b"/>
              <a:pathLst>
                <a:path w="44" h="26" extrusionOk="0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21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1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21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2"/>
          <p:cNvSpPr txBox="1">
            <a:spLocks noGrp="1"/>
          </p:cNvSpPr>
          <p:nvPr>
            <p:ph type="body" idx="1"/>
          </p:nvPr>
        </p:nvSpPr>
        <p:spPr>
          <a:xfrm>
            <a:off x="3887391" y="342901"/>
            <a:ext cx="4239000" cy="40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2100"/>
              <a:buFont typeface="Avenir"/>
              <a:buNone/>
              <a:defRPr sz="2100" b="1"/>
            </a:lvl2pPr>
            <a:lvl3pPr marL="1371600" lvl="2" indent="-3429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 b="0"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venir"/>
              <a:buNone/>
              <a:defRPr sz="1500"/>
            </a:lvl4pPr>
            <a:lvl5pPr marL="2286000" lvl="4" indent="-32385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29" name="Google Shape;829;p2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venir"/>
              <a:buNone/>
              <a:defRPr sz="1100"/>
            </a:lvl2pPr>
            <a:lvl3pPr marL="1371600" lvl="2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Font typeface="Avenir"/>
              <a:buNone/>
              <a:defRPr sz="800"/>
            </a:lvl4pPr>
            <a:lvl5pPr marL="2286000" lvl="4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830" name="Google Shape;830;p22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2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2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2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836" name="Google Shape;836;p2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venir"/>
              <a:buNone/>
              <a:defRPr sz="1100"/>
            </a:lvl2pPr>
            <a:lvl3pPr marL="1371600" lvl="2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Font typeface="Avenir"/>
              <a:buNone/>
              <a:defRPr sz="800"/>
            </a:lvl4pPr>
            <a:lvl5pPr marL="2286000" lvl="4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837" name="Google Shape;837;p23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3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23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24"/>
          <p:cNvSpPr txBox="1">
            <a:spLocks noGrp="1"/>
          </p:cNvSpPr>
          <p:nvPr>
            <p:ph type="title"/>
          </p:nvPr>
        </p:nvSpPr>
        <p:spPr>
          <a:xfrm>
            <a:off x="802386" y="377190"/>
            <a:ext cx="7225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24"/>
          <p:cNvSpPr txBox="1">
            <a:spLocks noGrp="1"/>
          </p:cNvSpPr>
          <p:nvPr>
            <p:ph type="body" idx="1"/>
          </p:nvPr>
        </p:nvSpPr>
        <p:spPr>
          <a:xfrm rot="5400000">
            <a:off x="2783444" y="-575160"/>
            <a:ext cx="3263400" cy="72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3" name="Google Shape;843;p24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24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24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2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2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9" name="Google Shape;849;p25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25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25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4" name="Google Shape;854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22860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0480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28600"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98450"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5" name="Google Shape;85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picture">
  <p:cSld name="Title + picture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"/>
          <p:cNvSpPr txBox="1">
            <a:spLocks noGrp="1"/>
          </p:cNvSpPr>
          <p:nvPr>
            <p:ph type="ctrTitle"/>
          </p:nvPr>
        </p:nvSpPr>
        <p:spPr>
          <a:xfrm>
            <a:off x="443656" y="3397086"/>
            <a:ext cx="81498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"/>
          <p:cNvSpPr>
            <a:spLocks noGrp="1"/>
          </p:cNvSpPr>
          <p:nvPr>
            <p:ph type="pic" idx="2"/>
          </p:nvPr>
        </p:nvSpPr>
        <p:spPr>
          <a:xfrm>
            <a:off x="-3271" y="831"/>
            <a:ext cx="9147300" cy="33684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4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4"/>
          <p:cNvSpPr/>
          <p:nvPr/>
        </p:nvSpPr>
        <p:spPr>
          <a:xfrm rot="10800000">
            <a:off x="24275" y="3197756"/>
            <a:ext cx="9100145" cy="360336"/>
          </a:xfrm>
          <a:custGeom>
            <a:avLst/>
            <a:gdLst/>
            <a:ahLst/>
            <a:cxnLst/>
            <a:rect l="l" t="t" r="r" b="b"/>
            <a:pathLst>
              <a:path w="12133526" h="480448" extrusionOk="0">
                <a:moveTo>
                  <a:pt x="5701636" y="75891"/>
                </a:moveTo>
                <a:cubicBezTo>
                  <a:pt x="5662139" y="75891"/>
                  <a:pt x="5632515" y="45761"/>
                  <a:pt x="5652264" y="15630"/>
                </a:cubicBezTo>
                <a:cubicBezTo>
                  <a:pt x="5714802" y="-2448"/>
                  <a:pt x="5770757" y="48774"/>
                  <a:pt x="5701636" y="75891"/>
                </a:cubicBezTo>
                <a:close/>
                <a:moveTo>
                  <a:pt x="5426037" y="75974"/>
                </a:moveTo>
                <a:cubicBezTo>
                  <a:pt x="5379956" y="54702"/>
                  <a:pt x="5406288" y="3039"/>
                  <a:pt x="5452369" y="0"/>
                </a:cubicBezTo>
                <a:cubicBezTo>
                  <a:pt x="5518198" y="21273"/>
                  <a:pt x="5472118" y="88130"/>
                  <a:pt x="5426037" y="75974"/>
                </a:cubicBezTo>
                <a:close/>
                <a:moveTo>
                  <a:pt x="1768640" y="82254"/>
                </a:moveTo>
                <a:cubicBezTo>
                  <a:pt x="1686435" y="82254"/>
                  <a:pt x="1702876" y="15908"/>
                  <a:pt x="1771928" y="12892"/>
                </a:cubicBezTo>
                <a:cubicBezTo>
                  <a:pt x="1811386" y="12892"/>
                  <a:pt x="1808098" y="73207"/>
                  <a:pt x="1768640" y="82254"/>
                </a:cubicBezTo>
                <a:close/>
                <a:moveTo>
                  <a:pt x="3455386" y="84112"/>
                </a:moveTo>
                <a:cubicBezTo>
                  <a:pt x="3397558" y="90967"/>
                  <a:pt x="3364206" y="43436"/>
                  <a:pt x="3438799" y="16845"/>
                </a:cubicBezTo>
                <a:cubicBezTo>
                  <a:pt x="3465030" y="16845"/>
                  <a:pt x="3484703" y="47235"/>
                  <a:pt x="3481424" y="77625"/>
                </a:cubicBezTo>
                <a:cubicBezTo>
                  <a:pt x="3472407" y="81044"/>
                  <a:pt x="3463647" y="83133"/>
                  <a:pt x="3455386" y="84112"/>
                </a:cubicBezTo>
                <a:close/>
                <a:moveTo>
                  <a:pt x="5930913" y="84866"/>
                </a:moveTo>
                <a:cubicBezTo>
                  <a:pt x="5894819" y="63684"/>
                  <a:pt x="5911225" y="21318"/>
                  <a:pt x="5947319" y="12240"/>
                </a:cubicBezTo>
                <a:cubicBezTo>
                  <a:pt x="6016225" y="30397"/>
                  <a:pt x="5993257" y="72762"/>
                  <a:pt x="5930913" y="84866"/>
                </a:cubicBezTo>
                <a:close/>
                <a:moveTo>
                  <a:pt x="477150" y="85882"/>
                </a:moveTo>
                <a:cubicBezTo>
                  <a:pt x="469817" y="86479"/>
                  <a:pt x="461261" y="85817"/>
                  <a:pt x="451425" y="83547"/>
                </a:cubicBezTo>
                <a:cubicBezTo>
                  <a:pt x="398964" y="29057"/>
                  <a:pt x="441589" y="19976"/>
                  <a:pt x="471098" y="7867"/>
                </a:cubicBezTo>
                <a:cubicBezTo>
                  <a:pt x="519871" y="15813"/>
                  <a:pt x="528478" y="81702"/>
                  <a:pt x="477150" y="85882"/>
                </a:cubicBezTo>
                <a:close/>
                <a:moveTo>
                  <a:pt x="952416" y="88128"/>
                </a:moveTo>
                <a:cubicBezTo>
                  <a:pt x="886521" y="64024"/>
                  <a:pt x="896405" y="18828"/>
                  <a:pt x="965595" y="9789"/>
                </a:cubicBezTo>
                <a:cubicBezTo>
                  <a:pt x="1015016" y="18828"/>
                  <a:pt x="1005132" y="88128"/>
                  <a:pt x="952416" y="88128"/>
                </a:cubicBezTo>
                <a:close/>
                <a:moveTo>
                  <a:pt x="44128" y="89315"/>
                </a:moveTo>
                <a:cubicBezTo>
                  <a:pt x="-21312" y="68223"/>
                  <a:pt x="-11496" y="23028"/>
                  <a:pt x="57216" y="13989"/>
                </a:cubicBezTo>
                <a:cubicBezTo>
                  <a:pt x="106296" y="20015"/>
                  <a:pt x="96480" y="92328"/>
                  <a:pt x="44128" y="89315"/>
                </a:cubicBezTo>
                <a:close/>
                <a:moveTo>
                  <a:pt x="665958" y="92327"/>
                </a:moveTo>
                <a:cubicBezTo>
                  <a:pt x="633076" y="71217"/>
                  <a:pt x="646229" y="32012"/>
                  <a:pt x="685687" y="22965"/>
                </a:cubicBezTo>
                <a:cubicBezTo>
                  <a:pt x="758027" y="47091"/>
                  <a:pt x="735010" y="77248"/>
                  <a:pt x="665958" y="92327"/>
                </a:cubicBezTo>
                <a:close/>
                <a:moveTo>
                  <a:pt x="212501" y="92328"/>
                </a:moveTo>
                <a:cubicBezTo>
                  <a:pt x="176509" y="71218"/>
                  <a:pt x="189597" y="28997"/>
                  <a:pt x="228861" y="22966"/>
                </a:cubicBezTo>
                <a:cubicBezTo>
                  <a:pt x="304117" y="44076"/>
                  <a:pt x="277941" y="74233"/>
                  <a:pt x="212501" y="92328"/>
                </a:cubicBezTo>
                <a:close/>
                <a:moveTo>
                  <a:pt x="1509764" y="97110"/>
                </a:moveTo>
                <a:cubicBezTo>
                  <a:pt x="1444139" y="97110"/>
                  <a:pt x="1437577" y="15507"/>
                  <a:pt x="1503202" y="18530"/>
                </a:cubicBezTo>
                <a:cubicBezTo>
                  <a:pt x="1539296" y="18530"/>
                  <a:pt x="1558983" y="88043"/>
                  <a:pt x="1509764" y="97110"/>
                </a:cubicBezTo>
                <a:close/>
                <a:moveTo>
                  <a:pt x="3769734" y="98446"/>
                </a:moveTo>
                <a:cubicBezTo>
                  <a:pt x="3733821" y="80381"/>
                  <a:pt x="3720762" y="38229"/>
                  <a:pt x="3759940" y="20164"/>
                </a:cubicBezTo>
                <a:cubicBezTo>
                  <a:pt x="3831765" y="11131"/>
                  <a:pt x="3844825" y="89414"/>
                  <a:pt x="3769734" y="98446"/>
                </a:cubicBezTo>
                <a:close/>
                <a:moveTo>
                  <a:pt x="4347466" y="99860"/>
                </a:moveTo>
                <a:cubicBezTo>
                  <a:pt x="4341853" y="99258"/>
                  <a:pt x="4336068" y="97084"/>
                  <a:pt x="4330333" y="92926"/>
                </a:cubicBezTo>
                <a:cubicBezTo>
                  <a:pt x="4284459" y="108047"/>
                  <a:pt x="4297566" y="38493"/>
                  <a:pt x="4363101" y="23372"/>
                </a:cubicBezTo>
                <a:cubicBezTo>
                  <a:pt x="4417577" y="31311"/>
                  <a:pt x="4386755" y="104078"/>
                  <a:pt x="4347466" y="99860"/>
                </a:cubicBezTo>
                <a:close/>
                <a:moveTo>
                  <a:pt x="3150138" y="101710"/>
                </a:moveTo>
                <a:cubicBezTo>
                  <a:pt x="3100920" y="98671"/>
                  <a:pt x="3077951" y="56126"/>
                  <a:pt x="3137013" y="25736"/>
                </a:cubicBezTo>
                <a:cubicBezTo>
                  <a:pt x="3192795" y="13580"/>
                  <a:pt x="3199357" y="98671"/>
                  <a:pt x="3150138" y="101710"/>
                </a:cubicBezTo>
                <a:close/>
                <a:moveTo>
                  <a:pt x="4063897" y="102932"/>
                </a:moveTo>
                <a:cubicBezTo>
                  <a:pt x="4027930" y="99917"/>
                  <a:pt x="4021391" y="39602"/>
                  <a:pt x="4063897" y="33570"/>
                </a:cubicBezTo>
                <a:cubicBezTo>
                  <a:pt x="4109672" y="33570"/>
                  <a:pt x="4116212" y="99917"/>
                  <a:pt x="4063897" y="102932"/>
                </a:cubicBezTo>
                <a:close/>
                <a:moveTo>
                  <a:pt x="2368751" y="103089"/>
                </a:moveTo>
                <a:cubicBezTo>
                  <a:pt x="2357099" y="104930"/>
                  <a:pt x="2343752" y="103797"/>
                  <a:pt x="2330611" y="98508"/>
                </a:cubicBezTo>
                <a:cubicBezTo>
                  <a:pt x="2304329" y="59218"/>
                  <a:pt x="2330611" y="38061"/>
                  <a:pt x="2376605" y="38061"/>
                </a:cubicBezTo>
                <a:cubicBezTo>
                  <a:pt x="2423421" y="65262"/>
                  <a:pt x="2403709" y="97563"/>
                  <a:pt x="2368751" y="103089"/>
                </a:cubicBezTo>
                <a:close/>
                <a:moveTo>
                  <a:pt x="6207442" y="104163"/>
                </a:moveTo>
                <a:cubicBezTo>
                  <a:pt x="6195327" y="106477"/>
                  <a:pt x="6180339" y="105721"/>
                  <a:pt x="6163912" y="100432"/>
                </a:cubicBezTo>
                <a:cubicBezTo>
                  <a:pt x="6137630" y="64164"/>
                  <a:pt x="6160626" y="46030"/>
                  <a:pt x="6200050" y="39985"/>
                </a:cubicBezTo>
                <a:cubicBezTo>
                  <a:pt x="6254257" y="62653"/>
                  <a:pt x="6243785" y="97221"/>
                  <a:pt x="6207442" y="104163"/>
                </a:cubicBezTo>
                <a:close/>
                <a:moveTo>
                  <a:pt x="4619077" y="105863"/>
                </a:moveTo>
                <a:cubicBezTo>
                  <a:pt x="4590859" y="103593"/>
                  <a:pt x="4559420" y="69626"/>
                  <a:pt x="4592405" y="35659"/>
                </a:cubicBezTo>
                <a:cubicBezTo>
                  <a:pt x="4658376" y="38679"/>
                  <a:pt x="4648480" y="23582"/>
                  <a:pt x="4651779" y="68871"/>
                </a:cubicBezTo>
                <a:cubicBezTo>
                  <a:pt x="4651779" y="97177"/>
                  <a:pt x="4636008" y="107226"/>
                  <a:pt x="4619077" y="105863"/>
                </a:cubicBezTo>
                <a:close/>
                <a:moveTo>
                  <a:pt x="2906790" y="105864"/>
                </a:moveTo>
                <a:cubicBezTo>
                  <a:pt x="2865191" y="101895"/>
                  <a:pt x="2838273" y="53699"/>
                  <a:pt x="2914131" y="37822"/>
                </a:cubicBezTo>
                <a:cubicBezTo>
                  <a:pt x="2940232" y="34798"/>
                  <a:pt x="2956546" y="71087"/>
                  <a:pt x="2950021" y="92256"/>
                </a:cubicBezTo>
                <a:cubicBezTo>
                  <a:pt x="2936155" y="103596"/>
                  <a:pt x="2920657" y="107187"/>
                  <a:pt x="2906790" y="105864"/>
                </a:cubicBezTo>
                <a:close/>
                <a:moveTo>
                  <a:pt x="4898717" y="107298"/>
                </a:moveTo>
                <a:cubicBezTo>
                  <a:pt x="4816747" y="101246"/>
                  <a:pt x="4836420" y="46777"/>
                  <a:pt x="4895439" y="34672"/>
                </a:cubicBezTo>
                <a:cubicBezTo>
                  <a:pt x="4947900" y="34672"/>
                  <a:pt x="4941342" y="95194"/>
                  <a:pt x="4898717" y="107298"/>
                </a:cubicBezTo>
                <a:close/>
                <a:moveTo>
                  <a:pt x="2028810" y="107864"/>
                </a:moveTo>
                <a:cubicBezTo>
                  <a:pt x="1986615" y="102891"/>
                  <a:pt x="1971215" y="69361"/>
                  <a:pt x="2035279" y="44356"/>
                </a:cubicBezTo>
                <a:cubicBezTo>
                  <a:pt x="2061561" y="41325"/>
                  <a:pt x="2084558" y="77696"/>
                  <a:pt x="2077987" y="101944"/>
                </a:cubicBezTo>
                <a:cubicBezTo>
                  <a:pt x="2059918" y="108006"/>
                  <a:pt x="2042876" y="109521"/>
                  <a:pt x="2028810" y="107864"/>
                </a:cubicBezTo>
                <a:close/>
                <a:moveTo>
                  <a:pt x="2651367" y="109816"/>
                </a:moveTo>
                <a:cubicBezTo>
                  <a:pt x="2610226" y="108678"/>
                  <a:pt x="2575968" y="61453"/>
                  <a:pt x="2651826" y="50073"/>
                </a:cubicBezTo>
                <a:cubicBezTo>
                  <a:pt x="2681190" y="47038"/>
                  <a:pt x="2694241" y="71315"/>
                  <a:pt x="2690978" y="92557"/>
                </a:cubicBezTo>
                <a:cubicBezTo>
                  <a:pt x="2679558" y="105454"/>
                  <a:pt x="2665080" y="110196"/>
                  <a:pt x="2651367" y="109816"/>
                </a:cubicBezTo>
                <a:close/>
                <a:moveTo>
                  <a:pt x="1198481" y="110162"/>
                </a:moveTo>
                <a:cubicBezTo>
                  <a:pt x="1185932" y="110209"/>
                  <a:pt x="1173589" y="105837"/>
                  <a:pt x="1164538" y="95192"/>
                </a:cubicBezTo>
                <a:cubicBezTo>
                  <a:pt x="1151372" y="55652"/>
                  <a:pt x="1200744" y="37402"/>
                  <a:pt x="1233659" y="40444"/>
                </a:cubicBezTo>
                <a:cubicBezTo>
                  <a:pt x="1275625" y="70099"/>
                  <a:pt x="1236127" y="110019"/>
                  <a:pt x="1198481" y="110162"/>
                </a:cubicBezTo>
                <a:close/>
                <a:moveTo>
                  <a:pt x="6449776" y="110385"/>
                </a:moveTo>
                <a:cubicBezTo>
                  <a:pt x="6392643" y="116242"/>
                  <a:pt x="6361838" y="49920"/>
                  <a:pt x="6436343" y="36721"/>
                </a:cubicBezTo>
                <a:cubicBezTo>
                  <a:pt x="6446168" y="36721"/>
                  <a:pt x="6501841" y="84990"/>
                  <a:pt x="6475642" y="103091"/>
                </a:cubicBezTo>
                <a:cubicBezTo>
                  <a:pt x="6466636" y="107239"/>
                  <a:pt x="6457937" y="109549"/>
                  <a:pt x="6449776" y="110385"/>
                </a:cubicBezTo>
                <a:close/>
                <a:moveTo>
                  <a:pt x="5171754" y="119091"/>
                </a:moveTo>
                <a:cubicBezTo>
                  <a:pt x="5164407" y="119842"/>
                  <a:pt x="5155835" y="119275"/>
                  <a:pt x="5145979" y="117004"/>
                </a:cubicBezTo>
                <a:cubicBezTo>
                  <a:pt x="5090129" y="62515"/>
                  <a:pt x="5145979" y="53433"/>
                  <a:pt x="5165690" y="41324"/>
                </a:cubicBezTo>
                <a:cubicBezTo>
                  <a:pt x="5214559" y="43973"/>
                  <a:pt x="5223183" y="113835"/>
                  <a:pt x="5171754" y="119091"/>
                </a:cubicBezTo>
                <a:close/>
                <a:moveTo>
                  <a:pt x="6688686" y="133264"/>
                </a:moveTo>
                <a:cubicBezTo>
                  <a:pt x="6623248" y="112173"/>
                  <a:pt x="6633063" y="66977"/>
                  <a:pt x="6701775" y="57938"/>
                </a:cubicBezTo>
                <a:cubicBezTo>
                  <a:pt x="6750854" y="63964"/>
                  <a:pt x="6741038" y="136277"/>
                  <a:pt x="6688686" y="133264"/>
                </a:cubicBezTo>
                <a:close/>
                <a:moveTo>
                  <a:pt x="8456653" y="142639"/>
                </a:moveTo>
                <a:cubicBezTo>
                  <a:pt x="8374449" y="142639"/>
                  <a:pt x="8390890" y="76293"/>
                  <a:pt x="8459942" y="73277"/>
                </a:cubicBezTo>
                <a:cubicBezTo>
                  <a:pt x="8499400" y="73277"/>
                  <a:pt x="8496111" y="133592"/>
                  <a:pt x="8456653" y="142639"/>
                </a:cubicBezTo>
                <a:close/>
                <a:moveTo>
                  <a:pt x="7165164" y="146268"/>
                </a:moveTo>
                <a:cubicBezTo>
                  <a:pt x="7157831" y="146865"/>
                  <a:pt x="7149275" y="146203"/>
                  <a:pt x="7139439" y="143932"/>
                </a:cubicBezTo>
                <a:cubicBezTo>
                  <a:pt x="7086979" y="89443"/>
                  <a:pt x="7129603" y="80361"/>
                  <a:pt x="7159112" y="68252"/>
                </a:cubicBezTo>
                <a:cubicBezTo>
                  <a:pt x="7207887" y="76199"/>
                  <a:pt x="7216493" y="142087"/>
                  <a:pt x="7165164" y="146268"/>
                </a:cubicBezTo>
                <a:close/>
                <a:moveTo>
                  <a:pt x="7640433" y="148513"/>
                </a:moveTo>
                <a:cubicBezTo>
                  <a:pt x="7574538" y="124409"/>
                  <a:pt x="7584423" y="79213"/>
                  <a:pt x="7653612" y="70174"/>
                </a:cubicBezTo>
                <a:cubicBezTo>
                  <a:pt x="7703034" y="79213"/>
                  <a:pt x="7693150" y="148513"/>
                  <a:pt x="7640433" y="148513"/>
                </a:cubicBezTo>
                <a:close/>
                <a:moveTo>
                  <a:pt x="7353976" y="152712"/>
                </a:moveTo>
                <a:cubicBezTo>
                  <a:pt x="7321094" y="131602"/>
                  <a:pt x="7334247" y="92397"/>
                  <a:pt x="7373704" y="83350"/>
                </a:cubicBezTo>
                <a:cubicBezTo>
                  <a:pt x="7446044" y="107476"/>
                  <a:pt x="7423025" y="137634"/>
                  <a:pt x="7353976" y="152712"/>
                </a:cubicBezTo>
                <a:close/>
                <a:moveTo>
                  <a:pt x="6869260" y="154228"/>
                </a:moveTo>
                <a:cubicBezTo>
                  <a:pt x="6833267" y="133118"/>
                  <a:pt x="6846355" y="90898"/>
                  <a:pt x="6885619" y="84866"/>
                </a:cubicBezTo>
                <a:cubicBezTo>
                  <a:pt x="6960876" y="105976"/>
                  <a:pt x="6934700" y="136134"/>
                  <a:pt x="6869260" y="154228"/>
                </a:cubicBezTo>
                <a:close/>
                <a:moveTo>
                  <a:pt x="8197777" y="157495"/>
                </a:moveTo>
                <a:cubicBezTo>
                  <a:pt x="8132152" y="157495"/>
                  <a:pt x="8125590" y="75892"/>
                  <a:pt x="8191215" y="78915"/>
                </a:cubicBezTo>
                <a:cubicBezTo>
                  <a:pt x="8227309" y="78915"/>
                  <a:pt x="8246996" y="148428"/>
                  <a:pt x="8197777" y="157495"/>
                </a:cubicBezTo>
                <a:close/>
                <a:moveTo>
                  <a:pt x="8766382" y="158859"/>
                </a:moveTo>
                <a:cubicBezTo>
                  <a:pt x="8724186" y="153886"/>
                  <a:pt x="8708786" y="120356"/>
                  <a:pt x="8772849" y="95351"/>
                </a:cubicBezTo>
                <a:cubicBezTo>
                  <a:pt x="8799126" y="92320"/>
                  <a:pt x="8822126" y="128691"/>
                  <a:pt x="8815554" y="152939"/>
                </a:cubicBezTo>
                <a:cubicBezTo>
                  <a:pt x="8797483" y="159001"/>
                  <a:pt x="8780446" y="160516"/>
                  <a:pt x="8766382" y="158859"/>
                </a:cubicBezTo>
                <a:close/>
                <a:moveTo>
                  <a:pt x="9838147" y="162095"/>
                </a:moveTo>
                <a:cubicBezTo>
                  <a:pt x="9788929" y="159056"/>
                  <a:pt x="9765960" y="116511"/>
                  <a:pt x="9825023" y="86121"/>
                </a:cubicBezTo>
                <a:cubicBezTo>
                  <a:pt x="9880803" y="73965"/>
                  <a:pt x="9887364" y="159056"/>
                  <a:pt x="9838147" y="162095"/>
                </a:cubicBezTo>
                <a:close/>
                <a:moveTo>
                  <a:pt x="9056760" y="163474"/>
                </a:moveTo>
                <a:cubicBezTo>
                  <a:pt x="9045108" y="165315"/>
                  <a:pt x="9031762" y="164182"/>
                  <a:pt x="9018620" y="158893"/>
                </a:cubicBezTo>
                <a:cubicBezTo>
                  <a:pt x="8992337" y="119603"/>
                  <a:pt x="9018620" y="98446"/>
                  <a:pt x="9064614" y="98446"/>
                </a:cubicBezTo>
                <a:cubicBezTo>
                  <a:pt x="9111430" y="125647"/>
                  <a:pt x="9091718" y="157948"/>
                  <a:pt x="9056760" y="163474"/>
                </a:cubicBezTo>
                <a:close/>
                <a:moveTo>
                  <a:pt x="9594800" y="166249"/>
                </a:moveTo>
                <a:cubicBezTo>
                  <a:pt x="9553200" y="162280"/>
                  <a:pt x="9526283" y="114084"/>
                  <a:pt x="9602140" y="98207"/>
                </a:cubicBezTo>
                <a:cubicBezTo>
                  <a:pt x="9628243" y="95183"/>
                  <a:pt x="9644556" y="131472"/>
                  <a:pt x="9638030" y="152641"/>
                </a:cubicBezTo>
                <a:cubicBezTo>
                  <a:pt x="9624164" y="163981"/>
                  <a:pt x="9608667" y="167572"/>
                  <a:pt x="9594800" y="166249"/>
                </a:cubicBezTo>
                <a:close/>
                <a:moveTo>
                  <a:pt x="9339377" y="170201"/>
                </a:moveTo>
                <a:cubicBezTo>
                  <a:pt x="9298236" y="169063"/>
                  <a:pt x="9263977" y="121838"/>
                  <a:pt x="9339834" y="110458"/>
                </a:cubicBezTo>
                <a:cubicBezTo>
                  <a:pt x="9369199" y="107423"/>
                  <a:pt x="9382251" y="131700"/>
                  <a:pt x="9378987" y="152942"/>
                </a:cubicBezTo>
                <a:cubicBezTo>
                  <a:pt x="9367568" y="165839"/>
                  <a:pt x="9353090" y="170581"/>
                  <a:pt x="9339377" y="170201"/>
                </a:cubicBezTo>
                <a:close/>
                <a:moveTo>
                  <a:pt x="7886500" y="170547"/>
                </a:moveTo>
                <a:cubicBezTo>
                  <a:pt x="7873951" y="170594"/>
                  <a:pt x="7861608" y="166222"/>
                  <a:pt x="7852556" y="155577"/>
                </a:cubicBezTo>
                <a:cubicBezTo>
                  <a:pt x="7839390" y="116037"/>
                  <a:pt x="7888763" y="97787"/>
                  <a:pt x="7921678" y="100829"/>
                </a:cubicBezTo>
                <a:cubicBezTo>
                  <a:pt x="7963644" y="130484"/>
                  <a:pt x="7924146" y="170404"/>
                  <a:pt x="7886500" y="170547"/>
                </a:cubicBezTo>
                <a:close/>
                <a:moveTo>
                  <a:pt x="10445963" y="178146"/>
                </a:moveTo>
                <a:cubicBezTo>
                  <a:pt x="10410050" y="160081"/>
                  <a:pt x="10396990" y="117929"/>
                  <a:pt x="10436168" y="99864"/>
                </a:cubicBezTo>
                <a:cubicBezTo>
                  <a:pt x="10507994" y="90831"/>
                  <a:pt x="10521053" y="169114"/>
                  <a:pt x="10445963" y="178146"/>
                </a:cubicBezTo>
                <a:close/>
                <a:moveTo>
                  <a:pt x="10704384" y="180048"/>
                </a:moveTo>
                <a:cubicBezTo>
                  <a:pt x="10668417" y="177033"/>
                  <a:pt x="10661878" y="116718"/>
                  <a:pt x="10704384" y="110686"/>
                </a:cubicBezTo>
                <a:cubicBezTo>
                  <a:pt x="10750159" y="110686"/>
                  <a:pt x="10756699" y="177033"/>
                  <a:pt x="10704384" y="180048"/>
                </a:cubicBezTo>
                <a:close/>
                <a:moveTo>
                  <a:pt x="10143845" y="180475"/>
                </a:moveTo>
                <a:cubicBezTo>
                  <a:pt x="10086018" y="187330"/>
                  <a:pt x="10052663" y="139799"/>
                  <a:pt x="10127259" y="113208"/>
                </a:cubicBezTo>
                <a:cubicBezTo>
                  <a:pt x="10153490" y="113208"/>
                  <a:pt x="10173162" y="143598"/>
                  <a:pt x="10169883" y="173988"/>
                </a:cubicBezTo>
                <a:cubicBezTo>
                  <a:pt x="10160867" y="177407"/>
                  <a:pt x="10152106" y="179496"/>
                  <a:pt x="10143845" y="180475"/>
                </a:cubicBezTo>
                <a:close/>
                <a:moveTo>
                  <a:pt x="11029727" y="199414"/>
                </a:moveTo>
                <a:cubicBezTo>
                  <a:pt x="11024115" y="198812"/>
                  <a:pt x="11018329" y="196638"/>
                  <a:pt x="11012595" y="192480"/>
                </a:cubicBezTo>
                <a:cubicBezTo>
                  <a:pt x="10966720" y="207601"/>
                  <a:pt x="10979827" y="138047"/>
                  <a:pt x="11045363" y="122926"/>
                </a:cubicBezTo>
                <a:cubicBezTo>
                  <a:pt x="11099838" y="130865"/>
                  <a:pt x="11069017" y="203632"/>
                  <a:pt x="11029727" y="199414"/>
                </a:cubicBezTo>
                <a:close/>
                <a:moveTo>
                  <a:pt x="11563025" y="202944"/>
                </a:moveTo>
                <a:cubicBezTo>
                  <a:pt x="11481054" y="196892"/>
                  <a:pt x="11500727" y="142423"/>
                  <a:pt x="11559746" y="130318"/>
                </a:cubicBezTo>
                <a:cubicBezTo>
                  <a:pt x="11612207" y="130318"/>
                  <a:pt x="11605649" y="190840"/>
                  <a:pt x="11563025" y="202944"/>
                </a:cubicBezTo>
                <a:close/>
                <a:moveTo>
                  <a:pt x="12047820" y="212198"/>
                </a:moveTo>
                <a:cubicBezTo>
                  <a:pt x="12035552" y="212245"/>
                  <a:pt x="12023437" y="207883"/>
                  <a:pt x="12014403" y="197262"/>
                </a:cubicBezTo>
                <a:cubicBezTo>
                  <a:pt x="12001261" y="157812"/>
                  <a:pt x="12050541" y="142639"/>
                  <a:pt x="12083394" y="142639"/>
                </a:cubicBezTo>
                <a:cubicBezTo>
                  <a:pt x="12122817" y="172226"/>
                  <a:pt x="12084626" y="212056"/>
                  <a:pt x="12047820" y="212198"/>
                </a:cubicBezTo>
                <a:close/>
                <a:moveTo>
                  <a:pt x="11304928" y="226425"/>
                </a:moveTo>
                <a:cubicBezTo>
                  <a:pt x="11276710" y="224155"/>
                  <a:pt x="11245271" y="190188"/>
                  <a:pt x="11278257" y="156221"/>
                </a:cubicBezTo>
                <a:cubicBezTo>
                  <a:pt x="11344227" y="159241"/>
                  <a:pt x="11334331" y="144144"/>
                  <a:pt x="11337630" y="189433"/>
                </a:cubicBezTo>
                <a:cubicBezTo>
                  <a:pt x="11337630" y="217739"/>
                  <a:pt x="11321859" y="227788"/>
                  <a:pt x="11304928" y="226425"/>
                </a:cubicBezTo>
                <a:close/>
                <a:moveTo>
                  <a:pt x="11812221" y="227622"/>
                </a:moveTo>
                <a:cubicBezTo>
                  <a:pt x="11804874" y="228373"/>
                  <a:pt x="11796301" y="227806"/>
                  <a:pt x="11786445" y="225535"/>
                </a:cubicBezTo>
                <a:cubicBezTo>
                  <a:pt x="11730596" y="171046"/>
                  <a:pt x="11786445" y="161964"/>
                  <a:pt x="11806157" y="149855"/>
                </a:cubicBezTo>
                <a:cubicBezTo>
                  <a:pt x="11855026" y="152504"/>
                  <a:pt x="11863650" y="222366"/>
                  <a:pt x="11812221" y="227622"/>
                </a:cubicBezTo>
                <a:close/>
                <a:moveTo>
                  <a:pt x="3295042" y="343194"/>
                </a:moveTo>
                <a:cubicBezTo>
                  <a:pt x="3254467" y="338505"/>
                  <a:pt x="3239712" y="299292"/>
                  <a:pt x="3306108" y="285653"/>
                </a:cubicBezTo>
                <a:cubicBezTo>
                  <a:pt x="3332339" y="282622"/>
                  <a:pt x="3348733" y="312932"/>
                  <a:pt x="3342175" y="334148"/>
                </a:cubicBezTo>
                <a:cubicBezTo>
                  <a:pt x="3324961" y="342483"/>
                  <a:pt x="3308567" y="344756"/>
                  <a:pt x="3295042" y="343194"/>
                </a:cubicBezTo>
                <a:close/>
                <a:moveTo>
                  <a:pt x="374507" y="344778"/>
                </a:moveTo>
                <a:cubicBezTo>
                  <a:pt x="333035" y="339670"/>
                  <a:pt x="310917" y="305614"/>
                  <a:pt x="377272" y="278369"/>
                </a:cubicBezTo>
                <a:cubicBezTo>
                  <a:pt x="403486" y="269288"/>
                  <a:pt x="429700" y="320750"/>
                  <a:pt x="419870" y="338913"/>
                </a:cubicBezTo>
                <a:cubicBezTo>
                  <a:pt x="404305" y="344968"/>
                  <a:pt x="388331" y="346481"/>
                  <a:pt x="374507" y="344778"/>
                </a:cubicBezTo>
                <a:close/>
                <a:moveTo>
                  <a:pt x="4063091" y="347961"/>
                </a:moveTo>
                <a:cubicBezTo>
                  <a:pt x="4051439" y="349837"/>
                  <a:pt x="4038092" y="348711"/>
                  <a:pt x="4024951" y="343458"/>
                </a:cubicBezTo>
                <a:cubicBezTo>
                  <a:pt x="3998669" y="304435"/>
                  <a:pt x="4024951" y="280420"/>
                  <a:pt x="4070945" y="280420"/>
                </a:cubicBezTo>
                <a:cubicBezTo>
                  <a:pt x="4117761" y="309688"/>
                  <a:pt x="4098049" y="342333"/>
                  <a:pt x="4063091" y="347961"/>
                </a:cubicBezTo>
                <a:close/>
                <a:moveTo>
                  <a:pt x="3083972" y="355494"/>
                </a:moveTo>
                <a:cubicBezTo>
                  <a:pt x="3021381" y="349488"/>
                  <a:pt x="2988439" y="307446"/>
                  <a:pt x="3064207" y="280419"/>
                </a:cubicBezTo>
                <a:cubicBezTo>
                  <a:pt x="3093855" y="283422"/>
                  <a:pt x="3139974" y="343482"/>
                  <a:pt x="3083972" y="355494"/>
                </a:cubicBezTo>
                <a:close/>
                <a:moveTo>
                  <a:pt x="118047" y="360370"/>
                </a:moveTo>
                <a:cubicBezTo>
                  <a:pt x="36076" y="357354"/>
                  <a:pt x="55749" y="300055"/>
                  <a:pt x="114768" y="291008"/>
                </a:cubicBezTo>
                <a:cubicBezTo>
                  <a:pt x="167229" y="291008"/>
                  <a:pt x="160671" y="351323"/>
                  <a:pt x="118047" y="360370"/>
                </a:cubicBezTo>
                <a:close/>
                <a:moveTo>
                  <a:pt x="3833220" y="369112"/>
                </a:moveTo>
                <a:cubicBezTo>
                  <a:pt x="3792337" y="363586"/>
                  <a:pt x="3776353" y="331285"/>
                  <a:pt x="3837830" y="304084"/>
                </a:cubicBezTo>
                <a:cubicBezTo>
                  <a:pt x="3867340" y="304084"/>
                  <a:pt x="3887013" y="337330"/>
                  <a:pt x="3880455" y="364531"/>
                </a:cubicBezTo>
                <a:cubicBezTo>
                  <a:pt x="3863241" y="369820"/>
                  <a:pt x="3846847" y="370953"/>
                  <a:pt x="3833220" y="369112"/>
                </a:cubicBezTo>
                <a:close/>
                <a:moveTo>
                  <a:pt x="1279215" y="371101"/>
                </a:moveTo>
                <a:cubicBezTo>
                  <a:pt x="1266639" y="373651"/>
                  <a:pt x="1251034" y="373084"/>
                  <a:pt x="1233786" y="367795"/>
                </a:cubicBezTo>
                <a:cubicBezTo>
                  <a:pt x="1210789" y="331527"/>
                  <a:pt x="1233786" y="310371"/>
                  <a:pt x="1273210" y="307348"/>
                </a:cubicBezTo>
                <a:cubicBezTo>
                  <a:pt x="1327417" y="327749"/>
                  <a:pt x="1316945" y="363450"/>
                  <a:pt x="1279215" y="371101"/>
                </a:cubicBezTo>
                <a:close/>
                <a:moveTo>
                  <a:pt x="4761989" y="372841"/>
                </a:moveTo>
                <a:cubicBezTo>
                  <a:pt x="4757449" y="371944"/>
                  <a:pt x="4752473" y="369439"/>
                  <a:pt x="4747139" y="364903"/>
                </a:cubicBezTo>
                <a:cubicBezTo>
                  <a:pt x="4665068" y="383048"/>
                  <a:pt x="4711028" y="298373"/>
                  <a:pt x="4766836" y="301397"/>
                </a:cubicBezTo>
                <a:cubicBezTo>
                  <a:pt x="4804178" y="306690"/>
                  <a:pt x="4793765" y="379126"/>
                  <a:pt x="4761989" y="372841"/>
                </a:cubicBezTo>
                <a:close/>
                <a:moveTo>
                  <a:pt x="2007635" y="372963"/>
                </a:moveTo>
                <a:cubicBezTo>
                  <a:pt x="1964394" y="366001"/>
                  <a:pt x="1939157" y="314286"/>
                  <a:pt x="2008097" y="298373"/>
                </a:cubicBezTo>
                <a:cubicBezTo>
                  <a:pt x="2034359" y="301404"/>
                  <a:pt x="2060622" y="334745"/>
                  <a:pt x="2054056" y="362023"/>
                </a:cubicBezTo>
                <a:cubicBezTo>
                  <a:pt x="2038463" y="372631"/>
                  <a:pt x="2022048" y="375284"/>
                  <a:pt x="2007635" y="372963"/>
                </a:cubicBezTo>
                <a:close/>
                <a:moveTo>
                  <a:pt x="3595463" y="373447"/>
                </a:moveTo>
                <a:cubicBezTo>
                  <a:pt x="3510391" y="373447"/>
                  <a:pt x="3526751" y="310117"/>
                  <a:pt x="3595463" y="304085"/>
                </a:cubicBezTo>
                <a:cubicBezTo>
                  <a:pt x="3637999" y="307101"/>
                  <a:pt x="3634727" y="367416"/>
                  <a:pt x="3595463" y="373447"/>
                </a:cubicBezTo>
                <a:close/>
                <a:moveTo>
                  <a:pt x="1781086" y="374682"/>
                </a:moveTo>
                <a:cubicBezTo>
                  <a:pt x="1753732" y="372396"/>
                  <a:pt x="1722360" y="338200"/>
                  <a:pt x="1755275" y="304003"/>
                </a:cubicBezTo>
                <a:cubicBezTo>
                  <a:pt x="1817813" y="304003"/>
                  <a:pt x="1807939" y="291844"/>
                  <a:pt x="1811230" y="337440"/>
                </a:cubicBezTo>
                <a:cubicBezTo>
                  <a:pt x="1812465" y="365937"/>
                  <a:pt x="1797499" y="376053"/>
                  <a:pt x="1781086" y="374682"/>
                </a:cubicBezTo>
                <a:close/>
                <a:moveTo>
                  <a:pt x="2285007" y="374710"/>
                </a:moveTo>
                <a:cubicBezTo>
                  <a:pt x="2272513" y="376993"/>
                  <a:pt x="2257011" y="376232"/>
                  <a:pt x="2239876" y="370905"/>
                </a:cubicBezTo>
                <a:cubicBezTo>
                  <a:pt x="2217030" y="337416"/>
                  <a:pt x="2239876" y="316106"/>
                  <a:pt x="2279040" y="313061"/>
                </a:cubicBezTo>
                <a:cubicBezTo>
                  <a:pt x="2332892" y="333611"/>
                  <a:pt x="2322489" y="367860"/>
                  <a:pt x="2285007" y="374710"/>
                </a:cubicBezTo>
                <a:close/>
                <a:moveTo>
                  <a:pt x="4313542" y="377546"/>
                </a:moveTo>
                <a:cubicBezTo>
                  <a:pt x="4272148" y="375839"/>
                  <a:pt x="4237678" y="329751"/>
                  <a:pt x="4314004" y="316096"/>
                </a:cubicBezTo>
                <a:cubicBezTo>
                  <a:pt x="4343549" y="313061"/>
                  <a:pt x="4356681" y="337338"/>
                  <a:pt x="4353398" y="361615"/>
                </a:cubicBezTo>
                <a:cubicBezTo>
                  <a:pt x="4341908" y="373753"/>
                  <a:pt x="4327340" y="378115"/>
                  <a:pt x="4313542" y="377546"/>
                </a:cubicBezTo>
                <a:close/>
                <a:moveTo>
                  <a:pt x="593198" y="381084"/>
                </a:moveTo>
                <a:cubicBezTo>
                  <a:pt x="511227" y="378068"/>
                  <a:pt x="530900" y="323785"/>
                  <a:pt x="589919" y="311722"/>
                </a:cubicBezTo>
                <a:cubicBezTo>
                  <a:pt x="642380" y="311722"/>
                  <a:pt x="635822" y="372037"/>
                  <a:pt x="593198" y="381084"/>
                </a:cubicBezTo>
                <a:close/>
                <a:moveTo>
                  <a:pt x="2774352" y="382610"/>
                </a:moveTo>
                <a:cubicBezTo>
                  <a:pt x="2733777" y="377921"/>
                  <a:pt x="2719022" y="338708"/>
                  <a:pt x="2785418" y="325069"/>
                </a:cubicBezTo>
                <a:cubicBezTo>
                  <a:pt x="2811649" y="322038"/>
                  <a:pt x="2828043" y="352348"/>
                  <a:pt x="2821485" y="373564"/>
                </a:cubicBezTo>
                <a:cubicBezTo>
                  <a:pt x="2804271" y="381899"/>
                  <a:pt x="2787877" y="384172"/>
                  <a:pt x="2774352" y="382610"/>
                </a:cubicBezTo>
                <a:close/>
                <a:moveTo>
                  <a:pt x="1518960" y="383238"/>
                </a:moveTo>
                <a:cubicBezTo>
                  <a:pt x="1453335" y="383238"/>
                  <a:pt x="1450054" y="301635"/>
                  <a:pt x="1512398" y="304658"/>
                </a:cubicBezTo>
                <a:cubicBezTo>
                  <a:pt x="1551773" y="307680"/>
                  <a:pt x="1571460" y="374171"/>
                  <a:pt x="1518960" y="383238"/>
                </a:cubicBezTo>
                <a:close/>
                <a:moveTo>
                  <a:pt x="6391779" y="383307"/>
                </a:moveTo>
                <a:cubicBezTo>
                  <a:pt x="6348534" y="390902"/>
                  <a:pt x="6337734" y="331460"/>
                  <a:pt x="6392454" y="318250"/>
                </a:cubicBezTo>
                <a:cubicBezTo>
                  <a:pt x="6415495" y="318250"/>
                  <a:pt x="6445118" y="342405"/>
                  <a:pt x="6438535" y="363540"/>
                </a:cubicBezTo>
                <a:cubicBezTo>
                  <a:pt x="6428661" y="354482"/>
                  <a:pt x="6418786" y="369578"/>
                  <a:pt x="6412203" y="375617"/>
                </a:cubicBezTo>
                <a:cubicBezTo>
                  <a:pt x="6404797" y="379768"/>
                  <a:pt x="6397957" y="382222"/>
                  <a:pt x="6391779" y="383307"/>
                </a:cubicBezTo>
                <a:close/>
                <a:moveTo>
                  <a:pt x="4970190" y="388952"/>
                </a:moveTo>
                <a:cubicBezTo>
                  <a:pt x="4884836" y="385939"/>
                  <a:pt x="4920947" y="328691"/>
                  <a:pt x="4980038" y="310613"/>
                </a:cubicBezTo>
                <a:cubicBezTo>
                  <a:pt x="5029281" y="319652"/>
                  <a:pt x="5016149" y="376900"/>
                  <a:pt x="4970190" y="388952"/>
                </a:cubicBezTo>
                <a:close/>
                <a:moveTo>
                  <a:pt x="5616935" y="392215"/>
                </a:moveTo>
                <a:cubicBezTo>
                  <a:pt x="5558168" y="374137"/>
                  <a:pt x="5577757" y="322915"/>
                  <a:pt x="5629994" y="313876"/>
                </a:cubicBezTo>
                <a:cubicBezTo>
                  <a:pt x="5682231" y="322915"/>
                  <a:pt x="5665907" y="389202"/>
                  <a:pt x="5616935" y="392215"/>
                </a:cubicBezTo>
                <a:close/>
                <a:moveTo>
                  <a:pt x="1019046" y="398316"/>
                </a:moveTo>
                <a:cubicBezTo>
                  <a:pt x="969625" y="392264"/>
                  <a:pt x="946562" y="340821"/>
                  <a:pt x="1015752" y="325690"/>
                </a:cubicBezTo>
                <a:cubicBezTo>
                  <a:pt x="1068468" y="325690"/>
                  <a:pt x="1075057" y="395290"/>
                  <a:pt x="1019046" y="398316"/>
                </a:cubicBezTo>
                <a:close/>
                <a:moveTo>
                  <a:pt x="804389" y="399394"/>
                </a:moveTo>
                <a:cubicBezTo>
                  <a:pt x="791920" y="399442"/>
                  <a:pt x="779657" y="395105"/>
                  <a:pt x="770663" y="384546"/>
                </a:cubicBezTo>
                <a:cubicBezTo>
                  <a:pt x="757581" y="342311"/>
                  <a:pt x="809907" y="327227"/>
                  <a:pt x="839341" y="330244"/>
                </a:cubicBezTo>
                <a:cubicBezTo>
                  <a:pt x="881038" y="359658"/>
                  <a:pt x="841794" y="399253"/>
                  <a:pt x="804389" y="399394"/>
                </a:cubicBezTo>
                <a:close/>
                <a:moveTo>
                  <a:pt x="4549427" y="399585"/>
                </a:moveTo>
                <a:cubicBezTo>
                  <a:pt x="4507571" y="395474"/>
                  <a:pt x="4480488" y="346711"/>
                  <a:pt x="4556814" y="328566"/>
                </a:cubicBezTo>
                <a:cubicBezTo>
                  <a:pt x="4583077" y="328566"/>
                  <a:pt x="4599491" y="364855"/>
                  <a:pt x="4592925" y="386024"/>
                </a:cubicBezTo>
                <a:cubicBezTo>
                  <a:pt x="4578973" y="397364"/>
                  <a:pt x="4563380" y="400955"/>
                  <a:pt x="4549427" y="399585"/>
                </a:cubicBezTo>
                <a:close/>
                <a:moveTo>
                  <a:pt x="6191319" y="400764"/>
                </a:moveTo>
                <a:cubicBezTo>
                  <a:pt x="6109752" y="400764"/>
                  <a:pt x="6139117" y="340704"/>
                  <a:pt x="6201107" y="325689"/>
                </a:cubicBezTo>
                <a:cubicBezTo>
                  <a:pt x="6253309" y="331695"/>
                  <a:pt x="6233734" y="391755"/>
                  <a:pt x="6191319" y="400764"/>
                </a:cubicBezTo>
                <a:close/>
                <a:moveTo>
                  <a:pt x="6841675" y="402299"/>
                </a:moveTo>
                <a:cubicBezTo>
                  <a:pt x="6759704" y="399284"/>
                  <a:pt x="6779378" y="341984"/>
                  <a:pt x="6838397" y="332937"/>
                </a:cubicBezTo>
                <a:cubicBezTo>
                  <a:pt x="6890857" y="332937"/>
                  <a:pt x="6884300" y="393252"/>
                  <a:pt x="6841675" y="402299"/>
                </a:cubicBezTo>
                <a:close/>
                <a:moveTo>
                  <a:pt x="6014079" y="402604"/>
                </a:moveTo>
                <a:cubicBezTo>
                  <a:pt x="5973116" y="398093"/>
                  <a:pt x="5949708" y="351287"/>
                  <a:pt x="6018699" y="333241"/>
                </a:cubicBezTo>
                <a:cubicBezTo>
                  <a:pt x="6048267" y="327226"/>
                  <a:pt x="6061408" y="366325"/>
                  <a:pt x="6058123" y="390386"/>
                </a:cubicBezTo>
                <a:cubicBezTo>
                  <a:pt x="6043339" y="400912"/>
                  <a:pt x="6027734" y="404108"/>
                  <a:pt x="6014079" y="402604"/>
                </a:cubicBezTo>
                <a:close/>
                <a:moveTo>
                  <a:pt x="5442430" y="403993"/>
                </a:moveTo>
                <a:cubicBezTo>
                  <a:pt x="5384602" y="410848"/>
                  <a:pt x="5351250" y="363317"/>
                  <a:pt x="5425844" y="336726"/>
                </a:cubicBezTo>
                <a:cubicBezTo>
                  <a:pt x="5452074" y="336726"/>
                  <a:pt x="5471747" y="367116"/>
                  <a:pt x="5468468" y="397506"/>
                </a:cubicBezTo>
                <a:cubicBezTo>
                  <a:pt x="5459452" y="400925"/>
                  <a:pt x="5450691" y="403014"/>
                  <a:pt x="5442430" y="403993"/>
                </a:cubicBezTo>
                <a:close/>
                <a:moveTo>
                  <a:pt x="7062524" y="405164"/>
                </a:moveTo>
                <a:cubicBezTo>
                  <a:pt x="7021053" y="400056"/>
                  <a:pt x="6998933" y="366000"/>
                  <a:pt x="7065288" y="338755"/>
                </a:cubicBezTo>
                <a:cubicBezTo>
                  <a:pt x="7091501" y="329673"/>
                  <a:pt x="7117715" y="381136"/>
                  <a:pt x="7107885" y="399299"/>
                </a:cubicBezTo>
                <a:cubicBezTo>
                  <a:pt x="7092322" y="405353"/>
                  <a:pt x="7076347" y="406867"/>
                  <a:pt x="7062524" y="405164"/>
                </a:cubicBezTo>
                <a:close/>
                <a:moveTo>
                  <a:pt x="5831794" y="405563"/>
                </a:moveTo>
                <a:cubicBezTo>
                  <a:pt x="5769122" y="399519"/>
                  <a:pt x="5759226" y="326983"/>
                  <a:pt x="5828495" y="323960"/>
                </a:cubicBezTo>
                <a:cubicBezTo>
                  <a:pt x="5868078" y="333027"/>
                  <a:pt x="5877973" y="393474"/>
                  <a:pt x="5831794" y="405563"/>
                </a:cubicBezTo>
                <a:close/>
                <a:moveTo>
                  <a:pt x="9977226" y="407090"/>
                </a:moveTo>
                <a:cubicBezTo>
                  <a:pt x="9936651" y="402401"/>
                  <a:pt x="9921895" y="363188"/>
                  <a:pt x="9988291" y="349549"/>
                </a:cubicBezTo>
                <a:cubicBezTo>
                  <a:pt x="10014522" y="346518"/>
                  <a:pt x="10030916" y="376828"/>
                  <a:pt x="10024358" y="398044"/>
                </a:cubicBezTo>
                <a:cubicBezTo>
                  <a:pt x="10007144" y="406379"/>
                  <a:pt x="9990752" y="408652"/>
                  <a:pt x="9977226" y="407090"/>
                </a:cubicBezTo>
                <a:close/>
                <a:moveTo>
                  <a:pt x="10751103" y="408346"/>
                </a:moveTo>
                <a:cubicBezTo>
                  <a:pt x="10739450" y="410222"/>
                  <a:pt x="10726104" y="409096"/>
                  <a:pt x="10712963" y="403843"/>
                </a:cubicBezTo>
                <a:cubicBezTo>
                  <a:pt x="10686680" y="364820"/>
                  <a:pt x="10712963" y="340805"/>
                  <a:pt x="10758957" y="340805"/>
                </a:cubicBezTo>
                <a:cubicBezTo>
                  <a:pt x="10805772" y="370073"/>
                  <a:pt x="10786061" y="402718"/>
                  <a:pt x="10751103" y="408346"/>
                </a:cubicBezTo>
                <a:close/>
                <a:moveTo>
                  <a:pt x="6622211" y="408827"/>
                </a:moveTo>
                <a:cubicBezTo>
                  <a:pt x="6556773" y="384472"/>
                  <a:pt x="6566589" y="338806"/>
                  <a:pt x="6635300" y="329673"/>
                </a:cubicBezTo>
                <a:cubicBezTo>
                  <a:pt x="6684379" y="338806"/>
                  <a:pt x="6674564" y="408827"/>
                  <a:pt x="6622211" y="408827"/>
                </a:cubicBezTo>
                <a:close/>
                <a:moveTo>
                  <a:pt x="2546164" y="410169"/>
                </a:moveTo>
                <a:cubicBezTo>
                  <a:pt x="2486968" y="404143"/>
                  <a:pt x="2454081" y="358948"/>
                  <a:pt x="2526432" y="331830"/>
                </a:cubicBezTo>
                <a:cubicBezTo>
                  <a:pt x="2559318" y="337856"/>
                  <a:pt x="2602071" y="398117"/>
                  <a:pt x="2546164" y="410169"/>
                </a:cubicBezTo>
                <a:close/>
                <a:moveTo>
                  <a:pt x="9771983" y="415879"/>
                </a:moveTo>
                <a:cubicBezTo>
                  <a:pt x="9709393" y="409873"/>
                  <a:pt x="9676450" y="367831"/>
                  <a:pt x="9752217" y="340804"/>
                </a:cubicBezTo>
                <a:cubicBezTo>
                  <a:pt x="9781865" y="343807"/>
                  <a:pt x="9827984" y="403867"/>
                  <a:pt x="9771983" y="415879"/>
                </a:cubicBezTo>
                <a:close/>
                <a:moveTo>
                  <a:pt x="5209174" y="419054"/>
                </a:moveTo>
                <a:cubicBezTo>
                  <a:pt x="5150278" y="428121"/>
                  <a:pt x="5124102" y="373719"/>
                  <a:pt x="5192814" y="352563"/>
                </a:cubicBezTo>
                <a:cubicBezTo>
                  <a:pt x="5241894" y="346518"/>
                  <a:pt x="5251710" y="397898"/>
                  <a:pt x="5209174" y="419054"/>
                </a:cubicBezTo>
                <a:close/>
                <a:moveTo>
                  <a:pt x="10521232" y="429497"/>
                </a:moveTo>
                <a:cubicBezTo>
                  <a:pt x="10480349" y="423971"/>
                  <a:pt x="10464365" y="391670"/>
                  <a:pt x="10525843" y="364469"/>
                </a:cubicBezTo>
                <a:cubicBezTo>
                  <a:pt x="10555352" y="364469"/>
                  <a:pt x="10575025" y="397715"/>
                  <a:pt x="10568467" y="424916"/>
                </a:cubicBezTo>
                <a:cubicBezTo>
                  <a:pt x="10551253" y="430205"/>
                  <a:pt x="10534860" y="431338"/>
                  <a:pt x="10521232" y="429497"/>
                </a:cubicBezTo>
                <a:close/>
                <a:moveTo>
                  <a:pt x="7967235" y="431486"/>
                </a:moveTo>
                <a:cubicBezTo>
                  <a:pt x="7954658" y="434036"/>
                  <a:pt x="7939052" y="433469"/>
                  <a:pt x="7921805" y="428180"/>
                </a:cubicBezTo>
                <a:cubicBezTo>
                  <a:pt x="7898807" y="391912"/>
                  <a:pt x="7921805" y="370756"/>
                  <a:pt x="7961228" y="367733"/>
                </a:cubicBezTo>
                <a:cubicBezTo>
                  <a:pt x="8015429" y="388134"/>
                  <a:pt x="8004957" y="423835"/>
                  <a:pt x="7967235" y="431486"/>
                </a:cubicBezTo>
                <a:close/>
                <a:moveTo>
                  <a:pt x="11450000" y="433226"/>
                </a:moveTo>
                <a:cubicBezTo>
                  <a:pt x="11445461" y="432329"/>
                  <a:pt x="11440485" y="429824"/>
                  <a:pt x="11435151" y="425288"/>
                </a:cubicBezTo>
                <a:cubicBezTo>
                  <a:pt x="11353080" y="443433"/>
                  <a:pt x="11399039" y="358758"/>
                  <a:pt x="11454847" y="361782"/>
                </a:cubicBezTo>
                <a:cubicBezTo>
                  <a:pt x="11492190" y="367075"/>
                  <a:pt x="11481777" y="439511"/>
                  <a:pt x="11450000" y="433226"/>
                </a:cubicBezTo>
                <a:close/>
                <a:moveTo>
                  <a:pt x="8695645" y="433348"/>
                </a:moveTo>
                <a:cubicBezTo>
                  <a:pt x="8652404" y="426386"/>
                  <a:pt x="8627169" y="374671"/>
                  <a:pt x="8696106" y="358758"/>
                </a:cubicBezTo>
                <a:cubicBezTo>
                  <a:pt x="8722370" y="361789"/>
                  <a:pt x="8748632" y="395130"/>
                  <a:pt x="8742067" y="422408"/>
                </a:cubicBezTo>
                <a:cubicBezTo>
                  <a:pt x="8726473" y="433016"/>
                  <a:pt x="8710058" y="435669"/>
                  <a:pt x="8695645" y="433348"/>
                </a:cubicBezTo>
                <a:close/>
                <a:moveTo>
                  <a:pt x="10283475" y="433832"/>
                </a:moveTo>
                <a:cubicBezTo>
                  <a:pt x="10198403" y="433832"/>
                  <a:pt x="10214763" y="370502"/>
                  <a:pt x="10283475" y="364470"/>
                </a:cubicBezTo>
                <a:cubicBezTo>
                  <a:pt x="10326011" y="367486"/>
                  <a:pt x="10322739" y="427801"/>
                  <a:pt x="10283475" y="433832"/>
                </a:cubicBezTo>
                <a:close/>
                <a:moveTo>
                  <a:pt x="8974129" y="434033"/>
                </a:moveTo>
                <a:cubicBezTo>
                  <a:pt x="8961635" y="436316"/>
                  <a:pt x="8946132" y="435555"/>
                  <a:pt x="8928999" y="430228"/>
                </a:cubicBezTo>
                <a:cubicBezTo>
                  <a:pt x="8906152" y="396739"/>
                  <a:pt x="8928999" y="375429"/>
                  <a:pt x="8968162" y="372384"/>
                </a:cubicBezTo>
                <a:cubicBezTo>
                  <a:pt x="9022014" y="392934"/>
                  <a:pt x="9011611" y="427183"/>
                  <a:pt x="8974129" y="434033"/>
                </a:cubicBezTo>
                <a:close/>
                <a:moveTo>
                  <a:pt x="8469099" y="435067"/>
                </a:moveTo>
                <a:cubicBezTo>
                  <a:pt x="8441746" y="432781"/>
                  <a:pt x="8410374" y="398585"/>
                  <a:pt x="8443288" y="364388"/>
                </a:cubicBezTo>
                <a:cubicBezTo>
                  <a:pt x="8505826" y="364388"/>
                  <a:pt x="8495952" y="352229"/>
                  <a:pt x="8499243" y="397825"/>
                </a:cubicBezTo>
                <a:cubicBezTo>
                  <a:pt x="8500476" y="426322"/>
                  <a:pt x="8485512" y="436438"/>
                  <a:pt x="8469099" y="435067"/>
                </a:cubicBezTo>
                <a:close/>
                <a:moveTo>
                  <a:pt x="11001555" y="437931"/>
                </a:moveTo>
                <a:cubicBezTo>
                  <a:pt x="10960160" y="436224"/>
                  <a:pt x="10925691" y="390136"/>
                  <a:pt x="11002016" y="376481"/>
                </a:cubicBezTo>
                <a:cubicBezTo>
                  <a:pt x="11031562" y="373446"/>
                  <a:pt x="11044693" y="397723"/>
                  <a:pt x="11041410" y="422000"/>
                </a:cubicBezTo>
                <a:cubicBezTo>
                  <a:pt x="11029920" y="434138"/>
                  <a:pt x="11015353" y="438500"/>
                  <a:pt x="11001555" y="437931"/>
                </a:cubicBezTo>
                <a:close/>
                <a:moveTo>
                  <a:pt x="7281215" y="441469"/>
                </a:moveTo>
                <a:cubicBezTo>
                  <a:pt x="7199243" y="438454"/>
                  <a:pt x="7218917" y="384170"/>
                  <a:pt x="7277938" y="372107"/>
                </a:cubicBezTo>
                <a:cubicBezTo>
                  <a:pt x="7330399" y="372107"/>
                  <a:pt x="7323842" y="432422"/>
                  <a:pt x="7281215" y="441469"/>
                </a:cubicBezTo>
                <a:close/>
                <a:moveTo>
                  <a:pt x="9462364" y="442995"/>
                </a:moveTo>
                <a:cubicBezTo>
                  <a:pt x="9421788" y="438306"/>
                  <a:pt x="9407034" y="399093"/>
                  <a:pt x="9473430" y="385454"/>
                </a:cubicBezTo>
                <a:cubicBezTo>
                  <a:pt x="9499660" y="382423"/>
                  <a:pt x="9516055" y="412733"/>
                  <a:pt x="9509497" y="433949"/>
                </a:cubicBezTo>
                <a:cubicBezTo>
                  <a:pt x="9492283" y="442284"/>
                  <a:pt x="9475888" y="444557"/>
                  <a:pt x="9462364" y="442995"/>
                </a:cubicBezTo>
                <a:close/>
                <a:moveTo>
                  <a:pt x="8206973" y="443623"/>
                </a:moveTo>
                <a:cubicBezTo>
                  <a:pt x="8141348" y="443623"/>
                  <a:pt x="8138067" y="362020"/>
                  <a:pt x="8200411" y="365043"/>
                </a:cubicBezTo>
                <a:cubicBezTo>
                  <a:pt x="8239786" y="368065"/>
                  <a:pt x="8259473" y="434556"/>
                  <a:pt x="8206973" y="443623"/>
                </a:cubicBezTo>
                <a:close/>
                <a:moveTo>
                  <a:pt x="11658202" y="449337"/>
                </a:moveTo>
                <a:cubicBezTo>
                  <a:pt x="11572848" y="446324"/>
                  <a:pt x="11608959" y="389076"/>
                  <a:pt x="11668050" y="370998"/>
                </a:cubicBezTo>
                <a:cubicBezTo>
                  <a:pt x="11717293" y="380037"/>
                  <a:pt x="11704161" y="437285"/>
                  <a:pt x="11658202" y="449337"/>
                </a:cubicBezTo>
                <a:close/>
                <a:moveTo>
                  <a:pt x="7707064" y="458701"/>
                </a:moveTo>
                <a:cubicBezTo>
                  <a:pt x="7657642" y="452649"/>
                  <a:pt x="7634579" y="401206"/>
                  <a:pt x="7703769" y="386075"/>
                </a:cubicBezTo>
                <a:cubicBezTo>
                  <a:pt x="7756486" y="386075"/>
                  <a:pt x="7763075" y="455675"/>
                  <a:pt x="7707064" y="458701"/>
                </a:cubicBezTo>
                <a:close/>
                <a:moveTo>
                  <a:pt x="7492405" y="459779"/>
                </a:moveTo>
                <a:cubicBezTo>
                  <a:pt x="7479937" y="459827"/>
                  <a:pt x="7467672" y="455490"/>
                  <a:pt x="7458680" y="444931"/>
                </a:cubicBezTo>
                <a:cubicBezTo>
                  <a:pt x="7445598" y="402696"/>
                  <a:pt x="7497924" y="387612"/>
                  <a:pt x="7527358" y="390629"/>
                </a:cubicBezTo>
                <a:cubicBezTo>
                  <a:pt x="7569056" y="420043"/>
                  <a:pt x="7529810" y="459638"/>
                  <a:pt x="7492405" y="459779"/>
                </a:cubicBezTo>
                <a:close/>
                <a:moveTo>
                  <a:pt x="11237440" y="459970"/>
                </a:moveTo>
                <a:cubicBezTo>
                  <a:pt x="11195584" y="455859"/>
                  <a:pt x="11168500" y="407096"/>
                  <a:pt x="11244826" y="388951"/>
                </a:cubicBezTo>
                <a:cubicBezTo>
                  <a:pt x="11271089" y="388951"/>
                  <a:pt x="11287503" y="425240"/>
                  <a:pt x="11280938" y="446409"/>
                </a:cubicBezTo>
                <a:cubicBezTo>
                  <a:pt x="11266986" y="457749"/>
                  <a:pt x="11251392" y="461340"/>
                  <a:pt x="11237440" y="459970"/>
                </a:cubicBezTo>
                <a:close/>
                <a:moveTo>
                  <a:pt x="12107131" y="466825"/>
                </a:moveTo>
                <a:cubicBezTo>
                  <a:pt x="12049303" y="473680"/>
                  <a:pt x="12015951" y="426149"/>
                  <a:pt x="12090545" y="399558"/>
                </a:cubicBezTo>
                <a:cubicBezTo>
                  <a:pt x="12116775" y="399558"/>
                  <a:pt x="12136448" y="429948"/>
                  <a:pt x="12133169" y="460338"/>
                </a:cubicBezTo>
                <a:cubicBezTo>
                  <a:pt x="12124152" y="463757"/>
                  <a:pt x="12115392" y="465846"/>
                  <a:pt x="12107131" y="466825"/>
                </a:cubicBezTo>
                <a:close/>
                <a:moveTo>
                  <a:pt x="9234175" y="470554"/>
                </a:moveTo>
                <a:cubicBezTo>
                  <a:pt x="9174979" y="464528"/>
                  <a:pt x="9142093" y="419333"/>
                  <a:pt x="9214442" y="392215"/>
                </a:cubicBezTo>
                <a:cubicBezTo>
                  <a:pt x="9247330" y="398241"/>
                  <a:pt x="9290082" y="458502"/>
                  <a:pt x="9234175" y="470554"/>
                </a:cubicBezTo>
                <a:close/>
                <a:moveTo>
                  <a:pt x="11897186" y="479439"/>
                </a:moveTo>
                <a:cubicBezTo>
                  <a:pt x="11838290" y="488506"/>
                  <a:pt x="11812114" y="434104"/>
                  <a:pt x="11880826" y="412948"/>
                </a:cubicBezTo>
                <a:cubicBezTo>
                  <a:pt x="11929906" y="406903"/>
                  <a:pt x="11939722" y="458283"/>
                  <a:pt x="11897186" y="47943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picture">
  <p:cSld name="Title + subtitle + pictur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5"/>
          <p:cNvGrpSpPr/>
          <p:nvPr/>
        </p:nvGrpSpPr>
        <p:grpSpPr>
          <a:xfrm>
            <a:off x="8322338" y="10046"/>
            <a:ext cx="370664" cy="5111117"/>
            <a:chOff x="11096450" y="13395"/>
            <a:chExt cx="494218" cy="6814823"/>
          </a:xfrm>
        </p:grpSpPr>
        <p:sp>
          <p:nvSpPr>
            <p:cNvPr id="145" name="Google Shape;145;p5"/>
            <p:cNvSpPr/>
            <p:nvPr/>
          </p:nvSpPr>
          <p:spPr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l" t="t" r="r" b="b"/>
              <a:pathLst>
                <a:path w="42" h="29" extrusionOk="0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l" t="t" r="r" b="b"/>
              <a:pathLst>
                <a:path w="46" h="33" extrusionOk="0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l" t="t" r="r" b="b"/>
              <a:pathLst>
                <a:path w="40" h="31" extrusionOk="0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l" t="t" r="r" b="b"/>
              <a:pathLst>
                <a:path w="37" h="29" extrusionOk="0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l" t="t" r="r" b="b"/>
              <a:pathLst>
                <a:path w="29" h="23" extrusionOk="0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l" t="t" r="r" b="b"/>
              <a:pathLst>
                <a:path w="40" h="24" extrusionOk="0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l" t="t" r="r" b="b"/>
              <a:pathLst>
                <a:path w="44" h="35" extrusionOk="0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l" t="t" r="r" b="b"/>
              <a:pathLst>
                <a:path w="44" h="26" extrusionOk="0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5" name="Google Shape;195;p5"/>
            <p:cNvSpPr/>
            <p:nvPr/>
          </p:nvSpPr>
          <p:spPr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6" name="Google Shape;196;p5"/>
            <p:cNvSpPr/>
            <p:nvPr/>
          </p:nvSpPr>
          <p:spPr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02" name="Google Shape;202;p5"/>
          <p:cNvSpPr/>
          <p:nvPr/>
        </p:nvSpPr>
        <p:spPr>
          <a:xfrm>
            <a:off x="4098068" y="672084"/>
            <a:ext cx="5043300" cy="379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3" name="Google Shape;203;p5"/>
          <p:cNvSpPr txBox="1">
            <a:spLocks noGrp="1"/>
          </p:cNvSpPr>
          <p:nvPr>
            <p:ph type="ctrTitle"/>
          </p:nvPr>
        </p:nvSpPr>
        <p:spPr>
          <a:xfrm>
            <a:off x="4310921" y="813745"/>
            <a:ext cx="3798600" cy="17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5"/>
          <p:cNvSpPr>
            <a:spLocks noGrp="1"/>
          </p:cNvSpPr>
          <p:nvPr>
            <p:ph type="pic" idx="2"/>
          </p:nvPr>
        </p:nvSpPr>
        <p:spPr>
          <a:xfrm>
            <a:off x="802385" y="672084"/>
            <a:ext cx="3295800" cy="37992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5"/>
          <p:cNvSpPr txBox="1">
            <a:spLocks noGrp="1"/>
          </p:cNvSpPr>
          <p:nvPr>
            <p:ph type="body" idx="1"/>
          </p:nvPr>
        </p:nvSpPr>
        <p:spPr>
          <a:xfrm>
            <a:off x="4771232" y="2584274"/>
            <a:ext cx="2877900" cy="18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marL="1371600" lvl="2" indent="-2286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3pPr>
            <a:lvl4pPr marL="1828800" lvl="3" indent="-2286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4pPr>
            <a:lvl5pPr marL="2286000" lvl="4" indent="-2286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5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"/>
          <p:cNvSpPr txBox="1">
            <a:spLocks noGrp="1"/>
          </p:cNvSpPr>
          <p:nvPr>
            <p:ph type="title"/>
          </p:nvPr>
        </p:nvSpPr>
        <p:spPr>
          <a:xfrm>
            <a:off x="802386" y="340123"/>
            <a:ext cx="54927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1"/>
          </p:nvPr>
        </p:nvSpPr>
        <p:spPr>
          <a:xfrm>
            <a:off x="802385" y="1477770"/>
            <a:ext cx="5492700" cy="29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04800" algn="l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2pPr>
            <a:lvl3pPr marL="1371600" lvl="2" indent="-298450" algn="l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3pPr>
            <a:lvl4pPr marL="1828800" lvl="3" indent="-285750" algn="l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SzPts val="900"/>
              <a:buFont typeface="Arial"/>
              <a:buChar char="•"/>
              <a:defRPr sz="900"/>
            </a:lvl4pPr>
            <a:lvl5pPr marL="2286000" lvl="4" indent="-285750" algn="l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SzPts val="900"/>
              <a:buFont typeface="Arial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6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6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15" name="Google Shape;215;p6"/>
          <p:cNvGrpSpPr/>
          <p:nvPr/>
        </p:nvGrpSpPr>
        <p:grpSpPr>
          <a:xfrm>
            <a:off x="8322338" y="10046"/>
            <a:ext cx="370664" cy="5111117"/>
            <a:chOff x="11096450" y="13395"/>
            <a:chExt cx="494218" cy="6814823"/>
          </a:xfrm>
        </p:grpSpPr>
        <p:sp>
          <p:nvSpPr>
            <p:cNvPr id="216" name="Google Shape;216;p6"/>
            <p:cNvSpPr/>
            <p:nvPr/>
          </p:nvSpPr>
          <p:spPr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l" t="t" r="r" b="b"/>
              <a:pathLst>
                <a:path w="42" h="29" extrusionOk="0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2" name="Google Shape;222;p6"/>
            <p:cNvSpPr/>
            <p:nvPr/>
          </p:nvSpPr>
          <p:spPr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l" t="t" r="r" b="b"/>
              <a:pathLst>
                <a:path w="46" h="33" extrusionOk="0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l" t="t" r="r" b="b"/>
              <a:pathLst>
                <a:path w="40" h="31" extrusionOk="0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1" name="Google Shape;231;p6"/>
            <p:cNvSpPr/>
            <p:nvPr/>
          </p:nvSpPr>
          <p:spPr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2" name="Google Shape;232;p6"/>
            <p:cNvSpPr/>
            <p:nvPr/>
          </p:nvSpPr>
          <p:spPr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0" name="Google Shape;240;p6"/>
            <p:cNvSpPr/>
            <p:nvPr/>
          </p:nvSpPr>
          <p:spPr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1" name="Google Shape;241;p6"/>
            <p:cNvSpPr/>
            <p:nvPr/>
          </p:nvSpPr>
          <p:spPr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2" name="Google Shape;242;p6"/>
            <p:cNvSpPr/>
            <p:nvPr/>
          </p:nvSpPr>
          <p:spPr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3" name="Google Shape;243;p6"/>
            <p:cNvSpPr/>
            <p:nvPr/>
          </p:nvSpPr>
          <p:spPr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l" t="t" r="r" b="b"/>
              <a:pathLst>
                <a:path w="37" h="29" extrusionOk="0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5" name="Google Shape;245;p6"/>
            <p:cNvSpPr/>
            <p:nvPr/>
          </p:nvSpPr>
          <p:spPr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6" name="Google Shape;246;p6"/>
            <p:cNvSpPr/>
            <p:nvPr/>
          </p:nvSpPr>
          <p:spPr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7" name="Google Shape;247;p6"/>
            <p:cNvSpPr/>
            <p:nvPr/>
          </p:nvSpPr>
          <p:spPr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l" t="t" r="r" b="b"/>
              <a:pathLst>
                <a:path w="29" h="23" extrusionOk="0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1" name="Google Shape;251;p6"/>
            <p:cNvSpPr/>
            <p:nvPr/>
          </p:nvSpPr>
          <p:spPr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2" name="Google Shape;252;p6"/>
            <p:cNvSpPr/>
            <p:nvPr/>
          </p:nvSpPr>
          <p:spPr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l" t="t" r="r" b="b"/>
              <a:pathLst>
                <a:path w="40" h="24" extrusionOk="0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l" t="t" r="r" b="b"/>
              <a:pathLst>
                <a:path w="44" h="35" extrusionOk="0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6" name="Google Shape;256;p6"/>
            <p:cNvSpPr/>
            <p:nvPr/>
          </p:nvSpPr>
          <p:spPr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7" name="Google Shape;257;p6"/>
            <p:cNvSpPr/>
            <p:nvPr/>
          </p:nvSpPr>
          <p:spPr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8" name="Google Shape;258;p6"/>
            <p:cNvSpPr/>
            <p:nvPr/>
          </p:nvSpPr>
          <p:spPr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9" name="Google Shape;259;p6"/>
            <p:cNvSpPr/>
            <p:nvPr/>
          </p:nvSpPr>
          <p:spPr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0" name="Google Shape;260;p6"/>
            <p:cNvSpPr/>
            <p:nvPr/>
          </p:nvSpPr>
          <p:spPr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1" name="Google Shape;261;p6"/>
            <p:cNvSpPr/>
            <p:nvPr/>
          </p:nvSpPr>
          <p:spPr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2" name="Google Shape;262;p6"/>
            <p:cNvSpPr/>
            <p:nvPr/>
          </p:nvSpPr>
          <p:spPr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3" name="Google Shape;263;p6"/>
            <p:cNvSpPr/>
            <p:nvPr/>
          </p:nvSpPr>
          <p:spPr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l" t="t" r="r" b="b"/>
              <a:pathLst>
                <a:path w="44" h="26" extrusionOk="0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4" name="Google Shape;264;p6"/>
            <p:cNvSpPr/>
            <p:nvPr/>
          </p:nvSpPr>
          <p:spPr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5" name="Google Shape;265;p6"/>
            <p:cNvSpPr/>
            <p:nvPr/>
          </p:nvSpPr>
          <p:spPr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6" name="Google Shape;266;p6"/>
            <p:cNvSpPr/>
            <p:nvPr/>
          </p:nvSpPr>
          <p:spPr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7" name="Google Shape;267;p6"/>
            <p:cNvSpPr/>
            <p:nvPr/>
          </p:nvSpPr>
          <p:spPr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8" name="Google Shape;268;p6"/>
            <p:cNvSpPr/>
            <p:nvPr/>
          </p:nvSpPr>
          <p:spPr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9" name="Google Shape;269;p6"/>
            <p:cNvSpPr/>
            <p:nvPr/>
          </p:nvSpPr>
          <p:spPr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70" name="Google Shape;270;p6"/>
            <p:cNvSpPr/>
            <p:nvPr/>
          </p:nvSpPr>
          <p:spPr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71" name="Google Shape;271;p6"/>
            <p:cNvSpPr/>
            <p:nvPr/>
          </p:nvSpPr>
          <p:spPr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72" name="Google Shape;272;p6"/>
            <p:cNvSpPr/>
            <p:nvPr/>
          </p:nvSpPr>
          <p:spPr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 + subtitle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"/>
          <p:cNvSpPr>
            <a:spLocks noGrp="1"/>
          </p:cNvSpPr>
          <p:nvPr>
            <p:ph type="pic" idx="2"/>
          </p:nvPr>
        </p:nvSpPr>
        <p:spPr>
          <a:xfrm>
            <a:off x="1143" y="0"/>
            <a:ext cx="9141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75" name="Google Shape;275;p7"/>
          <p:cNvSpPr txBox="1">
            <a:spLocks noGrp="1"/>
          </p:cNvSpPr>
          <p:nvPr>
            <p:ph type="ctrTitle"/>
          </p:nvPr>
        </p:nvSpPr>
        <p:spPr>
          <a:xfrm>
            <a:off x="690718" y="1288982"/>
            <a:ext cx="77625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7"/>
          <p:cNvSpPr txBox="1">
            <a:spLocks noGrp="1"/>
          </p:cNvSpPr>
          <p:nvPr>
            <p:ph type="body" idx="1"/>
          </p:nvPr>
        </p:nvSpPr>
        <p:spPr>
          <a:xfrm>
            <a:off x="690718" y="2668658"/>
            <a:ext cx="7762500" cy="12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marL="1371600" lvl="2" indent="-22860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marL="182880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175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1">
  <p:cSld name="Two Content 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8"/>
          <p:cNvSpPr txBox="1">
            <a:spLocks noGrp="1"/>
          </p:cNvSpPr>
          <p:nvPr>
            <p:ph type="title"/>
          </p:nvPr>
        </p:nvSpPr>
        <p:spPr>
          <a:xfrm>
            <a:off x="802386" y="601134"/>
            <a:ext cx="7225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8"/>
          <p:cNvSpPr txBox="1">
            <a:spLocks noGrp="1"/>
          </p:cNvSpPr>
          <p:nvPr>
            <p:ph type="body" idx="1"/>
          </p:nvPr>
        </p:nvSpPr>
        <p:spPr>
          <a:xfrm>
            <a:off x="802386" y="1607755"/>
            <a:ext cx="3513000" cy="31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2pPr>
            <a:lvl3pPr marL="1371600" lvl="2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venir"/>
              <a:buNone/>
              <a:defRPr sz="1400"/>
            </a:lvl4pPr>
            <a:lvl5pPr marL="2286000" lvl="4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p8"/>
          <p:cNvSpPr txBox="1">
            <a:spLocks noGrp="1"/>
          </p:cNvSpPr>
          <p:nvPr>
            <p:ph type="body" idx="2"/>
          </p:nvPr>
        </p:nvSpPr>
        <p:spPr>
          <a:xfrm>
            <a:off x="4508786" y="1607755"/>
            <a:ext cx="3513000" cy="31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2pPr>
            <a:lvl3pPr marL="1371600" lvl="2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venir"/>
              <a:buNone/>
              <a:defRPr sz="1400"/>
            </a:lvl4pPr>
            <a:lvl5pPr marL="2286000" lvl="4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8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8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8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84" name="Google Shape;284;p8"/>
          <p:cNvGrpSpPr/>
          <p:nvPr/>
        </p:nvGrpSpPr>
        <p:grpSpPr>
          <a:xfrm>
            <a:off x="8322338" y="10046"/>
            <a:ext cx="370664" cy="5111117"/>
            <a:chOff x="11096450" y="13395"/>
            <a:chExt cx="494218" cy="6814823"/>
          </a:xfrm>
        </p:grpSpPr>
        <p:sp>
          <p:nvSpPr>
            <p:cNvPr id="285" name="Google Shape;285;p8"/>
            <p:cNvSpPr/>
            <p:nvPr/>
          </p:nvSpPr>
          <p:spPr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l" t="t" r="r" b="b"/>
              <a:pathLst>
                <a:path w="42" h="29" extrusionOk="0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l" t="t" r="r" b="b"/>
              <a:pathLst>
                <a:path w="46" h="33" extrusionOk="0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l" t="t" r="r" b="b"/>
              <a:pathLst>
                <a:path w="40" h="31" extrusionOk="0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l" t="t" r="r" b="b"/>
              <a:pathLst>
                <a:path w="37" h="29" extrusionOk="0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l" t="t" r="r" b="b"/>
              <a:pathLst>
                <a:path w="29" h="23" extrusionOk="0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l" t="t" r="r" b="b"/>
              <a:pathLst>
                <a:path w="40" h="24" extrusionOk="0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l" t="t" r="r" b="b"/>
              <a:pathLst>
                <a:path w="44" h="35" extrusionOk="0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l" t="t" r="r" b="b"/>
              <a:pathLst>
                <a:path w="44" h="26" extrusionOk="0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3" name="Google Shape;333;p8"/>
            <p:cNvSpPr/>
            <p:nvPr/>
          </p:nvSpPr>
          <p:spPr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6" name="Google Shape;336;p8"/>
            <p:cNvSpPr/>
            <p:nvPr/>
          </p:nvSpPr>
          <p:spPr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7" name="Google Shape;337;p8"/>
            <p:cNvSpPr/>
            <p:nvPr/>
          </p:nvSpPr>
          <p:spPr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8" name="Google Shape;338;p8"/>
            <p:cNvSpPr/>
            <p:nvPr/>
          </p:nvSpPr>
          <p:spPr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9" name="Google Shape;339;p8"/>
            <p:cNvSpPr/>
            <p:nvPr/>
          </p:nvSpPr>
          <p:spPr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40" name="Google Shape;340;p8"/>
            <p:cNvSpPr/>
            <p:nvPr/>
          </p:nvSpPr>
          <p:spPr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41" name="Google Shape;341;p8"/>
            <p:cNvSpPr/>
            <p:nvPr/>
          </p:nvSpPr>
          <p:spPr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2">
  <p:cSld name="Two Content 2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"/>
          <p:cNvSpPr txBox="1">
            <a:spLocks noGrp="1"/>
          </p:cNvSpPr>
          <p:nvPr>
            <p:ph type="title"/>
          </p:nvPr>
        </p:nvSpPr>
        <p:spPr>
          <a:xfrm>
            <a:off x="802386" y="601134"/>
            <a:ext cx="7225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body" idx="1"/>
          </p:nvPr>
        </p:nvSpPr>
        <p:spPr>
          <a:xfrm>
            <a:off x="802386" y="1607755"/>
            <a:ext cx="3513000" cy="31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2pPr>
            <a:lvl3pPr marL="1371600" lvl="2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venir"/>
              <a:buNone/>
              <a:defRPr sz="1400"/>
            </a:lvl4pPr>
            <a:lvl5pPr marL="2286000" lvl="4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9"/>
          <p:cNvSpPr txBox="1">
            <a:spLocks noGrp="1"/>
          </p:cNvSpPr>
          <p:nvPr>
            <p:ph type="body" idx="2"/>
          </p:nvPr>
        </p:nvSpPr>
        <p:spPr>
          <a:xfrm>
            <a:off x="4508786" y="1607755"/>
            <a:ext cx="3513000" cy="31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2pPr>
            <a:lvl3pPr marL="1371600" lvl="2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venir"/>
              <a:buNone/>
              <a:defRPr sz="1400"/>
            </a:lvl4pPr>
            <a:lvl5pPr marL="2286000" lvl="4" indent="-3175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9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9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9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49" name="Google Shape;349;p9"/>
          <p:cNvGrpSpPr/>
          <p:nvPr/>
        </p:nvGrpSpPr>
        <p:grpSpPr>
          <a:xfrm>
            <a:off x="8322338" y="10046"/>
            <a:ext cx="370664" cy="5111117"/>
            <a:chOff x="11096450" y="13395"/>
            <a:chExt cx="494218" cy="6814823"/>
          </a:xfrm>
        </p:grpSpPr>
        <p:sp>
          <p:nvSpPr>
            <p:cNvPr id="350" name="Google Shape;350;p9"/>
            <p:cNvSpPr/>
            <p:nvPr/>
          </p:nvSpPr>
          <p:spPr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51" name="Google Shape;351;p9"/>
            <p:cNvSpPr/>
            <p:nvPr/>
          </p:nvSpPr>
          <p:spPr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l" t="t" r="r" b="b"/>
              <a:pathLst>
                <a:path w="42" h="29" extrusionOk="0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56" name="Google Shape;356;p9"/>
            <p:cNvSpPr/>
            <p:nvPr/>
          </p:nvSpPr>
          <p:spPr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l" t="t" r="r" b="b"/>
              <a:pathLst>
                <a:path w="46" h="33" extrusionOk="0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57" name="Google Shape;357;p9"/>
            <p:cNvSpPr/>
            <p:nvPr/>
          </p:nvSpPr>
          <p:spPr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58" name="Google Shape;358;p9"/>
            <p:cNvSpPr/>
            <p:nvPr/>
          </p:nvSpPr>
          <p:spPr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59" name="Google Shape;359;p9"/>
            <p:cNvSpPr/>
            <p:nvPr/>
          </p:nvSpPr>
          <p:spPr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l" t="t" r="r" b="b"/>
              <a:pathLst>
                <a:path w="40" h="31" extrusionOk="0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61" name="Google Shape;361;p9"/>
            <p:cNvSpPr/>
            <p:nvPr/>
          </p:nvSpPr>
          <p:spPr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62" name="Google Shape;362;p9"/>
            <p:cNvSpPr/>
            <p:nvPr/>
          </p:nvSpPr>
          <p:spPr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63" name="Google Shape;363;p9"/>
            <p:cNvSpPr/>
            <p:nvPr/>
          </p:nvSpPr>
          <p:spPr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64" name="Google Shape;364;p9"/>
            <p:cNvSpPr/>
            <p:nvPr/>
          </p:nvSpPr>
          <p:spPr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65" name="Google Shape;365;p9"/>
            <p:cNvSpPr/>
            <p:nvPr/>
          </p:nvSpPr>
          <p:spPr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67" name="Google Shape;367;p9"/>
            <p:cNvSpPr/>
            <p:nvPr/>
          </p:nvSpPr>
          <p:spPr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68" name="Google Shape;368;p9"/>
            <p:cNvSpPr/>
            <p:nvPr/>
          </p:nvSpPr>
          <p:spPr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69" name="Google Shape;369;p9"/>
            <p:cNvSpPr/>
            <p:nvPr/>
          </p:nvSpPr>
          <p:spPr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70" name="Google Shape;370;p9"/>
            <p:cNvSpPr/>
            <p:nvPr/>
          </p:nvSpPr>
          <p:spPr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71" name="Google Shape;371;p9"/>
            <p:cNvSpPr/>
            <p:nvPr/>
          </p:nvSpPr>
          <p:spPr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72" name="Google Shape;372;p9"/>
            <p:cNvSpPr/>
            <p:nvPr/>
          </p:nvSpPr>
          <p:spPr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l" t="t" r="r" b="b"/>
              <a:pathLst>
                <a:path w="37" h="29" extrusionOk="0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78" name="Google Shape;378;p9"/>
            <p:cNvSpPr/>
            <p:nvPr/>
          </p:nvSpPr>
          <p:spPr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79" name="Google Shape;379;p9"/>
            <p:cNvSpPr/>
            <p:nvPr/>
          </p:nvSpPr>
          <p:spPr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83" name="Google Shape;383;p9"/>
            <p:cNvSpPr/>
            <p:nvPr/>
          </p:nvSpPr>
          <p:spPr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l" t="t" r="r" b="b"/>
              <a:pathLst>
                <a:path w="29" h="23" extrusionOk="0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84" name="Google Shape;384;p9"/>
            <p:cNvSpPr/>
            <p:nvPr/>
          </p:nvSpPr>
          <p:spPr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85" name="Google Shape;385;p9"/>
            <p:cNvSpPr/>
            <p:nvPr/>
          </p:nvSpPr>
          <p:spPr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86" name="Google Shape;386;p9"/>
            <p:cNvSpPr/>
            <p:nvPr/>
          </p:nvSpPr>
          <p:spPr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87" name="Google Shape;387;p9"/>
            <p:cNvSpPr/>
            <p:nvPr/>
          </p:nvSpPr>
          <p:spPr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l" t="t" r="r" b="b"/>
              <a:pathLst>
                <a:path w="40" h="24" extrusionOk="0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88" name="Google Shape;388;p9"/>
            <p:cNvSpPr/>
            <p:nvPr/>
          </p:nvSpPr>
          <p:spPr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l" t="t" r="r" b="b"/>
              <a:pathLst>
                <a:path w="44" h="35" extrusionOk="0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89" name="Google Shape;389;p9"/>
            <p:cNvSpPr/>
            <p:nvPr/>
          </p:nvSpPr>
          <p:spPr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0" name="Google Shape;390;p9"/>
            <p:cNvSpPr/>
            <p:nvPr/>
          </p:nvSpPr>
          <p:spPr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1" name="Google Shape;391;p9"/>
            <p:cNvSpPr/>
            <p:nvPr/>
          </p:nvSpPr>
          <p:spPr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2" name="Google Shape;392;p9"/>
            <p:cNvSpPr/>
            <p:nvPr/>
          </p:nvSpPr>
          <p:spPr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3" name="Google Shape;393;p9"/>
            <p:cNvSpPr/>
            <p:nvPr/>
          </p:nvSpPr>
          <p:spPr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4" name="Google Shape;394;p9"/>
            <p:cNvSpPr/>
            <p:nvPr/>
          </p:nvSpPr>
          <p:spPr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5" name="Google Shape;395;p9"/>
            <p:cNvSpPr/>
            <p:nvPr/>
          </p:nvSpPr>
          <p:spPr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6" name="Google Shape;396;p9"/>
            <p:cNvSpPr/>
            <p:nvPr/>
          </p:nvSpPr>
          <p:spPr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7" name="Google Shape;397;p9"/>
            <p:cNvSpPr/>
            <p:nvPr/>
          </p:nvSpPr>
          <p:spPr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l" t="t" r="r" b="b"/>
              <a:pathLst>
                <a:path w="44" h="26" extrusionOk="0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8" name="Google Shape;398;p9"/>
            <p:cNvSpPr/>
            <p:nvPr/>
          </p:nvSpPr>
          <p:spPr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9" name="Google Shape;399;p9"/>
            <p:cNvSpPr/>
            <p:nvPr/>
          </p:nvSpPr>
          <p:spPr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0" name="Google Shape;400;p9"/>
            <p:cNvSpPr/>
            <p:nvPr/>
          </p:nvSpPr>
          <p:spPr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1" name="Google Shape;401;p9"/>
            <p:cNvSpPr/>
            <p:nvPr/>
          </p:nvSpPr>
          <p:spPr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2" name="Google Shape;402;p9"/>
            <p:cNvSpPr/>
            <p:nvPr/>
          </p:nvSpPr>
          <p:spPr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3" name="Google Shape;403;p9"/>
            <p:cNvSpPr/>
            <p:nvPr/>
          </p:nvSpPr>
          <p:spPr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4" name="Google Shape;404;p9"/>
            <p:cNvSpPr/>
            <p:nvPr/>
          </p:nvSpPr>
          <p:spPr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5" name="Google Shape;405;p9"/>
            <p:cNvSpPr/>
            <p:nvPr/>
          </p:nvSpPr>
          <p:spPr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6" name="Google Shape;406;p9"/>
            <p:cNvSpPr/>
            <p:nvPr/>
          </p:nvSpPr>
          <p:spPr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+ picture ">
  <p:cSld name="Content + picture 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0"/>
          <p:cNvSpPr/>
          <p:nvPr/>
        </p:nvSpPr>
        <p:spPr>
          <a:xfrm>
            <a:off x="0" y="651953"/>
            <a:ext cx="9144000" cy="383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409" name="Google Shape;409;p10"/>
          <p:cNvGrpSpPr/>
          <p:nvPr/>
        </p:nvGrpSpPr>
        <p:grpSpPr>
          <a:xfrm>
            <a:off x="7578891" y="-10393"/>
            <a:ext cx="1166166" cy="5144533"/>
            <a:chOff x="10105189" y="-13857"/>
            <a:chExt cx="1554889" cy="6859377"/>
          </a:xfrm>
        </p:grpSpPr>
        <p:sp>
          <p:nvSpPr>
            <p:cNvPr id="410" name="Google Shape;410;p10"/>
            <p:cNvSpPr/>
            <p:nvPr/>
          </p:nvSpPr>
          <p:spPr>
            <a:xfrm rot="5400000">
              <a:off x="11484646" y="6343529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1" name="Google Shape;411;p10"/>
            <p:cNvSpPr/>
            <p:nvPr/>
          </p:nvSpPr>
          <p:spPr>
            <a:xfrm rot="5400000">
              <a:off x="11457615" y="6497945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2" name="Google Shape;412;p10"/>
            <p:cNvSpPr/>
            <p:nvPr/>
          </p:nvSpPr>
          <p:spPr>
            <a:xfrm rot="5400000">
              <a:off x="11454620" y="5945466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3" name="Google Shape;413;p10"/>
            <p:cNvSpPr/>
            <p:nvPr/>
          </p:nvSpPr>
          <p:spPr>
            <a:xfrm rot="5400000">
              <a:off x="11556696" y="6704033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4" name="Google Shape;414;p10"/>
            <p:cNvSpPr/>
            <p:nvPr/>
          </p:nvSpPr>
          <p:spPr>
            <a:xfrm rot="5400000">
              <a:off x="11431548" y="6097142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5" name="Google Shape;415;p10"/>
            <p:cNvSpPr/>
            <p:nvPr/>
          </p:nvSpPr>
          <p:spPr>
            <a:xfrm rot="5400000">
              <a:off x="11191926" y="6203957"/>
              <a:ext cx="147990" cy="75075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6" name="Google Shape;416;p10"/>
            <p:cNvSpPr/>
            <p:nvPr/>
          </p:nvSpPr>
          <p:spPr>
            <a:xfrm rot="5400000">
              <a:off x="11204298" y="6435002"/>
              <a:ext cx="124063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7" name="Google Shape;417;p10"/>
            <p:cNvSpPr/>
            <p:nvPr/>
          </p:nvSpPr>
          <p:spPr>
            <a:xfrm rot="5400000">
              <a:off x="11198957" y="6672797"/>
              <a:ext cx="124951" cy="66098"/>
            </a:xfrm>
            <a:custGeom>
              <a:avLst/>
              <a:gdLst/>
              <a:ahLst/>
              <a:cxnLst/>
              <a:rect l="l" t="t" r="r" b="b"/>
              <a:pathLst>
                <a:path w="38" h="22" extrusionOk="0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8" name="Google Shape;418;p10"/>
            <p:cNvSpPr/>
            <p:nvPr/>
          </p:nvSpPr>
          <p:spPr>
            <a:xfrm rot="5400000">
              <a:off x="11173416" y="5999371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9" name="Google Shape;419;p10"/>
            <p:cNvSpPr/>
            <p:nvPr/>
          </p:nvSpPr>
          <p:spPr>
            <a:xfrm rot="5400000">
              <a:off x="10919084" y="6131740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0" name="Google Shape;420;p10"/>
            <p:cNvSpPr/>
            <p:nvPr/>
          </p:nvSpPr>
          <p:spPr>
            <a:xfrm rot="5400000">
              <a:off x="10916755" y="6681825"/>
              <a:ext cx="121406" cy="90579"/>
            </a:xfrm>
            <a:custGeom>
              <a:avLst/>
              <a:gdLst/>
              <a:ahLst/>
              <a:cxnLst/>
              <a:rect l="l" t="t" r="r" b="b"/>
              <a:pathLst>
                <a:path w="37" h="30" extrusionOk="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1" name="Google Shape;421;p10"/>
            <p:cNvSpPr/>
            <p:nvPr/>
          </p:nvSpPr>
          <p:spPr>
            <a:xfrm rot="5400000">
              <a:off x="10907510" y="6392991"/>
              <a:ext cx="117860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2" name="Google Shape;422;p10"/>
            <p:cNvSpPr/>
            <p:nvPr/>
          </p:nvSpPr>
          <p:spPr>
            <a:xfrm rot="5400000">
              <a:off x="10651885" y="6069097"/>
              <a:ext cx="157737" cy="81603"/>
            </a:xfrm>
            <a:custGeom>
              <a:avLst/>
              <a:gdLst/>
              <a:ahLst/>
              <a:cxnLst/>
              <a:rect l="l" t="t" r="r" b="b"/>
              <a:pathLst>
                <a:path w="48" h="27" extrusionOk="0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3" name="Google Shape;423;p10"/>
            <p:cNvSpPr/>
            <p:nvPr/>
          </p:nvSpPr>
          <p:spPr>
            <a:xfrm rot="5400000">
              <a:off x="10665559" y="6540784"/>
              <a:ext cx="117860" cy="87315"/>
            </a:xfrm>
            <a:custGeom>
              <a:avLst/>
              <a:gdLst/>
              <a:ahLst/>
              <a:cxnLst/>
              <a:rect l="l" t="t" r="r" b="b"/>
              <a:pathLst>
                <a:path w="36" h="29" extrusionOk="0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4" name="Google Shape;424;p10"/>
            <p:cNvSpPr/>
            <p:nvPr/>
          </p:nvSpPr>
          <p:spPr>
            <a:xfrm rot="5400000">
              <a:off x="10652898" y="6311126"/>
              <a:ext cx="128495" cy="84051"/>
            </a:xfrm>
            <a:custGeom>
              <a:avLst/>
              <a:gdLst/>
              <a:ahLst/>
              <a:cxnLst/>
              <a:rect l="l" t="t" r="r" b="b"/>
              <a:pathLst>
                <a:path w="39" h="28" extrusionOk="0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5" name="Google Shape;425;p10"/>
            <p:cNvSpPr/>
            <p:nvPr/>
          </p:nvSpPr>
          <p:spPr>
            <a:xfrm rot="5400000">
              <a:off x="10626608" y="6667071"/>
              <a:ext cx="163941" cy="163205"/>
            </a:xfrm>
            <a:custGeom>
              <a:avLst/>
              <a:gdLst/>
              <a:ahLst/>
              <a:cxnLst/>
              <a:rect l="l" t="t" r="r" b="b"/>
              <a:pathLst>
                <a:path w="50" h="54" extrusionOk="0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6" name="Google Shape;426;p10"/>
            <p:cNvSpPr/>
            <p:nvPr/>
          </p:nvSpPr>
          <p:spPr>
            <a:xfrm rot="5400000">
              <a:off x="10462341" y="6394037"/>
              <a:ext cx="121406" cy="72626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7" name="Google Shape;427;p10"/>
            <p:cNvSpPr/>
            <p:nvPr/>
          </p:nvSpPr>
          <p:spPr>
            <a:xfrm rot="5400000">
              <a:off x="10441934" y="6124863"/>
              <a:ext cx="138242" cy="78339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8" name="Google Shape;428;p10"/>
            <p:cNvSpPr/>
            <p:nvPr/>
          </p:nvSpPr>
          <p:spPr>
            <a:xfrm rot="5400000">
              <a:off x="10423462" y="6639005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9" name="Google Shape;429;p10"/>
            <p:cNvSpPr/>
            <p:nvPr/>
          </p:nvSpPr>
          <p:spPr>
            <a:xfrm rot="5400000">
              <a:off x="10177488" y="6588213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0" name="Google Shape;430;p10"/>
            <p:cNvSpPr/>
            <p:nvPr/>
          </p:nvSpPr>
          <p:spPr>
            <a:xfrm rot="5400000">
              <a:off x="10150457" y="6742629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1" name="Google Shape;431;p10"/>
            <p:cNvSpPr/>
            <p:nvPr/>
          </p:nvSpPr>
          <p:spPr>
            <a:xfrm rot="5400000">
              <a:off x="10147462" y="6178198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2" name="Google Shape;432;p10"/>
            <p:cNvSpPr/>
            <p:nvPr/>
          </p:nvSpPr>
          <p:spPr>
            <a:xfrm rot="5400000">
              <a:off x="10124390" y="6341826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3" name="Google Shape;433;p10"/>
            <p:cNvSpPr/>
            <p:nvPr/>
          </p:nvSpPr>
          <p:spPr>
            <a:xfrm rot="5400000">
              <a:off x="10175095" y="5993860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4" name="Google Shape;434;p10"/>
            <p:cNvSpPr/>
            <p:nvPr/>
          </p:nvSpPr>
          <p:spPr>
            <a:xfrm rot="5400000">
              <a:off x="11497414" y="470376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5" name="Google Shape;435;p10"/>
            <p:cNvSpPr/>
            <p:nvPr/>
          </p:nvSpPr>
          <p:spPr>
            <a:xfrm rot="5400000">
              <a:off x="11503840" y="667329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6" name="Google Shape;436;p10"/>
            <p:cNvSpPr/>
            <p:nvPr/>
          </p:nvSpPr>
          <p:spPr>
            <a:xfrm rot="5400000">
              <a:off x="11467388" y="60361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7" name="Google Shape;437;p10"/>
            <p:cNvSpPr/>
            <p:nvPr/>
          </p:nvSpPr>
          <p:spPr>
            <a:xfrm rot="5400000">
              <a:off x="11458469" y="863565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8" name="Google Shape;438;p10"/>
            <p:cNvSpPr/>
            <p:nvPr/>
          </p:nvSpPr>
          <p:spPr>
            <a:xfrm rot="5400000">
              <a:off x="11444316" y="223989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9" name="Google Shape;439;p10"/>
            <p:cNvSpPr/>
            <p:nvPr/>
          </p:nvSpPr>
          <p:spPr>
            <a:xfrm rot="5400000">
              <a:off x="11178114" y="330804"/>
              <a:ext cx="147990" cy="75075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0" name="Google Shape;440;p10"/>
            <p:cNvSpPr/>
            <p:nvPr/>
          </p:nvSpPr>
          <p:spPr>
            <a:xfrm rot="5400000">
              <a:off x="11190486" y="561849"/>
              <a:ext cx="124063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1" name="Google Shape;441;p10"/>
            <p:cNvSpPr/>
            <p:nvPr/>
          </p:nvSpPr>
          <p:spPr>
            <a:xfrm rot="5400000">
              <a:off x="11185145" y="721953"/>
              <a:ext cx="124951" cy="66098"/>
            </a:xfrm>
            <a:custGeom>
              <a:avLst/>
              <a:gdLst/>
              <a:ahLst/>
              <a:cxnLst/>
              <a:rect l="l" t="t" r="r" b="b"/>
              <a:pathLst>
                <a:path w="38" h="22" extrusionOk="0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2" name="Google Shape;442;p10"/>
            <p:cNvSpPr/>
            <p:nvPr/>
          </p:nvSpPr>
          <p:spPr>
            <a:xfrm rot="5400000">
              <a:off x="11159604" y="126218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3" name="Google Shape;443;p10"/>
            <p:cNvSpPr/>
            <p:nvPr/>
          </p:nvSpPr>
          <p:spPr>
            <a:xfrm rot="5400000">
              <a:off x="10905272" y="240659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4" name="Google Shape;444;p10"/>
            <p:cNvSpPr/>
            <p:nvPr/>
          </p:nvSpPr>
          <p:spPr>
            <a:xfrm rot="5400000">
              <a:off x="10902943" y="808672"/>
              <a:ext cx="121406" cy="90579"/>
            </a:xfrm>
            <a:custGeom>
              <a:avLst/>
              <a:gdLst/>
              <a:ahLst/>
              <a:cxnLst/>
              <a:rect l="l" t="t" r="r" b="b"/>
              <a:pathLst>
                <a:path w="37" h="30" extrusionOk="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5" name="Google Shape;445;p10"/>
            <p:cNvSpPr/>
            <p:nvPr/>
          </p:nvSpPr>
          <p:spPr>
            <a:xfrm rot="5400000">
              <a:off x="10882996" y="-7175"/>
              <a:ext cx="127608" cy="114243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6" name="Google Shape;446;p10"/>
            <p:cNvSpPr/>
            <p:nvPr/>
          </p:nvSpPr>
          <p:spPr>
            <a:xfrm rot="5400000">
              <a:off x="10893698" y="519838"/>
              <a:ext cx="117860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7" name="Google Shape;447;p10"/>
            <p:cNvSpPr/>
            <p:nvPr/>
          </p:nvSpPr>
          <p:spPr>
            <a:xfrm rot="5400000">
              <a:off x="10637929" y="112644"/>
              <a:ext cx="157737" cy="81603"/>
            </a:xfrm>
            <a:custGeom>
              <a:avLst/>
              <a:gdLst/>
              <a:ahLst/>
              <a:cxnLst/>
              <a:rect l="l" t="t" r="r" b="b"/>
              <a:pathLst>
                <a:path w="48" h="27" extrusionOk="0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8" name="Google Shape;448;p10"/>
            <p:cNvSpPr/>
            <p:nvPr/>
          </p:nvSpPr>
          <p:spPr>
            <a:xfrm rot="5400000">
              <a:off x="10651747" y="667631"/>
              <a:ext cx="117860" cy="87315"/>
            </a:xfrm>
            <a:custGeom>
              <a:avLst/>
              <a:gdLst/>
              <a:ahLst/>
              <a:cxnLst/>
              <a:rect l="l" t="t" r="r" b="b"/>
              <a:pathLst>
                <a:path w="36" h="29" extrusionOk="0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9" name="Google Shape;449;p10"/>
            <p:cNvSpPr/>
            <p:nvPr/>
          </p:nvSpPr>
          <p:spPr>
            <a:xfrm rot="5400000">
              <a:off x="10639086" y="437973"/>
              <a:ext cx="128495" cy="84051"/>
            </a:xfrm>
            <a:custGeom>
              <a:avLst/>
              <a:gdLst/>
              <a:ahLst/>
              <a:cxnLst/>
              <a:rect l="l" t="t" r="r" b="b"/>
              <a:pathLst>
                <a:path w="39" h="28" extrusionOk="0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50" name="Google Shape;450;p10"/>
            <p:cNvSpPr/>
            <p:nvPr/>
          </p:nvSpPr>
          <p:spPr>
            <a:xfrm rot="5400000">
              <a:off x="10587436" y="840570"/>
              <a:ext cx="163941" cy="163205"/>
            </a:xfrm>
            <a:custGeom>
              <a:avLst/>
              <a:gdLst/>
              <a:ahLst/>
              <a:cxnLst/>
              <a:rect l="l" t="t" r="r" b="b"/>
              <a:pathLst>
                <a:path w="50" h="54" extrusionOk="0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51" name="Google Shape;451;p10"/>
            <p:cNvSpPr/>
            <p:nvPr/>
          </p:nvSpPr>
          <p:spPr>
            <a:xfrm rot="5400000">
              <a:off x="10424494" y="51581"/>
              <a:ext cx="138242" cy="88130"/>
            </a:xfrm>
            <a:custGeom>
              <a:avLst/>
              <a:gdLst/>
              <a:ahLst/>
              <a:cxnLst/>
              <a:rect l="l" t="t" r="r" b="b"/>
              <a:pathLst>
                <a:path w="42" h="29" extrusionOk="0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52" name="Google Shape;452;p10"/>
            <p:cNvSpPr/>
            <p:nvPr/>
          </p:nvSpPr>
          <p:spPr>
            <a:xfrm rot="5400000">
              <a:off x="10428424" y="565778"/>
              <a:ext cx="121406" cy="72626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53" name="Google Shape;453;p10"/>
            <p:cNvSpPr/>
            <p:nvPr/>
          </p:nvSpPr>
          <p:spPr>
            <a:xfrm rot="5400000">
              <a:off x="10431838" y="309035"/>
              <a:ext cx="138242" cy="78339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54" name="Google Shape;454;p10"/>
            <p:cNvSpPr/>
            <p:nvPr/>
          </p:nvSpPr>
          <p:spPr>
            <a:xfrm rot="5400000">
              <a:off x="11163668" y="855426"/>
              <a:ext cx="150648" cy="99554"/>
            </a:xfrm>
            <a:custGeom>
              <a:avLst/>
              <a:gdLst/>
              <a:ahLst/>
              <a:cxnLst/>
              <a:rect l="l" t="t" r="r" b="b"/>
              <a:pathLst>
                <a:path w="46" h="33" extrusionOk="0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55" name="Google Shape;455;p10"/>
            <p:cNvSpPr/>
            <p:nvPr/>
          </p:nvSpPr>
          <p:spPr>
            <a:xfrm rot="5400000">
              <a:off x="10389545" y="810746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56" name="Google Shape;456;p10"/>
            <p:cNvSpPr/>
            <p:nvPr/>
          </p:nvSpPr>
          <p:spPr>
            <a:xfrm rot="5400000">
              <a:off x="10429579" y="1052065"/>
              <a:ext cx="9748" cy="5712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57" name="Google Shape;457;p10"/>
            <p:cNvSpPr/>
            <p:nvPr/>
          </p:nvSpPr>
          <p:spPr>
            <a:xfrm rot="5400000">
              <a:off x="10143571" y="759954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58" name="Google Shape;458;p10"/>
            <p:cNvSpPr/>
            <p:nvPr/>
          </p:nvSpPr>
          <p:spPr>
            <a:xfrm rot="5400000">
              <a:off x="10116540" y="914370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59" name="Google Shape;459;p10"/>
            <p:cNvSpPr/>
            <p:nvPr/>
          </p:nvSpPr>
          <p:spPr>
            <a:xfrm rot="5400000">
              <a:off x="10113545" y="349939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60" name="Google Shape;460;p10"/>
            <p:cNvSpPr/>
            <p:nvPr/>
          </p:nvSpPr>
          <p:spPr>
            <a:xfrm rot="5400000">
              <a:off x="10090473" y="513567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61" name="Google Shape;461;p10"/>
            <p:cNvSpPr/>
            <p:nvPr/>
          </p:nvSpPr>
          <p:spPr>
            <a:xfrm rot="5400000">
              <a:off x="10094459" y="118508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462" name="Google Shape;462;p10"/>
          <p:cNvSpPr txBox="1">
            <a:spLocks noGrp="1"/>
          </p:cNvSpPr>
          <p:nvPr>
            <p:ph type="title"/>
          </p:nvPr>
        </p:nvSpPr>
        <p:spPr>
          <a:xfrm>
            <a:off x="3398574" y="752367"/>
            <a:ext cx="4952400" cy="11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10"/>
          <p:cNvSpPr>
            <a:spLocks noGrp="1"/>
          </p:cNvSpPr>
          <p:nvPr>
            <p:ph type="pic" idx="2"/>
          </p:nvPr>
        </p:nvSpPr>
        <p:spPr>
          <a:xfrm>
            <a:off x="-5119" y="-4378"/>
            <a:ext cx="2775000" cy="5148000"/>
          </a:xfrm>
          <a:prstGeom prst="rect">
            <a:avLst/>
          </a:prstGeom>
          <a:noFill/>
          <a:ln>
            <a:noFill/>
          </a:ln>
        </p:spPr>
      </p:sp>
      <p:sp>
        <p:nvSpPr>
          <p:cNvPr id="464" name="Google Shape;464;p10"/>
          <p:cNvSpPr txBox="1">
            <a:spLocks noGrp="1"/>
          </p:cNvSpPr>
          <p:nvPr>
            <p:ph type="body" idx="1"/>
          </p:nvPr>
        </p:nvSpPr>
        <p:spPr>
          <a:xfrm>
            <a:off x="3390384" y="2163071"/>
            <a:ext cx="4952400" cy="21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Avenir"/>
              <a:buNone/>
              <a:defRPr sz="1200"/>
            </a:lvl2pPr>
            <a:lvl3pPr marL="1371600" lvl="2" indent="-29845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900"/>
              <a:buFont typeface="Avenir"/>
              <a:buNone/>
              <a:defRPr sz="900"/>
            </a:lvl4pPr>
            <a:lvl5pPr marL="2286000" lvl="4" indent="-28575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5" name="Google Shape;465;p10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8322338" y="10046"/>
            <a:ext cx="370664" cy="5111117"/>
            <a:chOff x="11096450" y="13395"/>
            <a:chExt cx="494218" cy="6814823"/>
          </a:xfrm>
        </p:grpSpPr>
        <p:sp>
          <p:nvSpPr>
            <p:cNvPr id="7" name="Google Shape;7;p1"/>
            <p:cNvSpPr/>
            <p:nvPr/>
          </p:nvSpPr>
          <p:spPr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" name="Google Shape;8;p1"/>
            <p:cNvSpPr/>
            <p:nvPr/>
          </p:nvSpPr>
          <p:spPr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l" t="t" r="r" b="b"/>
              <a:pathLst>
                <a:path w="42" h="29" extrusionOk="0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l" t="t" r="r" b="b"/>
              <a:pathLst>
                <a:path w="46" h="33" extrusionOk="0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l" t="t" r="r" b="b"/>
              <a:pathLst>
                <a:path w="40" h="31" extrusionOk="0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l" t="t" r="r" b="b"/>
              <a:pathLst>
                <a:path w="37" h="29" extrusionOk="0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" name="Google Shape;39;p1"/>
            <p:cNvSpPr/>
            <p:nvPr/>
          </p:nvSpPr>
          <p:spPr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" name="Google Shape;40;p1"/>
            <p:cNvSpPr/>
            <p:nvPr/>
          </p:nvSpPr>
          <p:spPr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l" t="t" r="r" b="b"/>
              <a:pathLst>
                <a:path w="29" h="23" extrusionOk="0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" name="Google Shape;42;p1"/>
            <p:cNvSpPr/>
            <p:nvPr/>
          </p:nvSpPr>
          <p:spPr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" name="Google Shape;43;p1"/>
            <p:cNvSpPr/>
            <p:nvPr/>
          </p:nvSpPr>
          <p:spPr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l" t="t" r="r" b="b"/>
              <a:pathLst>
                <a:path w="40" h="24" extrusionOk="0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5" name="Google Shape;45;p1"/>
            <p:cNvSpPr/>
            <p:nvPr/>
          </p:nvSpPr>
          <p:spPr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l" t="t" r="r" b="b"/>
              <a:pathLst>
                <a:path w="44" h="35" extrusionOk="0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" name="Google Shape;49;p1"/>
            <p:cNvSpPr/>
            <p:nvPr/>
          </p:nvSpPr>
          <p:spPr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l" t="t" r="r" b="b"/>
              <a:pathLst>
                <a:path w="44" h="26" extrusionOk="0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" name="Google Shape;55;p1"/>
            <p:cNvSpPr/>
            <p:nvPr/>
          </p:nvSpPr>
          <p:spPr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rgbClr val="E0D7D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4" name="Google Shape;64;p1"/>
          <p:cNvSpPr txBox="1">
            <a:spLocks noGrp="1"/>
          </p:cNvSpPr>
          <p:nvPr>
            <p:ph type="title"/>
          </p:nvPr>
        </p:nvSpPr>
        <p:spPr>
          <a:xfrm>
            <a:off x="802386" y="377190"/>
            <a:ext cx="7225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"/>
          <p:cNvSpPr txBox="1">
            <a:spLocks noGrp="1"/>
          </p:cNvSpPr>
          <p:nvPr>
            <p:ph type="body" idx="1"/>
          </p:nvPr>
        </p:nvSpPr>
        <p:spPr>
          <a:xfrm>
            <a:off x="802386" y="1405890"/>
            <a:ext cx="72255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2385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C2B2A7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C2B2A7"/>
              </a:buClr>
              <a:buSzPts val="1400"/>
              <a:buFont typeface="Avenir"/>
              <a:buNone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04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C2B2A7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C2B2A7"/>
              </a:buClr>
              <a:buSzPts val="1100"/>
              <a:buFont typeface="Avenir"/>
              <a:buNone/>
              <a:defRPr sz="11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9845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C2B2A7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66" name="Google Shape;66;p1"/>
          <p:cNvSpPr txBox="1">
            <a:spLocks noGrp="1"/>
          </p:cNvSpPr>
          <p:nvPr>
            <p:ph type="dt" idx="10"/>
          </p:nvPr>
        </p:nvSpPr>
        <p:spPr>
          <a:xfrm>
            <a:off x="130302" y="4786884"/>
            <a:ext cx="213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67" name="Google Shape;67;p1"/>
          <p:cNvSpPr txBox="1">
            <a:spLocks noGrp="1"/>
          </p:cNvSpPr>
          <p:nvPr>
            <p:ph type="ftr" idx="11"/>
          </p:nvPr>
        </p:nvSpPr>
        <p:spPr>
          <a:xfrm rot="5400000">
            <a:off x="-1316171" y="1569978"/>
            <a:ext cx="3118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68" name="Google Shape;68;p1"/>
          <p:cNvSpPr txBox="1">
            <a:spLocks noGrp="1"/>
          </p:cNvSpPr>
          <p:nvPr>
            <p:ph type="sldNum" idx="12"/>
          </p:nvPr>
        </p:nvSpPr>
        <p:spPr>
          <a:xfrm>
            <a:off x="8593439" y="4786884"/>
            <a:ext cx="37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spcBef>
                <a:spcPts val="0"/>
              </a:spcBef>
              <a:buNone/>
              <a:defRPr sz="80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spcBef>
                <a:spcPts val="0"/>
              </a:spcBef>
              <a:buNone/>
              <a:defRPr sz="80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spcBef>
                <a:spcPts val="0"/>
              </a:spcBef>
              <a:buNone/>
              <a:defRPr sz="80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spcBef>
                <a:spcPts val="0"/>
              </a:spcBef>
              <a:buNone/>
              <a:defRPr sz="80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spcBef>
                <a:spcPts val="0"/>
              </a:spcBef>
              <a:buNone/>
              <a:defRPr sz="80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spcBef>
                <a:spcPts val="0"/>
              </a:spcBef>
              <a:buNone/>
              <a:defRPr sz="80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spcBef>
                <a:spcPts val="0"/>
              </a:spcBef>
              <a:buNone/>
              <a:defRPr sz="80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spcBef>
                <a:spcPts val="0"/>
              </a:spcBef>
              <a:buNone/>
              <a:defRPr sz="80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9ekY8EvrZmM?feature=oembed" TargetMode="External"/><Relationship Id="rId5" Type="http://schemas.openxmlformats.org/officeDocument/2006/relationships/hyperlink" Target="https://www.youtube.com/watch?v=9ekY8EvrZmM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dlive.com/?cid=se:b2c_B:mdlive:KW_all_all:GOOG:2025&amp;gclsrc=aw.ds&amp;gad_source=1&amp;gad_campaignid=22398379673&amp;gclid=Cj0KCQjw8p7GBhCjARIsAEhghZ2l3FSBUS5x4MwFSQr4kKgdyAoxfbP7y2LS2pkrkXeTpc09pprqRUgaAokTEALw_wcB" TargetMode="External"/><Relationship Id="rId3" Type="http://schemas.openxmlformats.org/officeDocument/2006/relationships/hyperlink" Target="https://youtu.be/3UmLIkckZqg?feature=shared" TargetMode="External"/><Relationship Id="rId7" Type="http://schemas.openxmlformats.org/officeDocument/2006/relationships/hyperlink" Target="https://www.betterhelp.com/get-started/?go=true&amp;utm_content=133524759310&amp;utm_source=AdWords&amp;utm_medium=Search_PPC_c&amp;utm_term=betterhelp_b&amp;network=g&amp;placement=&amp;target=&amp;matchtype=b&amp;utm_campaign=15234220559&amp;ad_type=text&amp;adposition=&amp;kwd_id=kwd-299033048821&amp;gad_source=1&amp;gad_campaignid=15234220559&amp;gbraid=0AAAAADqBHia-2hRPmL7WAmGK93fHKuHXj&amp;gclid=Cj0KCQjw8p7GBhCjARIsAEhghZ0zR1fPd6OnFNr77d1WCb-GJuZi1UG8bRggI1_VPXLgBAZLdChiU48aAjsCEALw_wcB&amp;not_found=1&amp;gor=star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mayoclinic.org/tests-procedures/stress-management/about/pac-20384898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www.stress.org/" TargetMode="External"/><Relationship Id="rId10" Type="http://schemas.openxmlformats.org/officeDocument/2006/relationships/image" Target="../media/image24.jpg"/><Relationship Id="rId4" Type="http://schemas.openxmlformats.org/officeDocument/2006/relationships/hyperlink" Target="https://www.bing.com/ck/a?!&amp;&amp;p=30cc5062fef3cf0163bd91d6a786bf22c7f5f344d54ed5f09654ab746260ab2cJmltdHM9MTc1NTEyOTYwMA&amp;ptn=3&amp;ver=2&amp;hsh=4&amp;fclid=06e823d1-dcb2-69b3-221a-3168dd6168f1&amp;u=a1aHR0cHM6Ly93d3cuY2RjLmdvdi9tZW50YWwtaGVhbHRoL2xpdmluZy13aXRoL2luZGV4Lmh0bWw&amp;ntb=1" TargetMode="External"/><Relationship Id="rId9" Type="http://schemas.openxmlformats.org/officeDocument/2006/relationships/hyperlink" Target="https://sschc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videos/riverview/relatedvideo?q=box+breathing+relaxation+techniquehow+to+calm+anxiety&amp;qpvt=box+breathing+relaxation+techniquehow+to+calm+anxiety&amp;view=riverview&amp;mmscn=mtsc&amp;mid=239E803326A1B5468D96239E803326A1B54" TargetMode="External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hyperlink" Target="https://www.bing.com/videos/riverview/relatedvideo?&amp;q=rainbow+relaxation&amp;&amp;mid=C3AC7BDABF8227E4F44AC3AC7BDABF8227E4F44A&amp;&amp;FORM=VRDGAR#:~:text=3%3A47-,Rainbow%20Relaxation%3A%20Mindfulness%20for%20Children,-YouTub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jp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Quiet Classroom Music For Children - Calming Sensory Bubbles - Morning music for class">
            <a:hlinkClick r:id="" action="ppaction://media"/>
            <a:extLst>
              <a:ext uri="{FF2B5EF4-FFF2-40B4-BE49-F238E27FC236}">
                <a16:creationId xmlns:a16="http://schemas.microsoft.com/office/drawing/2014/main" id="{DDCC0A9F-8B33-AC6A-DA15-16B841F038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875" y="0"/>
            <a:ext cx="9110663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CB6946-3C4C-CA7F-C61B-326061820EB6}"/>
              </a:ext>
            </a:extLst>
          </p:cNvPr>
          <p:cNvSpPr txBox="1"/>
          <p:nvPr/>
        </p:nvSpPr>
        <p:spPr>
          <a:xfrm>
            <a:off x="4721630" y="4763091"/>
            <a:ext cx="43059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https://www.youtube.com/watch?v=9ekY8EvrZmM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77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s-ES" sz="2777" b="1" dirty="0">
                <a:latin typeface="Times New Roman"/>
                <a:ea typeface="Times New Roman"/>
                <a:cs typeface="Times New Roman"/>
                <a:sym typeface="Times New Roman"/>
              </a:rPr>
              <a:t>Signos y síntomas del agotamiento y la fatiga por compasión</a:t>
            </a:r>
            <a:endParaRPr dirty="0"/>
          </a:p>
        </p:txBody>
      </p:sp>
      <p:sp>
        <p:nvSpPr>
          <p:cNvPr id="924" name="Google Shape;924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909587" cy="3792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s-ES" sz="1600" i="1" dirty="0">
                <a:latin typeface="Times New Roman"/>
                <a:ea typeface="Times New Roman"/>
                <a:cs typeface="Times New Roman"/>
                <a:sym typeface="Times New Roman"/>
              </a:rPr>
              <a:t>El agotamiento y la fatiga por compasión pueden desarrollarse en sus efectos, particularmente en profesiones exigentes, emocionalmente y de alto estrés. Es importante reconocer que las señales de advertencia tempranas son esenciales para prevenir consecuencias a largo plazo para la salud y el desempeño laboral.</a:t>
            </a:r>
          </a:p>
          <a:p>
            <a:pPr marL="285750" indent="-285750">
              <a:lnSpc>
                <a:spcPct val="200000"/>
              </a:lnSpc>
              <a:spcBef>
                <a:spcPts val="0"/>
              </a:spcBef>
            </a:pPr>
            <a:r>
              <a:rPr lang="es-ES" sz="1600" i="1" dirty="0">
                <a:latin typeface="Times New Roman"/>
                <a:ea typeface="Times New Roman"/>
                <a:cs typeface="Times New Roman"/>
                <a:sym typeface="Times New Roman"/>
              </a:rPr>
              <a:t>Síntomas emocionales y físicos comunes:
Agotamiento físico y emocional persistente
Sentimientos de agotamiento y agobio
Capacidad reducida para sentir empatía o compasión por los demás
Dificultad para hacer frente a las responsabilidades cotidianas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lvl="0" algn="ctr">
              <a:buSzPts val="990"/>
            </a:pPr>
            <a:r>
              <a:rPr lang="es-ES" sz="2520" b="1" dirty="0">
                <a:latin typeface="Times New Roman"/>
                <a:ea typeface="Times New Roman"/>
                <a:cs typeface="Times New Roman"/>
                <a:sym typeface="Times New Roman"/>
              </a:rPr>
              <a:t>Actúa hoy, no esperes hasta mañana !!</a:t>
            </a:r>
            <a:endParaRPr sz="252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7" name="Google Shape;937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0" lvl="0" indent="0" algn="ctr">
              <a:buNone/>
            </a:pPr>
            <a:r>
              <a:rPr lang="es-ES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estrés puede afectar a todos los sistemas del cuerpo, cuando los músculos están tensos durante un largo período de tiempo, esto puede desencadenar otras reacciones del cuerpo y promueve trastornos relacionados</a:t>
            </a:r>
            <a: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7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800"/>
              </a:spcBef>
              <a:spcAft>
                <a:spcPts val="0"/>
              </a:spcAft>
              <a:buClr>
                <a:srgbClr val="0000FF"/>
              </a:buClr>
              <a:buSzPts val="1700"/>
              <a:buFont typeface="Times New Roman"/>
              <a:buChar char="●"/>
            </a:pPr>
            <a:r>
              <a:rPr lang="en" sz="17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Dolor de cabeza					</a:t>
            </a:r>
            <a:endParaRPr sz="17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Font typeface="Times New Roman"/>
              <a:buChar char="●"/>
            </a:pPr>
            <a:r>
              <a:rPr lang="en" sz="17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Malestar estomacal</a:t>
            </a:r>
            <a:endParaRPr sz="17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Font typeface="Times New Roman"/>
              <a:buChar char="●"/>
            </a:pPr>
            <a:r>
              <a:rPr lang="en" sz="17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Presion arterial elevada</a:t>
            </a:r>
            <a:endParaRPr sz="17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Font typeface="Times New Roman"/>
              <a:buChar char="●"/>
            </a:pPr>
            <a:r>
              <a:rPr lang="en" sz="17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Problema de dolor en el pecho</a:t>
            </a:r>
            <a:endParaRPr sz="17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Font typeface="Times New Roman"/>
              <a:buChar char="●"/>
            </a:pPr>
            <a:r>
              <a:rPr lang="en" sz="17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Problema para dormir     	</a:t>
            </a:r>
            <a:endParaRPr sz="17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Font typeface="Times New Roman"/>
              <a:buChar char="●"/>
            </a:pPr>
            <a:r>
              <a:rPr lang="en-US" sz="17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Derrame</a:t>
            </a:r>
            <a:r>
              <a:rPr lang="en-US" sz="17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cerebral</a:t>
            </a:r>
            <a:endParaRPr sz="17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8" name="Google Shape;938;p38" descr="File:Face-sick.sv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4325" y="4144025"/>
            <a:ext cx="670474" cy="6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7521" y="2354200"/>
            <a:ext cx="3311800" cy="26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2264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6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6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6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6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6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77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lnSpc>
                <a:spcPct val="200000"/>
              </a:lnSpc>
            </a:pPr>
            <a:r>
              <a:rPr lang="es-ES" sz="2777" b="1" dirty="0">
                <a:latin typeface="Times New Roman"/>
                <a:ea typeface="Times New Roman"/>
                <a:cs typeface="Times New Roman"/>
                <a:sym typeface="Times New Roman"/>
              </a:rPr>
              <a:t>Transición del trabajo a las actividades en el hogar:</a:t>
            </a:r>
            <a:br>
              <a:rPr lang="es-ES" sz="2777" b="1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s-ES" sz="1777" dirty="0">
                <a:latin typeface="Times New Roman"/>
                <a:ea typeface="Times New Roman"/>
                <a:cs typeface="Times New Roman"/>
                <a:sym typeface="Times New Roman"/>
              </a:rPr>
              <a:t>Aplicación cercana relacionada con el trabajo, herramientas de encendido.
Relajante reinicio: una ducha caliente, un breve descanso. 
Escriba sus logros para reconocer sus esfuerzos y cambiar el enfoque hacia el tiempo personal.
Cámbiate de ropa después del trabajo, ponte tu ropa favorita o ponte cómodo.
Dé un paseo corto para crear un límite claro entre el trabajo y la vida personal.
Establezca límites en la revisión de mensajes o tareas después del horario laboral para tener tiempo de inactividad dedicado.
Haga una actividad personal: leer, escribir una nota a alguien especial o estirarse antes de interactuar con la familia.</a:t>
            </a:r>
            <a:endParaRPr sz="2333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lvl="0"/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Establecer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límites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compasión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0" name="Google Shape;950;p40"/>
          <p:cNvSpPr txBox="1">
            <a:spLocks noGrp="1"/>
          </p:cNvSpPr>
          <p:nvPr>
            <p:ph type="body" idx="1"/>
          </p:nvPr>
        </p:nvSpPr>
        <p:spPr>
          <a:xfrm>
            <a:off x="360650" y="1242350"/>
            <a:ext cx="2629500" cy="24009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68575" tIns="34275" rIns="68575" bIns="34275" anchor="t" anchorCtr="0">
            <a:normAutofit fontScale="25000" lnSpcReduction="20000"/>
          </a:bodyPr>
          <a:lstStyle/>
          <a:p>
            <a:pPr marL="0" lvl="0" indent="0">
              <a:buNone/>
            </a:pPr>
            <a:r>
              <a:rPr lang="es-ES" sz="4600" dirty="0">
                <a:latin typeface="Times New Roman"/>
                <a:ea typeface="Times New Roman"/>
                <a:cs typeface="Times New Roman"/>
                <a:sym typeface="Times New Roman"/>
              </a:rPr>
              <a:t>Revisión de políticas 
Restablecer las expectativas
Horas de trabajo vs tiempo libre
Programe descansos intencionalmente
Aclara tu papel
Identifique los factores desencadenantes y planifique en consecuencia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lvl="0"/>
            <a:r>
              <a:rPr lang="en-US" sz="2500" b="1" dirty="0" err="1">
                <a:latin typeface="Times New Roman"/>
                <a:ea typeface="Times New Roman"/>
                <a:cs typeface="Times New Roman"/>
                <a:sym typeface="Times New Roman"/>
              </a:rPr>
              <a:t>Revisión</a:t>
            </a:r>
            <a:r>
              <a:rPr lang="en-US" sz="2500" b="1" dirty="0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500" b="1" dirty="0" err="1">
                <a:latin typeface="Times New Roman"/>
                <a:ea typeface="Times New Roman"/>
                <a:cs typeface="Times New Roman"/>
                <a:sym typeface="Times New Roman"/>
              </a:rPr>
              <a:t>políticas</a:t>
            </a:r>
            <a:endParaRPr sz="25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6" name="Google Shape;956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sz="1600" b="1" dirty="0">
                <a:latin typeface="Times New Roman"/>
                <a:ea typeface="Times New Roman"/>
                <a:cs typeface="Times New Roman"/>
                <a:sym typeface="Times New Roman"/>
              </a:rPr>
              <a:t>Manual para padres</a:t>
            </a:r>
            <a:endParaRPr sz="16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buNone/>
            </a:pPr>
            <a:r>
              <a:rPr lang="es-ES" dirty="0">
                <a:latin typeface="Times New Roman"/>
                <a:ea typeface="Times New Roman"/>
                <a:cs typeface="Times New Roman"/>
                <a:sym typeface="Times New Roman"/>
              </a:rPr>
              <a:t>Un manual completo aclara las expectativas.
Horarios de entrega / recogida
Procedimientos de salud y seguridad
Pautas de disciplina y comportamiento
Métodos de comunicación y actualizaciones
* Comprender los límites de su rol y asegurarse de que las familias sepan qué esperar. 
* Defina dónde termina el comportamiento amistoso y comienza a ser un amigo.
* Los manuales deben actualizarse anualmente y/o si ocurre algún cambio, ponerlos a disposición de todos los padres.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0" name="Picture 2" descr="Policy and Procedures Manual ...">
            <a:extLst>
              <a:ext uri="{FF2B5EF4-FFF2-40B4-BE49-F238E27FC236}">
                <a16:creationId xmlns:a16="http://schemas.microsoft.com/office/drawing/2014/main" id="{77033EEA-73B0-3C4F-F5FC-2DC49722E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248" y="73137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42"/>
          <p:cNvSpPr txBox="1">
            <a:spLocks noGrp="1"/>
          </p:cNvSpPr>
          <p:nvPr>
            <p:ph type="title"/>
          </p:nvPr>
        </p:nvSpPr>
        <p:spPr>
          <a:xfrm>
            <a:off x="76450" y="4664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lvl="0"/>
            <a:r>
              <a:rPr lang="es-ES" sz="2500" b="1" dirty="0">
                <a:latin typeface="Times New Roman"/>
                <a:ea typeface="Times New Roman"/>
                <a:cs typeface="Times New Roman"/>
                <a:sym typeface="Times New Roman"/>
              </a:rPr>
              <a:t>Horas de trabajo vs tiempo libre</a:t>
            </a:r>
            <a:endParaRPr sz="25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2" name="Google Shape;962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1702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Límites de horario y contacto
Establezca una comunicación clara y horarios de oficina para administrar la disponibilidad.
(Ejemplo: </a:t>
            </a:r>
            <a:r>
              <a:rPr lang="es-E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verval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llamada telefónica, mensaje </a:t>
            </a:r>
            <a:r>
              <a:rPr lang="es-E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tx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correo electrónico, reunión). 
Definir el horario de oficina de comunicación (Ejemplo: 6:00 a.m. a 6:00 p.m.
 De lunes a viernes). 
Sea respetuoso con las horas posteriores al trabajo y los fines de semana, a menos que haya una emergencia.
Involucre a las familias, el personal y la comunidad a través de encuestas y reuniones.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lvl="0">
              <a:buSzPts val="990"/>
            </a:pPr>
            <a:r>
              <a:rPr lang="es-ES" sz="2520" b="1" dirty="0">
                <a:latin typeface="Times New Roman"/>
                <a:ea typeface="Times New Roman"/>
                <a:cs typeface="Times New Roman"/>
                <a:sym typeface="Times New Roman"/>
              </a:rPr>
              <a:t>Técnicas para ayudar a aliviar el estrés !!</a:t>
            </a:r>
            <a:endParaRPr sz="252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8" name="Google Shape;968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>
              <a:buNone/>
            </a:pPr>
            <a:r>
              <a:rPr lang="es-E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Todos sufrimos la presión diaria de hacer malabarismos con la familia, el trabajo, los compromisos sociales y las actividades extracurriculares.
Parece que nunca tenemos suficiente tiempo durante el día para hacer todo lo que hay que lograr.
Aprende a priorizar
Organizar
Seguir la rutina</a:t>
            </a:r>
            <a:endParaRPr sz="15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9" name="Google Shape;969;p43" descr="Round red alarm clock ringed at 4:00 | free photos | UIHer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612" y="2992125"/>
            <a:ext cx="1733126" cy="12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43" descr="Sleep Well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1524" y="2648200"/>
            <a:ext cx="2926449" cy="162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lvl="0"/>
            <a:r>
              <a:rPr lang="en-US" sz="2244" b="1" dirty="0" err="1">
                <a:latin typeface="Times New Roman"/>
                <a:ea typeface="Times New Roman"/>
                <a:cs typeface="Times New Roman"/>
                <a:sym typeface="Times New Roman"/>
              </a:rPr>
              <a:t>Cuídate</a:t>
            </a:r>
            <a:r>
              <a:rPr lang="en-US" sz="2244" b="1" dirty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244" b="1" dirty="0" err="1">
                <a:latin typeface="Times New Roman"/>
                <a:ea typeface="Times New Roman"/>
                <a:cs typeface="Times New Roman"/>
                <a:sym typeface="Times New Roman"/>
              </a:rPr>
              <a:t>partir</a:t>
            </a:r>
            <a:r>
              <a:rPr lang="en-US" sz="2244" b="1" dirty="0">
                <a:latin typeface="Times New Roman"/>
                <a:ea typeface="Times New Roman"/>
                <a:cs typeface="Times New Roman"/>
                <a:sym typeface="Times New Roman"/>
              </a:rPr>
              <a:t> de hoy</a:t>
            </a:r>
            <a:r>
              <a:rPr lang="en" b="1" dirty="0"/>
              <a:t>. </a:t>
            </a:r>
            <a:endParaRPr b="1" dirty="0"/>
          </a:p>
        </p:txBody>
      </p:sp>
      <p:sp>
        <p:nvSpPr>
          <p:cNvPr id="976" name="Google Shape;976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14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>
              <a:buNone/>
            </a:pPr>
            <a:r>
              <a:rPr lang="en-US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Ejercicio</a:t>
            </a:r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Meditación</a:t>
            </a:r>
            <a:endParaRPr sz="1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0" lvl="0" indent="45720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Caminando</a:t>
            </a:r>
            <a:endParaRPr sz="1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buNone/>
            </a:pPr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Lectura</a:t>
            </a:r>
            <a:r>
              <a:rPr lang="en" sz="15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-US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Respiración</a:t>
            </a:r>
            <a:endParaRPr sz="1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0400" lvl="0" indent="0">
              <a:buNone/>
            </a:pPr>
            <a:r>
              <a:rPr lang="en" sz="15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Música</a:t>
            </a:r>
            <a:endParaRPr sz="1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04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28800" lvl="0" indent="457200">
              <a:buNone/>
            </a:pPr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Bailar</a:t>
            </a:r>
            <a:endParaRPr sz="15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77" name="Google Shape;977;p44" descr="File:Bathtub Bath Feet Relax.jp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8871" y="1236975"/>
            <a:ext cx="1586776" cy="211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44" descr="Free Images : flower, relax, rest, relaxing, textile, art ..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3875" y="3069500"/>
            <a:ext cx="2165233" cy="14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44" descr="Music Note Silhouette Free Stock Photo - Public Domain Picture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2458" y="1076892"/>
            <a:ext cx="1900501" cy="115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44" descr="Free picture: learning, book, science, study, reading, knowledg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575" y="3685825"/>
            <a:ext cx="1690952" cy="115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39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lvl="0"/>
            <a:r>
              <a:rPr lang="en-US" sz="3194" b="1" dirty="0" err="1">
                <a:latin typeface="Times New Roman"/>
                <a:ea typeface="Times New Roman"/>
                <a:cs typeface="Times New Roman"/>
                <a:sym typeface="Times New Roman"/>
              </a:rPr>
              <a:t>Recursos</a:t>
            </a:r>
            <a:r>
              <a:rPr lang="en-US" sz="3194" b="1" dirty="0">
                <a:latin typeface="Times New Roman"/>
                <a:ea typeface="Times New Roman"/>
                <a:cs typeface="Times New Roman"/>
                <a:sym typeface="Times New Roman"/>
              </a:rPr>
              <a:t> 
</a:t>
            </a:r>
            <a:r>
              <a:rPr lang="en-US" sz="3194" b="1" dirty="0" err="1">
                <a:latin typeface="Times New Roman"/>
                <a:ea typeface="Times New Roman"/>
                <a:cs typeface="Times New Roman"/>
                <a:sym typeface="Times New Roman"/>
              </a:rPr>
              <a:t>Pide</a:t>
            </a:r>
            <a:r>
              <a:rPr lang="en-US" sz="3194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194" b="1" dirty="0" err="1">
                <a:latin typeface="Times New Roman"/>
                <a:ea typeface="Times New Roman"/>
                <a:cs typeface="Times New Roman"/>
                <a:sym typeface="Times New Roman"/>
              </a:rPr>
              <a:t>ayuda</a:t>
            </a:r>
            <a:r>
              <a:rPr lang="en-US" sz="3194" b="1" dirty="0">
                <a:latin typeface="Times New Roman"/>
                <a:ea typeface="Times New Roman"/>
                <a:cs typeface="Times New Roman"/>
                <a:sym typeface="Times New Roman"/>
              </a:rPr>
              <a:t> !!</a:t>
            </a:r>
            <a:endParaRPr sz="2777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6" name="Google Shape;986;p45"/>
          <p:cNvSpPr txBox="1">
            <a:spLocks noGrp="1"/>
          </p:cNvSpPr>
          <p:nvPr>
            <p:ph type="body" idx="1"/>
          </p:nvPr>
        </p:nvSpPr>
        <p:spPr>
          <a:xfrm>
            <a:off x="311700" y="1451125"/>
            <a:ext cx="7960500" cy="34164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t" anchorCtr="0">
            <a:normAutofit fontScale="70000" lnSpcReduction="20000"/>
          </a:bodyPr>
          <a:lstStyle/>
          <a:p>
            <a:pPr marL="0" indent="0">
              <a:buNone/>
            </a:pPr>
            <a:r>
              <a:rPr lang="es-ES" sz="2900" u="sng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Estrés: comprender su impacto en su cuerpo y mente</a:t>
            </a:r>
            <a:r>
              <a:rPr lang="en-US" sz="29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https://youtu.be/3UmLIkckZqg?feature=shared</a:t>
            </a:r>
            <a:endParaRPr lang="en-US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9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Apoyo al estrés y la ansiedad | Apoyo calmante para el estrés</a:t>
            </a:r>
            <a:r>
              <a:rPr lang="en-US" sz="29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CDC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en-US" sz="29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 Institute of Stress</a:t>
            </a:r>
            <a:endParaRPr lang="en-US" sz="29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en-US" sz="29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Mayo Clinic, </a:t>
            </a:r>
            <a:endParaRPr lang="en-US" sz="29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en-US" sz="29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BetterHelp</a:t>
            </a:r>
            <a:endParaRPr lang="en-US" sz="29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en-US" sz="29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MDLIVE</a:t>
            </a:r>
            <a:r>
              <a:rPr lang="en-US" sz="29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en" sz="2900" u="sng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Sixteenth Street</a:t>
            </a:r>
            <a:endParaRPr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94117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87" name="Google Shape;987;p45" descr="AFTC Airmen armed with tools for mental wellness &gt; Air Force ...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45922" y="59604"/>
            <a:ext cx="2087205" cy="15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45" descr="Global web icon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91675" y="4867525"/>
            <a:ext cx="210934" cy="210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Google Shape;995;p46" descr="HD wallpaper: sunset, relaxing, beach, sea, sitting, ocean, people ..."/>
          <p:cNvPicPr preferRelativeResize="0"/>
          <p:nvPr/>
        </p:nvPicPr>
        <p:blipFill rotWithShape="1">
          <a:blip r:embed="rId3">
            <a:alphaModFix/>
          </a:blip>
          <a:srcRect l="566" r="-1719" b="15895"/>
          <a:stretch/>
        </p:blipFill>
        <p:spPr>
          <a:xfrm>
            <a:off x="69925" y="27525"/>
            <a:ext cx="9144001" cy="5088449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lvl="0">
              <a:buSzPts val="990"/>
            </a:pPr>
            <a:r>
              <a:rPr lang="en-US" sz="2520" b="1" dirty="0" err="1">
                <a:latin typeface="Times New Roman"/>
                <a:ea typeface="Times New Roman"/>
                <a:cs typeface="Times New Roman"/>
                <a:sym typeface="Times New Roman"/>
              </a:rPr>
              <a:t>Conclusión</a:t>
            </a:r>
            <a:endParaRPr sz="252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7" name="Google Shape;997;p46"/>
          <p:cNvSpPr txBox="1">
            <a:spLocks noGrp="1"/>
          </p:cNvSpPr>
          <p:nvPr>
            <p:ph type="body" idx="1"/>
          </p:nvPr>
        </p:nvSpPr>
        <p:spPr>
          <a:xfrm>
            <a:off x="251775" y="1112550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>
              <a:buNone/>
            </a:pPr>
            <a:r>
              <a:rPr lang="es-ES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 conclusión, el estrés siempre es nuestro compañero y, a veces, puede ser un desafío controlarlo y encontrar la salida, pero es importante recordar siempre que podemos tomar el control de la situación simplemente encontrando lo que funciona mejor para usted. Sé positivo, confiado, ten fe y cree en ti mismo.  Hoy es el mejor día para encontrar la salida del estrés.  Gracias</a:t>
            </a:r>
            <a:endParaRPr sz="15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28" descr="Photo of a beach with a paddleboarder in the background&#10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02" b="7802"/>
          <a:stretch/>
        </p:blipFill>
        <p:spPr>
          <a:xfrm>
            <a:off x="74404" y="-49919"/>
            <a:ext cx="9141706" cy="5143494"/>
          </a:xfrm>
          <a:prstGeom prst="rect">
            <a:avLst/>
          </a:prstGeom>
          <a:solidFill>
            <a:srgbClr val="9CAFB4"/>
          </a:solidFill>
          <a:ln>
            <a:noFill/>
          </a:ln>
        </p:spPr>
      </p:pic>
      <p:sp>
        <p:nvSpPr>
          <p:cNvPr id="867" name="Google Shape;867;p28"/>
          <p:cNvSpPr txBox="1">
            <a:spLocks noGrp="1"/>
          </p:cNvSpPr>
          <p:nvPr>
            <p:ph type="ctrTitle"/>
          </p:nvPr>
        </p:nvSpPr>
        <p:spPr>
          <a:xfrm>
            <a:off x="730200" y="1170750"/>
            <a:ext cx="7550700" cy="1721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lvl="0">
              <a:buClr>
                <a:schemeClr val="dk1"/>
              </a:buClr>
              <a:buSzPts val="990"/>
            </a:pPr>
            <a:r>
              <a:rPr lang="es-ES" sz="4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Relájese, recargue energías, reviva: cuidado personal para el corazón de ECE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8" name="Google Shape;868;p28"/>
          <p:cNvSpPr txBox="1"/>
          <p:nvPr/>
        </p:nvSpPr>
        <p:spPr>
          <a:xfrm>
            <a:off x="530450" y="3485600"/>
            <a:ext cx="8229600" cy="9971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sz="2200" b="1" dirty="0" err="1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Presentado</a:t>
            </a:r>
            <a:r>
              <a:rPr lang="en-US" sz="22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200" b="1" dirty="0" err="1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por</a:t>
            </a:r>
            <a:r>
              <a:rPr lang="en" sz="22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: Sandra Hernandez</a:t>
            </a:r>
            <a:endParaRPr sz="22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Sweet Home Family Daycare, LLC</a:t>
            </a:r>
            <a:endParaRPr sz="22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(414) 324-7968</a:t>
            </a:r>
            <a:endParaRPr sz="22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47"/>
          <p:cNvSpPr txBox="1"/>
          <p:nvPr/>
        </p:nvSpPr>
        <p:spPr>
          <a:xfrm>
            <a:off x="0" y="164675"/>
            <a:ext cx="8467500" cy="337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19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Recursos: </a:t>
            </a:r>
          </a:p>
          <a:p>
            <a:pPr lvl="0">
              <a:lnSpc>
                <a:spcPct val="115000"/>
              </a:lnSpc>
            </a:pPr>
            <a:r>
              <a:rPr lang="es-ES" sz="19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
Recursos de meditación para aliviar el estrés</a:t>
            </a:r>
            <a:endParaRPr sz="13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Box breathing relaxation technique: how to calm feelings of stress or anxiety: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 dirty="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https://www.bing.com/videos/riverview/relatedvideo?q=box+breathing+relaxation+techniquehow+to+calm+anxiety&amp;qpvt=box+breathing+relaxation+techniquehow+to+calm+anxiety&amp;view=riverview&amp;mmscn=mtsc&amp;mid=239E803326A1B5468D96239E803326A1B54</a:t>
            </a: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lnSpc>
                <a:spcPct val="115000"/>
              </a:lnSpc>
            </a:pPr>
            <a:r>
              <a:rPr lang="en-US" sz="13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Relajación</a:t>
            </a:r>
            <a:r>
              <a:rPr lang="en-US" sz="13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 arco iris:</a:t>
            </a:r>
            <a:r>
              <a:rPr lang="en" sz="12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https://www.bing.com/videos/riverview/relatedvideo?&amp;q=rainbow+relaxation&amp;&amp;mid=C3AC7BDABF8227E4F44AC3AC7BDABF8227E4F44A&amp;&amp;FORM=VRDGAR#:~:text=3%3A47-,Rainbow%20Relaxation%3A%20Mindfulness%20for%20Children,-YouTube</a:t>
            </a:r>
            <a:endParaRPr lang="en" sz="1200" u="sng" dirty="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lnSpc>
                <a:spcPct val="115000"/>
              </a:lnSpc>
            </a:pPr>
            <a:r>
              <a:rPr lang="es-E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Meditación de 5 minutos para la relajación y la energía positiva | Desafío de meditación de 30 días 
Música de meditación profunda de 15 minutos para energía positiva • Relaja la mente, el cuerpo, la paz interior</a:t>
            </a:r>
            <a:endParaRPr sz="1200" b="1" dirty="0">
              <a:solidFill>
                <a:srgbClr val="1111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03" name="Google Shape;1003;p47" descr="Free Images : meditating, peace, health, exercise, meditation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1425" y="3624175"/>
            <a:ext cx="2354099" cy="128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47" descr="Forever blowing bubbles | The 5th Ape | Flickr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3200" y="3592800"/>
            <a:ext cx="1960108" cy="13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47" descr="68 Royalty-Free Smell Photos, minimum size: 5k | PickPik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2450" y="3584988"/>
            <a:ext cx="2050100" cy="1366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743200" lvl="0" indent="45720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400">
                <a:latin typeface="Times New Roman"/>
                <a:ea typeface="Times New Roman"/>
                <a:cs typeface="Times New Roman"/>
                <a:sym typeface="Times New Roman"/>
              </a:rPr>
              <a:t>Thank You</a:t>
            </a:r>
            <a:endParaRPr sz="3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743200" lvl="0" indent="457200" algn="l" rtl="0">
              <a:spcBef>
                <a:spcPts val="800"/>
              </a:spcBef>
              <a:spcAft>
                <a:spcPts val="0"/>
              </a:spcAft>
              <a:buNone/>
            </a:pPr>
            <a:endParaRPr sz="3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743200" lvl="0" indent="45720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11" name="Google Shape;1011;p48" descr="Thank you card with yellow tulips, mimosa branch and macarons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749745">
            <a:off x="1245627" y="622473"/>
            <a:ext cx="6498749" cy="384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F83561-3F97-04DB-31FB-D6DC391B1815}"/>
              </a:ext>
            </a:extLst>
          </p:cNvPr>
          <p:cNvSpPr txBox="1"/>
          <p:nvPr/>
        </p:nvSpPr>
        <p:spPr>
          <a:xfrm rot="20322524">
            <a:off x="2501491" y="1357328"/>
            <a:ext cx="3274537" cy="29238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8800" dirty="0">
                <a:latin typeface="Brush Script MT" panose="03060802040406070304" pitchFamily="66" charset="0"/>
              </a:rPr>
              <a:t>Gracias</a:t>
            </a:r>
          </a:p>
          <a:p>
            <a:endParaRPr lang="es-419" sz="9600" dirty="0">
              <a:latin typeface="Brush Script MT" panose="03060802040406070304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29"/>
          <p:cNvSpPr txBox="1">
            <a:spLocks noGrp="1"/>
          </p:cNvSpPr>
          <p:nvPr>
            <p:ph type="subTitle" idx="1"/>
          </p:nvPr>
        </p:nvSpPr>
        <p:spPr>
          <a:xfrm>
            <a:off x="311700" y="265800"/>
            <a:ext cx="7806600" cy="732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>
              <a:lnSpc>
                <a:spcPct val="80000"/>
              </a:lnSpc>
              <a:buSzPts val="605"/>
            </a:pPr>
            <a:r>
              <a:rPr lang="en-US" sz="3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Manejo</a:t>
            </a:r>
            <a:r>
              <a:rPr lang="en-US" sz="3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 </a:t>
            </a:r>
            <a:r>
              <a:rPr lang="en-US" sz="3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estrés</a:t>
            </a:r>
            <a:r>
              <a:rPr lang="en" sz="214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4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605"/>
              <a:buNone/>
            </a:pPr>
            <a:endParaRPr sz="214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605"/>
              <a:buNone/>
            </a:pPr>
            <a:endParaRPr sz="214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605"/>
              <a:buNone/>
            </a:pPr>
            <a:endParaRPr sz="214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605"/>
              <a:buNone/>
            </a:pPr>
            <a:endParaRPr sz="214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605"/>
              <a:buNone/>
            </a:pPr>
            <a:endParaRPr sz="214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605"/>
              <a:buNone/>
            </a:pPr>
            <a:endParaRPr sz="214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605"/>
              <a:buNone/>
            </a:pPr>
            <a:endParaRPr sz="214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605"/>
              <a:buNone/>
            </a:pPr>
            <a:endParaRPr sz="214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605"/>
              <a:buNone/>
            </a:pPr>
            <a:r>
              <a:rPr lang="en" sz="214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4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605"/>
              <a:buNone/>
            </a:pPr>
            <a:r>
              <a:rPr lang="en" sz="214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</a:t>
            </a:r>
            <a:endParaRPr sz="214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605"/>
              <a:buNone/>
            </a:pPr>
            <a:endParaRPr sz="214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605"/>
              <a:buNone/>
            </a:pPr>
            <a:endParaRPr sz="214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605"/>
              <a:buNone/>
            </a:pPr>
            <a:endParaRPr sz="214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040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605"/>
              <a:buNone/>
            </a:pPr>
            <a:endParaRPr sz="214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74" name="Google Shape;874;p29" descr="Stressed woman on telephone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048" y="1444433"/>
            <a:ext cx="3838403" cy="2524574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75" name="Google Shape;875;p29" descr="Learn To Manage Stress written on paper note (Provided by Getty Images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347" y="1813007"/>
            <a:ext cx="2328801" cy="17045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5FC5DC-919A-C8A8-281B-16894238D12F}"/>
              </a:ext>
            </a:extLst>
          </p:cNvPr>
          <p:cNvSpPr txBox="1"/>
          <p:nvPr/>
        </p:nvSpPr>
        <p:spPr>
          <a:xfrm>
            <a:off x="1298865" y="2332759"/>
            <a:ext cx="1059872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419" b="1" dirty="0">
                <a:solidFill>
                  <a:schemeClr val="tx1"/>
                </a:solidFill>
              </a:rPr>
              <a:t>Aprenda a manejar el estrés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30"/>
          <p:cNvSpPr txBox="1">
            <a:spLocks noGrp="1"/>
          </p:cNvSpPr>
          <p:nvPr>
            <p:ph type="body" idx="1"/>
          </p:nvPr>
        </p:nvSpPr>
        <p:spPr>
          <a:xfrm>
            <a:off x="311700" y="831273"/>
            <a:ext cx="7779300" cy="4053027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es-E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Imagina que tu corazón se acelera, tu estómago se hace un nudo y tus pensamientos están fuera de control solo porque abriste tu correo    electrónico o recibes una llamada inesperada.</a:t>
            </a:r>
            <a:r>
              <a:rPr lang="en" dirty="0"/>
              <a:t>						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/>
              <a:t>	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/>
              <a:t>		</a:t>
            </a:r>
            <a:endParaRPr dirty="0"/>
          </a:p>
        </p:txBody>
      </p:sp>
      <p:pic>
        <p:nvPicPr>
          <p:cNvPr id="881" name="Google Shape;881;p30" descr="Vladimir Putin spoke on the phone with participants in the New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26" y="2483427"/>
            <a:ext cx="2279600" cy="2400872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82" name="Google Shape;882;p30" descr="Shortness of Breath | TMJ &amp; Sleep Therapy Centre of the South Shor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3100" y="2545961"/>
            <a:ext cx="2137526" cy="2400872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83" name="Google Shape;883;p30"/>
          <p:cNvSpPr txBox="1"/>
          <p:nvPr/>
        </p:nvSpPr>
        <p:spPr>
          <a:xfrm>
            <a:off x="1117023" y="192698"/>
            <a:ext cx="7060621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ES" sz="3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Cómo puede aparecer el estrés</a:t>
            </a:r>
          </a:p>
          <a:p>
            <a:pPr lvl="0" algn="ctr"/>
            <a:endParaRPr sz="36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31"/>
          <p:cNvSpPr txBox="1">
            <a:spLocks noGrp="1"/>
          </p:cNvSpPr>
          <p:nvPr>
            <p:ph type="title"/>
          </p:nvPr>
        </p:nvSpPr>
        <p:spPr>
          <a:xfrm>
            <a:off x="217671" y="256013"/>
            <a:ext cx="628958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>
              <a:buSzPts val="990"/>
            </a:pPr>
            <a:r>
              <a:rPr lang="es-E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Identifique qué está causando su estrés</a:t>
            </a:r>
            <a:endParaRPr sz="32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9" name="Google Shape;889;p31"/>
          <p:cNvSpPr txBox="1">
            <a:spLocks noGrp="1"/>
          </p:cNvSpPr>
          <p:nvPr>
            <p:ph type="body" idx="1"/>
          </p:nvPr>
        </p:nvSpPr>
        <p:spPr>
          <a:xfrm>
            <a:off x="217671" y="987775"/>
            <a:ext cx="6015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lvl="0" indent="-342900">
              <a:lnSpc>
                <a:spcPct val="100000"/>
              </a:lnSpc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s-E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Trabajo 
Relación
Salud
Algo más 
Comprender las raíces del problema nos ayudará a abordarlo adecuadamente.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90" name="Google Shape;890;p31" descr="HD wallpaper: love, couple, people, man, relationship, romantic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1675" y="2032425"/>
            <a:ext cx="1481075" cy="167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31" descr="a black and white cat is sitting in front of an apple laptop computer . (Provided by Tenor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1673" y="542363"/>
            <a:ext cx="1481075" cy="149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31" descr="Sick desperate woman has flu. Rhinitis, cold, sickness, allergy concept. Pretty sick woman has runnning nose, rubs nose with handkerchief. Sneezing female. Brunette sneezing in a tissue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1673" y="3703525"/>
            <a:ext cx="1481073" cy="98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32"/>
          <p:cNvSpPr txBox="1">
            <a:spLocks noGrp="1"/>
          </p:cNvSpPr>
          <p:nvPr>
            <p:ph type="body" idx="1"/>
          </p:nvPr>
        </p:nvSpPr>
        <p:spPr>
          <a:xfrm>
            <a:off x="5604025" y="1120800"/>
            <a:ext cx="3315900" cy="231210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68575" tIns="34275" rIns="68575" bIns="34275" anchor="t" anchorCtr="0">
            <a:normAutofit fontScale="25000" lnSpcReduction="20000"/>
          </a:bodyPr>
          <a:lstStyle/>
          <a:p>
            <a:pPr lvl="0" indent="-342900">
              <a:buSzPct val="100000"/>
              <a:buFont typeface="Times New Roman"/>
              <a:buChar char="●"/>
            </a:pPr>
            <a:r>
              <a:rPr lang="es-ES" sz="7200" dirty="0">
                <a:latin typeface="Times New Roman"/>
                <a:ea typeface="Times New Roman"/>
                <a:cs typeface="Times New Roman"/>
                <a:sym typeface="Times New Roman"/>
              </a:rPr>
              <a:t>Finanzas y recursos
Colaboración con los padres
Comportamientos de los niños
Comunicación
Licencias y regulaciones
¿Qué más?</a:t>
            </a:r>
            <a:r>
              <a:rPr lang="en" dirty="0"/>
              <a:t>		</a:t>
            </a:r>
            <a:endParaRPr dirty="0"/>
          </a:p>
        </p:txBody>
      </p:sp>
      <p:sp>
        <p:nvSpPr>
          <p:cNvPr id="898" name="Google Shape;898;p32"/>
          <p:cNvSpPr txBox="1"/>
          <p:nvPr/>
        </p:nvSpPr>
        <p:spPr>
          <a:xfrm>
            <a:off x="200850" y="235525"/>
            <a:ext cx="80898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s-ES" sz="30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Estrés en la educación de la primera infancia</a:t>
            </a:r>
            <a:endParaRPr sz="24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33"/>
          <p:cNvSpPr txBox="1">
            <a:spLocks noGrp="1"/>
          </p:cNvSpPr>
          <p:nvPr>
            <p:ph type="body" idx="1"/>
          </p:nvPr>
        </p:nvSpPr>
        <p:spPr>
          <a:xfrm>
            <a:off x="311700" y="1202925"/>
            <a:ext cx="8520600" cy="3366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25000" lnSpcReduction="20000"/>
          </a:bodyPr>
          <a:lstStyle/>
          <a:p>
            <a:pPr marL="857250" indent="-857250"/>
            <a:r>
              <a:rPr lang="es-ES" sz="6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estrés puede volverse constante y comenzar a sentirse normal. Es como llevar una mochila pesada todos los días, después de un tiempo te olvidas de lo pesada que es hasta que finalmente la dejas y sientes el alivio. 
Abrumado 
Atascado y no sé qué hacer
Situación difícil (Familia, Trabajo)
Circunstancias financieras
Sociedad
Muchos más...</a:t>
            </a:r>
            <a:endParaRPr sz="7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4" name="Google Shape;904;p33"/>
          <p:cNvSpPr txBox="1"/>
          <p:nvPr/>
        </p:nvSpPr>
        <p:spPr>
          <a:xfrm>
            <a:off x="311700" y="257525"/>
            <a:ext cx="7272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s-ES" sz="1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¿Cuándo fue la última vez que pensaste que estabas estresado por una situación y no pudiste explicarla?</a:t>
            </a:r>
            <a:endParaRPr sz="1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05" name="Google Shape;905;p33" descr="a boy standing in front of a wall of crayola crayons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2831" y="2571750"/>
            <a:ext cx="4193026" cy="23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lvl="0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¿Qué es la fatiga por compasión?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1" name="Google Shape;911;p34"/>
          <p:cNvSpPr txBox="1">
            <a:spLocks noGrp="1"/>
          </p:cNvSpPr>
          <p:nvPr>
            <p:ph type="body" idx="1"/>
          </p:nvPr>
        </p:nvSpPr>
        <p:spPr>
          <a:xfrm>
            <a:off x="311700" y="1073600"/>
            <a:ext cx="7122300" cy="3807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>
              <a:lnSpc>
                <a:spcPct val="200000"/>
              </a:lnSpc>
              <a:buNone/>
            </a:pPr>
            <a:r>
              <a:rPr lang="es-ES" sz="1600" b="1" u="sng" dirty="0">
                <a:latin typeface="Times New Roman"/>
                <a:ea typeface="Times New Roman"/>
                <a:cs typeface="Times New Roman"/>
                <a:sym typeface="Times New Roman"/>
              </a:rPr>
              <a:t>Fatiga por compasión
</a:t>
            </a:r>
            <a:r>
              <a:rPr lang="es-ES" sz="1600" dirty="0">
                <a:latin typeface="Times New Roman"/>
                <a:ea typeface="Times New Roman"/>
                <a:cs typeface="Times New Roman"/>
                <a:sym typeface="Times New Roman"/>
              </a:rPr>
              <a:t>Es el agotamiento emocional y físico que puede desarrollarse en los profesionales que están expuestos al sufrimiento, trauma o necesidades emocionales de los demás. 
Puede ser el resultado de un solo incidente intenso o una exposición acumulativa a lo largo del tiempo, especialmente cuando el trabajo emocional es alto y el tiempo de recuperación es limitado.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2" name="Google Shape;912;p34" descr="simplicity, patience, and compassion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85017">
            <a:off x="5716427" y="547229"/>
            <a:ext cx="1901650" cy="129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latin typeface="Times New Roman"/>
                <a:ea typeface="Times New Roman"/>
                <a:cs typeface="Times New Roman"/>
                <a:sym typeface="Times New Roman"/>
              </a:rPr>
              <a:t>Agotado?</a:t>
            </a:r>
            <a:endParaRPr sz="25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8" name="Google Shape;918;p35"/>
          <p:cNvSpPr txBox="1">
            <a:spLocks noGrp="1"/>
          </p:cNvSpPr>
          <p:nvPr>
            <p:ph type="body" idx="1"/>
          </p:nvPr>
        </p:nvSpPr>
        <p:spPr>
          <a:xfrm>
            <a:off x="170383" y="1144162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0" lvl="0" indent="0">
              <a:buNone/>
            </a:pPr>
            <a:r>
              <a:rPr lang="es-ES" sz="1700" dirty="0">
                <a:latin typeface="Times New Roman"/>
                <a:ea typeface="Times New Roman"/>
                <a:cs typeface="Times New Roman"/>
                <a:sym typeface="Times New Roman"/>
              </a:rPr>
              <a:t>Es un estado de agotamiento físico, emocional y mental causado por el estrés laboral prolongado y no controlado. Puede ser el resultado de la exposición crónica a factores estresantes como:
largas horas
Falta de control
carga de trabajo excesiva
expectativas poco claras
Soporte inadecuado 
presión persistente para rendir sin tiempo para recuperarse</a:t>
            </a:r>
            <a:r>
              <a:rPr lang="en" sz="1700" dirty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E838C9C-759E-62BF-239B-21A93431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243" y="2211273"/>
            <a:ext cx="2683775" cy="178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Boho">
      <a:dk1>
        <a:srgbClr val="000000"/>
      </a:dk1>
      <a:lt1>
        <a:srgbClr val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1300</Words>
  <Application>Microsoft Office PowerPoint</Application>
  <PresentationFormat>On-screen Show (16:9)</PresentationFormat>
  <Paragraphs>92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Avenir</vt:lpstr>
      <vt:lpstr>Times New Roman</vt:lpstr>
      <vt:lpstr>Arial</vt:lpstr>
      <vt:lpstr>Brush Script MT</vt:lpstr>
      <vt:lpstr>BohemianVTI</vt:lpstr>
      <vt:lpstr>PowerPoint Presentation</vt:lpstr>
      <vt:lpstr>Relájese, recargue energías, reviva: cuidado personal para el corazón de ECE</vt:lpstr>
      <vt:lpstr>PowerPoint Presentation</vt:lpstr>
      <vt:lpstr>PowerPoint Presentation</vt:lpstr>
      <vt:lpstr>Identifique qué está causando su estrés</vt:lpstr>
      <vt:lpstr>PowerPoint Presentation</vt:lpstr>
      <vt:lpstr>PowerPoint Presentation</vt:lpstr>
      <vt:lpstr>¿Qué es la fatiga por compasión?</vt:lpstr>
      <vt:lpstr>Agotado?</vt:lpstr>
      <vt:lpstr> Signos y síntomas del agotamiento y la fatiga por compasión</vt:lpstr>
      <vt:lpstr>Actúa hoy, no esperes hasta mañana !!</vt:lpstr>
      <vt:lpstr>      Transición del trabajo a las actividades en el hogar: Aplicación cercana relacionada con el trabajo, herramientas de encendido.
Relajante reinicio: una ducha caliente, un breve descanso. 
Escriba sus logros para reconocer sus esfuerzos y cambiar el enfoque hacia el tiempo personal.
Cámbiate de ropa después del trabajo, ponte tu ropa favorita o ponte cómodo.
Dé un paseo corto para crear un límite claro entre el trabajo y la vida personal.
Establezca límites en la revisión de mensajes o tareas después del horario laboral para tener tiempo de inactividad dedicado.
Haga una actividad personal: leer, escribir una nota a alguien especial o estirarse antes de interactuar con la familia.</vt:lpstr>
      <vt:lpstr>Establecer límites con compasión</vt:lpstr>
      <vt:lpstr>Revisión de políticas</vt:lpstr>
      <vt:lpstr>Horas de trabajo vs tiempo libre</vt:lpstr>
      <vt:lpstr>Técnicas para ayudar a aliviar el estrés !!</vt:lpstr>
      <vt:lpstr>Cuídate a partir de hoy. </vt:lpstr>
      <vt:lpstr>Recursos 
Pide ayuda !!</vt:lpstr>
      <vt:lpstr>Conclusión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Sara Daniel</dc:creator>
  <cp:lastModifiedBy>Sara Daniel</cp:lastModifiedBy>
  <cp:revision>5</cp:revision>
  <dcterms:modified xsi:type="dcterms:W3CDTF">2025-09-17T18:22:03Z</dcterms:modified>
</cp:coreProperties>
</file>