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Roboto" panose="020000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1186" y="29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373c8eb404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373c8eb404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374d279ef2a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374d279ef2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374d279ef2a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374d279ef2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3509efbc5b0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3509efbc5b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373c8eb4048_1_4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373c8eb4048_1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373c8eb4048_1_4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373c8eb4048_1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37a1716827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37a1716827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37a1716827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37a1716827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3509efbc5b0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3509efbc5b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Examples of each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3509efbc5b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3509efbc5b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373c8eb4048_1_13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373c8eb4048_1_1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373c8eb4048_4_8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g373c8eb4048_4_8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7" name="Google Shape;867;g373c8eb4048_4_8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3576d81064e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3576d81064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3576d81064e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3576d81064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374d279ef2a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374d279ef2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3509efbc5b0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3509efbc5b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3509efbc5b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3509efbc5b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Journal and write what is causing you stress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373c8eb4048_1_13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373c8eb4048_1_1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3509efbc5b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3509efbc5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373c8eb4048_1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373c8eb4048_1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374d279ef2a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374d279ef2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9"/>
        <p:cNvGrpSpPr/>
        <p:nvPr/>
      </p:nvGrpSpPr>
      <p:grpSpPr>
        <a:xfrm>
          <a:off x="0" y="0"/>
          <a:ext cx="0" cy="0"/>
          <a:chOff x="0" y="0"/>
          <a:chExt cx="0" cy="0"/>
        </a:xfrm>
      </p:grpSpPr>
      <p:sp>
        <p:nvSpPr>
          <p:cNvPr id="70" name="Google Shape;70;p2"/>
          <p:cNvSpPr>
            <a:spLocks noGrp="1"/>
          </p:cNvSpPr>
          <p:nvPr>
            <p:ph type="pic" idx="2"/>
          </p:nvPr>
        </p:nvSpPr>
        <p:spPr>
          <a:xfrm>
            <a:off x="1154" y="6"/>
            <a:ext cx="9141600" cy="5143500"/>
          </a:xfrm>
          <a:prstGeom prst="rect">
            <a:avLst/>
          </a:prstGeom>
          <a:solidFill>
            <a:srgbClr val="9CAFB4"/>
          </a:solidFill>
          <a:ln>
            <a:noFill/>
          </a:ln>
        </p:spPr>
      </p:sp>
      <p:sp>
        <p:nvSpPr>
          <p:cNvPr id="71" name="Google Shape;71;p2"/>
          <p:cNvSpPr txBox="1">
            <a:spLocks noGrp="1"/>
          </p:cNvSpPr>
          <p:nvPr>
            <p:ph type="ctrTitle"/>
          </p:nvPr>
        </p:nvSpPr>
        <p:spPr>
          <a:xfrm>
            <a:off x="1614163" y="2251316"/>
            <a:ext cx="5912400" cy="6408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2"/>
              </a:buClr>
              <a:buSzPts val="3600"/>
              <a:buFont typeface="Arial"/>
              <a:buNone/>
              <a:defRPr sz="3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2"/>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 table">
  <p:cSld name="Content + table">
    <p:spTree>
      <p:nvGrpSpPr>
        <p:cNvPr id="1" name="Shape 468"/>
        <p:cNvGrpSpPr/>
        <p:nvPr/>
      </p:nvGrpSpPr>
      <p:grpSpPr>
        <a:xfrm>
          <a:off x="0" y="0"/>
          <a:ext cx="0" cy="0"/>
          <a:chOff x="0" y="0"/>
          <a:chExt cx="0" cy="0"/>
        </a:xfrm>
      </p:grpSpPr>
      <p:grpSp>
        <p:nvGrpSpPr>
          <p:cNvPr id="469" name="Google Shape;469;p11"/>
          <p:cNvGrpSpPr/>
          <p:nvPr/>
        </p:nvGrpSpPr>
        <p:grpSpPr>
          <a:xfrm>
            <a:off x="8322338" y="10046"/>
            <a:ext cx="370664" cy="5111117"/>
            <a:chOff x="11096450" y="13395"/>
            <a:chExt cx="494218" cy="6814823"/>
          </a:xfrm>
        </p:grpSpPr>
        <p:sp>
          <p:nvSpPr>
            <p:cNvPr id="470" name="Google Shape;470;p11"/>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1" name="Google Shape;471;p11"/>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2" name="Google Shape;472;p11"/>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3" name="Google Shape;473;p11"/>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4" name="Google Shape;474;p11"/>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5" name="Google Shape;475;p11"/>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6" name="Google Shape;476;p11"/>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7" name="Google Shape;477;p11"/>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8" name="Google Shape;478;p11"/>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9" name="Google Shape;479;p11"/>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0" name="Google Shape;480;p11"/>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1" name="Google Shape;481;p11"/>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2" name="Google Shape;482;p11"/>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3" name="Google Shape;483;p11"/>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4" name="Google Shape;484;p11"/>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5" name="Google Shape;485;p11"/>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6" name="Google Shape;486;p11"/>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7" name="Google Shape;487;p11"/>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8" name="Google Shape;488;p11"/>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9" name="Google Shape;489;p11"/>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0" name="Google Shape;490;p11"/>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1" name="Google Shape;491;p11"/>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2" name="Google Shape;492;p11"/>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3" name="Google Shape;493;p11"/>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4" name="Google Shape;494;p11"/>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5" name="Google Shape;495;p11"/>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6" name="Google Shape;496;p11"/>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7" name="Google Shape;497;p11"/>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8" name="Google Shape;498;p11"/>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9" name="Google Shape;499;p11"/>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0" name="Google Shape;500;p11"/>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1" name="Google Shape;501;p11"/>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2" name="Google Shape;502;p11"/>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3" name="Google Shape;503;p11"/>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4" name="Google Shape;504;p11"/>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5" name="Google Shape;505;p11"/>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6" name="Google Shape;506;p11"/>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7" name="Google Shape;507;p11"/>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8" name="Google Shape;508;p11"/>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9" name="Google Shape;509;p11"/>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0" name="Google Shape;510;p11"/>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1" name="Google Shape;511;p11"/>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2" name="Google Shape;512;p11"/>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3" name="Google Shape;513;p11"/>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4" name="Google Shape;514;p11"/>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5" name="Google Shape;515;p11"/>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6" name="Google Shape;516;p11"/>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7" name="Google Shape;517;p11"/>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8" name="Google Shape;518;p11"/>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9" name="Google Shape;519;p11"/>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20" name="Google Shape;520;p11"/>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21" name="Google Shape;521;p11"/>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22" name="Google Shape;522;p11"/>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23" name="Google Shape;523;p11"/>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24" name="Google Shape;524;p11"/>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25" name="Google Shape;525;p11"/>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26" name="Google Shape;526;p11"/>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
        <p:nvSpPr>
          <p:cNvPr id="527" name="Google Shape;527;p11"/>
          <p:cNvSpPr txBox="1">
            <a:spLocks noGrp="1"/>
          </p:cNvSpPr>
          <p:nvPr>
            <p:ph type="title"/>
          </p:nvPr>
        </p:nvSpPr>
        <p:spPr>
          <a:xfrm>
            <a:off x="627286" y="157594"/>
            <a:ext cx="7888200" cy="11067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28" name="Google Shape;528;p11"/>
          <p:cNvSpPr txBox="1">
            <a:spLocks noGrp="1"/>
          </p:cNvSpPr>
          <p:nvPr>
            <p:ph type="body" idx="1"/>
          </p:nvPr>
        </p:nvSpPr>
        <p:spPr>
          <a:xfrm>
            <a:off x="628650" y="1741305"/>
            <a:ext cx="2331600" cy="3053400"/>
          </a:xfrm>
          <a:prstGeom prst="rect">
            <a:avLst/>
          </a:prstGeom>
          <a:noFill/>
          <a:ln>
            <a:noFill/>
          </a:ln>
        </p:spPr>
        <p:txBody>
          <a:bodyPr spcFirstLastPara="1" wrap="square" lIns="68575" tIns="0" rIns="68575" bIns="34275" anchor="t" anchorCtr="0">
            <a:normAutofit/>
          </a:bodyPr>
          <a:lstStyle>
            <a:lvl1pPr marL="457200" lvl="0" indent="-228600" algn="l">
              <a:lnSpc>
                <a:spcPct val="150000"/>
              </a:lnSpc>
              <a:spcBef>
                <a:spcPts val="800"/>
              </a:spcBef>
              <a:spcAft>
                <a:spcPts val="0"/>
              </a:spcAft>
              <a:buSzPts val="1400"/>
              <a:buNone/>
              <a:defRPr sz="1400"/>
            </a:lvl1pPr>
            <a:lvl2pPr marL="914400" lvl="1" indent="-228600" algn="l">
              <a:lnSpc>
                <a:spcPct val="150000"/>
              </a:lnSpc>
              <a:spcBef>
                <a:spcPts val="800"/>
              </a:spcBef>
              <a:spcAft>
                <a:spcPts val="0"/>
              </a:spcAft>
              <a:buSzPts val="1200"/>
              <a:buFont typeface="Avenir"/>
              <a:buNone/>
              <a:defRPr sz="1200"/>
            </a:lvl2pPr>
            <a:lvl3pPr marL="1371600" lvl="2" indent="-298450" algn="l">
              <a:lnSpc>
                <a:spcPct val="150000"/>
              </a:lnSpc>
              <a:spcBef>
                <a:spcPts val="800"/>
              </a:spcBef>
              <a:spcAft>
                <a:spcPts val="0"/>
              </a:spcAft>
              <a:buSzPts val="1100"/>
              <a:buChar char="•"/>
              <a:defRPr sz="1100"/>
            </a:lvl3pPr>
            <a:lvl4pPr marL="1828800" lvl="3" indent="-228600" algn="l">
              <a:lnSpc>
                <a:spcPct val="150000"/>
              </a:lnSpc>
              <a:spcBef>
                <a:spcPts val="800"/>
              </a:spcBef>
              <a:spcAft>
                <a:spcPts val="0"/>
              </a:spcAft>
              <a:buSzPts val="900"/>
              <a:buFont typeface="Avenir"/>
              <a:buNone/>
              <a:defRPr sz="900"/>
            </a:lvl4pPr>
            <a:lvl5pPr marL="2286000" lvl="4" indent="-285750" algn="l">
              <a:lnSpc>
                <a:spcPct val="150000"/>
              </a:lnSpc>
              <a:spcBef>
                <a:spcPts val="800"/>
              </a:spcBef>
              <a:spcAft>
                <a:spcPts val="0"/>
              </a:spcAft>
              <a:buSzPts val="900"/>
              <a:buChar char="•"/>
              <a:defRPr sz="900"/>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29" name="Google Shape;529;p11"/>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0" name="Google Shape;530;p11"/>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1" name="Google Shape;531;p11"/>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3">
  <p:cSld name="Two Content 3">
    <p:spTree>
      <p:nvGrpSpPr>
        <p:cNvPr id="1" name="Shape 532"/>
        <p:cNvGrpSpPr/>
        <p:nvPr/>
      </p:nvGrpSpPr>
      <p:grpSpPr>
        <a:xfrm>
          <a:off x="0" y="0"/>
          <a:ext cx="0" cy="0"/>
          <a:chOff x="0" y="0"/>
          <a:chExt cx="0" cy="0"/>
        </a:xfrm>
      </p:grpSpPr>
      <p:sp>
        <p:nvSpPr>
          <p:cNvPr id="533" name="Google Shape;533;p12"/>
          <p:cNvSpPr txBox="1">
            <a:spLocks noGrp="1"/>
          </p:cNvSpPr>
          <p:nvPr>
            <p:ph type="title"/>
          </p:nvPr>
        </p:nvSpPr>
        <p:spPr>
          <a:xfrm>
            <a:off x="627287" y="174481"/>
            <a:ext cx="7394400" cy="1088100"/>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34" name="Google Shape;534;p12"/>
          <p:cNvSpPr txBox="1">
            <a:spLocks noGrp="1"/>
          </p:cNvSpPr>
          <p:nvPr>
            <p:ph type="body" idx="1"/>
          </p:nvPr>
        </p:nvSpPr>
        <p:spPr>
          <a:xfrm>
            <a:off x="627287" y="1607755"/>
            <a:ext cx="4663800" cy="31791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400"/>
              </a:spcBef>
              <a:spcAft>
                <a:spcPts val="0"/>
              </a:spcAft>
              <a:buSzPts val="1400"/>
              <a:buFont typeface="Arial"/>
              <a:buNone/>
              <a:defRPr sz="1400"/>
            </a:lvl1pPr>
            <a:lvl2pPr marL="914400" lvl="1" indent="-228600" algn="l">
              <a:lnSpc>
                <a:spcPct val="150000"/>
              </a:lnSpc>
              <a:spcBef>
                <a:spcPts val="400"/>
              </a:spcBef>
              <a:spcAft>
                <a:spcPts val="0"/>
              </a:spcAft>
              <a:buSzPts val="1400"/>
              <a:buFont typeface="Arial"/>
              <a:buNone/>
              <a:defRPr sz="1400"/>
            </a:lvl2pPr>
            <a:lvl3pPr marL="1371600" lvl="2" indent="-228600" algn="l">
              <a:lnSpc>
                <a:spcPct val="150000"/>
              </a:lnSpc>
              <a:spcBef>
                <a:spcPts val="400"/>
              </a:spcBef>
              <a:spcAft>
                <a:spcPts val="0"/>
              </a:spcAft>
              <a:buSzPts val="1400"/>
              <a:buNone/>
              <a:defRPr sz="1400"/>
            </a:lvl3pPr>
            <a:lvl4pPr marL="1828800" lvl="3" indent="-228600" algn="l">
              <a:lnSpc>
                <a:spcPct val="150000"/>
              </a:lnSpc>
              <a:spcBef>
                <a:spcPts val="400"/>
              </a:spcBef>
              <a:spcAft>
                <a:spcPts val="0"/>
              </a:spcAft>
              <a:buSzPts val="1400"/>
              <a:buFont typeface="Arial"/>
              <a:buNone/>
              <a:defRPr sz="1400"/>
            </a:lvl4pPr>
            <a:lvl5pPr marL="2286000" lvl="4" indent="-228600" algn="l">
              <a:lnSpc>
                <a:spcPct val="150000"/>
              </a:lnSpc>
              <a:spcBef>
                <a:spcPts val="400"/>
              </a:spcBef>
              <a:spcAft>
                <a:spcPts val="0"/>
              </a:spcAft>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35" name="Google Shape;535;p12"/>
          <p:cNvSpPr txBox="1">
            <a:spLocks noGrp="1"/>
          </p:cNvSpPr>
          <p:nvPr>
            <p:ph type="body" idx="2"/>
          </p:nvPr>
        </p:nvSpPr>
        <p:spPr>
          <a:xfrm>
            <a:off x="5384260" y="1606084"/>
            <a:ext cx="2637600" cy="31791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400"/>
              <a:buFont typeface="Arial"/>
              <a:buNone/>
              <a:defRPr sz="1400"/>
            </a:lvl1pPr>
            <a:lvl2pPr marL="914400" lvl="1" indent="-228600" algn="l">
              <a:lnSpc>
                <a:spcPct val="150000"/>
              </a:lnSpc>
              <a:spcBef>
                <a:spcPts val="800"/>
              </a:spcBef>
              <a:spcAft>
                <a:spcPts val="0"/>
              </a:spcAft>
              <a:buSzPts val="1400"/>
              <a:buFont typeface="Arial"/>
              <a:buNone/>
              <a:defRPr sz="1400"/>
            </a:lvl2pPr>
            <a:lvl3pPr marL="1371600" lvl="2" indent="-228600" algn="l">
              <a:lnSpc>
                <a:spcPct val="150000"/>
              </a:lnSpc>
              <a:spcBef>
                <a:spcPts val="800"/>
              </a:spcBef>
              <a:spcAft>
                <a:spcPts val="0"/>
              </a:spcAft>
              <a:buSzPts val="1400"/>
              <a:buNone/>
              <a:defRPr sz="1400"/>
            </a:lvl3pPr>
            <a:lvl4pPr marL="1828800" lvl="3" indent="-228600" algn="l">
              <a:lnSpc>
                <a:spcPct val="150000"/>
              </a:lnSpc>
              <a:spcBef>
                <a:spcPts val="800"/>
              </a:spcBef>
              <a:spcAft>
                <a:spcPts val="0"/>
              </a:spcAft>
              <a:buSzPts val="1400"/>
              <a:buFont typeface="Arial"/>
              <a:buNone/>
              <a:defRPr sz="1400"/>
            </a:lvl4pPr>
            <a:lvl5pPr marL="2286000" lvl="4" indent="-228600" algn="l">
              <a:lnSpc>
                <a:spcPct val="150000"/>
              </a:lnSpc>
              <a:spcBef>
                <a:spcPts val="800"/>
              </a:spcBef>
              <a:spcAft>
                <a:spcPts val="0"/>
              </a:spcAft>
              <a:buSzPts val="1400"/>
              <a:buNone/>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36" name="Google Shape;536;p12"/>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7" name="Google Shape;537;p12"/>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38" name="Google Shape;538;p12"/>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grpSp>
        <p:nvGrpSpPr>
          <p:cNvPr id="539" name="Google Shape;539;p12"/>
          <p:cNvGrpSpPr/>
          <p:nvPr/>
        </p:nvGrpSpPr>
        <p:grpSpPr>
          <a:xfrm>
            <a:off x="8322338" y="10046"/>
            <a:ext cx="370664" cy="5111117"/>
            <a:chOff x="11096450" y="13395"/>
            <a:chExt cx="494218" cy="6814823"/>
          </a:xfrm>
        </p:grpSpPr>
        <p:sp>
          <p:nvSpPr>
            <p:cNvPr id="540" name="Google Shape;540;p12"/>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1" name="Google Shape;541;p12"/>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2" name="Google Shape;542;p12"/>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3" name="Google Shape;543;p12"/>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4" name="Google Shape;544;p12"/>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5" name="Google Shape;545;p12"/>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6" name="Google Shape;546;p12"/>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7" name="Google Shape;547;p12"/>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8" name="Google Shape;548;p12"/>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9" name="Google Shape;549;p12"/>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0" name="Google Shape;550;p12"/>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1" name="Google Shape;551;p12"/>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2" name="Google Shape;552;p12"/>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3" name="Google Shape;553;p12"/>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4" name="Google Shape;554;p12"/>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5" name="Google Shape;555;p12"/>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6" name="Google Shape;556;p12"/>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7" name="Google Shape;557;p12"/>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8" name="Google Shape;558;p12"/>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9" name="Google Shape;559;p12"/>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0" name="Google Shape;560;p12"/>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1" name="Google Shape;561;p12"/>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2" name="Google Shape;562;p12"/>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3" name="Google Shape;563;p12"/>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4" name="Google Shape;564;p12"/>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5" name="Google Shape;565;p12"/>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6" name="Google Shape;566;p12"/>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7" name="Google Shape;567;p12"/>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8" name="Google Shape;568;p12"/>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9" name="Google Shape;569;p12"/>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0" name="Google Shape;570;p12"/>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1" name="Google Shape;571;p12"/>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2" name="Google Shape;572;p12"/>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3" name="Google Shape;573;p12"/>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4" name="Google Shape;574;p12"/>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5" name="Google Shape;575;p12"/>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6" name="Google Shape;576;p12"/>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7" name="Google Shape;577;p12"/>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8" name="Google Shape;578;p12"/>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9" name="Google Shape;579;p12"/>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0" name="Google Shape;580;p12"/>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1" name="Google Shape;581;p12"/>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2" name="Google Shape;582;p12"/>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3" name="Google Shape;583;p12"/>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4" name="Google Shape;584;p12"/>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5" name="Google Shape;585;p12"/>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6" name="Google Shape;586;p12"/>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7" name="Google Shape;587;p12"/>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8" name="Google Shape;588;p12"/>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9" name="Google Shape;589;p12"/>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90" name="Google Shape;590;p12"/>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91" name="Google Shape;591;p12"/>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92" name="Google Shape;592;p12"/>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93" name="Google Shape;593;p12"/>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94" name="Google Shape;594;p12"/>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95" name="Google Shape;595;p12"/>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96" name="Google Shape;596;p12"/>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597"/>
        <p:cNvGrpSpPr/>
        <p:nvPr/>
      </p:nvGrpSpPr>
      <p:grpSpPr>
        <a:xfrm>
          <a:off x="0" y="0"/>
          <a:ext cx="0" cy="0"/>
          <a:chOff x="0" y="0"/>
          <a:chExt cx="0" cy="0"/>
        </a:xfrm>
      </p:grpSpPr>
      <p:sp>
        <p:nvSpPr>
          <p:cNvPr id="598" name="Google Shape;598;p13"/>
          <p:cNvSpPr txBox="1">
            <a:spLocks noGrp="1"/>
          </p:cNvSpPr>
          <p:nvPr>
            <p:ph type="title"/>
          </p:nvPr>
        </p:nvSpPr>
        <p:spPr>
          <a:xfrm>
            <a:off x="627287" y="267753"/>
            <a:ext cx="7886700" cy="9942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99" name="Google Shape;599;p13"/>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0" name="Google Shape;600;p13"/>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1" name="Google Shape;601;p13"/>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grpSp>
        <p:nvGrpSpPr>
          <p:cNvPr id="602" name="Google Shape;602;p13"/>
          <p:cNvGrpSpPr/>
          <p:nvPr/>
        </p:nvGrpSpPr>
        <p:grpSpPr>
          <a:xfrm>
            <a:off x="8322338" y="10046"/>
            <a:ext cx="370664" cy="5111117"/>
            <a:chOff x="11096450" y="13395"/>
            <a:chExt cx="494218" cy="6814823"/>
          </a:xfrm>
        </p:grpSpPr>
        <p:sp>
          <p:nvSpPr>
            <p:cNvPr id="603" name="Google Shape;603;p13"/>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04" name="Google Shape;604;p13"/>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05" name="Google Shape;605;p13"/>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06" name="Google Shape;606;p13"/>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07" name="Google Shape;607;p13"/>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08" name="Google Shape;608;p13"/>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09" name="Google Shape;609;p13"/>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0" name="Google Shape;610;p13"/>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1" name="Google Shape;611;p13"/>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2" name="Google Shape;612;p13"/>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3" name="Google Shape;613;p13"/>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4" name="Google Shape;614;p13"/>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5" name="Google Shape;615;p13"/>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6" name="Google Shape;616;p13"/>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7" name="Google Shape;617;p13"/>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8" name="Google Shape;618;p13"/>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9" name="Google Shape;619;p13"/>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0" name="Google Shape;620;p13"/>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1" name="Google Shape;621;p13"/>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2" name="Google Shape;622;p13"/>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3" name="Google Shape;623;p13"/>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4" name="Google Shape;624;p13"/>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5" name="Google Shape;625;p13"/>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6" name="Google Shape;626;p13"/>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7" name="Google Shape;627;p13"/>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8" name="Google Shape;628;p13"/>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9" name="Google Shape;629;p13"/>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0" name="Google Shape;630;p13"/>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1" name="Google Shape;631;p13"/>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2" name="Google Shape;632;p13"/>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3" name="Google Shape;633;p13"/>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4" name="Google Shape;634;p13"/>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5" name="Google Shape;635;p13"/>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6" name="Google Shape;636;p13"/>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7" name="Google Shape;637;p13"/>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8" name="Google Shape;638;p13"/>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9" name="Google Shape;639;p13"/>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40" name="Google Shape;640;p13"/>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41" name="Google Shape;641;p13"/>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42" name="Google Shape;642;p13"/>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43" name="Google Shape;643;p13"/>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44" name="Google Shape;644;p13"/>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45" name="Google Shape;645;p13"/>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46" name="Google Shape;646;p13"/>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47" name="Google Shape;647;p13"/>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48" name="Google Shape;648;p13"/>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49" name="Google Shape;649;p13"/>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50" name="Google Shape;650;p13"/>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51" name="Google Shape;651;p13"/>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52" name="Google Shape;652;p13"/>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53" name="Google Shape;653;p13"/>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54" name="Google Shape;654;p13"/>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55" name="Google Shape;655;p13"/>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56" name="Google Shape;656;p13"/>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57" name="Google Shape;657;p13"/>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58" name="Google Shape;658;p13"/>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59" name="Google Shape;659;p13"/>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
        <p:nvSpPr>
          <p:cNvPr id="660" name="Google Shape;660;p13"/>
          <p:cNvSpPr txBox="1">
            <a:spLocks noGrp="1"/>
          </p:cNvSpPr>
          <p:nvPr>
            <p:ph type="body" idx="1"/>
          </p:nvPr>
        </p:nvSpPr>
        <p:spPr>
          <a:xfrm>
            <a:off x="627287" y="1742338"/>
            <a:ext cx="7886700" cy="30501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400"/>
              <a:buNone/>
              <a:defRPr sz="1400"/>
            </a:lvl1pPr>
            <a:lvl2pPr marL="914400" lvl="1" indent="-317500" algn="l">
              <a:lnSpc>
                <a:spcPct val="150000"/>
              </a:lnSpc>
              <a:spcBef>
                <a:spcPts val="800"/>
              </a:spcBef>
              <a:spcAft>
                <a:spcPts val="0"/>
              </a:spcAft>
              <a:buSzPts val="1400"/>
              <a:buFont typeface="Arial"/>
              <a:buChar char="•"/>
              <a:defRPr sz="1400"/>
            </a:lvl2pPr>
            <a:lvl3pPr marL="1371600" lvl="2" indent="-317500" algn="l">
              <a:lnSpc>
                <a:spcPct val="150000"/>
              </a:lnSpc>
              <a:spcBef>
                <a:spcPts val="800"/>
              </a:spcBef>
              <a:spcAft>
                <a:spcPts val="0"/>
              </a:spcAft>
              <a:buSzPts val="1400"/>
              <a:buChar char="•"/>
              <a:defRPr sz="1400"/>
            </a:lvl3pPr>
            <a:lvl4pPr marL="1828800" lvl="3" indent="-228600" algn="l">
              <a:lnSpc>
                <a:spcPct val="150000"/>
              </a:lnSpc>
              <a:spcBef>
                <a:spcPts val="800"/>
              </a:spcBef>
              <a:spcAft>
                <a:spcPts val="0"/>
              </a:spcAft>
              <a:buSzPts val="1400"/>
              <a:buFont typeface="Avenir"/>
              <a:buNone/>
              <a:defRPr sz="1400"/>
            </a:lvl4pPr>
            <a:lvl5pPr marL="2286000" lvl="4" indent="-317500" algn="l">
              <a:lnSpc>
                <a:spcPct val="150000"/>
              </a:lnSpc>
              <a:spcBef>
                <a:spcPts val="800"/>
              </a:spcBef>
              <a:spcAft>
                <a:spcPts val="0"/>
              </a:spcAft>
              <a:buSzPts val="1400"/>
              <a:buChar char="•"/>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661"/>
        <p:cNvGrpSpPr/>
        <p:nvPr/>
      </p:nvGrpSpPr>
      <p:grpSpPr>
        <a:xfrm>
          <a:off x="0" y="0"/>
          <a:ext cx="0" cy="0"/>
          <a:chOff x="0" y="0"/>
          <a:chExt cx="0" cy="0"/>
        </a:xfrm>
      </p:grpSpPr>
      <p:grpSp>
        <p:nvGrpSpPr>
          <p:cNvPr id="662" name="Google Shape;662;p14"/>
          <p:cNvGrpSpPr/>
          <p:nvPr/>
        </p:nvGrpSpPr>
        <p:grpSpPr>
          <a:xfrm>
            <a:off x="8322338" y="10046"/>
            <a:ext cx="370664" cy="5111117"/>
            <a:chOff x="11096450" y="13395"/>
            <a:chExt cx="494218" cy="6814823"/>
          </a:xfrm>
        </p:grpSpPr>
        <p:sp>
          <p:nvSpPr>
            <p:cNvPr id="663" name="Google Shape;663;p14"/>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64" name="Google Shape;664;p14"/>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65" name="Google Shape;665;p14"/>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66" name="Google Shape;666;p14"/>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67" name="Google Shape;667;p14"/>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68" name="Google Shape;668;p14"/>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69" name="Google Shape;669;p14"/>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70" name="Google Shape;670;p14"/>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71" name="Google Shape;671;p14"/>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72" name="Google Shape;672;p14"/>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73" name="Google Shape;673;p14"/>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74" name="Google Shape;674;p14"/>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75" name="Google Shape;675;p14"/>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76" name="Google Shape;676;p14"/>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77" name="Google Shape;677;p14"/>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78" name="Google Shape;678;p14"/>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79" name="Google Shape;679;p14"/>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80" name="Google Shape;680;p14"/>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81" name="Google Shape;681;p14"/>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82" name="Google Shape;682;p14"/>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83" name="Google Shape;683;p14"/>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84" name="Google Shape;684;p14"/>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85" name="Google Shape;685;p14"/>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86" name="Google Shape;686;p14"/>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87" name="Google Shape;687;p14"/>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88" name="Google Shape;688;p14"/>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89" name="Google Shape;689;p14"/>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90" name="Google Shape;690;p14"/>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91" name="Google Shape;691;p14"/>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92" name="Google Shape;692;p14"/>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93" name="Google Shape;693;p14"/>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94" name="Google Shape;694;p14"/>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95" name="Google Shape;695;p14"/>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96" name="Google Shape;696;p14"/>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97" name="Google Shape;697;p14"/>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98" name="Google Shape;698;p14"/>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99" name="Google Shape;699;p14"/>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00" name="Google Shape;700;p14"/>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01" name="Google Shape;701;p14"/>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02" name="Google Shape;702;p14"/>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03" name="Google Shape;703;p14"/>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04" name="Google Shape;704;p14"/>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05" name="Google Shape;705;p14"/>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06" name="Google Shape;706;p14"/>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07" name="Google Shape;707;p14"/>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08" name="Google Shape;708;p14"/>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09" name="Google Shape;709;p14"/>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10" name="Google Shape;710;p14"/>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11" name="Google Shape;711;p14"/>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12" name="Google Shape;712;p14"/>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13" name="Google Shape;713;p14"/>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14" name="Google Shape;714;p14"/>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15" name="Google Shape;715;p14"/>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16" name="Google Shape;716;p14"/>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17" name="Google Shape;717;p14"/>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18" name="Google Shape;718;p14"/>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19" name="Google Shape;719;p14"/>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
        <p:nvSpPr>
          <p:cNvPr id="720" name="Google Shape;720;p14"/>
          <p:cNvSpPr/>
          <p:nvPr/>
        </p:nvSpPr>
        <p:spPr>
          <a:xfrm>
            <a:off x="5693" y="1573306"/>
            <a:ext cx="9131700" cy="29190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21" name="Google Shape;721;p14"/>
          <p:cNvSpPr txBox="1">
            <a:spLocks noGrp="1"/>
          </p:cNvSpPr>
          <p:nvPr>
            <p:ph type="title"/>
          </p:nvPr>
        </p:nvSpPr>
        <p:spPr>
          <a:xfrm>
            <a:off x="666428" y="82772"/>
            <a:ext cx="7370700" cy="1299000"/>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2" name="Google Shape;722;p14"/>
          <p:cNvSpPr txBox="1">
            <a:spLocks noGrp="1"/>
          </p:cNvSpPr>
          <p:nvPr>
            <p:ph type="body" idx="1"/>
          </p:nvPr>
        </p:nvSpPr>
        <p:spPr>
          <a:xfrm>
            <a:off x="655123" y="1663619"/>
            <a:ext cx="3984900" cy="27447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400"/>
              <a:buFont typeface="Arial"/>
              <a:buNone/>
              <a:defRPr sz="1400" b="0"/>
            </a:lvl1pPr>
            <a:lvl2pPr marL="914400" lvl="1" indent="-228600" algn="l">
              <a:lnSpc>
                <a:spcPct val="150000"/>
              </a:lnSpc>
              <a:spcBef>
                <a:spcPts val="400"/>
              </a:spcBef>
              <a:spcAft>
                <a:spcPts val="0"/>
              </a:spcAft>
              <a:buSzPts val="1200"/>
              <a:buFont typeface="Arial"/>
              <a:buNone/>
              <a:defRPr sz="1200" b="0"/>
            </a:lvl2pPr>
            <a:lvl3pPr marL="1371600" lvl="2" indent="-228600" algn="l">
              <a:lnSpc>
                <a:spcPct val="150000"/>
              </a:lnSpc>
              <a:spcBef>
                <a:spcPts val="400"/>
              </a:spcBef>
              <a:spcAft>
                <a:spcPts val="0"/>
              </a:spcAft>
              <a:buSzPts val="1100"/>
              <a:buNone/>
              <a:defRPr sz="1100" b="0"/>
            </a:lvl3pPr>
            <a:lvl4pPr marL="1828800" lvl="3" indent="-228600" algn="l">
              <a:lnSpc>
                <a:spcPct val="150000"/>
              </a:lnSpc>
              <a:spcBef>
                <a:spcPts val="400"/>
              </a:spcBef>
              <a:spcAft>
                <a:spcPts val="0"/>
              </a:spcAft>
              <a:buSzPts val="900"/>
              <a:buFont typeface="Arial"/>
              <a:buNone/>
              <a:defRPr sz="900" b="0"/>
            </a:lvl4pPr>
            <a:lvl5pPr marL="2286000" lvl="4" indent="-228600" algn="l">
              <a:lnSpc>
                <a:spcPct val="150000"/>
              </a:lnSpc>
              <a:spcBef>
                <a:spcPts val="400"/>
              </a:spcBef>
              <a:spcAft>
                <a:spcPts val="0"/>
              </a:spcAft>
              <a:buSzPts val="900"/>
              <a:buNone/>
              <a:defRPr sz="900" b="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23" name="Google Shape;723;p14"/>
          <p:cNvSpPr>
            <a:spLocks noGrp="1"/>
          </p:cNvSpPr>
          <p:nvPr>
            <p:ph type="pic" idx="2"/>
          </p:nvPr>
        </p:nvSpPr>
        <p:spPr>
          <a:xfrm>
            <a:off x="4937522" y="1572816"/>
            <a:ext cx="4206600" cy="2919300"/>
          </a:xfrm>
          <a:prstGeom prst="rect">
            <a:avLst/>
          </a:prstGeom>
          <a:noFill/>
          <a:ln>
            <a:noFill/>
          </a:ln>
        </p:spPr>
      </p:sp>
      <p:sp>
        <p:nvSpPr>
          <p:cNvPr id="724" name="Google Shape;724;p14"/>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5" name="Google Shape;725;p14"/>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6" name="Google Shape;726;p14"/>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27"/>
        <p:cNvGrpSpPr/>
        <p:nvPr/>
      </p:nvGrpSpPr>
      <p:grpSpPr>
        <a:xfrm>
          <a:off x="0" y="0"/>
          <a:ext cx="0" cy="0"/>
          <a:chOff x="0" y="0"/>
          <a:chExt cx="0" cy="0"/>
        </a:xfrm>
      </p:grpSpPr>
      <p:sp>
        <p:nvSpPr>
          <p:cNvPr id="728" name="Google Shape;728;p15"/>
          <p:cNvSpPr txBox="1">
            <a:spLocks noGrp="1"/>
          </p:cNvSpPr>
          <p:nvPr>
            <p:ph type="ctrTitle"/>
          </p:nvPr>
        </p:nvSpPr>
        <p:spPr>
          <a:xfrm>
            <a:off x="1282446" y="740664"/>
            <a:ext cx="6288900" cy="2311200"/>
          </a:xfrm>
          <a:prstGeom prst="rect">
            <a:avLst/>
          </a:prstGeom>
          <a:noFill/>
          <a:ln>
            <a:noFill/>
          </a:ln>
        </p:spPr>
        <p:txBody>
          <a:bodyPr spcFirstLastPara="1" wrap="square" lIns="68575" tIns="34275" rIns="68575" bIns="34275" anchor="b" anchorCtr="0">
            <a:normAutofit/>
          </a:bodyPr>
          <a:lstStyle>
            <a:lvl1pPr lvl="0" algn="ctr">
              <a:lnSpc>
                <a:spcPct val="100000"/>
              </a:lnSpc>
              <a:spcBef>
                <a:spcPts val="0"/>
              </a:spcBef>
              <a:spcAft>
                <a:spcPts val="0"/>
              </a:spcAft>
              <a:buClr>
                <a:schemeClr val="dk2"/>
              </a:buClr>
              <a:buSzPts val="4100"/>
              <a:buFont typeface="Arial"/>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9" name="Google Shape;729;p15"/>
          <p:cNvSpPr txBox="1">
            <a:spLocks noGrp="1"/>
          </p:cNvSpPr>
          <p:nvPr>
            <p:ph type="subTitle" idx="1"/>
          </p:nvPr>
        </p:nvSpPr>
        <p:spPr>
          <a:xfrm>
            <a:off x="2179130" y="3360421"/>
            <a:ext cx="4495500" cy="874800"/>
          </a:xfrm>
          <a:prstGeom prst="rect">
            <a:avLst/>
          </a:prstGeom>
          <a:noFill/>
          <a:ln>
            <a:noFill/>
          </a:ln>
        </p:spPr>
        <p:txBody>
          <a:bodyPr spcFirstLastPara="1" wrap="square" lIns="68575" tIns="34275" rIns="68575" bIns="34275" anchor="t" anchorCtr="0">
            <a:normAutofit/>
          </a:bodyPr>
          <a:lstStyle>
            <a:lvl1pPr lvl="0" algn="ctr">
              <a:lnSpc>
                <a:spcPct val="150000"/>
              </a:lnSpc>
              <a:spcBef>
                <a:spcPts val="800"/>
              </a:spcBef>
              <a:spcAft>
                <a:spcPts val="0"/>
              </a:spcAft>
              <a:buSzPts val="1100"/>
              <a:buNone/>
              <a:defRPr sz="1100" cap="none"/>
            </a:lvl1pPr>
            <a:lvl2pPr lvl="1" algn="ctr">
              <a:lnSpc>
                <a:spcPct val="150000"/>
              </a:lnSpc>
              <a:spcBef>
                <a:spcPts val="400"/>
              </a:spcBef>
              <a:spcAft>
                <a:spcPts val="0"/>
              </a:spcAft>
              <a:buSzPts val="1500"/>
              <a:buFont typeface="Avenir"/>
              <a:buNone/>
              <a:defRPr sz="1500"/>
            </a:lvl2pPr>
            <a:lvl3pPr lvl="2" algn="ctr">
              <a:lnSpc>
                <a:spcPct val="150000"/>
              </a:lnSpc>
              <a:spcBef>
                <a:spcPts val="400"/>
              </a:spcBef>
              <a:spcAft>
                <a:spcPts val="0"/>
              </a:spcAft>
              <a:buSzPts val="1400"/>
              <a:buNone/>
              <a:defRPr sz="1400"/>
            </a:lvl3pPr>
            <a:lvl4pPr lvl="3" algn="ctr">
              <a:lnSpc>
                <a:spcPct val="150000"/>
              </a:lnSpc>
              <a:spcBef>
                <a:spcPts val="400"/>
              </a:spcBef>
              <a:spcAft>
                <a:spcPts val="0"/>
              </a:spcAft>
              <a:buSzPts val="1200"/>
              <a:buFont typeface="Avenir"/>
              <a:buNone/>
              <a:defRPr sz="1200"/>
            </a:lvl4pPr>
            <a:lvl5pPr lvl="4" algn="ctr">
              <a:lnSpc>
                <a:spcPct val="150000"/>
              </a:lnSpc>
              <a:spcBef>
                <a:spcPts val="400"/>
              </a:spcBef>
              <a:spcAft>
                <a:spcPts val="0"/>
              </a:spcAft>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30" name="Google Shape;730;p15"/>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1" name="Google Shape;731;p15"/>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2" name="Google Shape;732;p15"/>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33"/>
        <p:cNvGrpSpPr/>
        <p:nvPr/>
      </p:nvGrpSpPr>
      <p:grpSpPr>
        <a:xfrm>
          <a:off x="0" y="0"/>
          <a:ext cx="0" cy="0"/>
          <a:chOff x="0" y="0"/>
          <a:chExt cx="0" cy="0"/>
        </a:xfrm>
      </p:grpSpPr>
      <p:sp>
        <p:nvSpPr>
          <p:cNvPr id="734" name="Google Shape;734;p16"/>
          <p:cNvSpPr txBox="1">
            <a:spLocks noGrp="1"/>
          </p:cNvSpPr>
          <p:nvPr>
            <p:ph type="title"/>
          </p:nvPr>
        </p:nvSpPr>
        <p:spPr>
          <a:xfrm>
            <a:off x="802386" y="377190"/>
            <a:ext cx="7225500" cy="9942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35" name="Google Shape;735;p16"/>
          <p:cNvSpPr txBox="1">
            <a:spLocks noGrp="1"/>
          </p:cNvSpPr>
          <p:nvPr>
            <p:ph type="body" idx="1"/>
          </p:nvPr>
        </p:nvSpPr>
        <p:spPr>
          <a:xfrm>
            <a:off x="802386" y="1405890"/>
            <a:ext cx="72255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150000"/>
              </a:lnSpc>
              <a:spcBef>
                <a:spcPts val="800"/>
              </a:spcBef>
              <a:spcAft>
                <a:spcPts val="0"/>
              </a:spcAft>
              <a:buSzPts val="1400"/>
              <a:buChar char="•"/>
              <a:defRPr/>
            </a:lvl1pPr>
            <a:lvl2pPr marL="914400" lvl="1" indent="-228600" algn="l">
              <a:lnSpc>
                <a:spcPct val="150000"/>
              </a:lnSpc>
              <a:spcBef>
                <a:spcPts val="400"/>
              </a:spcBef>
              <a:spcAft>
                <a:spcPts val="0"/>
              </a:spcAft>
              <a:buSzPts val="1400"/>
              <a:buNone/>
              <a:defRPr/>
            </a:lvl2pPr>
            <a:lvl3pPr marL="1371600" lvl="2" indent="-317500" algn="l">
              <a:lnSpc>
                <a:spcPct val="150000"/>
              </a:lnSpc>
              <a:spcBef>
                <a:spcPts val="400"/>
              </a:spcBef>
              <a:spcAft>
                <a:spcPts val="0"/>
              </a:spcAft>
              <a:buSzPts val="1400"/>
              <a:buChar char="•"/>
              <a:defRPr/>
            </a:lvl3pPr>
            <a:lvl4pPr marL="1828800" lvl="3" indent="-228600" algn="l">
              <a:lnSpc>
                <a:spcPct val="150000"/>
              </a:lnSpc>
              <a:spcBef>
                <a:spcPts val="400"/>
              </a:spcBef>
              <a:spcAft>
                <a:spcPts val="0"/>
              </a:spcAft>
              <a:buSzPts val="1400"/>
              <a:buNone/>
              <a:defRPr/>
            </a:lvl4pPr>
            <a:lvl5pPr marL="2286000" lvl="4" indent="-317500" algn="l">
              <a:lnSpc>
                <a:spcPct val="15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36" name="Google Shape;736;p16"/>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7" name="Google Shape;737;p16"/>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8" name="Google Shape;738;p16"/>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grpSp>
        <p:nvGrpSpPr>
          <p:cNvPr id="739" name="Google Shape;739;p16"/>
          <p:cNvGrpSpPr/>
          <p:nvPr/>
        </p:nvGrpSpPr>
        <p:grpSpPr>
          <a:xfrm>
            <a:off x="8322338" y="10046"/>
            <a:ext cx="370664" cy="5111117"/>
            <a:chOff x="11096450" y="13395"/>
            <a:chExt cx="494218" cy="6814823"/>
          </a:xfrm>
        </p:grpSpPr>
        <p:sp>
          <p:nvSpPr>
            <p:cNvPr id="740" name="Google Shape;740;p16"/>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41" name="Google Shape;741;p16"/>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42" name="Google Shape;742;p16"/>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43" name="Google Shape;743;p16"/>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44" name="Google Shape;744;p16"/>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45" name="Google Shape;745;p16"/>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46" name="Google Shape;746;p16"/>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47" name="Google Shape;747;p16"/>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48" name="Google Shape;748;p16"/>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49" name="Google Shape;749;p16"/>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50" name="Google Shape;750;p16"/>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51" name="Google Shape;751;p16"/>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52" name="Google Shape;752;p16"/>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53" name="Google Shape;753;p16"/>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54" name="Google Shape;754;p16"/>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55" name="Google Shape;755;p16"/>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56" name="Google Shape;756;p16"/>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57" name="Google Shape;757;p16"/>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58" name="Google Shape;758;p16"/>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59" name="Google Shape;759;p16"/>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60" name="Google Shape;760;p16"/>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61" name="Google Shape;761;p16"/>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62" name="Google Shape;762;p16"/>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63" name="Google Shape;763;p16"/>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64" name="Google Shape;764;p16"/>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65" name="Google Shape;765;p16"/>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66" name="Google Shape;766;p16"/>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67" name="Google Shape;767;p16"/>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68" name="Google Shape;768;p16"/>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69" name="Google Shape;769;p16"/>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70" name="Google Shape;770;p16"/>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71" name="Google Shape;771;p16"/>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72" name="Google Shape;772;p16"/>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73" name="Google Shape;773;p16"/>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74" name="Google Shape;774;p16"/>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75" name="Google Shape;775;p16"/>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76" name="Google Shape;776;p16"/>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77" name="Google Shape;777;p16"/>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78" name="Google Shape;778;p16"/>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79" name="Google Shape;779;p16"/>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80" name="Google Shape;780;p16"/>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81" name="Google Shape;781;p16"/>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82" name="Google Shape;782;p16"/>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83" name="Google Shape;783;p16"/>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84" name="Google Shape;784;p16"/>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85" name="Google Shape;785;p16"/>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86" name="Google Shape;786;p16"/>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87" name="Google Shape;787;p16"/>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88" name="Google Shape;788;p16"/>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89" name="Google Shape;789;p16"/>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90" name="Google Shape;790;p16"/>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91" name="Google Shape;791;p16"/>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92" name="Google Shape;792;p16"/>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93" name="Google Shape;793;p16"/>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94" name="Google Shape;794;p16"/>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95" name="Google Shape;795;p16"/>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796" name="Google Shape;796;p16"/>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97"/>
        <p:cNvGrpSpPr/>
        <p:nvPr/>
      </p:nvGrpSpPr>
      <p:grpSpPr>
        <a:xfrm>
          <a:off x="0" y="0"/>
          <a:ext cx="0" cy="0"/>
          <a:chOff x="0" y="0"/>
          <a:chExt cx="0" cy="0"/>
        </a:xfrm>
      </p:grpSpPr>
      <p:sp>
        <p:nvSpPr>
          <p:cNvPr id="798" name="Google Shape;798;p17"/>
          <p:cNvSpPr txBox="1">
            <a:spLocks noGrp="1"/>
          </p:cNvSpPr>
          <p:nvPr>
            <p:ph type="title"/>
          </p:nvPr>
        </p:nvSpPr>
        <p:spPr>
          <a:xfrm>
            <a:off x="802386" y="1282303"/>
            <a:ext cx="7073100" cy="2139600"/>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dk2"/>
              </a:buClr>
              <a:buSzPts val="4100"/>
              <a:buFont typeface="Arial"/>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99" name="Google Shape;799;p17"/>
          <p:cNvSpPr txBox="1">
            <a:spLocks noGrp="1"/>
          </p:cNvSpPr>
          <p:nvPr>
            <p:ph type="body" idx="1"/>
          </p:nvPr>
        </p:nvSpPr>
        <p:spPr>
          <a:xfrm>
            <a:off x="802386" y="3442097"/>
            <a:ext cx="70731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800"/>
              <a:buNone/>
              <a:defRPr sz="1800">
                <a:solidFill>
                  <a:srgbClr val="888888"/>
                </a:solidFill>
              </a:defRPr>
            </a:lvl1pPr>
            <a:lvl2pPr marL="914400" lvl="1" indent="-228600" algn="l">
              <a:lnSpc>
                <a:spcPct val="150000"/>
              </a:lnSpc>
              <a:spcBef>
                <a:spcPts val="400"/>
              </a:spcBef>
              <a:spcAft>
                <a:spcPts val="0"/>
              </a:spcAft>
              <a:buSzPts val="1500"/>
              <a:buFont typeface="Avenir"/>
              <a:buNone/>
              <a:defRPr sz="1500">
                <a:solidFill>
                  <a:srgbClr val="888888"/>
                </a:solidFill>
              </a:defRPr>
            </a:lvl2pPr>
            <a:lvl3pPr marL="1371600" lvl="2" indent="-228600" algn="l">
              <a:lnSpc>
                <a:spcPct val="150000"/>
              </a:lnSpc>
              <a:spcBef>
                <a:spcPts val="400"/>
              </a:spcBef>
              <a:spcAft>
                <a:spcPts val="0"/>
              </a:spcAft>
              <a:buSzPts val="1400"/>
              <a:buNone/>
              <a:defRPr sz="1400">
                <a:solidFill>
                  <a:srgbClr val="888888"/>
                </a:solidFill>
              </a:defRPr>
            </a:lvl3pPr>
            <a:lvl4pPr marL="1828800" lvl="3" indent="-228600" algn="l">
              <a:lnSpc>
                <a:spcPct val="150000"/>
              </a:lnSpc>
              <a:spcBef>
                <a:spcPts val="400"/>
              </a:spcBef>
              <a:spcAft>
                <a:spcPts val="0"/>
              </a:spcAft>
              <a:buSzPts val="1200"/>
              <a:buFont typeface="Avenir"/>
              <a:buNone/>
              <a:defRPr sz="1200">
                <a:solidFill>
                  <a:srgbClr val="888888"/>
                </a:solidFill>
              </a:defRPr>
            </a:lvl4pPr>
            <a:lvl5pPr marL="2286000" lvl="4" indent="-228600" algn="l">
              <a:lnSpc>
                <a:spcPct val="150000"/>
              </a:lnSpc>
              <a:spcBef>
                <a:spcPts val="400"/>
              </a:spcBef>
              <a:spcAft>
                <a:spcPts val="0"/>
              </a:spcAft>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00" name="Google Shape;800;p17"/>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1" name="Google Shape;801;p17"/>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2" name="Google Shape;802;p17"/>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03"/>
        <p:cNvGrpSpPr/>
        <p:nvPr/>
      </p:nvGrpSpPr>
      <p:grpSpPr>
        <a:xfrm>
          <a:off x="0" y="0"/>
          <a:ext cx="0" cy="0"/>
          <a:chOff x="0" y="0"/>
          <a:chExt cx="0" cy="0"/>
        </a:xfrm>
      </p:grpSpPr>
      <p:sp>
        <p:nvSpPr>
          <p:cNvPr id="804" name="Google Shape;804;p18"/>
          <p:cNvSpPr txBox="1">
            <a:spLocks noGrp="1"/>
          </p:cNvSpPr>
          <p:nvPr>
            <p:ph type="title"/>
          </p:nvPr>
        </p:nvSpPr>
        <p:spPr>
          <a:xfrm>
            <a:off x="802386" y="377190"/>
            <a:ext cx="7225500" cy="9942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5" name="Google Shape;805;p18"/>
          <p:cNvSpPr txBox="1">
            <a:spLocks noGrp="1"/>
          </p:cNvSpPr>
          <p:nvPr>
            <p:ph type="body" idx="1"/>
          </p:nvPr>
        </p:nvSpPr>
        <p:spPr>
          <a:xfrm>
            <a:off x="802386" y="1369219"/>
            <a:ext cx="35130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150000"/>
              </a:lnSpc>
              <a:spcBef>
                <a:spcPts val="800"/>
              </a:spcBef>
              <a:spcAft>
                <a:spcPts val="0"/>
              </a:spcAft>
              <a:buSzPts val="1400"/>
              <a:buChar char="•"/>
              <a:defRPr/>
            </a:lvl1pPr>
            <a:lvl2pPr marL="914400" lvl="1" indent="-228600" algn="l">
              <a:lnSpc>
                <a:spcPct val="150000"/>
              </a:lnSpc>
              <a:spcBef>
                <a:spcPts val="400"/>
              </a:spcBef>
              <a:spcAft>
                <a:spcPts val="0"/>
              </a:spcAft>
              <a:buSzPts val="1400"/>
              <a:buNone/>
              <a:defRPr/>
            </a:lvl2pPr>
            <a:lvl3pPr marL="1371600" lvl="2" indent="-317500" algn="l">
              <a:lnSpc>
                <a:spcPct val="150000"/>
              </a:lnSpc>
              <a:spcBef>
                <a:spcPts val="400"/>
              </a:spcBef>
              <a:spcAft>
                <a:spcPts val="0"/>
              </a:spcAft>
              <a:buSzPts val="1400"/>
              <a:buChar char="•"/>
              <a:defRPr/>
            </a:lvl3pPr>
            <a:lvl4pPr marL="1828800" lvl="3" indent="-228600" algn="l">
              <a:lnSpc>
                <a:spcPct val="150000"/>
              </a:lnSpc>
              <a:spcBef>
                <a:spcPts val="400"/>
              </a:spcBef>
              <a:spcAft>
                <a:spcPts val="0"/>
              </a:spcAft>
              <a:buSzPts val="1400"/>
              <a:buNone/>
              <a:defRPr/>
            </a:lvl4pPr>
            <a:lvl5pPr marL="2286000" lvl="4" indent="-317500" algn="l">
              <a:lnSpc>
                <a:spcPct val="15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06" name="Google Shape;806;p18"/>
          <p:cNvSpPr txBox="1">
            <a:spLocks noGrp="1"/>
          </p:cNvSpPr>
          <p:nvPr>
            <p:ph type="body" idx="2"/>
          </p:nvPr>
        </p:nvSpPr>
        <p:spPr>
          <a:xfrm>
            <a:off x="4514852" y="1369219"/>
            <a:ext cx="35130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150000"/>
              </a:lnSpc>
              <a:spcBef>
                <a:spcPts val="800"/>
              </a:spcBef>
              <a:spcAft>
                <a:spcPts val="0"/>
              </a:spcAft>
              <a:buSzPts val="1400"/>
              <a:buChar char="•"/>
              <a:defRPr/>
            </a:lvl1pPr>
            <a:lvl2pPr marL="914400" lvl="1" indent="-228600" algn="l">
              <a:lnSpc>
                <a:spcPct val="150000"/>
              </a:lnSpc>
              <a:spcBef>
                <a:spcPts val="400"/>
              </a:spcBef>
              <a:spcAft>
                <a:spcPts val="0"/>
              </a:spcAft>
              <a:buSzPts val="1400"/>
              <a:buNone/>
              <a:defRPr/>
            </a:lvl2pPr>
            <a:lvl3pPr marL="1371600" lvl="2" indent="-317500" algn="l">
              <a:lnSpc>
                <a:spcPct val="150000"/>
              </a:lnSpc>
              <a:spcBef>
                <a:spcPts val="400"/>
              </a:spcBef>
              <a:spcAft>
                <a:spcPts val="0"/>
              </a:spcAft>
              <a:buSzPts val="1400"/>
              <a:buChar char="•"/>
              <a:defRPr/>
            </a:lvl3pPr>
            <a:lvl4pPr marL="1828800" lvl="3" indent="-228600" algn="l">
              <a:lnSpc>
                <a:spcPct val="150000"/>
              </a:lnSpc>
              <a:spcBef>
                <a:spcPts val="400"/>
              </a:spcBef>
              <a:spcAft>
                <a:spcPts val="0"/>
              </a:spcAft>
              <a:buSzPts val="1400"/>
              <a:buNone/>
              <a:defRPr/>
            </a:lvl4pPr>
            <a:lvl5pPr marL="2286000" lvl="4" indent="-317500" algn="l">
              <a:lnSpc>
                <a:spcPct val="15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07" name="Google Shape;807;p18"/>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8" name="Google Shape;808;p18"/>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9" name="Google Shape;809;p18"/>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0"/>
        <p:cNvGrpSpPr/>
        <p:nvPr/>
      </p:nvGrpSpPr>
      <p:grpSpPr>
        <a:xfrm>
          <a:off x="0" y="0"/>
          <a:ext cx="0" cy="0"/>
          <a:chOff x="0" y="0"/>
          <a:chExt cx="0" cy="0"/>
        </a:xfrm>
      </p:grpSpPr>
      <p:sp>
        <p:nvSpPr>
          <p:cNvPr id="811" name="Google Shape;811;p19"/>
          <p:cNvSpPr txBox="1">
            <a:spLocks noGrp="1"/>
          </p:cNvSpPr>
          <p:nvPr>
            <p:ph type="title"/>
          </p:nvPr>
        </p:nvSpPr>
        <p:spPr>
          <a:xfrm>
            <a:off x="629841" y="273844"/>
            <a:ext cx="7425000" cy="9942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12" name="Google Shape;812;p19"/>
          <p:cNvSpPr txBox="1">
            <a:spLocks noGrp="1"/>
          </p:cNvSpPr>
          <p:nvPr>
            <p:ph type="body" idx="1"/>
          </p:nvPr>
        </p:nvSpPr>
        <p:spPr>
          <a:xfrm>
            <a:off x="629842" y="1260872"/>
            <a:ext cx="3654000" cy="618000"/>
          </a:xfrm>
          <a:prstGeom prst="rect">
            <a:avLst/>
          </a:prstGeom>
          <a:noFill/>
          <a:ln>
            <a:noFill/>
          </a:ln>
        </p:spPr>
        <p:txBody>
          <a:bodyPr spcFirstLastPara="1" wrap="square" lIns="68575" tIns="34275" rIns="68575" bIns="34275" anchor="b" anchorCtr="0">
            <a:noAutofit/>
          </a:bodyPr>
          <a:lstStyle>
            <a:lvl1pPr marL="457200" lvl="0" indent="-228600" algn="l">
              <a:lnSpc>
                <a:spcPct val="150000"/>
              </a:lnSpc>
              <a:spcBef>
                <a:spcPts val="800"/>
              </a:spcBef>
              <a:spcAft>
                <a:spcPts val="0"/>
              </a:spcAft>
              <a:buSzPts val="1200"/>
              <a:buNone/>
              <a:defRPr sz="1200" b="1" cap="none"/>
            </a:lvl1pPr>
            <a:lvl2pPr marL="914400" lvl="1" indent="-228600" algn="l">
              <a:lnSpc>
                <a:spcPct val="150000"/>
              </a:lnSpc>
              <a:spcBef>
                <a:spcPts val="400"/>
              </a:spcBef>
              <a:spcAft>
                <a:spcPts val="0"/>
              </a:spcAft>
              <a:buSzPts val="1500"/>
              <a:buFont typeface="Avenir"/>
              <a:buNone/>
              <a:defRPr sz="1500" b="1"/>
            </a:lvl2pPr>
            <a:lvl3pPr marL="1371600" lvl="2" indent="-228600" algn="l">
              <a:lnSpc>
                <a:spcPct val="150000"/>
              </a:lnSpc>
              <a:spcBef>
                <a:spcPts val="400"/>
              </a:spcBef>
              <a:spcAft>
                <a:spcPts val="0"/>
              </a:spcAft>
              <a:buSzPts val="1400"/>
              <a:buNone/>
              <a:defRPr sz="1400" b="1"/>
            </a:lvl3pPr>
            <a:lvl4pPr marL="1828800" lvl="3" indent="-228600" algn="l">
              <a:lnSpc>
                <a:spcPct val="150000"/>
              </a:lnSpc>
              <a:spcBef>
                <a:spcPts val="400"/>
              </a:spcBef>
              <a:spcAft>
                <a:spcPts val="0"/>
              </a:spcAft>
              <a:buSzPts val="1200"/>
              <a:buFont typeface="Avenir"/>
              <a:buNone/>
              <a:defRPr sz="1200" b="1"/>
            </a:lvl4pPr>
            <a:lvl5pPr marL="2286000" lvl="4" indent="-228600" algn="l">
              <a:lnSpc>
                <a:spcPct val="15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13" name="Google Shape;813;p19"/>
          <p:cNvSpPr txBox="1">
            <a:spLocks noGrp="1"/>
          </p:cNvSpPr>
          <p:nvPr>
            <p:ph type="body" idx="2"/>
          </p:nvPr>
        </p:nvSpPr>
        <p:spPr>
          <a:xfrm>
            <a:off x="629840" y="1882974"/>
            <a:ext cx="3654000" cy="2763300"/>
          </a:xfrm>
          <a:prstGeom prst="rect">
            <a:avLst/>
          </a:prstGeom>
          <a:noFill/>
          <a:ln>
            <a:noFill/>
          </a:ln>
        </p:spPr>
        <p:txBody>
          <a:bodyPr spcFirstLastPara="1" wrap="square" lIns="68575" tIns="34275" rIns="68575" bIns="34275" anchor="t" anchorCtr="0">
            <a:normAutofit/>
          </a:bodyPr>
          <a:lstStyle>
            <a:lvl1pPr marL="457200" lvl="0" indent="-317500" algn="l">
              <a:lnSpc>
                <a:spcPct val="150000"/>
              </a:lnSpc>
              <a:spcBef>
                <a:spcPts val="800"/>
              </a:spcBef>
              <a:spcAft>
                <a:spcPts val="0"/>
              </a:spcAft>
              <a:buSzPts val="1400"/>
              <a:buChar char="•"/>
              <a:defRPr/>
            </a:lvl1pPr>
            <a:lvl2pPr marL="914400" lvl="1" indent="-228600" algn="l">
              <a:lnSpc>
                <a:spcPct val="150000"/>
              </a:lnSpc>
              <a:spcBef>
                <a:spcPts val="400"/>
              </a:spcBef>
              <a:spcAft>
                <a:spcPts val="0"/>
              </a:spcAft>
              <a:buSzPts val="1400"/>
              <a:buFont typeface="Avenir"/>
              <a:buNone/>
              <a:defRPr b="1"/>
            </a:lvl2pPr>
            <a:lvl3pPr marL="1371600" lvl="2" indent="-304800" algn="l">
              <a:lnSpc>
                <a:spcPct val="150000"/>
              </a:lnSpc>
              <a:spcBef>
                <a:spcPts val="400"/>
              </a:spcBef>
              <a:spcAft>
                <a:spcPts val="0"/>
              </a:spcAft>
              <a:buSzPts val="1200"/>
              <a:buChar char="•"/>
              <a:defRPr b="0"/>
            </a:lvl3pPr>
            <a:lvl4pPr marL="1828800" lvl="3" indent="-228600" algn="l">
              <a:lnSpc>
                <a:spcPct val="150000"/>
              </a:lnSpc>
              <a:spcBef>
                <a:spcPts val="400"/>
              </a:spcBef>
              <a:spcAft>
                <a:spcPts val="0"/>
              </a:spcAft>
              <a:buSzPts val="1400"/>
              <a:buNone/>
              <a:defRPr/>
            </a:lvl4pPr>
            <a:lvl5pPr marL="2286000" lvl="4" indent="-317500" algn="l">
              <a:lnSpc>
                <a:spcPct val="15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4" name="Google Shape;814;p19"/>
          <p:cNvSpPr txBox="1">
            <a:spLocks noGrp="1"/>
          </p:cNvSpPr>
          <p:nvPr>
            <p:ph type="body" idx="3"/>
          </p:nvPr>
        </p:nvSpPr>
        <p:spPr>
          <a:xfrm>
            <a:off x="4417357" y="1260872"/>
            <a:ext cx="3637500" cy="618000"/>
          </a:xfrm>
          <a:prstGeom prst="rect">
            <a:avLst/>
          </a:prstGeom>
          <a:noFill/>
          <a:ln>
            <a:noFill/>
          </a:ln>
        </p:spPr>
        <p:txBody>
          <a:bodyPr spcFirstLastPara="1" wrap="square" lIns="68575" tIns="34275" rIns="68575" bIns="34275" anchor="b" anchorCtr="0">
            <a:noAutofit/>
          </a:bodyPr>
          <a:lstStyle>
            <a:lvl1pPr marL="457200" lvl="0" indent="-228600" algn="l">
              <a:lnSpc>
                <a:spcPct val="150000"/>
              </a:lnSpc>
              <a:spcBef>
                <a:spcPts val="800"/>
              </a:spcBef>
              <a:spcAft>
                <a:spcPts val="0"/>
              </a:spcAft>
              <a:buSzPts val="1200"/>
              <a:buNone/>
              <a:defRPr sz="1200" b="1" cap="none"/>
            </a:lvl1pPr>
            <a:lvl2pPr marL="914400" lvl="1" indent="-228600" algn="l">
              <a:lnSpc>
                <a:spcPct val="150000"/>
              </a:lnSpc>
              <a:spcBef>
                <a:spcPts val="400"/>
              </a:spcBef>
              <a:spcAft>
                <a:spcPts val="0"/>
              </a:spcAft>
              <a:buSzPts val="1500"/>
              <a:buFont typeface="Avenir"/>
              <a:buNone/>
              <a:defRPr sz="1500" b="1"/>
            </a:lvl2pPr>
            <a:lvl3pPr marL="1371600" lvl="2" indent="-228600" algn="l">
              <a:lnSpc>
                <a:spcPct val="150000"/>
              </a:lnSpc>
              <a:spcBef>
                <a:spcPts val="400"/>
              </a:spcBef>
              <a:spcAft>
                <a:spcPts val="0"/>
              </a:spcAft>
              <a:buSzPts val="1400"/>
              <a:buNone/>
              <a:defRPr sz="1400" b="1"/>
            </a:lvl3pPr>
            <a:lvl4pPr marL="1828800" lvl="3" indent="-228600" algn="l">
              <a:lnSpc>
                <a:spcPct val="150000"/>
              </a:lnSpc>
              <a:spcBef>
                <a:spcPts val="400"/>
              </a:spcBef>
              <a:spcAft>
                <a:spcPts val="0"/>
              </a:spcAft>
              <a:buSzPts val="1200"/>
              <a:buFont typeface="Avenir"/>
              <a:buNone/>
              <a:defRPr sz="1200" b="1"/>
            </a:lvl4pPr>
            <a:lvl5pPr marL="2286000" lvl="4" indent="-228600" algn="l">
              <a:lnSpc>
                <a:spcPct val="150000"/>
              </a:lnSpc>
              <a:spcBef>
                <a:spcPts val="400"/>
              </a:spcBef>
              <a:spcAft>
                <a:spcPts val="0"/>
              </a:spcAft>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15" name="Google Shape;815;p19"/>
          <p:cNvSpPr txBox="1">
            <a:spLocks noGrp="1"/>
          </p:cNvSpPr>
          <p:nvPr>
            <p:ph type="body" idx="4"/>
          </p:nvPr>
        </p:nvSpPr>
        <p:spPr>
          <a:xfrm>
            <a:off x="4417358" y="1878806"/>
            <a:ext cx="3654000" cy="2763300"/>
          </a:xfrm>
          <a:prstGeom prst="rect">
            <a:avLst/>
          </a:prstGeom>
          <a:noFill/>
          <a:ln>
            <a:noFill/>
          </a:ln>
        </p:spPr>
        <p:txBody>
          <a:bodyPr spcFirstLastPara="1" wrap="square" lIns="68575" tIns="34275" rIns="68575" bIns="34275" anchor="t" anchorCtr="0">
            <a:normAutofit/>
          </a:bodyPr>
          <a:lstStyle>
            <a:lvl1pPr marL="457200" lvl="0" indent="-317500" algn="l">
              <a:lnSpc>
                <a:spcPct val="150000"/>
              </a:lnSpc>
              <a:spcBef>
                <a:spcPts val="800"/>
              </a:spcBef>
              <a:spcAft>
                <a:spcPts val="0"/>
              </a:spcAft>
              <a:buSzPts val="1400"/>
              <a:buChar char="•"/>
              <a:defRPr/>
            </a:lvl1pPr>
            <a:lvl2pPr marL="914400" lvl="1" indent="-228600" algn="l">
              <a:lnSpc>
                <a:spcPct val="150000"/>
              </a:lnSpc>
              <a:spcBef>
                <a:spcPts val="400"/>
              </a:spcBef>
              <a:spcAft>
                <a:spcPts val="0"/>
              </a:spcAft>
              <a:buSzPts val="1400"/>
              <a:buFont typeface="Avenir"/>
              <a:buNone/>
              <a:defRPr b="1"/>
            </a:lvl2pPr>
            <a:lvl3pPr marL="1371600" lvl="2" indent="-304800" algn="l">
              <a:lnSpc>
                <a:spcPct val="150000"/>
              </a:lnSpc>
              <a:spcBef>
                <a:spcPts val="400"/>
              </a:spcBef>
              <a:spcAft>
                <a:spcPts val="0"/>
              </a:spcAft>
              <a:buSzPts val="1200"/>
              <a:buChar char="•"/>
              <a:defRPr b="0"/>
            </a:lvl3pPr>
            <a:lvl4pPr marL="1828800" lvl="3" indent="-228600" algn="l">
              <a:lnSpc>
                <a:spcPct val="150000"/>
              </a:lnSpc>
              <a:spcBef>
                <a:spcPts val="400"/>
              </a:spcBef>
              <a:spcAft>
                <a:spcPts val="0"/>
              </a:spcAft>
              <a:buSzPts val="1400"/>
              <a:buNone/>
              <a:defRPr/>
            </a:lvl4pPr>
            <a:lvl5pPr marL="2286000" lvl="4" indent="-317500" algn="l">
              <a:lnSpc>
                <a:spcPct val="15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6" name="Google Shape;816;p19"/>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7" name="Google Shape;817;p19"/>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8" name="Google Shape;818;p19"/>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9"/>
        <p:cNvGrpSpPr/>
        <p:nvPr/>
      </p:nvGrpSpPr>
      <p:grpSpPr>
        <a:xfrm>
          <a:off x="0" y="0"/>
          <a:ext cx="0" cy="0"/>
          <a:chOff x="0" y="0"/>
          <a:chExt cx="0" cy="0"/>
        </a:xfrm>
      </p:grpSpPr>
      <p:sp>
        <p:nvSpPr>
          <p:cNvPr id="820" name="Google Shape;820;p20"/>
          <p:cNvSpPr txBox="1">
            <a:spLocks noGrp="1"/>
          </p:cNvSpPr>
          <p:nvPr>
            <p:ph type="title"/>
          </p:nvPr>
        </p:nvSpPr>
        <p:spPr>
          <a:xfrm>
            <a:off x="802386" y="377190"/>
            <a:ext cx="7225500" cy="9942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21" name="Google Shape;821;p20"/>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22" name="Google Shape;822;p20"/>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23" name="Google Shape;823;p20"/>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73"/>
        <p:cNvGrpSpPr/>
        <p:nvPr/>
      </p:nvGrpSpPr>
      <p:grpSpPr>
        <a:xfrm>
          <a:off x="0" y="0"/>
          <a:ext cx="0" cy="0"/>
          <a:chOff x="0" y="0"/>
          <a:chExt cx="0" cy="0"/>
        </a:xfrm>
      </p:grpSpPr>
      <p:sp>
        <p:nvSpPr>
          <p:cNvPr id="74" name="Google Shape;74;p3"/>
          <p:cNvSpPr/>
          <p:nvPr/>
        </p:nvSpPr>
        <p:spPr>
          <a:xfrm>
            <a:off x="-1" y="672084"/>
            <a:ext cx="7327500" cy="37719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75" name="Google Shape;75;p3"/>
          <p:cNvSpPr txBox="1">
            <a:spLocks noGrp="1"/>
          </p:cNvSpPr>
          <p:nvPr>
            <p:ph type="title"/>
          </p:nvPr>
        </p:nvSpPr>
        <p:spPr>
          <a:xfrm>
            <a:off x="802386" y="685800"/>
            <a:ext cx="2937000" cy="37446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3"/>
          <p:cNvSpPr txBox="1">
            <a:spLocks noGrp="1"/>
          </p:cNvSpPr>
          <p:nvPr>
            <p:ph type="body" idx="1"/>
          </p:nvPr>
        </p:nvSpPr>
        <p:spPr>
          <a:xfrm>
            <a:off x="3739399" y="685800"/>
            <a:ext cx="3588300" cy="3744600"/>
          </a:xfrm>
          <a:prstGeom prst="rect">
            <a:avLst/>
          </a:prstGeom>
          <a:noFill/>
          <a:ln>
            <a:noFill/>
          </a:ln>
        </p:spPr>
        <p:txBody>
          <a:bodyPr spcFirstLastPara="1" wrap="square" lIns="68575" tIns="34275" rIns="68575" bIns="34275" anchor="ctr" anchorCtr="0">
            <a:normAutofit/>
          </a:bodyPr>
          <a:lstStyle>
            <a:lvl1pPr marL="457200" lvl="0" indent="-323850" algn="l">
              <a:lnSpc>
                <a:spcPct val="150000"/>
              </a:lnSpc>
              <a:spcBef>
                <a:spcPts val="800"/>
              </a:spcBef>
              <a:spcAft>
                <a:spcPts val="0"/>
              </a:spcAft>
              <a:buSzPts val="1500"/>
              <a:buChar char="•"/>
              <a:defRPr/>
            </a:lvl1pPr>
            <a:lvl2pPr marL="914400" lvl="1" indent="-317500" algn="l">
              <a:lnSpc>
                <a:spcPct val="150000"/>
              </a:lnSpc>
              <a:spcBef>
                <a:spcPts val="400"/>
              </a:spcBef>
              <a:spcAft>
                <a:spcPts val="0"/>
              </a:spcAft>
              <a:buSzPts val="1400"/>
              <a:buFont typeface="Arial"/>
              <a:buChar char="•"/>
              <a:defRPr/>
            </a:lvl2pPr>
            <a:lvl3pPr marL="1371600" lvl="2" indent="-304800" algn="l">
              <a:lnSpc>
                <a:spcPct val="150000"/>
              </a:lnSpc>
              <a:spcBef>
                <a:spcPts val="400"/>
              </a:spcBef>
              <a:spcAft>
                <a:spcPts val="0"/>
              </a:spcAft>
              <a:buSzPts val="1200"/>
              <a:buChar char="•"/>
              <a:defRPr/>
            </a:lvl3pPr>
            <a:lvl4pPr marL="1828800" lvl="3" indent="-298450" algn="l">
              <a:lnSpc>
                <a:spcPct val="150000"/>
              </a:lnSpc>
              <a:spcBef>
                <a:spcPts val="400"/>
              </a:spcBef>
              <a:spcAft>
                <a:spcPts val="0"/>
              </a:spcAft>
              <a:buSzPts val="1100"/>
              <a:buFont typeface="Arial"/>
              <a:buChar char="•"/>
              <a:defRPr/>
            </a:lvl4pPr>
            <a:lvl5pPr marL="2286000" lvl="4" indent="-298450" algn="l">
              <a:lnSpc>
                <a:spcPct val="150000"/>
              </a:lnSpc>
              <a:spcBef>
                <a:spcPts val="400"/>
              </a:spcBef>
              <a:spcAft>
                <a:spcPts val="0"/>
              </a:spcAft>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3"/>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 name="Google Shape;78;p3"/>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grpSp>
        <p:nvGrpSpPr>
          <p:cNvPr id="79" name="Google Shape;79;p3"/>
          <p:cNvGrpSpPr/>
          <p:nvPr/>
        </p:nvGrpSpPr>
        <p:grpSpPr>
          <a:xfrm>
            <a:off x="8322338" y="10046"/>
            <a:ext cx="370664" cy="5111117"/>
            <a:chOff x="11096450" y="13395"/>
            <a:chExt cx="494218" cy="6814823"/>
          </a:xfrm>
        </p:grpSpPr>
        <p:sp>
          <p:nvSpPr>
            <p:cNvPr id="80" name="Google Shape;80;p3"/>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1" name="Google Shape;81;p3"/>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2" name="Google Shape;82;p3"/>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3" name="Google Shape;83;p3"/>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4" name="Google Shape;84;p3"/>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5" name="Google Shape;85;p3"/>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6" name="Google Shape;86;p3"/>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7" name="Google Shape;87;p3"/>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8" name="Google Shape;88;p3"/>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9" name="Google Shape;89;p3"/>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0" name="Google Shape;90;p3"/>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1" name="Google Shape;91;p3"/>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2" name="Google Shape;92;p3"/>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3" name="Google Shape;93;p3"/>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4" name="Google Shape;94;p3"/>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5" name="Google Shape;95;p3"/>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6" name="Google Shape;96;p3"/>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7" name="Google Shape;97;p3"/>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8" name="Google Shape;98;p3"/>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9" name="Google Shape;99;p3"/>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0" name="Google Shape;100;p3"/>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1" name="Google Shape;101;p3"/>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2" name="Google Shape;102;p3"/>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3" name="Google Shape;103;p3"/>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4" name="Google Shape;104;p3"/>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5" name="Google Shape;105;p3"/>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6" name="Google Shape;106;p3"/>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7" name="Google Shape;107;p3"/>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8" name="Google Shape;108;p3"/>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9" name="Google Shape;109;p3"/>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0" name="Google Shape;110;p3"/>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1" name="Google Shape;111;p3"/>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2" name="Google Shape;112;p3"/>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3" name="Google Shape;113;p3"/>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4" name="Google Shape;114;p3"/>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5" name="Google Shape;115;p3"/>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6" name="Google Shape;116;p3"/>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7" name="Google Shape;117;p3"/>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8" name="Google Shape;118;p3"/>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9" name="Google Shape;119;p3"/>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0" name="Google Shape;120;p3"/>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1" name="Google Shape;121;p3"/>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2" name="Google Shape;122;p3"/>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3" name="Google Shape;123;p3"/>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4" name="Google Shape;124;p3"/>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5" name="Google Shape;125;p3"/>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6" name="Google Shape;126;p3"/>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7" name="Google Shape;127;p3"/>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8" name="Google Shape;128;p3"/>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9" name="Google Shape;129;p3"/>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30" name="Google Shape;130;p3"/>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31" name="Google Shape;131;p3"/>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32" name="Google Shape;132;p3"/>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33" name="Google Shape;133;p3"/>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34" name="Google Shape;134;p3"/>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35" name="Google Shape;135;p3"/>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36" name="Google Shape;136;p3"/>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4"/>
        <p:cNvGrpSpPr/>
        <p:nvPr/>
      </p:nvGrpSpPr>
      <p:grpSpPr>
        <a:xfrm>
          <a:off x="0" y="0"/>
          <a:ext cx="0" cy="0"/>
          <a:chOff x="0" y="0"/>
          <a:chExt cx="0" cy="0"/>
        </a:xfrm>
      </p:grpSpPr>
      <p:sp>
        <p:nvSpPr>
          <p:cNvPr id="825" name="Google Shape;825;p21"/>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26" name="Google Shape;826;p21"/>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27" name="Google Shape;827;p21"/>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28"/>
        <p:cNvGrpSpPr/>
        <p:nvPr/>
      </p:nvGrpSpPr>
      <p:grpSpPr>
        <a:xfrm>
          <a:off x="0" y="0"/>
          <a:ext cx="0" cy="0"/>
          <a:chOff x="0" y="0"/>
          <a:chExt cx="0" cy="0"/>
        </a:xfrm>
      </p:grpSpPr>
      <p:sp>
        <p:nvSpPr>
          <p:cNvPr id="829" name="Google Shape;829;p22"/>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dk2"/>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0" name="Google Shape;830;p22"/>
          <p:cNvSpPr txBox="1">
            <a:spLocks noGrp="1"/>
          </p:cNvSpPr>
          <p:nvPr>
            <p:ph type="body" idx="1"/>
          </p:nvPr>
        </p:nvSpPr>
        <p:spPr>
          <a:xfrm>
            <a:off x="3887391" y="342901"/>
            <a:ext cx="4239000" cy="4053000"/>
          </a:xfrm>
          <a:prstGeom prst="rect">
            <a:avLst/>
          </a:prstGeom>
          <a:noFill/>
          <a:ln>
            <a:noFill/>
          </a:ln>
        </p:spPr>
        <p:txBody>
          <a:bodyPr spcFirstLastPara="1" wrap="square" lIns="68575" tIns="34275" rIns="68575" bIns="34275" anchor="t" anchorCtr="0">
            <a:normAutofit/>
          </a:bodyPr>
          <a:lstStyle>
            <a:lvl1pPr marL="457200" lvl="0" indent="-381000" algn="l">
              <a:lnSpc>
                <a:spcPct val="150000"/>
              </a:lnSpc>
              <a:spcBef>
                <a:spcPts val="800"/>
              </a:spcBef>
              <a:spcAft>
                <a:spcPts val="0"/>
              </a:spcAft>
              <a:buSzPts val="2400"/>
              <a:buChar char="•"/>
              <a:defRPr sz="2400"/>
            </a:lvl1pPr>
            <a:lvl2pPr marL="914400" lvl="1" indent="-228600" algn="l">
              <a:lnSpc>
                <a:spcPct val="150000"/>
              </a:lnSpc>
              <a:spcBef>
                <a:spcPts val="400"/>
              </a:spcBef>
              <a:spcAft>
                <a:spcPts val="0"/>
              </a:spcAft>
              <a:buSzPts val="2100"/>
              <a:buFont typeface="Avenir"/>
              <a:buNone/>
              <a:defRPr sz="2100" b="1"/>
            </a:lvl2pPr>
            <a:lvl3pPr marL="1371600" lvl="2" indent="-342900" algn="l">
              <a:lnSpc>
                <a:spcPct val="150000"/>
              </a:lnSpc>
              <a:spcBef>
                <a:spcPts val="400"/>
              </a:spcBef>
              <a:spcAft>
                <a:spcPts val="0"/>
              </a:spcAft>
              <a:buSzPts val="1800"/>
              <a:buChar char="•"/>
              <a:defRPr sz="1800" b="0"/>
            </a:lvl3pPr>
            <a:lvl4pPr marL="1828800" lvl="3" indent="-228600" algn="l">
              <a:lnSpc>
                <a:spcPct val="150000"/>
              </a:lnSpc>
              <a:spcBef>
                <a:spcPts val="400"/>
              </a:spcBef>
              <a:spcAft>
                <a:spcPts val="0"/>
              </a:spcAft>
              <a:buSzPts val="1500"/>
              <a:buFont typeface="Avenir"/>
              <a:buNone/>
              <a:defRPr sz="1500"/>
            </a:lvl4pPr>
            <a:lvl5pPr marL="2286000" lvl="4" indent="-323850" algn="l">
              <a:lnSpc>
                <a:spcPct val="150000"/>
              </a:lnSpc>
              <a:spcBef>
                <a:spcPts val="400"/>
              </a:spcBef>
              <a:spcAft>
                <a:spcPts val="0"/>
              </a:spcAft>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831" name="Google Shape;831;p22"/>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200"/>
              <a:buNone/>
              <a:defRPr sz="1200"/>
            </a:lvl1pPr>
            <a:lvl2pPr marL="914400" lvl="1" indent="-228600" algn="l">
              <a:lnSpc>
                <a:spcPct val="150000"/>
              </a:lnSpc>
              <a:spcBef>
                <a:spcPts val="400"/>
              </a:spcBef>
              <a:spcAft>
                <a:spcPts val="0"/>
              </a:spcAft>
              <a:buSzPts val="1100"/>
              <a:buFont typeface="Avenir"/>
              <a:buNone/>
              <a:defRPr sz="1100"/>
            </a:lvl2pPr>
            <a:lvl3pPr marL="1371600" lvl="2" indent="-228600" algn="l">
              <a:lnSpc>
                <a:spcPct val="150000"/>
              </a:lnSpc>
              <a:spcBef>
                <a:spcPts val="400"/>
              </a:spcBef>
              <a:spcAft>
                <a:spcPts val="0"/>
              </a:spcAft>
              <a:buSzPts val="900"/>
              <a:buNone/>
              <a:defRPr sz="900"/>
            </a:lvl3pPr>
            <a:lvl4pPr marL="1828800" lvl="3" indent="-228600" algn="l">
              <a:lnSpc>
                <a:spcPct val="150000"/>
              </a:lnSpc>
              <a:spcBef>
                <a:spcPts val="400"/>
              </a:spcBef>
              <a:spcAft>
                <a:spcPts val="0"/>
              </a:spcAft>
              <a:buSzPts val="800"/>
              <a:buFont typeface="Avenir"/>
              <a:buNone/>
              <a:defRPr sz="800"/>
            </a:lvl4pPr>
            <a:lvl5pPr marL="2286000" lvl="4" indent="-228600" algn="l">
              <a:lnSpc>
                <a:spcPct val="15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832" name="Google Shape;832;p22"/>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3" name="Google Shape;833;p22"/>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4" name="Google Shape;834;p22"/>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5"/>
        <p:cNvGrpSpPr/>
        <p:nvPr/>
      </p:nvGrpSpPr>
      <p:grpSpPr>
        <a:xfrm>
          <a:off x="0" y="0"/>
          <a:ext cx="0" cy="0"/>
          <a:chOff x="0" y="0"/>
          <a:chExt cx="0" cy="0"/>
        </a:xfrm>
      </p:grpSpPr>
      <p:sp>
        <p:nvSpPr>
          <p:cNvPr id="836" name="Google Shape;836;p23"/>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chemeClr val="dk2"/>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7" name="Google Shape;837;p23"/>
          <p:cNvSpPr>
            <a:spLocks noGrp="1"/>
          </p:cNvSpPr>
          <p:nvPr>
            <p:ph type="pic" idx="2"/>
          </p:nvPr>
        </p:nvSpPr>
        <p:spPr>
          <a:xfrm>
            <a:off x="3887391" y="740569"/>
            <a:ext cx="4629300" cy="3655200"/>
          </a:xfrm>
          <a:prstGeom prst="rect">
            <a:avLst/>
          </a:prstGeom>
          <a:noFill/>
          <a:ln>
            <a:noFill/>
          </a:ln>
        </p:spPr>
      </p:sp>
      <p:sp>
        <p:nvSpPr>
          <p:cNvPr id="838" name="Google Shape;838;p23"/>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200"/>
              <a:buNone/>
              <a:defRPr sz="1200"/>
            </a:lvl1pPr>
            <a:lvl2pPr marL="914400" lvl="1" indent="-228600" algn="l">
              <a:lnSpc>
                <a:spcPct val="150000"/>
              </a:lnSpc>
              <a:spcBef>
                <a:spcPts val="400"/>
              </a:spcBef>
              <a:spcAft>
                <a:spcPts val="0"/>
              </a:spcAft>
              <a:buSzPts val="1100"/>
              <a:buFont typeface="Avenir"/>
              <a:buNone/>
              <a:defRPr sz="1100"/>
            </a:lvl2pPr>
            <a:lvl3pPr marL="1371600" lvl="2" indent="-228600" algn="l">
              <a:lnSpc>
                <a:spcPct val="150000"/>
              </a:lnSpc>
              <a:spcBef>
                <a:spcPts val="400"/>
              </a:spcBef>
              <a:spcAft>
                <a:spcPts val="0"/>
              </a:spcAft>
              <a:buSzPts val="900"/>
              <a:buNone/>
              <a:defRPr sz="900"/>
            </a:lvl3pPr>
            <a:lvl4pPr marL="1828800" lvl="3" indent="-228600" algn="l">
              <a:lnSpc>
                <a:spcPct val="150000"/>
              </a:lnSpc>
              <a:spcBef>
                <a:spcPts val="400"/>
              </a:spcBef>
              <a:spcAft>
                <a:spcPts val="0"/>
              </a:spcAft>
              <a:buSzPts val="800"/>
              <a:buFont typeface="Avenir"/>
              <a:buNone/>
              <a:defRPr sz="800"/>
            </a:lvl4pPr>
            <a:lvl5pPr marL="2286000" lvl="4" indent="-228600" algn="l">
              <a:lnSpc>
                <a:spcPct val="15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839" name="Google Shape;839;p23"/>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0" name="Google Shape;840;p23"/>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1" name="Google Shape;841;p23"/>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2"/>
        <p:cNvGrpSpPr/>
        <p:nvPr/>
      </p:nvGrpSpPr>
      <p:grpSpPr>
        <a:xfrm>
          <a:off x="0" y="0"/>
          <a:ext cx="0" cy="0"/>
          <a:chOff x="0" y="0"/>
          <a:chExt cx="0" cy="0"/>
        </a:xfrm>
      </p:grpSpPr>
      <p:sp>
        <p:nvSpPr>
          <p:cNvPr id="843" name="Google Shape;843;p24"/>
          <p:cNvSpPr txBox="1">
            <a:spLocks noGrp="1"/>
          </p:cNvSpPr>
          <p:nvPr>
            <p:ph type="title"/>
          </p:nvPr>
        </p:nvSpPr>
        <p:spPr>
          <a:xfrm>
            <a:off x="802386" y="377190"/>
            <a:ext cx="7225500" cy="9942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4" name="Google Shape;844;p24"/>
          <p:cNvSpPr txBox="1">
            <a:spLocks noGrp="1"/>
          </p:cNvSpPr>
          <p:nvPr>
            <p:ph type="body" idx="1"/>
          </p:nvPr>
        </p:nvSpPr>
        <p:spPr>
          <a:xfrm rot="5400000">
            <a:off x="2783444" y="-575160"/>
            <a:ext cx="3263400" cy="7225500"/>
          </a:xfrm>
          <a:prstGeom prst="rect">
            <a:avLst/>
          </a:prstGeom>
          <a:noFill/>
          <a:ln>
            <a:noFill/>
          </a:ln>
        </p:spPr>
        <p:txBody>
          <a:bodyPr spcFirstLastPara="1" wrap="square" lIns="68575" tIns="34275" rIns="68575" bIns="34275" anchor="t" anchorCtr="0">
            <a:normAutofit/>
          </a:bodyPr>
          <a:lstStyle>
            <a:lvl1pPr marL="457200" lvl="0" indent="-317500" algn="l">
              <a:lnSpc>
                <a:spcPct val="150000"/>
              </a:lnSpc>
              <a:spcBef>
                <a:spcPts val="800"/>
              </a:spcBef>
              <a:spcAft>
                <a:spcPts val="0"/>
              </a:spcAft>
              <a:buSzPts val="1400"/>
              <a:buChar char="•"/>
              <a:defRPr/>
            </a:lvl1pPr>
            <a:lvl2pPr marL="914400" lvl="1" indent="-228600" algn="l">
              <a:lnSpc>
                <a:spcPct val="150000"/>
              </a:lnSpc>
              <a:spcBef>
                <a:spcPts val="400"/>
              </a:spcBef>
              <a:spcAft>
                <a:spcPts val="0"/>
              </a:spcAft>
              <a:buSzPts val="1400"/>
              <a:buNone/>
              <a:defRPr/>
            </a:lvl2pPr>
            <a:lvl3pPr marL="1371600" lvl="2" indent="-317500" algn="l">
              <a:lnSpc>
                <a:spcPct val="150000"/>
              </a:lnSpc>
              <a:spcBef>
                <a:spcPts val="400"/>
              </a:spcBef>
              <a:spcAft>
                <a:spcPts val="0"/>
              </a:spcAft>
              <a:buSzPts val="1400"/>
              <a:buChar char="•"/>
              <a:defRPr/>
            </a:lvl3pPr>
            <a:lvl4pPr marL="1828800" lvl="3" indent="-228600" algn="l">
              <a:lnSpc>
                <a:spcPct val="150000"/>
              </a:lnSpc>
              <a:spcBef>
                <a:spcPts val="400"/>
              </a:spcBef>
              <a:spcAft>
                <a:spcPts val="0"/>
              </a:spcAft>
              <a:buSzPts val="1400"/>
              <a:buNone/>
              <a:defRPr/>
            </a:lvl4pPr>
            <a:lvl5pPr marL="2286000" lvl="4" indent="-317500" algn="l">
              <a:lnSpc>
                <a:spcPct val="15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45" name="Google Shape;845;p24"/>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6" name="Google Shape;846;p24"/>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7" name="Google Shape;847;p24"/>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8"/>
        <p:cNvGrpSpPr/>
        <p:nvPr/>
      </p:nvGrpSpPr>
      <p:grpSpPr>
        <a:xfrm>
          <a:off x="0" y="0"/>
          <a:ext cx="0" cy="0"/>
          <a:chOff x="0" y="0"/>
          <a:chExt cx="0" cy="0"/>
        </a:xfrm>
      </p:grpSpPr>
      <p:sp>
        <p:nvSpPr>
          <p:cNvPr id="849" name="Google Shape;849;p25"/>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50" name="Google Shape;850;p25"/>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150000"/>
              </a:lnSpc>
              <a:spcBef>
                <a:spcPts val="800"/>
              </a:spcBef>
              <a:spcAft>
                <a:spcPts val="0"/>
              </a:spcAft>
              <a:buSzPts val="1400"/>
              <a:buChar char="•"/>
              <a:defRPr/>
            </a:lvl1pPr>
            <a:lvl2pPr marL="914400" lvl="1" indent="-228600" algn="l">
              <a:lnSpc>
                <a:spcPct val="150000"/>
              </a:lnSpc>
              <a:spcBef>
                <a:spcPts val="400"/>
              </a:spcBef>
              <a:spcAft>
                <a:spcPts val="0"/>
              </a:spcAft>
              <a:buSzPts val="1400"/>
              <a:buNone/>
              <a:defRPr/>
            </a:lvl2pPr>
            <a:lvl3pPr marL="1371600" lvl="2" indent="-317500" algn="l">
              <a:lnSpc>
                <a:spcPct val="150000"/>
              </a:lnSpc>
              <a:spcBef>
                <a:spcPts val="400"/>
              </a:spcBef>
              <a:spcAft>
                <a:spcPts val="0"/>
              </a:spcAft>
              <a:buSzPts val="1400"/>
              <a:buChar char="•"/>
              <a:defRPr/>
            </a:lvl3pPr>
            <a:lvl4pPr marL="1828800" lvl="3" indent="-228600" algn="l">
              <a:lnSpc>
                <a:spcPct val="150000"/>
              </a:lnSpc>
              <a:spcBef>
                <a:spcPts val="400"/>
              </a:spcBef>
              <a:spcAft>
                <a:spcPts val="0"/>
              </a:spcAft>
              <a:buSzPts val="1400"/>
              <a:buNone/>
              <a:defRPr/>
            </a:lvl4pPr>
            <a:lvl5pPr marL="2286000" lvl="4" indent="-317500" algn="l">
              <a:lnSpc>
                <a:spcPct val="15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1" name="Google Shape;851;p25"/>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2" name="Google Shape;852;p25"/>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3" name="Google Shape;853;p25"/>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54"/>
        <p:cNvGrpSpPr/>
        <p:nvPr/>
      </p:nvGrpSpPr>
      <p:grpSpPr>
        <a:xfrm>
          <a:off x="0" y="0"/>
          <a:ext cx="0" cy="0"/>
          <a:chOff x="0" y="0"/>
          <a:chExt cx="0" cy="0"/>
        </a:xfrm>
      </p:grpSpPr>
      <p:sp>
        <p:nvSpPr>
          <p:cNvPr id="855" name="Google Shape;855;p26"/>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a:spcBef>
                <a:spcPts val="0"/>
              </a:spcBef>
              <a:spcAft>
                <a:spcPts val="0"/>
              </a:spcAft>
              <a:buSzPts val="30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56" name="Google Shape;856;p26"/>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lvl1pPr marL="457200" lvl="0" indent="-323850">
              <a:spcBef>
                <a:spcPts val="800"/>
              </a:spcBef>
              <a:spcAft>
                <a:spcPts val="0"/>
              </a:spcAft>
              <a:buSzPts val="1500"/>
              <a:buChar char="•"/>
              <a:defRPr/>
            </a:lvl1pPr>
            <a:lvl2pPr marL="914400" lvl="1" indent="-228600">
              <a:spcBef>
                <a:spcPts val="400"/>
              </a:spcBef>
              <a:spcAft>
                <a:spcPts val="0"/>
              </a:spcAft>
              <a:buSzPts val="1400"/>
              <a:buNone/>
              <a:defRPr/>
            </a:lvl2pPr>
            <a:lvl3pPr marL="1371600" lvl="2" indent="-304800">
              <a:spcBef>
                <a:spcPts val="400"/>
              </a:spcBef>
              <a:spcAft>
                <a:spcPts val="0"/>
              </a:spcAft>
              <a:buSzPts val="1200"/>
              <a:buChar char="•"/>
              <a:defRPr/>
            </a:lvl3pPr>
            <a:lvl4pPr marL="1828800" lvl="3" indent="-228600">
              <a:spcBef>
                <a:spcPts val="400"/>
              </a:spcBef>
              <a:spcAft>
                <a:spcPts val="0"/>
              </a:spcAft>
              <a:buSzPts val="1100"/>
              <a:buNone/>
              <a:defRPr/>
            </a:lvl4pPr>
            <a:lvl5pPr marL="2286000" lvl="4" indent="-298450">
              <a:spcBef>
                <a:spcPts val="400"/>
              </a:spcBef>
              <a:spcAft>
                <a:spcPts val="0"/>
              </a:spcAft>
              <a:buSzPts val="1100"/>
              <a:buChar char="•"/>
              <a:defRPr/>
            </a:lvl5pPr>
            <a:lvl6pPr marL="2743200" lvl="5" indent="-317500">
              <a:spcBef>
                <a:spcPts val="400"/>
              </a:spcBef>
              <a:spcAft>
                <a:spcPts val="0"/>
              </a:spcAft>
              <a:buSzPts val="1400"/>
              <a:buChar char="•"/>
              <a:defRPr/>
            </a:lvl6pPr>
            <a:lvl7pPr marL="3200400" lvl="6" indent="-317500">
              <a:spcBef>
                <a:spcPts val="400"/>
              </a:spcBef>
              <a:spcAft>
                <a:spcPts val="0"/>
              </a:spcAft>
              <a:buSzPts val="1400"/>
              <a:buChar char="•"/>
              <a:defRPr/>
            </a:lvl7pPr>
            <a:lvl8pPr marL="3657600" lvl="7" indent="-317500">
              <a:spcBef>
                <a:spcPts val="400"/>
              </a:spcBef>
              <a:spcAft>
                <a:spcPts val="0"/>
              </a:spcAft>
              <a:buSzPts val="1400"/>
              <a:buChar char="•"/>
              <a:defRPr/>
            </a:lvl8pPr>
            <a:lvl9pPr marL="4114800" lvl="8" indent="-317500">
              <a:spcBef>
                <a:spcPts val="400"/>
              </a:spcBef>
              <a:spcAft>
                <a:spcPts val="0"/>
              </a:spcAft>
              <a:buSzPts val="1400"/>
              <a:buChar char="•"/>
              <a:defRPr/>
            </a:lvl9pPr>
          </a:lstStyle>
          <a:p>
            <a:endParaRPr/>
          </a:p>
        </p:txBody>
      </p:sp>
      <p:sp>
        <p:nvSpPr>
          <p:cNvPr id="857" name="Google Shape;857;p26"/>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picture">
  <p:cSld name="Title + picture">
    <p:spTree>
      <p:nvGrpSpPr>
        <p:cNvPr id="1" name="Shape 137"/>
        <p:cNvGrpSpPr/>
        <p:nvPr/>
      </p:nvGrpSpPr>
      <p:grpSpPr>
        <a:xfrm>
          <a:off x="0" y="0"/>
          <a:ext cx="0" cy="0"/>
          <a:chOff x="0" y="0"/>
          <a:chExt cx="0" cy="0"/>
        </a:xfrm>
      </p:grpSpPr>
      <p:sp>
        <p:nvSpPr>
          <p:cNvPr id="138" name="Google Shape;138;p4"/>
          <p:cNvSpPr txBox="1">
            <a:spLocks noGrp="1"/>
          </p:cNvSpPr>
          <p:nvPr>
            <p:ph type="ctrTitle"/>
          </p:nvPr>
        </p:nvSpPr>
        <p:spPr>
          <a:xfrm>
            <a:off x="443656" y="3397086"/>
            <a:ext cx="8149800" cy="13545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dk2"/>
              </a:buClr>
              <a:buSzPts val="3300"/>
              <a:buFont typeface="Arial"/>
              <a:buNone/>
              <a:defRPr sz="33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 name="Google Shape;139;p4"/>
          <p:cNvSpPr>
            <a:spLocks noGrp="1"/>
          </p:cNvSpPr>
          <p:nvPr>
            <p:ph type="pic" idx="2"/>
          </p:nvPr>
        </p:nvSpPr>
        <p:spPr>
          <a:xfrm>
            <a:off x="-3271" y="831"/>
            <a:ext cx="9147300" cy="3368400"/>
          </a:xfrm>
          <a:prstGeom prst="rect">
            <a:avLst/>
          </a:prstGeom>
          <a:noFill/>
          <a:ln>
            <a:noFill/>
          </a:ln>
        </p:spPr>
      </p:sp>
      <p:sp>
        <p:nvSpPr>
          <p:cNvPr id="140" name="Google Shape;140;p4"/>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1" name="Google Shape;141;p4"/>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4"/>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4"/>
          <p:cNvSpPr/>
          <p:nvPr/>
        </p:nvSpPr>
        <p:spPr>
          <a:xfrm rot="10800000">
            <a:off x="24275" y="3197756"/>
            <a:ext cx="9100145" cy="360336"/>
          </a:xfrm>
          <a:custGeom>
            <a:avLst/>
            <a:gdLst/>
            <a:ahLst/>
            <a:cxnLst/>
            <a:rect l="l" t="t" r="r" b="b"/>
            <a:pathLst>
              <a:path w="12133526" h="480448" extrusionOk="0">
                <a:moveTo>
                  <a:pt x="5701636" y="75891"/>
                </a:moveTo>
                <a:cubicBezTo>
                  <a:pt x="5662139" y="75891"/>
                  <a:pt x="5632515" y="45761"/>
                  <a:pt x="5652264" y="15630"/>
                </a:cubicBezTo>
                <a:cubicBezTo>
                  <a:pt x="5714802" y="-2448"/>
                  <a:pt x="5770757" y="48774"/>
                  <a:pt x="5701636" y="75891"/>
                </a:cubicBezTo>
                <a:close/>
                <a:moveTo>
                  <a:pt x="5426037" y="75974"/>
                </a:moveTo>
                <a:cubicBezTo>
                  <a:pt x="5379956" y="54702"/>
                  <a:pt x="5406288" y="3039"/>
                  <a:pt x="5452369" y="0"/>
                </a:cubicBezTo>
                <a:cubicBezTo>
                  <a:pt x="5518198" y="21273"/>
                  <a:pt x="5472118" y="88130"/>
                  <a:pt x="5426037" y="75974"/>
                </a:cubicBezTo>
                <a:close/>
                <a:moveTo>
                  <a:pt x="1768640" y="82254"/>
                </a:moveTo>
                <a:cubicBezTo>
                  <a:pt x="1686435" y="82254"/>
                  <a:pt x="1702876" y="15908"/>
                  <a:pt x="1771928" y="12892"/>
                </a:cubicBezTo>
                <a:cubicBezTo>
                  <a:pt x="1811386" y="12892"/>
                  <a:pt x="1808098" y="73207"/>
                  <a:pt x="1768640" y="82254"/>
                </a:cubicBezTo>
                <a:close/>
                <a:moveTo>
                  <a:pt x="3455386" y="84112"/>
                </a:moveTo>
                <a:cubicBezTo>
                  <a:pt x="3397558" y="90967"/>
                  <a:pt x="3364206" y="43436"/>
                  <a:pt x="3438799" y="16845"/>
                </a:cubicBezTo>
                <a:cubicBezTo>
                  <a:pt x="3465030" y="16845"/>
                  <a:pt x="3484703" y="47235"/>
                  <a:pt x="3481424" y="77625"/>
                </a:cubicBezTo>
                <a:cubicBezTo>
                  <a:pt x="3472407" y="81044"/>
                  <a:pt x="3463647" y="83133"/>
                  <a:pt x="3455386" y="84112"/>
                </a:cubicBezTo>
                <a:close/>
                <a:moveTo>
                  <a:pt x="5930913" y="84866"/>
                </a:moveTo>
                <a:cubicBezTo>
                  <a:pt x="5894819" y="63684"/>
                  <a:pt x="5911225" y="21318"/>
                  <a:pt x="5947319" y="12240"/>
                </a:cubicBezTo>
                <a:cubicBezTo>
                  <a:pt x="6016225" y="30397"/>
                  <a:pt x="5993257" y="72762"/>
                  <a:pt x="5930913" y="84866"/>
                </a:cubicBezTo>
                <a:close/>
                <a:moveTo>
                  <a:pt x="477150" y="85882"/>
                </a:moveTo>
                <a:cubicBezTo>
                  <a:pt x="469817" y="86479"/>
                  <a:pt x="461261" y="85817"/>
                  <a:pt x="451425" y="83547"/>
                </a:cubicBezTo>
                <a:cubicBezTo>
                  <a:pt x="398964" y="29057"/>
                  <a:pt x="441589" y="19976"/>
                  <a:pt x="471098" y="7867"/>
                </a:cubicBezTo>
                <a:cubicBezTo>
                  <a:pt x="519871" y="15813"/>
                  <a:pt x="528478" y="81702"/>
                  <a:pt x="477150" y="85882"/>
                </a:cubicBezTo>
                <a:close/>
                <a:moveTo>
                  <a:pt x="952416" y="88128"/>
                </a:moveTo>
                <a:cubicBezTo>
                  <a:pt x="886521" y="64024"/>
                  <a:pt x="896405" y="18828"/>
                  <a:pt x="965595" y="9789"/>
                </a:cubicBezTo>
                <a:cubicBezTo>
                  <a:pt x="1015016" y="18828"/>
                  <a:pt x="1005132" y="88128"/>
                  <a:pt x="952416" y="88128"/>
                </a:cubicBezTo>
                <a:close/>
                <a:moveTo>
                  <a:pt x="44128" y="89315"/>
                </a:moveTo>
                <a:cubicBezTo>
                  <a:pt x="-21312" y="68223"/>
                  <a:pt x="-11496" y="23028"/>
                  <a:pt x="57216" y="13989"/>
                </a:cubicBezTo>
                <a:cubicBezTo>
                  <a:pt x="106296" y="20015"/>
                  <a:pt x="96480" y="92328"/>
                  <a:pt x="44128" y="89315"/>
                </a:cubicBezTo>
                <a:close/>
                <a:moveTo>
                  <a:pt x="665958" y="92327"/>
                </a:moveTo>
                <a:cubicBezTo>
                  <a:pt x="633076" y="71217"/>
                  <a:pt x="646229" y="32012"/>
                  <a:pt x="685687" y="22965"/>
                </a:cubicBezTo>
                <a:cubicBezTo>
                  <a:pt x="758027" y="47091"/>
                  <a:pt x="735010" y="77248"/>
                  <a:pt x="665958" y="92327"/>
                </a:cubicBezTo>
                <a:close/>
                <a:moveTo>
                  <a:pt x="212501" y="92328"/>
                </a:moveTo>
                <a:cubicBezTo>
                  <a:pt x="176509" y="71218"/>
                  <a:pt x="189597" y="28997"/>
                  <a:pt x="228861" y="22966"/>
                </a:cubicBezTo>
                <a:cubicBezTo>
                  <a:pt x="304117" y="44076"/>
                  <a:pt x="277941" y="74233"/>
                  <a:pt x="212501" y="92328"/>
                </a:cubicBezTo>
                <a:close/>
                <a:moveTo>
                  <a:pt x="1509764" y="97110"/>
                </a:moveTo>
                <a:cubicBezTo>
                  <a:pt x="1444139" y="97110"/>
                  <a:pt x="1437577" y="15507"/>
                  <a:pt x="1503202" y="18530"/>
                </a:cubicBezTo>
                <a:cubicBezTo>
                  <a:pt x="1539296" y="18530"/>
                  <a:pt x="1558983" y="88043"/>
                  <a:pt x="1509764" y="97110"/>
                </a:cubicBezTo>
                <a:close/>
                <a:moveTo>
                  <a:pt x="3769734" y="98446"/>
                </a:moveTo>
                <a:cubicBezTo>
                  <a:pt x="3733821" y="80381"/>
                  <a:pt x="3720762" y="38229"/>
                  <a:pt x="3759940" y="20164"/>
                </a:cubicBezTo>
                <a:cubicBezTo>
                  <a:pt x="3831765" y="11131"/>
                  <a:pt x="3844825" y="89414"/>
                  <a:pt x="3769734" y="98446"/>
                </a:cubicBezTo>
                <a:close/>
                <a:moveTo>
                  <a:pt x="4347466" y="99860"/>
                </a:moveTo>
                <a:cubicBezTo>
                  <a:pt x="4341853" y="99258"/>
                  <a:pt x="4336068" y="97084"/>
                  <a:pt x="4330333" y="92926"/>
                </a:cubicBezTo>
                <a:cubicBezTo>
                  <a:pt x="4284459" y="108047"/>
                  <a:pt x="4297566" y="38493"/>
                  <a:pt x="4363101" y="23372"/>
                </a:cubicBezTo>
                <a:cubicBezTo>
                  <a:pt x="4417577" y="31311"/>
                  <a:pt x="4386755" y="104078"/>
                  <a:pt x="4347466" y="99860"/>
                </a:cubicBezTo>
                <a:close/>
                <a:moveTo>
                  <a:pt x="3150138" y="101710"/>
                </a:moveTo>
                <a:cubicBezTo>
                  <a:pt x="3100920" y="98671"/>
                  <a:pt x="3077951" y="56126"/>
                  <a:pt x="3137013" y="25736"/>
                </a:cubicBezTo>
                <a:cubicBezTo>
                  <a:pt x="3192795" y="13580"/>
                  <a:pt x="3199357" y="98671"/>
                  <a:pt x="3150138" y="101710"/>
                </a:cubicBezTo>
                <a:close/>
                <a:moveTo>
                  <a:pt x="4063897" y="102932"/>
                </a:moveTo>
                <a:cubicBezTo>
                  <a:pt x="4027930" y="99917"/>
                  <a:pt x="4021391" y="39602"/>
                  <a:pt x="4063897" y="33570"/>
                </a:cubicBezTo>
                <a:cubicBezTo>
                  <a:pt x="4109672" y="33570"/>
                  <a:pt x="4116212" y="99917"/>
                  <a:pt x="4063897" y="102932"/>
                </a:cubicBezTo>
                <a:close/>
                <a:moveTo>
                  <a:pt x="2368751" y="103089"/>
                </a:moveTo>
                <a:cubicBezTo>
                  <a:pt x="2357099" y="104930"/>
                  <a:pt x="2343752" y="103797"/>
                  <a:pt x="2330611" y="98508"/>
                </a:cubicBezTo>
                <a:cubicBezTo>
                  <a:pt x="2304329" y="59218"/>
                  <a:pt x="2330611" y="38061"/>
                  <a:pt x="2376605" y="38061"/>
                </a:cubicBezTo>
                <a:cubicBezTo>
                  <a:pt x="2423421" y="65262"/>
                  <a:pt x="2403709" y="97563"/>
                  <a:pt x="2368751" y="103089"/>
                </a:cubicBezTo>
                <a:close/>
                <a:moveTo>
                  <a:pt x="6207442" y="104163"/>
                </a:moveTo>
                <a:cubicBezTo>
                  <a:pt x="6195327" y="106477"/>
                  <a:pt x="6180339" y="105721"/>
                  <a:pt x="6163912" y="100432"/>
                </a:cubicBezTo>
                <a:cubicBezTo>
                  <a:pt x="6137630" y="64164"/>
                  <a:pt x="6160626" y="46030"/>
                  <a:pt x="6200050" y="39985"/>
                </a:cubicBezTo>
                <a:cubicBezTo>
                  <a:pt x="6254257" y="62653"/>
                  <a:pt x="6243785" y="97221"/>
                  <a:pt x="6207442" y="104163"/>
                </a:cubicBezTo>
                <a:close/>
                <a:moveTo>
                  <a:pt x="4619077" y="105863"/>
                </a:moveTo>
                <a:cubicBezTo>
                  <a:pt x="4590859" y="103593"/>
                  <a:pt x="4559420" y="69626"/>
                  <a:pt x="4592405" y="35659"/>
                </a:cubicBezTo>
                <a:cubicBezTo>
                  <a:pt x="4658376" y="38679"/>
                  <a:pt x="4648480" y="23582"/>
                  <a:pt x="4651779" y="68871"/>
                </a:cubicBezTo>
                <a:cubicBezTo>
                  <a:pt x="4651779" y="97177"/>
                  <a:pt x="4636008" y="107226"/>
                  <a:pt x="4619077" y="105863"/>
                </a:cubicBezTo>
                <a:close/>
                <a:moveTo>
                  <a:pt x="2906790" y="105864"/>
                </a:moveTo>
                <a:cubicBezTo>
                  <a:pt x="2865191" y="101895"/>
                  <a:pt x="2838273" y="53699"/>
                  <a:pt x="2914131" y="37822"/>
                </a:cubicBezTo>
                <a:cubicBezTo>
                  <a:pt x="2940232" y="34798"/>
                  <a:pt x="2956546" y="71087"/>
                  <a:pt x="2950021" y="92256"/>
                </a:cubicBezTo>
                <a:cubicBezTo>
                  <a:pt x="2936155" y="103596"/>
                  <a:pt x="2920657" y="107187"/>
                  <a:pt x="2906790" y="105864"/>
                </a:cubicBezTo>
                <a:close/>
                <a:moveTo>
                  <a:pt x="4898717" y="107298"/>
                </a:moveTo>
                <a:cubicBezTo>
                  <a:pt x="4816747" y="101246"/>
                  <a:pt x="4836420" y="46777"/>
                  <a:pt x="4895439" y="34672"/>
                </a:cubicBezTo>
                <a:cubicBezTo>
                  <a:pt x="4947900" y="34672"/>
                  <a:pt x="4941342" y="95194"/>
                  <a:pt x="4898717" y="107298"/>
                </a:cubicBezTo>
                <a:close/>
                <a:moveTo>
                  <a:pt x="2028810" y="107864"/>
                </a:moveTo>
                <a:cubicBezTo>
                  <a:pt x="1986615" y="102891"/>
                  <a:pt x="1971215" y="69361"/>
                  <a:pt x="2035279" y="44356"/>
                </a:cubicBezTo>
                <a:cubicBezTo>
                  <a:pt x="2061561" y="41325"/>
                  <a:pt x="2084558" y="77696"/>
                  <a:pt x="2077987" y="101944"/>
                </a:cubicBezTo>
                <a:cubicBezTo>
                  <a:pt x="2059918" y="108006"/>
                  <a:pt x="2042876" y="109521"/>
                  <a:pt x="2028810" y="107864"/>
                </a:cubicBezTo>
                <a:close/>
                <a:moveTo>
                  <a:pt x="2651367" y="109816"/>
                </a:moveTo>
                <a:cubicBezTo>
                  <a:pt x="2610226" y="108678"/>
                  <a:pt x="2575968" y="61453"/>
                  <a:pt x="2651826" y="50073"/>
                </a:cubicBezTo>
                <a:cubicBezTo>
                  <a:pt x="2681190" y="47038"/>
                  <a:pt x="2694241" y="71315"/>
                  <a:pt x="2690978" y="92557"/>
                </a:cubicBezTo>
                <a:cubicBezTo>
                  <a:pt x="2679558" y="105454"/>
                  <a:pt x="2665080" y="110196"/>
                  <a:pt x="2651367" y="109816"/>
                </a:cubicBezTo>
                <a:close/>
                <a:moveTo>
                  <a:pt x="1198481" y="110162"/>
                </a:moveTo>
                <a:cubicBezTo>
                  <a:pt x="1185932" y="110209"/>
                  <a:pt x="1173589" y="105837"/>
                  <a:pt x="1164538" y="95192"/>
                </a:cubicBezTo>
                <a:cubicBezTo>
                  <a:pt x="1151372" y="55652"/>
                  <a:pt x="1200744" y="37402"/>
                  <a:pt x="1233659" y="40444"/>
                </a:cubicBezTo>
                <a:cubicBezTo>
                  <a:pt x="1275625" y="70099"/>
                  <a:pt x="1236127" y="110019"/>
                  <a:pt x="1198481" y="110162"/>
                </a:cubicBezTo>
                <a:close/>
                <a:moveTo>
                  <a:pt x="6449776" y="110385"/>
                </a:moveTo>
                <a:cubicBezTo>
                  <a:pt x="6392643" y="116242"/>
                  <a:pt x="6361838" y="49920"/>
                  <a:pt x="6436343" y="36721"/>
                </a:cubicBezTo>
                <a:cubicBezTo>
                  <a:pt x="6446168" y="36721"/>
                  <a:pt x="6501841" y="84990"/>
                  <a:pt x="6475642" y="103091"/>
                </a:cubicBezTo>
                <a:cubicBezTo>
                  <a:pt x="6466636" y="107239"/>
                  <a:pt x="6457937" y="109549"/>
                  <a:pt x="6449776" y="110385"/>
                </a:cubicBezTo>
                <a:close/>
                <a:moveTo>
                  <a:pt x="5171754" y="119091"/>
                </a:moveTo>
                <a:cubicBezTo>
                  <a:pt x="5164407" y="119842"/>
                  <a:pt x="5155835" y="119275"/>
                  <a:pt x="5145979" y="117004"/>
                </a:cubicBezTo>
                <a:cubicBezTo>
                  <a:pt x="5090129" y="62515"/>
                  <a:pt x="5145979" y="53433"/>
                  <a:pt x="5165690" y="41324"/>
                </a:cubicBezTo>
                <a:cubicBezTo>
                  <a:pt x="5214559" y="43973"/>
                  <a:pt x="5223183" y="113835"/>
                  <a:pt x="5171754" y="119091"/>
                </a:cubicBezTo>
                <a:close/>
                <a:moveTo>
                  <a:pt x="6688686" y="133264"/>
                </a:moveTo>
                <a:cubicBezTo>
                  <a:pt x="6623248" y="112173"/>
                  <a:pt x="6633063" y="66977"/>
                  <a:pt x="6701775" y="57938"/>
                </a:cubicBezTo>
                <a:cubicBezTo>
                  <a:pt x="6750854" y="63964"/>
                  <a:pt x="6741038" y="136277"/>
                  <a:pt x="6688686" y="133264"/>
                </a:cubicBezTo>
                <a:close/>
                <a:moveTo>
                  <a:pt x="8456653" y="142639"/>
                </a:moveTo>
                <a:cubicBezTo>
                  <a:pt x="8374449" y="142639"/>
                  <a:pt x="8390890" y="76293"/>
                  <a:pt x="8459942" y="73277"/>
                </a:cubicBezTo>
                <a:cubicBezTo>
                  <a:pt x="8499400" y="73277"/>
                  <a:pt x="8496111" y="133592"/>
                  <a:pt x="8456653" y="142639"/>
                </a:cubicBezTo>
                <a:close/>
                <a:moveTo>
                  <a:pt x="7165164" y="146268"/>
                </a:moveTo>
                <a:cubicBezTo>
                  <a:pt x="7157831" y="146865"/>
                  <a:pt x="7149275" y="146203"/>
                  <a:pt x="7139439" y="143932"/>
                </a:cubicBezTo>
                <a:cubicBezTo>
                  <a:pt x="7086979" y="89443"/>
                  <a:pt x="7129603" y="80361"/>
                  <a:pt x="7159112" y="68252"/>
                </a:cubicBezTo>
                <a:cubicBezTo>
                  <a:pt x="7207887" y="76199"/>
                  <a:pt x="7216493" y="142087"/>
                  <a:pt x="7165164" y="146268"/>
                </a:cubicBezTo>
                <a:close/>
                <a:moveTo>
                  <a:pt x="7640433" y="148513"/>
                </a:moveTo>
                <a:cubicBezTo>
                  <a:pt x="7574538" y="124409"/>
                  <a:pt x="7584423" y="79213"/>
                  <a:pt x="7653612" y="70174"/>
                </a:cubicBezTo>
                <a:cubicBezTo>
                  <a:pt x="7703034" y="79213"/>
                  <a:pt x="7693150" y="148513"/>
                  <a:pt x="7640433" y="148513"/>
                </a:cubicBezTo>
                <a:close/>
                <a:moveTo>
                  <a:pt x="7353976" y="152712"/>
                </a:moveTo>
                <a:cubicBezTo>
                  <a:pt x="7321094" y="131602"/>
                  <a:pt x="7334247" y="92397"/>
                  <a:pt x="7373704" y="83350"/>
                </a:cubicBezTo>
                <a:cubicBezTo>
                  <a:pt x="7446044" y="107476"/>
                  <a:pt x="7423025" y="137634"/>
                  <a:pt x="7353976" y="152712"/>
                </a:cubicBezTo>
                <a:close/>
                <a:moveTo>
                  <a:pt x="6869260" y="154228"/>
                </a:moveTo>
                <a:cubicBezTo>
                  <a:pt x="6833267" y="133118"/>
                  <a:pt x="6846355" y="90898"/>
                  <a:pt x="6885619" y="84866"/>
                </a:cubicBezTo>
                <a:cubicBezTo>
                  <a:pt x="6960876" y="105976"/>
                  <a:pt x="6934700" y="136134"/>
                  <a:pt x="6869260" y="154228"/>
                </a:cubicBezTo>
                <a:close/>
                <a:moveTo>
                  <a:pt x="8197777" y="157495"/>
                </a:moveTo>
                <a:cubicBezTo>
                  <a:pt x="8132152" y="157495"/>
                  <a:pt x="8125590" y="75892"/>
                  <a:pt x="8191215" y="78915"/>
                </a:cubicBezTo>
                <a:cubicBezTo>
                  <a:pt x="8227309" y="78915"/>
                  <a:pt x="8246996" y="148428"/>
                  <a:pt x="8197777" y="157495"/>
                </a:cubicBezTo>
                <a:close/>
                <a:moveTo>
                  <a:pt x="8766382" y="158859"/>
                </a:moveTo>
                <a:cubicBezTo>
                  <a:pt x="8724186" y="153886"/>
                  <a:pt x="8708786" y="120356"/>
                  <a:pt x="8772849" y="95351"/>
                </a:cubicBezTo>
                <a:cubicBezTo>
                  <a:pt x="8799126" y="92320"/>
                  <a:pt x="8822126" y="128691"/>
                  <a:pt x="8815554" y="152939"/>
                </a:cubicBezTo>
                <a:cubicBezTo>
                  <a:pt x="8797483" y="159001"/>
                  <a:pt x="8780446" y="160516"/>
                  <a:pt x="8766382" y="158859"/>
                </a:cubicBezTo>
                <a:close/>
                <a:moveTo>
                  <a:pt x="9838147" y="162095"/>
                </a:moveTo>
                <a:cubicBezTo>
                  <a:pt x="9788929" y="159056"/>
                  <a:pt x="9765960" y="116511"/>
                  <a:pt x="9825023" y="86121"/>
                </a:cubicBezTo>
                <a:cubicBezTo>
                  <a:pt x="9880803" y="73965"/>
                  <a:pt x="9887364" y="159056"/>
                  <a:pt x="9838147" y="162095"/>
                </a:cubicBezTo>
                <a:close/>
                <a:moveTo>
                  <a:pt x="9056760" y="163474"/>
                </a:moveTo>
                <a:cubicBezTo>
                  <a:pt x="9045108" y="165315"/>
                  <a:pt x="9031762" y="164182"/>
                  <a:pt x="9018620" y="158893"/>
                </a:cubicBezTo>
                <a:cubicBezTo>
                  <a:pt x="8992337" y="119603"/>
                  <a:pt x="9018620" y="98446"/>
                  <a:pt x="9064614" y="98446"/>
                </a:cubicBezTo>
                <a:cubicBezTo>
                  <a:pt x="9111430" y="125647"/>
                  <a:pt x="9091718" y="157948"/>
                  <a:pt x="9056760" y="163474"/>
                </a:cubicBezTo>
                <a:close/>
                <a:moveTo>
                  <a:pt x="9594800" y="166249"/>
                </a:moveTo>
                <a:cubicBezTo>
                  <a:pt x="9553200" y="162280"/>
                  <a:pt x="9526283" y="114084"/>
                  <a:pt x="9602140" y="98207"/>
                </a:cubicBezTo>
                <a:cubicBezTo>
                  <a:pt x="9628243" y="95183"/>
                  <a:pt x="9644556" y="131472"/>
                  <a:pt x="9638030" y="152641"/>
                </a:cubicBezTo>
                <a:cubicBezTo>
                  <a:pt x="9624164" y="163981"/>
                  <a:pt x="9608667" y="167572"/>
                  <a:pt x="9594800" y="166249"/>
                </a:cubicBezTo>
                <a:close/>
                <a:moveTo>
                  <a:pt x="9339377" y="170201"/>
                </a:moveTo>
                <a:cubicBezTo>
                  <a:pt x="9298236" y="169063"/>
                  <a:pt x="9263977" y="121838"/>
                  <a:pt x="9339834" y="110458"/>
                </a:cubicBezTo>
                <a:cubicBezTo>
                  <a:pt x="9369199" y="107423"/>
                  <a:pt x="9382251" y="131700"/>
                  <a:pt x="9378987" y="152942"/>
                </a:cubicBezTo>
                <a:cubicBezTo>
                  <a:pt x="9367568" y="165839"/>
                  <a:pt x="9353090" y="170581"/>
                  <a:pt x="9339377" y="170201"/>
                </a:cubicBezTo>
                <a:close/>
                <a:moveTo>
                  <a:pt x="7886500" y="170547"/>
                </a:moveTo>
                <a:cubicBezTo>
                  <a:pt x="7873951" y="170594"/>
                  <a:pt x="7861608" y="166222"/>
                  <a:pt x="7852556" y="155577"/>
                </a:cubicBezTo>
                <a:cubicBezTo>
                  <a:pt x="7839390" y="116037"/>
                  <a:pt x="7888763" y="97787"/>
                  <a:pt x="7921678" y="100829"/>
                </a:cubicBezTo>
                <a:cubicBezTo>
                  <a:pt x="7963644" y="130484"/>
                  <a:pt x="7924146" y="170404"/>
                  <a:pt x="7886500" y="170547"/>
                </a:cubicBezTo>
                <a:close/>
                <a:moveTo>
                  <a:pt x="10445963" y="178146"/>
                </a:moveTo>
                <a:cubicBezTo>
                  <a:pt x="10410050" y="160081"/>
                  <a:pt x="10396990" y="117929"/>
                  <a:pt x="10436168" y="99864"/>
                </a:cubicBezTo>
                <a:cubicBezTo>
                  <a:pt x="10507994" y="90831"/>
                  <a:pt x="10521053" y="169114"/>
                  <a:pt x="10445963" y="178146"/>
                </a:cubicBezTo>
                <a:close/>
                <a:moveTo>
                  <a:pt x="10704384" y="180048"/>
                </a:moveTo>
                <a:cubicBezTo>
                  <a:pt x="10668417" y="177033"/>
                  <a:pt x="10661878" y="116718"/>
                  <a:pt x="10704384" y="110686"/>
                </a:cubicBezTo>
                <a:cubicBezTo>
                  <a:pt x="10750159" y="110686"/>
                  <a:pt x="10756699" y="177033"/>
                  <a:pt x="10704384" y="180048"/>
                </a:cubicBezTo>
                <a:close/>
                <a:moveTo>
                  <a:pt x="10143845" y="180475"/>
                </a:moveTo>
                <a:cubicBezTo>
                  <a:pt x="10086018" y="187330"/>
                  <a:pt x="10052663" y="139799"/>
                  <a:pt x="10127259" y="113208"/>
                </a:cubicBezTo>
                <a:cubicBezTo>
                  <a:pt x="10153490" y="113208"/>
                  <a:pt x="10173162" y="143598"/>
                  <a:pt x="10169883" y="173988"/>
                </a:cubicBezTo>
                <a:cubicBezTo>
                  <a:pt x="10160867" y="177407"/>
                  <a:pt x="10152106" y="179496"/>
                  <a:pt x="10143845" y="180475"/>
                </a:cubicBezTo>
                <a:close/>
                <a:moveTo>
                  <a:pt x="11029727" y="199414"/>
                </a:moveTo>
                <a:cubicBezTo>
                  <a:pt x="11024115" y="198812"/>
                  <a:pt x="11018329" y="196638"/>
                  <a:pt x="11012595" y="192480"/>
                </a:cubicBezTo>
                <a:cubicBezTo>
                  <a:pt x="10966720" y="207601"/>
                  <a:pt x="10979827" y="138047"/>
                  <a:pt x="11045363" y="122926"/>
                </a:cubicBezTo>
                <a:cubicBezTo>
                  <a:pt x="11099838" y="130865"/>
                  <a:pt x="11069017" y="203632"/>
                  <a:pt x="11029727" y="199414"/>
                </a:cubicBezTo>
                <a:close/>
                <a:moveTo>
                  <a:pt x="11563025" y="202944"/>
                </a:moveTo>
                <a:cubicBezTo>
                  <a:pt x="11481054" y="196892"/>
                  <a:pt x="11500727" y="142423"/>
                  <a:pt x="11559746" y="130318"/>
                </a:cubicBezTo>
                <a:cubicBezTo>
                  <a:pt x="11612207" y="130318"/>
                  <a:pt x="11605649" y="190840"/>
                  <a:pt x="11563025" y="202944"/>
                </a:cubicBezTo>
                <a:close/>
                <a:moveTo>
                  <a:pt x="12047820" y="212198"/>
                </a:moveTo>
                <a:cubicBezTo>
                  <a:pt x="12035552" y="212245"/>
                  <a:pt x="12023437" y="207883"/>
                  <a:pt x="12014403" y="197262"/>
                </a:cubicBezTo>
                <a:cubicBezTo>
                  <a:pt x="12001261" y="157812"/>
                  <a:pt x="12050541" y="142639"/>
                  <a:pt x="12083394" y="142639"/>
                </a:cubicBezTo>
                <a:cubicBezTo>
                  <a:pt x="12122817" y="172226"/>
                  <a:pt x="12084626" y="212056"/>
                  <a:pt x="12047820" y="212198"/>
                </a:cubicBezTo>
                <a:close/>
                <a:moveTo>
                  <a:pt x="11304928" y="226425"/>
                </a:moveTo>
                <a:cubicBezTo>
                  <a:pt x="11276710" y="224155"/>
                  <a:pt x="11245271" y="190188"/>
                  <a:pt x="11278257" y="156221"/>
                </a:cubicBezTo>
                <a:cubicBezTo>
                  <a:pt x="11344227" y="159241"/>
                  <a:pt x="11334331" y="144144"/>
                  <a:pt x="11337630" y="189433"/>
                </a:cubicBezTo>
                <a:cubicBezTo>
                  <a:pt x="11337630" y="217739"/>
                  <a:pt x="11321859" y="227788"/>
                  <a:pt x="11304928" y="226425"/>
                </a:cubicBezTo>
                <a:close/>
                <a:moveTo>
                  <a:pt x="11812221" y="227622"/>
                </a:moveTo>
                <a:cubicBezTo>
                  <a:pt x="11804874" y="228373"/>
                  <a:pt x="11796301" y="227806"/>
                  <a:pt x="11786445" y="225535"/>
                </a:cubicBezTo>
                <a:cubicBezTo>
                  <a:pt x="11730596" y="171046"/>
                  <a:pt x="11786445" y="161964"/>
                  <a:pt x="11806157" y="149855"/>
                </a:cubicBezTo>
                <a:cubicBezTo>
                  <a:pt x="11855026" y="152504"/>
                  <a:pt x="11863650" y="222366"/>
                  <a:pt x="11812221" y="227622"/>
                </a:cubicBezTo>
                <a:close/>
                <a:moveTo>
                  <a:pt x="3295042" y="343194"/>
                </a:moveTo>
                <a:cubicBezTo>
                  <a:pt x="3254467" y="338505"/>
                  <a:pt x="3239712" y="299292"/>
                  <a:pt x="3306108" y="285653"/>
                </a:cubicBezTo>
                <a:cubicBezTo>
                  <a:pt x="3332339" y="282622"/>
                  <a:pt x="3348733" y="312932"/>
                  <a:pt x="3342175" y="334148"/>
                </a:cubicBezTo>
                <a:cubicBezTo>
                  <a:pt x="3324961" y="342483"/>
                  <a:pt x="3308567" y="344756"/>
                  <a:pt x="3295042" y="343194"/>
                </a:cubicBezTo>
                <a:close/>
                <a:moveTo>
                  <a:pt x="374507" y="344778"/>
                </a:moveTo>
                <a:cubicBezTo>
                  <a:pt x="333035" y="339670"/>
                  <a:pt x="310917" y="305614"/>
                  <a:pt x="377272" y="278369"/>
                </a:cubicBezTo>
                <a:cubicBezTo>
                  <a:pt x="403486" y="269288"/>
                  <a:pt x="429700" y="320750"/>
                  <a:pt x="419870" y="338913"/>
                </a:cubicBezTo>
                <a:cubicBezTo>
                  <a:pt x="404305" y="344968"/>
                  <a:pt x="388331" y="346481"/>
                  <a:pt x="374507" y="344778"/>
                </a:cubicBezTo>
                <a:close/>
                <a:moveTo>
                  <a:pt x="4063091" y="347961"/>
                </a:moveTo>
                <a:cubicBezTo>
                  <a:pt x="4051439" y="349837"/>
                  <a:pt x="4038092" y="348711"/>
                  <a:pt x="4024951" y="343458"/>
                </a:cubicBezTo>
                <a:cubicBezTo>
                  <a:pt x="3998669" y="304435"/>
                  <a:pt x="4024951" y="280420"/>
                  <a:pt x="4070945" y="280420"/>
                </a:cubicBezTo>
                <a:cubicBezTo>
                  <a:pt x="4117761" y="309688"/>
                  <a:pt x="4098049" y="342333"/>
                  <a:pt x="4063091" y="347961"/>
                </a:cubicBezTo>
                <a:close/>
                <a:moveTo>
                  <a:pt x="3083972" y="355494"/>
                </a:moveTo>
                <a:cubicBezTo>
                  <a:pt x="3021381" y="349488"/>
                  <a:pt x="2988439" y="307446"/>
                  <a:pt x="3064207" y="280419"/>
                </a:cubicBezTo>
                <a:cubicBezTo>
                  <a:pt x="3093855" y="283422"/>
                  <a:pt x="3139974" y="343482"/>
                  <a:pt x="3083972" y="355494"/>
                </a:cubicBezTo>
                <a:close/>
                <a:moveTo>
                  <a:pt x="118047" y="360370"/>
                </a:moveTo>
                <a:cubicBezTo>
                  <a:pt x="36076" y="357354"/>
                  <a:pt x="55749" y="300055"/>
                  <a:pt x="114768" y="291008"/>
                </a:cubicBezTo>
                <a:cubicBezTo>
                  <a:pt x="167229" y="291008"/>
                  <a:pt x="160671" y="351323"/>
                  <a:pt x="118047" y="360370"/>
                </a:cubicBezTo>
                <a:close/>
                <a:moveTo>
                  <a:pt x="3833220" y="369112"/>
                </a:moveTo>
                <a:cubicBezTo>
                  <a:pt x="3792337" y="363586"/>
                  <a:pt x="3776353" y="331285"/>
                  <a:pt x="3837830" y="304084"/>
                </a:cubicBezTo>
                <a:cubicBezTo>
                  <a:pt x="3867340" y="304084"/>
                  <a:pt x="3887013" y="337330"/>
                  <a:pt x="3880455" y="364531"/>
                </a:cubicBezTo>
                <a:cubicBezTo>
                  <a:pt x="3863241" y="369820"/>
                  <a:pt x="3846847" y="370953"/>
                  <a:pt x="3833220" y="369112"/>
                </a:cubicBezTo>
                <a:close/>
                <a:moveTo>
                  <a:pt x="1279215" y="371101"/>
                </a:moveTo>
                <a:cubicBezTo>
                  <a:pt x="1266639" y="373651"/>
                  <a:pt x="1251034" y="373084"/>
                  <a:pt x="1233786" y="367795"/>
                </a:cubicBezTo>
                <a:cubicBezTo>
                  <a:pt x="1210789" y="331527"/>
                  <a:pt x="1233786" y="310371"/>
                  <a:pt x="1273210" y="307348"/>
                </a:cubicBezTo>
                <a:cubicBezTo>
                  <a:pt x="1327417" y="327749"/>
                  <a:pt x="1316945" y="363450"/>
                  <a:pt x="1279215" y="371101"/>
                </a:cubicBezTo>
                <a:close/>
                <a:moveTo>
                  <a:pt x="4761989" y="372841"/>
                </a:moveTo>
                <a:cubicBezTo>
                  <a:pt x="4757449" y="371944"/>
                  <a:pt x="4752473" y="369439"/>
                  <a:pt x="4747139" y="364903"/>
                </a:cubicBezTo>
                <a:cubicBezTo>
                  <a:pt x="4665068" y="383048"/>
                  <a:pt x="4711028" y="298373"/>
                  <a:pt x="4766836" y="301397"/>
                </a:cubicBezTo>
                <a:cubicBezTo>
                  <a:pt x="4804178" y="306690"/>
                  <a:pt x="4793765" y="379126"/>
                  <a:pt x="4761989" y="372841"/>
                </a:cubicBezTo>
                <a:close/>
                <a:moveTo>
                  <a:pt x="2007635" y="372963"/>
                </a:moveTo>
                <a:cubicBezTo>
                  <a:pt x="1964394" y="366001"/>
                  <a:pt x="1939157" y="314286"/>
                  <a:pt x="2008097" y="298373"/>
                </a:cubicBezTo>
                <a:cubicBezTo>
                  <a:pt x="2034359" y="301404"/>
                  <a:pt x="2060622" y="334745"/>
                  <a:pt x="2054056" y="362023"/>
                </a:cubicBezTo>
                <a:cubicBezTo>
                  <a:pt x="2038463" y="372631"/>
                  <a:pt x="2022048" y="375284"/>
                  <a:pt x="2007635" y="372963"/>
                </a:cubicBezTo>
                <a:close/>
                <a:moveTo>
                  <a:pt x="3595463" y="373447"/>
                </a:moveTo>
                <a:cubicBezTo>
                  <a:pt x="3510391" y="373447"/>
                  <a:pt x="3526751" y="310117"/>
                  <a:pt x="3595463" y="304085"/>
                </a:cubicBezTo>
                <a:cubicBezTo>
                  <a:pt x="3637999" y="307101"/>
                  <a:pt x="3634727" y="367416"/>
                  <a:pt x="3595463" y="373447"/>
                </a:cubicBezTo>
                <a:close/>
                <a:moveTo>
                  <a:pt x="1781086" y="374682"/>
                </a:moveTo>
                <a:cubicBezTo>
                  <a:pt x="1753732" y="372396"/>
                  <a:pt x="1722360" y="338200"/>
                  <a:pt x="1755275" y="304003"/>
                </a:cubicBezTo>
                <a:cubicBezTo>
                  <a:pt x="1817813" y="304003"/>
                  <a:pt x="1807939" y="291844"/>
                  <a:pt x="1811230" y="337440"/>
                </a:cubicBezTo>
                <a:cubicBezTo>
                  <a:pt x="1812465" y="365937"/>
                  <a:pt x="1797499" y="376053"/>
                  <a:pt x="1781086" y="374682"/>
                </a:cubicBezTo>
                <a:close/>
                <a:moveTo>
                  <a:pt x="2285007" y="374710"/>
                </a:moveTo>
                <a:cubicBezTo>
                  <a:pt x="2272513" y="376993"/>
                  <a:pt x="2257011" y="376232"/>
                  <a:pt x="2239876" y="370905"/>
                </a:cubicBezTo>
                <a:cubicBezTo>
                  <a:pt x="2217030" y="337416"/>
                  <a:pt x="2239876" y="316106"/>
                  <a:pt x="2279040" y="313061"/>
                </a:cubicBezTo>
                <a:cubicBezTo>
                  <a:pt x="2332892" y="333611"/>
                  <a:pt x="2322489" y="367860"/>
                  <a:pt x="2285007" y="374710"/>
                </a:cubicBezTo>
                <a:close/>
                <a:moveTo>
                  <a:pt x="4313542" y="377546"/>
                </a:moveTo>
                <a:cubicBezTo>
                  <a:pt x="4272148" y="375839"/>
                  <a:pt x="4237678" y="329751"/>
                  <a:pt x="4314004" y="316096"/>
                </a:cubicBezTo>
                <a:cubicBezTo>
                  <a:pt x="4343549" y="313061"/>
                  <a:pt x="4356681" y="337338"/>
                  <a:pt x="4353398" y="361615"/>
                </a:cubicBezTo>
                <a:cubicBezTo>
                  <a:pt x="4341908" y="373753"/>
                  <a:pt x="4327340" y="378115"/>
                  <a:pt x="4313542" y="377546"/>
                </a:cubicBezTo>
                <a:close/>
                <a:moveTo>
                  <a:pt x="593198" y="381084"/>
                </a:moveTo>
                <a:cubicBezTo>
                  <a:pt x="511227" y="378068"/>
                  <a:pt x="530900" y="323785"/>
                  <a:pt x="589919" y="311722"/>
                </a:cubicBezTo>
                <a:cubicBezTo>
                  <a:pt x="642380" y="311722"/>
                  <a:pt x="635822" y="372037"/>
                  <a:pt x="593198" y="381084"/>
                </a:cubicBezTo>
                <a:close/>
                <a:moveTo>
                  <a:pt x="2774352" y="382610"/>
                </a:moveTo>
                <a:cubicBezTo>
                  <a:pt x="2733777" y="377921"/>
                  <a:pt x="2719022" y="338708"/>
                  <a:pt x="2785418" y="325069"/>
                </a:cubicBezTo>
                <a:cubicBezTo>
                  <a:pt x="2811649" y="322038"/>
                  <a:pt x="2828043" y="352348"/>
                  <a:pt x="2821485" y="373564"/>
                </a:cubicBezTo>
                <a:cubicBezTo>
                  <a:pt x="2804271" y="381899"/>
                  <a:pt x="2787877" y="384172"/>
                  <a:pt x="2774352" y="382610"/>
                </a:cubicBezTo>
                <a:close/>
                <a:moveTo>
                  <a:pt x="1518960" y="383238"/>
                </a:moveTo>
                <a:cubicBezTo>
                  <a:pt x="1453335" y="383238"/>
                  <a:pt x="1450054" y="301635"/>
                  <a:pt x="1512398" y="304658"/>
                </a:cubicBezTo>
                <a:cubicBezTo>
                  <a:pt x="1551773" y="307680"/>
                  <a:pt x="1571460" y="374171"/>
                  <a:pt x="1518960" y="383238"/>
                </a:cubicBezTo>
                <a:close/>
                <a:moveTo>
                  <a:pt x="6391779" y="383307"/>
                </a:moveTo>
                <a:cubicBezTo>
                  <a:pt x="6348534" y="390902"/>
                  <a:pt x="6337734" y="331460"/>
                  <a:pt x="6392454" y="318250"/>
                </a:cubicBezTo>
                <a:cubicBezTo>
                  <a:pt x="6415495" y="318250"/>
                  <a:pt x="6445118" y="342405"/>
                  <a:pt x="6438535" y="363540"/>
                </a:cubicBezTo>
                <a:cubicBezTo>
                  <a:pt x="6428661" y="354482"/>
                  <a:pt x="6418786" y="369578"/>
                  <a:pt x="6412203" y="375617"/>
                </a:cubicBezTo>
                <a:cubicBezTo>
                  <a:pt x="6404797" y="379768"/>
                  <a:pt x="6397957" y="382222"/>
                  <a:pt x="6391779" y="383307"/>
                </a:cubicBezTo>
                <a:close/>
                <a:moveTo>
                  <a:pt x="4970190" y="388952"/>
                </a:moveTo>
                <a:cubicBezTo>
                  <a:pt x="4884836" y="385939"/>
                  <a:pt x="4920947" y="328691"/>
                  <a:pt x="4980038" y="310613"/>
                </a:cubicBezTo>
                <a:cubicBezTo>
                  <a:pt x="5029281" y="319652"/>
                  <a:pt x="5016149" y="376900"/>
                  <a:pt x="4970190" y="388952"/>
                </a:cubicBezTo>
                <a:close/>
                <a:moveTo>
                  <a:pt x="5616935" y="392215"/>
                </a:moveTo>
                <a:cubicBezTo>
                  <a:pt x="5558168" y="374137"/>
                  <a:pt x="5577757" y="322915"/>
                  <a:pt x="5629994" y="313876"/>
                </a:cubicBezTo>
                <a:cubicBezTo>
                  <a:pt x="5682231" y="322915"/>
                  <a:pt x="5665907" y="389202"/>
                  <a:pt x="5616935" y="392215"/>
                </a:cubicBezTo>
                <a:close/>
                <a:moveTo>
                  <a:pt x="1019046" y="398316"/>
                </a:moveTo>
                <a:cubicBezTo>
                  <a:pt x="969625" y="392264"/>
                  <a:pt x="946562" y="340821"/>
                  <a:pt x="1015752" y="325690"/>
                </a:cubicBezTo>
                <a:cubicBezTo>
                  <a:pt x="1068468" y="325690"/>
                  <a:pt x="1075057" y="395290"/>
                  <a:pt x="1019046" y="398316"/>
                </a:cubicBezTo>
                <a:close/>
                <a:moveTo>
                  <a:pt x="804389" y="399394"/>
                </a:moveTo>
                <a:cubicBezTo>
                  <a:pt x="791920" y="399442"/>
                  <a:pt x="779657" y="395105"/>
                  <a:pt x="770663" y="384546"/>
                </a:cubicBezTo>
                <a:cubicBezTo>
                  <a:pt x="757581" y="342311"/>
                  <a:pt x="809907" y="327227"/>
                  <a:pt x="839341" y="330244"/>
                </a:cubicBezTo>
                <a:cubicBezTo>
                  <a:pt x="881038" y="359658"/>
                  <a:pt x="841794" y="399253"/>
                  <a:pt x="804389" y="399394"/>
                </a:cubicBezTo>
                <a:close/>
                <a:moveTo>
                  <a:pt x="4549427" y="399585"/>
                </a:moveTo>
                <a:cubicBezTo>
                  <a:pt x="4507571" y="395474"/>
                  <a:pt x="4480488" y="346711"/>
                  <a:pt x="4556814" y="328566"/>
                </a:cubicBezTo>
                <a:cubicBezTo>
                  <a:pt x="4583077" y="328566"/>
                  <a:pt x="4599491" y="364855"/>
                  <a:pt x="4592925" y="386024"/>
                </a:cubicBezTo>
                <a:cubicBezTo>
                  <a:pt x="4578973" y="397364"/>
                  <a:pt x="4563380" y="400955"/>
                  <a:pt x="4549427" y="399585"/>
                </a:cubicBezTo>
                <a:close/>
                <a:moveTo>
                  <a:pt x="6191319" y="400764"/>
                </a:moveTo>
                <a:cubicBezTo>
                  <a:pt x="6109752" y="400764"/>
                  <a:pt x="6139117" y="340704"/>
                  <a:pt x="6201107" y="325689"/>
                </a:cubicBezTo>
                <a:cubicBezTo>
                  <a:pt x="6253309" y="331695"/>
                  <a:pt x="6233734" y="391755"/>
                  <a:pt x="6191319" y="400764"/>
                </a:cubicBezTo>
                <a:close/>
                <a:moveTo>
                  <a:pt x="6841675" y="402299"/>
                </a:moveTo>
                <a:cubicBezTo>
                  <a:pt x="6759704" y="399284"/>
                  <a:pt x="6779378" y="341984"/>
                  <a:pt x="6838397" y="332937"/>
                </a:cubicBezTo>
                <a:cubicBezTo>
                  <a:pt x="6890857" y="332937"/>
                  <a:pt x="6884300" y="393252"/>
                  <a:pt x="6841675" y="402299"/>
                </a:cubicBezTo>
                <a:close/>
                <a:moveTo>
                  <a:pt x="6014079" y="402604"/>
                </a:moveTo>
                <a:cubicBezTo>
                  <a:pt x="5973116" y="398093"/>
                  <a:pt x="5949708" y="351287"/>
                  <a:pt x="6018699" y="333241"/>
                </a:cubicBezTo>
                <a:cubicBezTo>
                  <a:pt x="6048267" y="327226"/>
                  <a:pt x="6061408" y="366325"/>
                  <a:pt x="6058123" y="390386"/>
                </a:cubicBezTo>
                <a:cubicBezTo>
                  <a:pt x="6043339" y="400912"/>
                  <a:pt x="6027734" y="404108"/>
                  <a:pt x="6014079" y="402604"/>
                </a:cubicBezTo>
                <a:close/>
                <a:moveTo>
                  <a:pt x="5442430" y="403993"/>
                </a:moveTo>
                <a:cubicBezTo>
                  <a:pt x="5384602" y="410848"/>
                  <a:pt x="5351250" y="363317"/>
                  <a:pt x="5425844" y="336726"/>
                </a:cubicBezTo>
                <a:cubicBezTo>
                  <a:pt x="5452074" y="336726"/>
                  <a:pt x="5471747" y="367116"/>
                  <a:pt x="5468468" y="397506"/>
                </a:cubicBezTo>
                <a:cubicBezTo>
                  <a:pt x="5459452" y="400925"/>
                  <a:pt x="5450691" y="403014"/>
                  <a:pt x="5442430" y="403993"/>
                </a:cubicBezTo>
                <a:close/>
                <a:moveTo>
                  <a:pt x="7062524" y="405164"/>
                </a:moveTo>
                <a:cubicBezTo>
                  <a:pt x="7021053" y="400056"/>
                  <a:pt x="6998933" y="366000"/>
                  <a:pt x="7065288" y="338755"/>
                </a:cubicBezTo>
                <a:cubicBezTo>
                  <a:pt x="7091501" y="329673"/>
                  <a:pt x="7117715" y="381136"/>
                  <a:pt x="7107885" y="399299"/>
                </a:cubicBezTo>
                <a:cubicBezTo>
                  <a:pt x="7092322" y="405353"/>
                  <a:pt x="7076347" y="406867"/>
                  <a:pt x="7062524" y="405164"/>
                </a:cubicBezTo>
                <a:close/>
                <a:moveTo>
                  <a:pt x="5831794" y="405563"/>
                </a:moveTo>
                <a:cubicBezTo>
                  <a:pt x="5769122" y="399519"/>
                  <a:pt x="5759226" y="326983"/>
                  <a:pt x="5828495" y="323960"/>
                </a:cubicBezTo>
                <a:cubicBezTo>
                  <a:pt x="5868078" y="333027"/>
                  <a:pt x="5877973" y="393474"/>
                  <a:pt x="5831794" y="405563"/>
                </a:cubicBezTo>
                <a:close/>
                <a:moveTo>
                  <a:pt x="9977226" y="407090"/>
                </a:moveTo>
                <a:cubicBezTo>
                  <a:pt x="9936651" y="402401"/>
                  <a:pt x="9921895" y="363188"/>
                  <a:pt x="9988291" y="349549"/>
                </a:cubicBezTo>
                <a:cubicBezTo>
                  <a:pt x="10014522" y="346518"/>
                  <a:pt x="10030916" y="376828"/>
                  <a:pt x="10024358" y="398044"/>
                </a:cubicBezTo>
                <a:cubicBezTo>
                  <a:pt x="10007144" y="406379"/>
                  <a:pt x="9990752" y="408652"/>
                  <a:pt x="9977226" y="407090"/>
                </a:cubicBezTo>
                <a:close/>
                <a:moveTo>
                  <a:pt x="10751103" y="408346"/>
                </a:moveTo>
                <a:cubicBezTo>
                  <a:pt x="10739450" y="410222"/>
                  <a:pt x="10726104" y="409096"/>
                  <a:pt x="10712963" y="403843"/>
                </a:cubicBezTo>
                <a:cubicBezTo>
                  <a:pt x="10686680" y="364820"/>
                  <a:pt x="10712963" y="340805"/>
                  <a:pt x="10758957" y="340805"/>
                </a:cubicBezTo>
                <a:cubicBezTo>
                  <a:pt x="10805772" y="370073"/>
                  <a:pt x="10786061" y="402718"/>
                  <a:pt x="10751103" y="408346"/>
                </a:cubicBezTo>
                <a:close/>
                <a:moveTo>
                  <a:pt x="6622211" y="408827"/>
                </a:moveTo>
                <a:cubicBezTo>
                  <a:pt x="6556773" y="384472"/>
                  <a:pt x="6566589" y="338806"/>
                  <a:pt x="6635300" y="329673"/>
                </a:cubicBezTo>
                <a:cubicBezTo>
                  <a:pt x="6684379" y="338806"/>
                  <a:pt x="6674564" y="408827"/>
                  <a:pt x="6622211" y="408827"/>
                </a:cubicBezTo>
                <a:close/>
                <a:moveTo>
                  <a:pt x="2546164" y="410169"/>
                </a:moveTo>
                <a:cubicBezTo>
                  <a:pt x="2486968" y="404143"/>
                  <a:pt x="2454081" y="358948"/>
                  <a:pt x="2526432" y="331830"/>
                </a:cubicBezTo>
                <a:cubicBezTo>
                  <a:pt x="2559318" y="337856"/>
                  <a:pt x="2602071" y="398117"/>
                  <a:pt x="2546164" y="410169"/>
                </a:cubicBezTo>
                <a:close/>
                <a:moveTo>
                  <a:pt x="9771983" y="415879"/>
                </a:moveTo>
                <a:cubicBezTo>
                  <a:pt x="9709393" y="409873"/>
                  <a:pt x="9676450" y="367831"/>
                  <a:pt x="9752217" y="340804"/>
                </a:cubicBezTo>
                <a:cubicBezTo>
                  <a:pt x="9781865" y="343807"/>
                  <a:pt x="9827984" y="403867"/>
                  <a:pt x="9771983" y="415879"/>
                </a:cubicBezTo>
                <a:close/>
                <a:moveTo>
                  <a:pt x="5209174" y="419054"/>
                </a:moveTo>
                <a:cubicBezTo>
                  <a:pt x="5150278" y="428121"/>
                  <a:pt x="5124102" y="373719"/>
                  <a:pt x="5192814" y="352563"/>
                </a:cubicBezTo>
                <a:cubicBezTo>
                  <a:pt x="5241894" y="346518"/>
                  <a:pt x="5251710" y="397898"/>
                  <a:pt x="5209174" y="419054"/>
                </a:cubicBezTo>
                <a:close/>
                <a:moveTo>
                  <a:pt x="10521232" y="429497"/>
                </a:moveTo>
                <a:cubicBezTo>
                  <a:pt x="10480349" y="423971"/>
                  <a:pt x="10464365" y="391670"/>
                  <a:pt x="10525843" y="364469"/>
                </a:cubicBezTo>
                <a:cubicBezTo>
                  <a:pt x="10555352" y="364469"/>
                  <a:pt x="10575025" y="397715"/>
                  <a:pt x="10568467" y="424916"/>
                </a:cubicBezTo>
                <a:cubicBezTo>
                  <a:pt x="10551253" y="430205"/>
                  <a:pt x="10534860" y="431338"/>
                  <a:pt x="10521232" y="429497"/>
                </a:cubicBezTo>
                <a:close/>
                <a:moveTo>
                  <a:pt x="7967235" y="431486"/>
                </a:moveTo>
                <a:cubicBezTo>
                  <a:pt x="7954658" y="434036"/>
                  <a:pt x="7939052" y="433469"/>
                  <a:pt x="7921805" y="428180"/>
                </a:cubicBezTo>
                <a:cubicBezTo>
                  <a:pt x="7898807" y="391912"/>
                  <a:pt x="7921805" y="370756"/>
                  <a:pt x="7961228" y="367733"/>
                </a:cubicBezTo>
                <a:cubicBezTo>
                  <a:pt x="8015429" y="388134"/>
                  <a:pt x="8004957" y="423835"/>
                  <a:pt x="7967235" y="431486"/>
                </a:cubicBezTo>
                <a:close/>
                <a:moveTo>
                  <a:pt x="11450000" y="433226"/>
                </a:moveTo>
                <a:cubicBezTo>
                  <a:pt x="11445461" y="432329"/>
                  <a:pt x="11440485" y="429824"/>
                  <a:pt x="11435151" y="425288"/>
                </a:cubicBezTo>
                <a:cubicBezTo>
                  <a:pt x="11353080" y="443433"/>
                  <a:pt x="11399039" y="358758"/>
                  <a:pt x="11454847" y="361782"/>
                </a:cubicBezTo>
                <a:cubicBezTo>
                  <a:pt x="11492190" y="367075"/>
                  <a:pt x="11481777" y="439511"/>
                  <a:pt x="11450000" y="433226"/>
                </a:cubicBezTo>
                <a:close/>
                <a:moveTo>
                  <a:pt x="8695645" y="433348"/>
                </a:moveTo>
                <a:cubicBezTo>
                  <a:pt x="8652404" y="426386"/>
                  <a:pt x="8627169" y="374671"/>
                  <a:pt x="8696106" y="358758"/>
                </a:cubicBezTo>
                <a:cubicBezTo>
                  <a:pt x="8722370" y="361789"/>
                  <a:pt x="8748632" y="395130"/>
                  <a:pt x="8742067" y="422408"/>
                </a:cubicBezTo>
                <a:cubicBezTo>
                  <a:pt x="8726473" y="433016"/>
                  <a:pt x="8710058" y="435669"/>
                  <a:pt x="8695645" y="433348"/>
                </a:cubicBezTo>
                <a:close/>
                <a:moveTo>
                  <a:pt x="10283475" y="433832"/>
                </a:moveTo>
                <a:cubicBezTo>
                  <a:pt x="10198403" y="433832"/>
                  <a:pt x="10214763" y="370502"/>
                  <a:pt x="10283475" y="364470"/>
                </a:cubicBezTo>
                <a:cubicBezTo>
                  <a:pt x="10326011" y="367486"/>
                  <a:pt x="10322739" y="427801"/>
                  <a:pt x="10283475" y="433832"/>
                </a:cubicBezTo>
                <a:close/>
                <a:moveTo>
                  <a:pt x="8974129" y="434033"/>
                </a:moveTo>
                <a:cubicBezTo>
                  <a:pt x="8961635" y="436316"/>
                  <a:pt x="8946132" y="435555"/>
                  <a:pt x="8928999" y="430228"/>
                </a:cubicBezTo>
                <a:cubicBezTo>
                  <a:pt x="8906152" y="396739"/>
                  <a:pt x="8928999" y="375429"/>
                  <a:pt x="8968162" y="372384"/>
                </a:cubicBezTo>
                <a:cubicBezTo>
                  <a:pt x="9022014" y="392934"/>
                  <a:pt x="9011611" y="427183"/>
                  <a:pt x="8974129" y="434033"/>
                </a:cubicBezTo>
                <a:close/>
                <a:moveTo>
                  <a:pt x="8469099" y="435067"/>
                </a:moveTo>
                <a:cubicBezTo>
                  <a:pt x="8441746" y="432781"/>
                  <a:pt x="8410374" y="398585"/>
                  <a:pt x="8443288" y="364388"/>
                </a:cubicBezTo>
                <a:cubicBezTo>
                  <a:pt x="8505826" y="364388"/>
                  <a:pt x="8495952" y="352229"/>
                  <a:pt x="8499243" y="397825"/>
                </a:cubicBezTo>
                <a:cubicBezTo>
                  <a:pt x="8500476" y="426322"/>
                  <a:pt x="8485512" y="436438"/>
                  <a:pt x="8469099" y="435067"/>
                </a:cubicBezTo>
                <a:close/>
                <a:moveTo>
                  <a:pt x="11001555" y="437931"/>
                </a:moveTo>
                <a:cubicBezTo>
                  <a:pt x="10960160" y="436224"/>
                  <a:pt x="10925691" y="390136"/>
                  <a:pt x="11002016" y="376481"/>
                </a:cubicBezTo>
                <a:cubicBezTo>
                  <a:pt x="11031562" y="373446"/>
                  <a:pt x="11044693" y="397723"/>
                  <a:pt x="11041410" y="422000"/>
                </a:cubicBezTo>
                <a:cubicBezTo>
                  <a:pt x="11029920" y="434138"/>
                  <a:pt x="11015353" y="438500"/>
                  <a:pt x="11001555" y="437931"/>
                </a:cubicBezTo>
                <a:close/>
                <a:moveTo>
                  <a:pt x="7281215" y="441469"/>
                </a:moveTo>
                <a:cubicBezTo>
                  <a:pt x="7199243" y="438454"/>
                  <a:pt x="7218917" y="384170"/>
                  <a:pt x="7277938" y="372107"/>
                </a:cubicBezTo>
                <a:cubicBezTo>
                  <a:pt x="7330399" y="372107"/>
                  <a:pt x="7323842" y="432422"/>
                  <a:pt x="7281215" y="441469"/>
                </a:cubicBezTo>
                <a:close/>
                <a:moveTo>
                  <a:pt x="9462364" y="442995"/>
                </a:moveTo>
                <a:cubicBezTo>
                  <a:pt x="9421788" y="438306"/>
                  <a:pt x="9407034" y="399093"/>
                  <a:pt x="9473430" y="385454"/>
                </a:cubicBezTo>
                <a:cubicBezTo>
                  <a:pt x="9499660" y="382423"/>
                  <a:pt x="9516055" y="412733"/>
                  <a:pt x="9509497" y="433949"/>
                </a:cubicBezTo>
                <a:cubicBezTo>
                  <a:pt x="9492283" y="442284"/>
                  <a:pt x="9475888" y="444557"/>
                  <a:pt x="9462364" y="442995"/>
                </a:cubicBezTo>
                <a:close/>
                <a:moveTo>
                  <a:pt x="8206973" y="443623"/>
                </a:moveTo>
                <a:cubicBezTo>
                  <a:pt x="8141348" y="443623"/>
                  <a:pt x="8138067" y="362020"/>
                  <a:pt x="8200411" y="365043"/>
                </a:cubicBezTo>
                <a:cubicBezTo>
                  <a:pt x="8239786" y="368065"/>
                  <a:pt x="8259473" y="434556"/>
                  <a:pt x="8206973" y="443623"/>
                </a:cubicBezTo>
                <a:close/>
                <a:moveTo>
                  <a:pt x="11658202" y="449337"/>
                </a:moveTo>
                <a:cubicBezTo>
                  <a:pt x="11572848" y="446324"/>
                  <a:pt x="11608959" y="389076"/>
                  <a:pt x="11668050" y="370998"/>
                </a:cubicBezTo>
                <a:cubicBezTo>
                  <a:pt x="11717293" y="380037"/>
                  <a:pt x="11704161" y="437285"/>
                  <a:pt x="11658202" y="449337"/>
                </a:cubicBezTo>
                <a:close/>
                <a:moveTo>
                  <a:pt x="7707064" y="458701"/>
                </a:moveTo>
                <a:cubicBezTo>
                  <a:pt x="7657642" y="452649"/>
                  <a:pt x="7634579" y="401206"/>
                  <a:pt x="7703769" y="386075"/>
                </a:cubicBezTo>
                <a:cubicBezTo>
                  <a:pt x="7756486" y="386075"/>
                  <a:pt x="7763075" y="455675"/>
                  <a:pt x="7707064" y="458701"/>
                </a:cubicBezTo>
                <a:close/>
                <a:moveTo>
                  <a:pt x="7492405" y="459779"/>
                </a:moveTo>
                <a:cubicBezTo>
                  <a:pt x="7479937" y="459827"/>
                  <a:pt x="7467672" y="455490"/>
                  <a:pt x="7458680" y="444931"/>
                </a:cubicBezTo>
                <a:cubicBezTo>
                  <a:pt x="7445598" y="402696"/>
                  <a:pt x="7497924" y="387612"/>
                  <a:pt x="7527358" y="390629"/>
                </a:cubicBezTo>
                <a:cubicBezTo>
                  <a:pt x="7569056" y="420043"/>
                  <a:pt x="7529810" y="459638"/>
                  <a:pt x="7492405" y="459779"/>
                </a:cubicBezTo>
                <a:close/>
                <a:moveTo>
                  <a:pt x="11237440" y="459970"/>
                </a:moveTo>
                <a:cubicBezTo>
                  <a:pt x="11195584" y="455859"/>
                  <a:pt x="11168500" y="407096"/>
                  <a:pt x="11244826" y="388951"/>
                </a:cubicBezTo>
                <a:cubicBezTo>
                  <a:pt x="11271089" y="388951"/>
                  <a:pt x="11287503" y="425240"/>
                  <a:pt x="11280938" y="446409"/>
                </a:cubicBezTo>
                <a:cubicBezTo>
                  <a:pt x="11266986" y="457749"/>
                  <a:pt x="11251392" y="461340"/>
                  <a:pt x="11237440" y="459970"/>
                </a:cubicBezTo>
                <a:close/>
                <a:moveTo>
                  <a:pt x="12107131" y="466825"/>
                </a:moveTo>
                <a:cubicBezTo>
                  <a:pt x="12049303" y="473680"/>
                  <a:pt x="12015951" y="426149"/>
                  <a:pt x="12090545" y="399558"/>
                </a:cubicBezTo>
                <a:cubicBezTo>
                  <a:pt x="12116775" y="399558"/>
                  <a:pt x="12136448" y="429948"/>
                  <a:pt x="12133169" y="460338"/>
                </a:cubicBezTo>
                <a:cubicBezTo>
                  <a:pt x="12124152" y="463757"/>
                  <a:pt x="12115392" y="465846"/>
                  <a:pt x="12107131" y="466825"/>
                </a:cubicBezTo>
                <a:close/>
                <a:moveTo>
                  <a:pt x="9234175" y="470554"/>
                </a:moveTo>
                <a:cubicBezTo>
                  <a:pt x="9174979" y="464528"/>
                  <a:pt x="9142093" y="419333"/>
                  <a:pt x="9214442" y="392215"/>
                </a:cubicBezTo>
                <a:cubicBezTo>
                  <a:pt x="9247330" y="398241"/>
                  <a:pt x="9290082" y="458502"/>
                  <a:pt x="9234175" y="470554"/>
                </a:cubicBezTo>
                <a:close/>
                <a:moveTo>
                  <a:pt x="11897186" y="479439"/>
                </a:moveTo>
                <a:cubicBezTo>
                  <a:pt x="11838290" y="488506"/>
                  <a:pt x="11812114" y="434104"/>
                  <a:pt x="11880826" y="412948"/>
                </a:cubicBezTo>
                <a:cubicBezTo>
                  <a:pt x="11929906" y="406903"/>
                  <a:pt x="11939722" y="458283"/>
                  <a:pt x="11897186" y="479439"/>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FFFFFF"/>
              </a:solidFill>
              <a:latin typeface="Avenir"/>
              <a:ea typeface="Avenir"/>
              <a:cs typeface="Avenir"/>
              <a:sym typeface="Aveni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subtitle + picture">
  <p:cSld name="Title + subtitle + picture">
    <p:spTree>
      <p:nvGrpSpPr>
        <p:cNvPr id="1" name="Shape 144"/>
        <p:cNvGrpSpPr/>
        <p:nvPr/>
      </p:nvGrpSpPr>
      <p:grpSpPr>
        <a:xfrm>
          <a:off x="0" y="0"/>
          <a:ext cx="0" cy="0"/>
          <a:chOff x="0" y="0"/>
          <a:chExt cx="0" cy="0"/>
        </a:xfrm>
      </p:grpSpPr>
      <p:grpSp>
        <p:nvGrpSpPr>
          <p:cNvPr id="145" name="Google Shape;145;p5"/>
          <p:cNvGrpSpPr/>
          <p:nvPr/>
        </p:nvGrpSpPr>
        <p:grpSpPr>
          <a:xfrm>
            <a:off x="8322338" y="10046"/>
            <a:ext cx="370664" cy="5111117"/>
            <a:chOff x="11096450" y="13395"/>
            <a:chExt cx="494218" cy="6814823"/>
          </a:xfrm>
        </p:grpSpPr>
        <p:sp>
          <p:nvSpPr>
            <p:cNvPr id="146" name="Google Shape;146;p5"/>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47" name="Google Shape;147;p5"/>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48" name="Google Shape;148;p5"/>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49" name="Google Shape;149;p5"/>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0" name="Google Shape;150;p5"/>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1" name="Google Shape;151;p5"/>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2" name="Google Shape;152;p5"/>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3" name="Google Shape;153;p5"/>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4" name="Google Shape;154;p5"/>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5" name="Google Shape;155;p5"/>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6" name="Google Shape;156;p5"/>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7" name="Google Shape;157;p5"/>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8" name="Google Shape;158;p5"/>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9" name="Google Shape;159;p5"/>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0" name="Google Shape;160;p5"/>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1" name="Google Shape;161;p5"/>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2" name="Google Shape;162;p5"/>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3" name="Google Shape;163;p5"/>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4" name="Google Shape;164;p5"/>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5" name="Google Shape;165;p5"/>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6" name="Google Shape;166;p5"/>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7" name="Google Shape;167;p5"/>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8" name="Google Shape;168;p5"/>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9" name="Google Shape;169;p5"/>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0" name="Google Shape;170;p5"/>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1" name="Google Shape;171;p5"/>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2" name="Google Shape;172;p5"/>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3" name="Google Shape;173;p5"/>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4" name="Google Shape;174;p5"/>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5" name="Google Shape;175;p5"/>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6" name="Google Shape;176;p5"/>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7" name="Google Shape;177;p5"/>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8" name="Google Shape;178;p5"/>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9" name="Google Shape;179;p5"/>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0" name="Google Shape;180;p5"/>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1" name="Google Shape;181;p5"/>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2" name="Google Shape;182;p5"/>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3" name="Google Shape;183;p5"/>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4" name="Google Shape;184;p5"/>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5" name="Google Shape;185;p5"/>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6" name="Google Shape;186;p5"/>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7" name="Google Shape;187;p5"/>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8" name="Google Shape;188;p5"/>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9" name="Google Shape;189;p5"/>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0" name="Google Shape;190;p5"/>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1" name="Google Shape;191;p5"/>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2" name="Google Shape;192;p5"/>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3" name="Google Shape;193;p5"/>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4" name="Google Shape;194;p5"/>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5" name="Google Shape;195;p5"/>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6" name="Google Shape;196;p5"/>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7" name="Google Shape;197;p5"/>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8" name="Google Shape;198;p5"/>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9" name="Google Shape;199;p5"/>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00" name="Google Shape;200;p5"/>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01" name="Google Shape;201;p5"/>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02" name="Google Shape;202;p5"/>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
        <p:nvSpPr>
          <p:cNvPr id="203" name="Google Shape;203;p5"/>
          <p:cNvSpPr/>
          <p:nvPr/>
        </p:nvSpPr>
        <p:spPr>
          <a:xfrm>
            <a:off x="4098068" y="672084"/>
            <a:ext cx="5043300" cy="37992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sp>
        <p:nvSpPr>
          <p:cNvPr id="204" name="Google Shape;204;p5"/>
          <p:cNvSpPr txBox="1">
            <a:spLocks noGrp="1"/>
          </p:cNvSpPr>
          <p:nvPr>
            <p:ph type="ctrTitle"/>
          </p:nvPr>
        </p:nvSpPr>
        <p:spPr>
          <a:xfrm>
            <a:off x="4310921" y="813745"/>
            <a:ext cx="3798600" cy="17643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Clr>
                <a:schemeClr val="dk2"/>
              </a:buClr>
              <a:buSzPts val="3000"/>
              <a:buFont typeface="Arial"/>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5" name="Google Shape;205;p5"/>
          <p:cNvSpPr>
            <a:spLocks noGrp="1"/>
          </p:cNvSpPr>
          <p:nvPr>
            <p:ph type="pic" idx="2"/>
          </p:nvPr>
        </p:nvSpPr>
        <p:spPr>
          <a:xfrm>
            <a:off x="802385" y="672084"/>
            <a:ext cx="3295800" cy="3799200"/>
          </a:xfrm>
          <a:prstGeom prst="rect">
            <a:avLst/>
          </a:prstGeom>
          <a:noFill/>
          <a:ln>
            <a:noFill/>
          </a:ln>
        </p:spPr>
      </p:sp>
      <p:sp>
        <p:nvSpPr>
          <p:cNvPr id="206" name="Google Shape;206;p5"/>
          <p:cNvSpPr txBox="1">
            <a:spLocks noGrp="1"/>
          </p:cNvSpPr>
          <p:nvPr>
            <p:ph type="body" idx="1"/>
          </p:nvPr>
        </p:nvSpPr>
        <p:spPr>
          <a:xfrm>
            <a:off x="4771232" y="2584274"/>
            <a:ext cx="2877900" cy="1854600"/>
          </a:xfrm>
          <a:prstGeom prst="rect">
            <a:avLst/>
          </a:prstGeom>
          <a:noFill/>
          <a:ln>
            <a:noFill/>
          </a:ln>
        </p:spPr>
        <p:txBody>
          <a:bodyPr spcFirstLastPara="1" wrap="square" lIns="68575" tIns="34275" rIns="68575" bIns="34275" anchor="t" anchorCtr="0">
            <a:noAutofit/>
          </a:bodyPr>
          <a:lstStyle>
            <a:lvl1pPr marL="457200" lvl="0" indent="-228600" algn="ctr">
              <a:lnSpc>
                <a:spcPct val="100000"/>
              </a:lnSpc>
              <a:spcBef>
                <a:spcPts val="800"/>
              </a:spcBef>
              <a:spcAft>
                <a:spcPts val="0"/>
              </a:spcAft>
              <a:buSzPts val="1800"/>
              <a:buNone/>
              <a:defRPr sz="1800"/>
            </a:lvl1pPr>
            <a:lvl2pPr marL="914400" lvl="1" indent="-228600" algn="ctr">
              <a:lnSpc>
                <a:spcPct val="100000"/>
              </a:lnSpc>
              <a:spcBef>
                <a:spcPts val="800"/>
              </a:spcBef>
              <a:spcAft>
                <a:spcPts val="0"/>
              </a:spcAft>
              <a:buSzPts val="1500"/>
              <a:buFont typeface="Arial"/>
              <a:buNone/>
              <a:defRPr sz="1500"/>
            </a:lvl2pPr>
            <a:lvl3pPr marL="1371600" lvl="2" indent="-228600" algn="ctr">
              <a:lnSpc>
                <a:spcPct val="100000"/>
              </a:lnSpc>
              <a:spcBef>
                <a:spcPts val="800"/>
              </a:spcBef>
              <a:spcAft>
                <a:spcPts val="0"/>
              </a:spcAft>
              <a:buSzPts val="1400"/>
              <a:buNone/>
              <a:defRPr sz="1400"/>
            </a:lvl3pPr>
            <a:lvl4pPr marL="1828800" lvl="3" indent="-228600" algn="ctr">
              <a:lnSpc>
                <a:spcPct val="100000"/>
              </a:lnSpc>
              <a:spcBef>
                <a:spcPts val="800"/>
              </a:spcBef>
              <a:spcAft>
                <a:spcPts val="0"/>
              </a:spcAft>
              <a:buSzPts val="1200"/>
              <a:buFont typeface="Arial"/>
              <a:buNone/>
              <a:defRPr sz="1200"/>
            </a:lvl4pPr>
            <a:lvl5pPr marL="2286000" lvl="4" indent="-228600" algn="ctr">
              <a:lnSpc>
                <a:spcPct val="100000"/>
              </a:lnSpc>
              <a:spcBef>
                <a:spcPts val="800"/>
              </a:spcBef>
              <a:spcAft>
                <a:spcPts val="0"/>
              </a:spcAft>
              <a:buSzPts val="1200"/>
              <a:buNone/>
              <a:defRPr sz="12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7" name="Google Shape;207;p5"/>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8" name="Google Shape;208;p5"/>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9" name="Google Shape;209;p5"/>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10"/>
        <p:cNvGrpSpPr/>
        <p:nvPr/>
      </p:nvGrpSpPr>
      <p:grpSpPr>
        <a:xfrm>
          <a:off x="0" y="0"/>
          <a:ext cx="0" cy="0"/>
          <a:chOff x="0" y="0"/>
          <a:chExt cx="0" cy="0"/>
        </a:xfrm>
      </p:grpSpPr>
      <p:sp>
        <p:nvSpPr>
          <p:cNvPr id="211" name="Google Shape;211;p6"/>
          <p:cNvSpPr txBox="1">
            <a:spLocks noGrp="1"/>
          </p:cNvSpPr>
          <p:nvPr>
            <p:ph type="title"/>
          </p:nvPr>
        </p:nvSpPr>
        <p:spPr>
          <a:xfrm>
            <a:off x="802386" y="340123"/>
            <a:ext cx="5492700" cy="10854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dk2"/>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2" name="Google Shape;212;p6"/>
          <p:cNvSpPr txBox="1">
            <a:spLocks noGrp="1"/>
          </p:cNvSpPr>
          <p:nvPr>
            <p:ph type="body" idx="1"/>
          </p:nvPr>
        </p:nvSpPr>
        <p:spPr>
          <a:xfrm>
            <a:off x="802385" y="1477770"/>
            <a:ext cx="5492700" cy="2952600"/>
          </a:xfrm>
          <a:prstGeom prst="rect">
            <a:avLst/>
          </a:prstGeom>
          <a:noFill/>
          <a:ln>
            <a:noFill/>
          </a:ln>
        </p:spPr>
        <p:txBody>
          <a:bodyPr spcFirstLastPara="1" wrap="square" lIns="68575" tIns="34275" rIns="68575" bIns="34275" anchor="t" anchorCtr="0">
            <a:normAutofit/>
          </a:bodyPr>
          <a:lstStyle>
            <a:lvl1pPr marL="457200" lvl="0" indent="-228600" algn="l">
              <a:lnSpc>
                <a:spcPct val="140000"/>
              </a:lnSpc>
              <a:spcBef>
                <a:spcPts val="800"/>
              </a:spcBef>
              <a:spcAft>
                <a:spcPts val="0"/>
              </a:spcAft>
              <a:buSzPts val="1400"/>
              <a:buNone/>
              <a:defRPr sz="1400"/>
            </a:lvl1pPr>
            <a:lvl2pPr marL="914400" lvl="1" indent="-304800" algn="l">
              <a:lnSpc>
                <a:spcPct val="140000"/>
              </a:lnSpc>
              <a:spcBef>
                <a:spcPts val="800"/>
              </a:spcBef>
              <a:spcAft>
                <a:spcPts val="0"/>
              </a:spcAft>
              <a:buSzPts val="1200"/>
              <a:buFont typeface="Arial"/>
              <a:buChar char="•"/>
              <a:defRPr sz="1200"/>
            </a:lvl2pPr>
            <a:lvl3pPr marL="1371600" lvl="2" indent="-298450" algn="l">
              <a:lnSpc>
                <a:spcPct val="140000"/>
              </a:lnSpc>
              <a:spcBef>
                <a:spcPts val="800"/>
              </a:spcBef>
              <a:spcAft>
                <a:spcPts val="0"/>
              </a:spcAft>
              <a:buSzPts val="1100"/>
              <a:buFont typeface="Arial"/>
              <a:buChar char="•"/>
              <a:defRPr sz="1100"/>
            </a:lvl3pPr>
            <a:lvl4pPr marL="1828800" lvl="3" indent="-285750" algn="l">
              <a:lnSpc>
                <a:spcPct val="140000"/>
              </a:lnSpc>
              <a:spcBef>
                <a:spcPts val="800"/>
              </a:spcBef>
              <a:spcAft>
                <a:spcPts val="0"/>
              </a:spcAft>
              <a:buSzPts val="900"/>
              <a:buFont typeface="Arial"/>
              <a:buChar char="•"/>
              <a:defRPr sz="900"/>
            </a:lvl4pPr>
            <a:lvl5pPr marL="2286000" lvl="4" indent="-285750" algn="l">
              <a:lnSpc>
                <a:spcPct val="140000"/>
              </a:lnSpc>
              <a:spcBef>
                <a:spcPts val="800"/>
              </a:spcBef>
              <a:spcAft>
                <a:spcPts val="0"/>
              </a:spcAft>
              <a:buSzPts val="900"/>
              <a:buFont typeface="Arial"/>
              <a:buChar char="•"/>
              <a:defRPr sz="9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3" name="Google Shape;213;p6"/>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4" name="Google Shape;214;p6"/>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5" name="Google Shape;215;p6"/>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grpSp>
        <p:nvGrpSpPr>
          <p:cNvPr id="216" name="Google Shape;216;p6"/>
          <p:cNvGrpSpPr/>
          <p:nvPr/>
        </p:nvGrpSpPr>
        <p:grpSpPr>
          <a:xfrm>
            <a:off x="8322338" y="10046"/>
            <a:ext cx="370664" cy="5111117"/>
            <a:chOff x="11096450" y="13395"/>
            <a:chExt cx="494218" cy="6814823"/>
          </a:xfrm>
        </p:grpSpPr>
        <p:sp>
          <p:nvSpPr>
            <p:cNvPr id="217" name="Google Shape;217;p6"/>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18" name="Google Shape;218;p6"/>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19" name="Google Shape;219;p6"/>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0" name="Google Shape;220;p6"/>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1" name="Google Shape;221;p6"/>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2" name="Google Shape;222;p6"/>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3" name="Google Shape;223;p6"/>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4" name="Google Shape;224;p6"/>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5" name="Google Shape;225;p6"/>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6" name="Google Shape;226;p6"/>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7" name="Google Shape;227;p6"/>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8" name="Google Shape;228;p6"/>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9" name="Google Shape;229;p6"/>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0" name="Google Shape;230;p6"/>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1" name="Google Shape;231;p6"/>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2" name="Google Shape;232;p6"/>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3" name="Google Shape;233;p6"/>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4" name="Google Shape;234;p6"/>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5" name="Google Shape;235;p6"/>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6" name="Google Shape;236;p6"/>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7" name="Google Shape;237;p6"/>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8" name="Google Shape;238;p6"/>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9" name="Google Shape;239;p6"/>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0" name="Google Shape;240;p6"/>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1" name="Google Shape;241;p6"/>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2" name="Google Shape;242;p6"/>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3" name="Google Shape;243;p6"/>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4" name="Google Shape;244;p6"/>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5" name="Google Shape;245;p6"/>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6" name="Google Shape;246;p6"/>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7" name="Google Shape;247;p6"/>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8" name="Google Shape;248;p6"/>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9" name="Google Shape;249;p6"/>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0" name="Google Shape;250;p6"/>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1" name="Google Shape;251;p6"/>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2" name="Google Shape;252;p6"/>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3" name="Google Shape;253;p6"/>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4" name="Google Shape;254;p6"/>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5" name="Google Shape;255;p6"/>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6" name="Google Shape;256;p6"/>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7" name="Google Shape;257;p6"/>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8" name="Google Shape;258;p6"/>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9" name="Google Shape;259;p6"/>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0" name="Google Shape;260;p6"/>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1" name="Google Shape;261;p6"/>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2" name="Google Shape;262;p6"/>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3" name="Google Shape;263;p6"/>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4" name="Google Shape;264;p6"/>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5" name="Google Shape;265;p6"/>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6" name="Google Shape;266;p6"/>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7" name="Google Shape;267;p6"/>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8" name="Google Shape;268;p6"/>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9" name="Google Shape;269;p6"/>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70" name="Google Shape;270;p6"/>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71" name="Google Shape;271;p6"/>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72" name="Google Shape;272;p6"/>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73" name="Google Shape;273;p6"/>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subtitle">
  <p:cSld name="Title + subtitle">
    <p:spTree>
      <p:nvGrpSpPr>
        <p:cNvPr id="1" name="Shape 274"/>
        <p:cNvGrpSpPr/>
        <p:nvPr/>
      </p:nvGrpSpPr>
      <p:grpSpPr>
        <a:xfrm>
          <a:off x="0" y="0"/>
          <a:ext cx="0" cy="0"/>
          <a:chOff x="0" y="0"/>
          <a:chExt cx="0" cy="0"/>
        </a:xfrm>
      </p:grpSpPr>
      <p:sp>
        <p:nvSpPr>
          <p:cNvPr id="275" name="Google Shape;275;p7"/>
          <p:cNvSpPr>
            <a:spLocks noGrp="1"/>
          </p:cNvSpPr>
          <p:nvPr>
            <p:ph type="pic" idx="2"/>
          </p:nvPr>
        </p:nvSpPr>
        <p:spPr>
          <a:xfrm>
            <a:off x="1143" y="0"/>
            <a:ext cx="9141600" cy="5143500"/>
          </a:xfrm>
          <a:prstGeom prst="rect">
            <a:avLst/>
          </a:prstGeom>
          <a:noFill/>
          <a:ln>
            <a:noFill/>
          </a:ln>
        </p:spPr>
      </p:sp>
      <p:sp>
        <p:nvSpPr>
          <p:cNvPr id="276" name="Google Shape;276;p7"/>
          <p:cNvSpPr txBox="1">
            <a:spLocks noGrp="1"/>
          </p:cNvSpPr>
          <p:nvPr>
            <p:ph type="ctrTitle"/>
          </p:nvPr>
        </p:nvSpPr>
        <p:spPr>
          <a:xfrm>
            <a:off x="690718" y="1288982"/>
            <a:ext cx="7762500" cy="1185900"/>
          </a:xfrm>
          <a:prstGeom prst="rect">
            <a:avLst/>
          </a:prstGeom>
          <a:noFill/>
          <a:ln>
            <a:noFill/>
          </a:ln>
        </p:spPr>
        <p:txBody>
          <a:bodyPr spcFirstLastPara="1" wrap="square" lIns="68575" tIns="34275" rIns="68575" bIns="34275" anchor="b" anchorCtr="0">
            <a:noAutofit/>
          </a:bodyPr>
          <a:lstStyle>
            <a:lvl1pPr lvl="0" algn="ctr">
              <a:lnSpc>
                <a:spcPct val="100000"/>
              </a:lnSpc>
              <a:spcBef>
                <a:spcPts val="0"/>
              </a:spcBef>
              <a:spcAft>
                <a:spcPts val="0"/>
              </a:spcAft>
              <a:buClr>
                <a:schemeClr val="dk2"/>
              </a:buClr>
              <a:buSzPts val="3600"/>
              <a:buFont typeface="Arial"/>
              <a:buNone/>
              <a:defRPr sz="3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7" name="Google Shape;277;p7"/>
          <p:cNvSpPr txBox="1">
            <a:spLocks noGrp="1"/>
          </p:cNvSpPr>
          <p:nvPr>
            <p:ph type="body" idx="1"/>
          </p:nvPr>
        </p:nvSpPr>
        <p:spPr>
          <a:xfrm>
            <a:off x="690718" y="2668658"/>
            <a:ext cx="7762500" cy="1247400"/>
          </a:xfrm>
          <a:prstGeom prst="rect">
            <a:avLst/>
          </a:prstGeom>
          <a:noFill/>
          <a:ln>
            <a:noFill/>
          </a:ln>
        </p:spPr>
        <p:txBody>
          <a:bodyPr spcFirstLastPara="1" wrap="square" lIns="68575" tIns="34275" rIns="68575" bIns="34275" anchor="t" anchorCtr="0">
            <a:normAutofit/>
          </a:bodyPr>
          <a:lstStyle>
            <a:lvl1pPr marL="457200" lvl="0" indent="-228600" algn="ctr">
              <a:lnSpc>
                <a:spcPct val="150000"/>
              </a:lnSpc>
              <a:spcBef>
                <a:spcPts val="800"/>
              </a:spcBef>
              <a:spcAft>
                <a:spcPts val="0"/>
              </a:spcAft>
              <a:buSzPts val="1800"/>
              <a:buNone/>
              <a:defRPr sz="1800"/>
            </a:lvl1pPr>
            <a:lvl2pPr marL="914400" lvl="1" indent="-228600" algn="ctr">
              <a:lnSpc>
                <a:spcPct val="150000"/>
              </a:lnSpc>
              <a:spcBef>
                <a:spcPts val="400"/>
              </a:spcBef>
              <a:spcAft>
                <a:spcPts val="0"/>
              </a:spcAft>
              <a:buSzPts val="1500"/>
              <a:buFont typeface="Arial"/>
              <a:buNone/>
              <a:defRPr sz="1500"/>
            </a:lvl2pPr>
            <a:lvl3pPr marL="1371600" lvl="2" indent="-228600" algn="ctr">
              <a:lnSpc>
                <a:spcPct val="150000"/>
              </a:lnSpc>
              <a:spcBef>
                <a:spcPts val="400"/>
              </a:spcBef>
              <a:spcAft>
                <a:spcPts val="0"/>
              </a:spcAft>
              <a:buSzPts val="1400"/>
              <a:buNone/>
              <a:defRPr sz="1400"/>
            </a:lvl3pPr>
            <a:lvl4pPr marL="1828800" lvl="3" indent="-228600" algn="l">
              <a:lnSpc>
                <a:spcPct val="150000"/>
              </a:lnSpc>
              <a:spcBef>
                <a:spcPts val="400"/>
              </a:spcBef>
              <a:spcAft>
                <a:spcPts val="0"/>
              </a:spcAft>
              <a:buSzPts val="1400"/>
              <a:buNone/>
              <a:defRPr/>
            </a:lvl4pPr>
            <a:lvl5pPr marL="2286000" lvl="4" indent="-317500" algn="l">
              <a:lnSpc>
                <a:spcPct val="15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78" name="Google Shape;278;p7"/>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1">
  <p:cSld name="Two Content 1">
    <p:spTree>
      <p:nvGrpSpPr>
        <p:cNvPr id="1" name="Shape 279"/>
        <p:cNvGrpSpPr/>
        <p:nvPr/>
      </p:nvGrpSpPr>
      <p:grpSpPr>
        <a:xfrm>
          <a:off x="0" y="0"/>
          <a:ext cx="0" cy="0"/>
          <a:chOff x="0" y="0"/>
          <a:chExt cx="0" cy="0"/>
        </a:xfrm>
      </p:grpSpPr>
      <p:sp>
        <p:nvSpPr>
          <p:cNvPr id="280" name="Google Shape;280;p8"/>
          <p:cNvSpPr txBox="1">
            <a:spLocks noGrp="1"/>
          </p:cNvSpPr>
          <p:nvPr>
            <p:ph type="title"/>
          </p:nvPr>
        </p:nvSpPr>
        <p:spPr>
          <a:xfrm>
            <a:off x="802386" y="601134"/>
            <a:ext cx="7225500" cy="9942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1" name="Google Shape;281;p8"/>
          <p:cNvSpPr txBox="1">
            <a:spLocks noGrp="1"/>
          </p:cNvSpPr>
          <p:nvPr>
            <p:ph type="body" idx="1"/>
          </p:nvPr>
        </p:nvSpPr>
        <p:spPr>
          <a:xfrm>
            <a:off x="802386" y="1607755"/>
            <a:ext cx="3513000" cy="31791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400"/>
              <a:buNone/>
              <a:defRPr sz="1400"/>
            </a:lvl1pPr>
            <a:lvl2pPr marL="914400" lvl="1" indent="-317500" algn="l">
              <a:lnSpc>
                <a:spcPct val="150000"/>
              </a:lnSpc>
              <a:spcBef>
                <a:spcPts val="800"/>
              </a:spcBef>
              <a:spcAft>
                <a:spcPts val="0"/>
              </a:spcAft>
              <a:buSzPts val="1400"/>
              <a:buFont typeface="Arial"/>
              <a:buChar char="•"/>
              <a:defRPr sz="1400"/>
            </a:lvl2pPr>
            <a:lvl3pPr marL="1371600" lvl="2" indent="-317500" algn="l">
              <a:lnSpc>
                <a:spcPct val="150000"/>
              </a:lnSpc>
              <a:spcBef>
                <a:spcPts val="800"/>
              </a:spcBef>
              <a:spcAft>
                <a:spcPts val="0"/>
              </a:spcAft>
              <a:buSzPts val="1400"/>
              <a:buChar char="•"/>
              <a:defRPr sz="1400"/>
            </a:lvl3pPr>
            <a:lvl4pPr marL="1828800" lvl="3" indent="-228600" algn="l">
              <a:lnSpc>
                <a:spcPct val="150000"/>
              </a:lnSpc>
              <a:spcBef>
                <a:spcPts val="800"/>
              </a:spcBef>
              <a:spcAft>
                <a:spcPts val="0"/>
              </a:spcAft>
              <a:buSzPts val="1400"/>
              <a:buFont typeface="Avenir"/>
              <a:buNone/>
              <a:defRPr sz="1400"/>
            </a:lvl4pPr>
            <a:lvl5pPr marL="2286000" lvl="4" indent="-317500" algn="l">
              <a:lnSpc>
                <a:spcPct val="150000"/>
              </a:lnSpc>
              <a:spcBef>
                <a:spcPts val="800"/>
              </a:spcBef>
              <a:spcAft>
                <a:spcPts val="0"/>
              </a:spcAft>
              <a:buSzPts val="1400"/>
              <a:buChar char="•"/>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2" name="Google Shape;282;p8"/>
          <p:cNvSpPr txBox="1">
            <a:spLocks noGrp="1"/>
          </p:cNvSpPr>
          <p:nvPr>
            <p:ph type="body" idx="2"/>
          </p:nvPr>
        </p:nvSpPr>
        <p:spPr>
          <a:xfrm>
            <a:off x="4508786" y="1607755"/>
            <a:ext cx="3513000" cy="31791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400"/>
              <a:buNone/>
              <a:defRPr sz="1400"/>
            </a:lvl1pPr>
            <a:lvl2pPr marL="914400" lvl="1" indent="-317500" algn="l">
              <a:lnSpc>
                <a:spcPct val="150000"/>
              </a:lnSpc>
              <a:spcBef>
                <a:spcPts val="800"/>
              </a:spcBef>
              <a:spcAft>
                <a:spcPts val="0"/>
              </a:spcAft>
              <a:buSzPts val="1400"/>
              <a:buFont typeface="Arial"/>
              <a:buChar char="•"/>
              <a:defRPr sz="1400"/>
            </a:lvl2pPr>
            <a:lvl3pPr marL="1371600" lvl="2" indent="-317500" algn="l">
              <a:lnSpc>
                <a:spcPct val="150000"/>
              </a:lnSpc>
              <a:spcBef>
                <a:spcPts val="800"/>
              </a:spcBef>
              <a:spcAft>
                <a:spcPts val="0"/>
              </a:spcAft>
              <a:buSzPts val="1400"/>
              <a:buChar char="•"/>
              <a:defRPr sz="1400"/>
            </a:lvl3pPr>
            <a:lvl4pPr marL="1828800" lvl="3" indent="-228600" algn="l">
              <a:lnSpc>
                <a:spcPct val="150000"/>
              </a:lnSpc>
              <a:spcBef>
                <a:spcPts val="800"/>
              </a:spcBef>
              <a:spcAft>
                <a:spcPts val="0"/>
              </a:spcAft>
              <a:buSzPts val="1400"/>
              <a:buFont typeface="Avenir"/>
              <a:buNone/>
              <a:defRPr sz="1400"/>
            </a:lvl4pPr>
            <a:lvl5pPr marL="2286000" lvl="4" indent="-317500" algn="l">
              <a:lnSpc>
                <a:spcPct val="150000"/>
              </a:lnSpc>
              <a:spcBef>
                <a:spcPts val="800"/>
              </a:spcBef>
              <a:spcAft>
                <a:spcPts val="0"/>
              </a:spcAft>
              <a:buSzPts val="1400"/>
              <a:buChar char="•"/>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3" name="Google Shape;283;p8"/>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4" name="Google Shape;284;p8"/>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5" name="Google Shape;285;p8"/>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grpSp>
        <p:nvGrpSpPr>
          <p:cNvPr id="286" name="Google Shape;286;p8"/>
          <p:cNvGrpSpPr/>
          <p:nvPr/>
        </p:nvGrpSpPr>
        <p:grpSpPr>
          <a:xfrm>
            <a:off x="8322338" y="10046"/>
            <a:ext cx="370664" cy="5111117"/>
            <a:chOff x="11096450" y="13395"/>
            <a:chExt cx="494218" cy="6814823"/>
          </a:xfrm>
        </p:grpSpPr>
        <p:sp>
          <p:nvSpPr>
            <p:cNvPr id="287" name="Google Shape;287;p8"/>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88" name="Google Shape;288;p8"/>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89" name="Google Shape;289;p8"/>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0" name="Google Shape;290;p8"/>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1" name="Google Shape;291;p8"/>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2" name="Google Shape;292;p8"/>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3" name="Google Shape;293;p8"/>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4" name="Google Shape;294;p8"/>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5" name="Google Shape;295;p8"/>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6" name="Google Shape;296;p8"/>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7" name="Google Shape;297;p8"/>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8" name="Google Shape;298;p8"/>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9" name="Google Shape;299;p8"/>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0" name="Google Shape;300;p8"/>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1" name="Google Shape;301;p8"/>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2" name="Google Shape;302;p8"/>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3" name="Google Shape;303;p8"/>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4" name="Google Shape;304;p8"/>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5" name="Google Shape;305;p8"/>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6" name="Google Shape;306;p8"/>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7" name="Google Shape;307;p8"/>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8" name="Google Shape;308;p8"/>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9" name="Google Shape;309;p8"/>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0" name="Google Shape;310;p8"/>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1" name="Google Shape;311;p8"/>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2" name="Google Shape;312;p8"/>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3" name="Google Shape;313;p8"/>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4" name="Google Shape;314;p8"/>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5" name="Google Shape;315;p8"/>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6" name="Google Shape;316;p8"/>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7" name="Google Shape;317;p8"/>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8" name="Google Shape;318;p8"/>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9" name="Google Shape;319;p8"/>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0" name="Google Shape;320;p8"/>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1" name="Google Shape;321;p8"/>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2" name="Google Shape;322;p8"/>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3" name="Google Shape;323;p8"/>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4" name="Google Shape;324;p8"/>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5" name="Google Shape;325;p8"/>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6" name="Google Shape;326;p8"/>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7" name="Google Shape;327;p8"/>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8" name="Google Shape;328;p8"/>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9" name="Google Shape;329;p8"/>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0" name="Google Shape;330;p8"/>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1" name="Google Shape;331;p8"/>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2" name="Google Shape;332;p8"/>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3" name="Google Shape;333;p8"/>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4" name="Google Shape;334;p8"/>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5" name="Google Shape;335;p8"/>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6" name="Google Shape;336;p8"/>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7" name="Google Shape;337;p8"/>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8" name="Google Shape;338;p8"/>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9" name="Google Shape;339;p8"/>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40" name="Google Shape;340;p8"/>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41" name="Google Shape;341;p8"/>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42" name="Google Shape;342;p8"/>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43" name="Google Shape;343;p8"/>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2">
  <p:cSld name="Two Content 2">
    <p:spTree>
      <p:nvGrpSpPr>
        <p:cNvPr id="1" name="Shape 344"/>
        <p:cNvGrpSpPr/>
        <p:nvPr/>
      </p:nvGrpSpPr>
      <p:grpSpPr>
        <a:xfrm>
          <a:off x="0" y="0"/>
          <a:ext cx="0" cy="0"/>
          <a:chOff x="0" y="0"/>
          <a:chExt cx="0" cy="0"/>
        </a:xfrm>
      </p:grpSpPr>
      <p:sp>
        <p:nvSpPr>
          <p:cNvPr id="345" name="Google Shape;345;p9"/>
          <p:cNvSpPr txBox="1">
            <a:spLocks noGrp="1"/>
          </p:cNvSpPr>
          <p:nvPr>
            <p:ph type="title"/>
          </p:nvPr>
        </p:nvSpPr>
        <p:spPr>
          <a:xfrm>
            <a:off x="802386" y="601134"/>
            <a:ext cx="7225500" cy="994200"/>
          </a:xfrm>
          <a:prstGeom prst="rect">
            <a:avLst/>
          </a:prstGeom>
          <a:noFill/>
          <a:ln>
            <a:noFill/>
          </a:ln>
        </p:spPr>
        <p:txBody>
          <a:bodyPr spcFirstLastPara="1" wrap="square" lIns="68575" tIns="34275" rIns="68575" bIns="34275" anchor="ctr" anchorCtr="0">
            <a:normAutofit/>
          </a:bodyPr>
          <a:lstStyle>
            <a:lvl1pPr lvl="0" algn="l">
              <a:lnSpc>
                <a:spcPct val="100000"/>
              </a:lnSpc>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6" name="Google Shape;346;p9"/>
          <p:cNvSpPr txBox="1">
            <a:spLocks noGrp="1"/>
          </p:cNvSpPr>
          <p:nvPr>
            <p:ph type="body" idx="1"/>
          </p:nvPr>
        </p:nvSpPr>
        <p:spPr>
          <a:xfrm>
            <a:off x="802386" y="1607755"/>
            <a:ext cx="3513000" cy="31791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400"/>
              <a:buNone/>
              <a:defRPr sz="1400"/>
            </a:lvl1pPr>
            <a:lvl2pPr marL="914400" lvl="1" indent="-317500" algn="l">
              <a:lnSpc>
                <a:spcPct val="150000"/>
              </a:lnSpc>
              <a:spcBef>
                <a:spcPts val="800"/>
              </a:spcBef>
              <a:spcAft>
                <a:spcPts val="0"/>
              </a:spcAft>
              <a:buSzPts val="1400"/>
              <a:buFont typeface="Arial"/>
              <a:buChar char="•"/>
              <a:defRPr sz="1400"/>
            </a:lvl2pPr>
            <a:lvl3pPr marL="1371600" lvl="2" indent="-317500" algn="l">
              <a:lnSpc>
                <a:spcPct val="150000"/>
              </a:lnSpc>
              <a:spcBef>
                <a:spcPts val="800"/>
              </a:spcBef>
              <a:spcAft>
                <a:spcPts val="0"/>
              </a:spcAft>
              <a:buSzPts val="1400"/>
              <a:buChar char="•"/>
              <a:defRPr sz="1400"/>
            </a:lvl3pPr>
            <a:lvl4pPr marL="1828800" lvl="3" indent="-228600" algn="l">
              <a:lnSpc>
                <a:spcPct val="150000"/>
              </a:lnSpc>
              <a:spcBef>
                <a:spcPts val="800"/>
              </a:spcBef>
              <a:spcAft>
                <a:spcPts val="0"/>
              </a:spcAft>
              <a:buSzPts val="1400"/>
              <a:buFont typeface="Avenir"/>
              <a:buNone/>
              <a:defRPr sz="1400"/>
            </a:lvl4pPr>
            <a:lvl5pPr marL="2286000" lvl="4" indent="-317500" algn="l">
              <a:lnSpc>
                <a:spcPct val="150000"/>
              </a:lnSpc>
              <a:spcBef>
                <a:spcPts val="800"/>
              </a:spcBef>
              <a:spcAft>
                <a:spcPts val="0"/>
              </a:spcAft>
              <a:buSzPts val="1400"/>
              <a:buChar char="•"/>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7" name="Google Shape;347;p9"/>
          <p:cNvSpPr txBox="1">
            <a:spLocks noGrp="1"/>
          </p:cNvSpPr>
          <p:nvPr>
            <p:ph type="body" idx="2"/>
          </p:nvPr>
        </p:nvSpPr>
        <p:spPr>
          <a:xfrm>
            <a:off x="4508786" y="1607755"/>
            <a:ext cx="3513000" cy="31791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400"/>
              <a:buNone/>
              <a:defRPr sz="1400"/>
            </a:lvl1pPr>
            <a:lvl2pPr marL="914400" lvl="1" indent="-317500" algn="l">
              <a:lnSpc>
                <a:spcPct val="150000"/>
              </a:lnSpc>
              <a:spcBef>
                <a:spcPts val="800"/>
              </a:spcBef>
              <a:spcAft>
                <a:spcPts val="0"/>
              </a:spcAft>
              <a:buSzPts val="1400"/>
              <a:buFont typeface="Arial"/>
              <a:buChar char="•"/>
              <a:defRPr sz="1400"/>
            </a:lvl2pPr>
            <a:lvl3pPr marL="1371600" lvl="2" indent="-317500" algn="l">
              <a:lnSpc>
                <a:spcPct val="150000"/>
              </a:lnSpc>
              <a:spcBef>
                <a:spcPts val="800"/>
              </a:spcBef>
              <a:spcAft>
                <a:spcPts val="0"/>
              </a:spcAft>
              <a:buSzPts val="1400"/>
              <a:buChar char="•"/>
              <a:defRPr sz="1400"/>
            </a:lvl3pPr>
            <a:lvl4pPr marL="1828800" lvl="3" indent="-228600" algn="l">
              <a:lnSpc>
                <a:spcPct val="150000"/>
              </a:lnSpc>
              <a:spcBef>
                <a:spcPts val="800"/>
              </a:spcBef>
              <a:spcAft>
                <a:spcPts val="0"/>
              </a:spcAft>
              <a:buSzPts val="1400"/>
              <a:buFont typeface="Avenir"/>
              <a:buNone/>
              <a:defRPr sz="1400"/>
            </a:lvl4pPr>
            <a:lvl5pPr marL="2286000" lvl="4" indent="-317500" algn="l">
              <a:lnSpc>
                <a:spcPct val="150000"/>
              </a:lnSpc>
              <a:spcBef>
                <a:spcPts val="800"/>
              </a:spcBef>
              <a:spcAft>
                <a:spcPts val="0"/>
              </a:spcAft>
              <a:buSzPts val="1400"/>
              <a:buChar char="•"/>
              <a:defRPr sz="14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8" name="Google Shape;348;p9"/>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49" name="Google Shape;349;p9"/>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0" name="Google Shape;350;p9"/>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grpSp>
        <p:nvGrpSpPr>
          <p:cNvPr id="351" name="Google Shape;351;p9"/>
          <p:cNvGrpSpPr/>
          <p:nvPr/>
        </p:nvGrpSpPr>
        <p:grpSpPr>
          <a:xfrm>
            <a:off x="8322338" y="10046"/>
            <a:ext cx="370664" cy="5111117"/>
            <a:chOff x="11096450" y="13395"/>
            <a:chExt cx="494218" cy="6814823"/>
          </a:xfrm>
        </p:grpSpPr>
        <p:sp>
          <p:nvSpPr>
            <p:cNvPr id="352" name="Google Shape;352;p9"/>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53" name="Google Shape;353;p9"/>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54" name="Google Shape;354;p9"/>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55" name="Google Shape;355;p9"/>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56" name="Google Shape;356;p9"/>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57" name="Google Shape;357;p9"/>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58" name="Google Shape;358;p9"/>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59" name="Google Shape;359;p9"/>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0" name="Google Shape;360;p9"/>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1" name="Google Shape;361;p9"/>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2" name="Google Shape;362;p9"/>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3" name="Google Shape;363;p9"/>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4" name="Google Shape;364;p9"/>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5" name="Google Shape;365;p9"/>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6" name="Google Shape;366;p9"/>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7" name="Google Shape;367;p9"/>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8" name="Google Shape;368;p9"/>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9" name="Google Shape;369;p9"/>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0" name="Google Shape;370;p9"/>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1" name="Google Shape;371;p9"/>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2" name="Google Shape;372;p9"/>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3" name="Google Shape;373;p9"/>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4" name="Google Shape;374;p9"/>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5" name="Google Shape;375;p9"/>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6" name="Google Shape;376;p9"/>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7" name="Google Shape;377;p9"/>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8" name="Google Shape;378;p9"/>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9" name="Google Shape;379;p9"/>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0" name="Google Shape;380;p9"/>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1" name="Google Shape;381;p9"/>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2" name="Google Shape;382;p9"/>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3" name="Google Shape;383;p9"/>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4" name="Google Shape;384;p9"/>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5" name="Google Shape;385;p9"/>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6" name="Google Shape;386;p9"/>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7" name="Google Shape;387;p9"/>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8" name="Google Shape;388;p9"/>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9" name="Google Shape;389;p9"/>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0" name="Google Shape;390;p9"/>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1" name="Google Shape;391;p9"/>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2" name="Google Shape;392;p9"/>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3" name="Google Shape;393;p9"/>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4" name="Google Shape;394;p9"/>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5" name="Google Shape;395;p9"/>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6" name="Google Shape;396;p9"/>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7" name="Google Shape;397;p9"/>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8" name="Google Shape;398;p9"/>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9" name="Google Shape;399;p9"/>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00" name="Google Shape;400;p9"/>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01" name="Google Shape;401;p9"/>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02" name="Google Shape;402;p9"/>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03" name="Google Shape;403;p9"/>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04" name="Google Shape;404;p9"/>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05" name="Google Shape;405;p9"/>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06" name="Google Shape;406;p9"/>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07" name="Google Shape;407;p9"/>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08" name="Google Shape;408;p9"/>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 picture ">
  <p:cSld name="Content + picture ">
    <p:spTree>
      <p:nvGrpSpPr>
        <p:cNvPr id="1" name="Shape 409"/>
        <p:cNvGrpSpPr/>
        <p:nvPr/>
      </p:nvGrpSpPr>
      <p:grpSpPr>
        <a:xfrm>
          <a:off x="0" y="0"/>
          <a:ext cx="0" cy="0"/>
          <a:chOff x="0" y="0"/>
          <a:chExt cx="0" cy="0"/>
        </a:xfrm>
      </p:grpSpPr>
      <p:sp>
        <p:nvSpPr>
          <p:cNvPr id="410" name="Google Shape;410;p10"/>
          <p:cNvSpPr/>
          <p:nvPr/>
        </p:nvSpPr>
        <p:spPr>
          <a:xfrm>
            <a:off x="0" y="651953"/>
            <a:ext cx="9144000" cy="3837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venir"/>
              <a:ea typeface="Avenir"/>
              <a:cs typeface="Avenir"/>
              <a:sym typeface="Avenir"/>
            </a:endParaRPr>
          </a:p>
        </p:txBody>
      </p:sp>
      <p:grpSp>
        <p:nvGrpSpPr>
          <p:cNvPr id="411" name="Google Shape;411;p10"/>
          <p:cNvGrpSpPr/>
          <p:nvPr/>
        </p:nvGrpSpPr>
        <p:grpSpPr>
          <a:xfrm>
            <a:off x="7578891" y="-10393"/>
            <a:ext cx="1166166" cy="5144533"/>
            <a:chOff x="10105189" y="-13857"/>
            <a:chExt cx="1554889" cy="6859377"/>
          </a:xfrm>
        </p:grpSpPr>
        <p:sp>
          <p:nvSpPr>
            <p:cNvPr id="412" name="Google Shape;412;p10"/>
            <p:cNvSpPr/>
            <p:nvPr/>
          </p:nvSpPr>
          <p:spPr>
            <a:xfrm rot="5400000">
              <a:off x="11484646" y="6343529"/>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13" name="Google Shape;413;p10"/>
            <p:cNvSpPr/>
            <p:nvPr/>
          </p:nvSpPr>
          <p:spPr>
            <a:xfrm rot="5400000">
              <a:off x="11457615" y="6497945"/>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14" name="Google Shape;414;p10"/>
            <p:cNvSpPr/>
            <p:nvPr/>
          </p:nvSpPr>
          <p:spPr>
            <a:xfrm rot="5400000">
              <a:off x="11454620" y="5945466"/>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15" name="Google Shape;415;p10"/>
            <p:cNvSpPr/>
            <p:nvPr/>
          </p:nvSpPr>
          <p:spPr>
            <a:xfrm rot="5400000">
              <a:off x="11556696" y="670403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16" name="Google Shape;416;p10"/>
            <p:cNvSpPr/>
            <p:nvPr/>
          </p:nvSpPr>
          <p:spPr>
            <a:xfrm rot="5400000">
              <a:off x="11431548" y="6097142"/>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17" name="Google Shape;417;p10"/>
            <p:cNvSpPr/>
            <p:nvPr/>
          </p:nvSpPr>
          <p:spPr>
            <a:xfrm rot="5400000">
              <a:off x="11191926" y="6203957"/>
              <a:ext cx="147990" cy="75075"/>
            </a:xfrm>
            <a:custGeom>
              <a:avLst/>
              <a:gdLst/>
              <a:ahLst/>
              <a:cxnLst/>
              <a:rect l="l" t="t" r="r" b="b"/>
              <a:pathLst>
                <a:path w="45" h="25" extrusionOk="0">
                  <a:moveTo>
                    <a:pt x="22" y="0"/>
                  </a:moveTo>
                  <a:cubicBezTo>
                    <a:pt x="32" y="1"/>
                    <a:pt x="45" y="21"/>
                    <a:pt x="28" y="25"/>
                  </a:cubicBezTo>
                  <a:cubicBezTo>
                    <a:pt x="9" y="23"/>
                    <a:pt x="0" y="9"/>
                    <a:pt x="22"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18" name="Google Shape;418;p10"/>
            <p:cNvSpPr/>
            <p:nvPr/>
          </p:nvSpPr>
          <p:spPr>
            <a:xfrm rot="5400000">
              <a:off x="11204298" y="6435002"/>
              <a:ext cx="124063" cy="69362"/>
            </a:xfrm>
            <a:custGeom>
              <a:avLst/>
              <a:gdLst/>
              <a:ahLst/>
              <a:cxnLst/>
              <a:rect l="l" t="t" r="r" b="b"/>
              <a:pathLst>
                <a:path w="38" h="23" extrusionOk="0">
                  <a:moveTo>
                    <a:pt x="20" y="0"/>
                  </a:moveTo>
                  <a:cubicBezTo>
                    <a:pt x="37" y="3"/>
                    <a:pt x="38" y="23"/>
                    <a:pt x="20" y="22"/>
                  </a:cubicBezTo>
                  <a:cubicBezTo>
                    <a:pt x="8" y="18"/>
                    <a:pt x="0" y="5"/>
                    <a:pt x="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19" name="Google Shape;419;p10"/>
            <p:cNvSpPr/>
            <p:nvPr/>
          </p:nvSpPr>
          <p:spPr>
            <a:xfrm rot="5400000">
              <a:off x="11198957" y="6672797"/>
              <a:ext cx="124951" cy="66098"/>
            </a:xfrm>
            <a:custGeom>
              <a:avLst/>
              <a:gdLst/>
              <a:ahLst/>
              <a:cxnLst/>
              <a:rect l="l" t="t" r="r" b="b"/>
              <a:pathLst>
                <a:path w="38" h="22" extrusionOk="0">
                  <a:moveTo>
                    <a:pt x="21" y="0"/>
                  </a:moveTo>
                  <a:cubicBezTo>
                    <a:pt x="37" y="2"/>
                    <a:pt x="38" y="20"/>
                    <a:pt x="21" y="22"/>
                  </a:cubicBezTo>
                  <a:cubicBezTo>
                    <a:pt x="9" y="16"/>
                    <a:pt x="0" y="6"/>
                    <a:pt x="2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20" name="Google Shape;420;p10"/>
            <p:cNvSpPr/>
            <p:nvPr/>
          </p:nvSpPr>
          <p:spPr>
            <a:xfrm rot="5400000">
              <a:off x="11173416" y="5999371"/>
              <a:ext cx="131153" cy="88130"/>
            </a:xfrm>
            <a:custGeom>
              <a:avLst/>
              <a:gdLst/>
              <a:ahLst/>
              <a:cxnLst/>
              <a:rect l="l" t="t" r="r" b="b"/>
              <a:pathLst>
                <a:path w="40" h="29" extrusionOk="0">
                  <a:moveTo>
                    <a:pt x="18" y="1"/>
                  </a:moveTo>
                  <a:cubicBezTo>
                    <a:pt x="40" y="6"/>
                    <a:pt x="25" y="29"/>
                    <a:pt x="6" y="20"/>
                  </a:cubicBezTo>
                  <a:cubicBezTo>
                    <a:pt x="0" y="10"/>
                    <a:pt x="5" y="0"/>
                    <a:pt x="18" y="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21" name="Google Shape;421;p10"/>
            <p:cNvSpPr/>
            <p:nvPr/>
          </p:nvSpPr>
          <p:spPr>
            <a:xfrm rot="5400000">
              <a:off x="10919084" y="613174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22" name="Google Shape;422;p10"/>
            <p:cNvSpPr/>
            <p:nvPr/>
          </p:nvSpPr>
          <p:spPr>
            <a:xfrm rot="5400000">
              <a:off x="10916755" y="6681825"/>
              <a:ext cx="121406" cy="90579"/>
            </a:xfrm>
            <a:custGeom>
              <a:avLst/>
              <a:gdLst/>
              <a:ahLst/>
              <a:cxnLst/>
              <a:rect l="l" t="t" r="r" b="b"/>
              <a:pathLst>
                <a:path w="37" h="30" extrusionOk="0">
                  <a:moveTo>
                    <a:pt x="26" y="1"/>
                  </a:moveTo>
                  <a:cubicBezTo>
                    <a:pt x="35" y="0"/>
                    <a:pt x="37" y="13"/>
                    <a:pt x="35" y="21"/>
                  </a:cubicBezTo>
                  <a:cubicBezTo>
                    <a:pt x="14" y="30"/>
                    <a:pt x="0" y="8"/>
                    <a:pt x="26" y="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23" name="Google Shape;423;p10"/>
            <p:cNvSpPr/>
            <p:nvPr/>
          </p:nvSpPr>
          <p:spPr>
            <a:xfrm rot="5400000">
              <a:off x="10907510" y="6392991"/>
              <a:ext cx="117860" cy="81603"/>
            </a:xfrm>
            <a:custGeom>
              <a:avLst/>
              <a:gdLst/>
              <a:ahLst/>
              <a:cxnLst/>
              <a:rect l="l" t="t" r="r" b="b"/>
              <a:pathLst>
                <a:path w="36" h="27" extrusionOk="0">
                  <a:moveTo>
                    <a:pt x="19" y="1"/>
                  </a:moveTo>
                  <a:cubicBezTo>
                    <a:pt x="31" y="1"/>
                    <a:pt x="36" y="24"/>
                    <a:pt x="21" y="27"/>
                  </a:cubicBezTo>
                  <a:cubicBezTo>
                    <a:pt x="1" y="27"/>
                    <a:pt x="0" y="0"/>
                    <a:pt x="19" y="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24" name="Google Shape;424;p10"/>
            <p:cNvSpPr/>
            <p:nvPr/>
          </p:nvSpPr>
          <p:spPr>
            <a:xfrm rot="5400000">
              <a:off x="10651885" y="6069097"/>
              <a:ext cx="157737" cy="81603"/>
            </a:xfrm>
            <a:custGeom>
              <a:avLst/>
              <a:gdLst/>
              <a:ahLst/>
              <a:cxnLst/>
              <a:rect l="l" t="t" r="r" b="b"/>
              <a:pathLst>
                <a:path w="48" h="27" extrusionOk="0">
                  <a:moveTo>
                    <a:pt x="31" y="0"/>
                  </a:moveTo>
                  <a:cubicBezTo>
                    <a:pt x="48" y="10"/>
                    <a:pt x="32" y="27"/>
                    <a:pt x="18" y="24"/>
                  </a:cubicBezTo>
                  <a:cubicBezTo>
                    <a:pt x="0" y="14"/>
                    <a:pt x="18" y="0"/>
                    <a:pt x="3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25" name="Google Shape;425;p10"/>
            <p:cNvSpPr/>
            <p:nvPr/>
          </p:nvSpPr>
          <p:spPr>
            <a:xfrm rot="5400000">
              <a:off x="10665559" y="6540784"/>
              <a:ext cx="117860" cy="87315"/>
            </a:xfrm>
            <a:custGeom>
              <a:avLst/>
              <a:gdLst/>
              <a:ahLst/>
              <a:cxnLst/>
              <a:rect l="l" t="t" r="r" b="b"/>
              <a:pathLst>
                <a:path w="36" h="29" extrusionOk="0">
                  <a:moveTo>
                    <a:pt x="15" y="0"/>
                  </a:moveTo>
                  <a:cubicBezTo>
                    <a:pt x="21" y="0"/>
                    <a:pt x="36" y="13"/>
                    <a:pt x="25" y="15"/>
                  </a:cubicBezTo>
                  <a:cubicBezTo>
                    <a:pt x="20" y="19"/>
                    <a:pt x="20" y="22"/>
                    <a:pt x="13" y="21"/>
                  </a:cubicBezTo>
                  <a:cubicBezTo>
                    <a:pt x="0" y="29"/>
                    <a:pt x="0" y="0"/>
                    <a:pt x="15"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26" name="Google Shape;426;p10"/>
            <p:cNvSpPr/>
            <p:nvPr/>
          </p:nvSpPr>
          <p:spPr>
            <a:xfrm rot="5400000">
              <a:off x="10652898" y="6311126"/>
              <a:ext cx="128495" cy="84051"/>
            </a:xfrm>
            <a:custGeom>
              <a:avLst/>
              <a:gdLst/>
              <a:ahLst/>
              <a:cxnLst/>
              <a:rect l="l" t="t" r="r" b="b"/>
              <a:pathLst>
                <a:path w="39" h="28" extrusionOk="0">
                  <a:moveTo>
                    <a:pt x="21" y="0"/>
                  </a:moveTo>
                  <a:cubicBezTo>
                    <a:pt x="39" y="12"/>
                    <a:pt x="22" y="28"/>
                    <a:pt x="6" y="20"/>
                  </a:cubicBezTo>
                  <a:cubicBezTo>
                    <a:pt x="0" y="7"/>
                    <a:pt x="7" y="0"/>
                    <a:pt x="2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27" name="Google Shape;427;p10"/>
            <p:cNvSpPr/>
            <p:nvPr/>
          </p:nvSpPr>
          <p:spPr>
            <a:xfrm rot="5400000">
              <a:off x="10626608" y="6667071"/>
              <a:ext cx="163941" cy="163205"/>
            </a:xfrm>
            <a:custGeom>
              <a:avLst/>
              <a:gdLst/>
              <a:ahLst/>
              <a:cxnLst/>
              <a:rect l="l" t="t" r="r" b="b"/>
              <a:pathLst>
                <a:path w="50" h="54" extrusionOk="0">
                  <a:moveTo>
                    <a:pt x="37" y="3"/>
                  </a:moveTo>
                  <a:cubicBezTo>
                    <a:pt x="50" y="3"/>
                    <a:pt x="36" y="13"/>
                    <a:pt x="42" y="17"/>
                  </a:cubicBezTo>
                  <a:cubicBezTo>
                    <a:pt x="35" y="54"/>
                    <a:pt x="0" y="0"/>
                    <a:pt x="37" y="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28" name="Google Shape;428;p10"/>
            <p:cNvSpPr/>
            <p:nvPr/>
          </p:nvSpPr>
          <p:spPr>
            <a:xfrm rot="5400000">
              <a:off x="10462341" y="6394037"/>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29" name="Google Shape;429;p10"/>
            <p:cNvSpPr/>
            <p:nvPr/>
          </p:nvSpPr>
          <p:spPr>
            <a:xfrm rot="5400000">
              <a:off x="10441934" y="6124863"/>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30" name="Google Shape;430;p10"/>
            <p:cNvSpPr/>
            <p:nvPr/>
          </p:nvSpPr>
          <p:spPr>
            <a:xfrm rot="5400000">
              <a:off x="10423462" y="6639005"/>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31" name="Google Shape;431;p10"/>
            <p:cNvSpPr/>
            <p:nvPr/>
          </p:nvSpPr>
          <p:spPr>
            <a:xfrm rot="5400000">
              <a:off x="10177488" y="6588213"/>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32" name="Google Shape;432;p10"/>
            <p:cNvSpPr/>
            <p:nvPr/>
          </p:nvSpPr>
          <p:spPr>
            <a:xfrm rot="5400000">
              <a:off x="10150457" y="6742629"/>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33" name="Google Shape;433;p10"/>
            <p:cNvSpPr/>
            <p:nvPr/>
          </p:nvSpPr>
          <p:spPr>
            <a:xfrm rot="5400000">
              <a:off x="10147462" y="6178198"/>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34" name="Google Shape;434;p10"/>
            <p:cNvSpPr/>
            <p:nvPr/>
          </p:nvSpPr>
          <p:spPr>
            <a:xfrm rot="5400000">
              <a:off x="10124390" y="6341826"/>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35" name="Google Shape;435;p10"/>
            <p:cNvSpPr/>
            <p:nvPr/>
          </p:nvSpPr>
          <p:spPr>
            <a:xfrm rot="5400000">
              <a:off x="10175095" y="5993860"/>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36" name="Google Shape;436;p10"/>
            <p:cNvSpPr/>
            <p:nvPr/>
          </p:nvSpPr>
          <p:spPr>
            <a:xfrm rot="5400000">
              <a:off x="11497414" y="470376"/>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37" name="Google Shape;437;p10"/>
            <p:cNvSpPr/>
            <p:nvPr/>
          </p:nvSpPr>
          <p:spPr>
            <a:xfrm rot="5400000">
              <a:off x="11503840" y="667329"/>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38" name="Google Shape;438;p10"/>
            <p:cNvSpPr/>
            <p:nvPr/>
          </p:nvSpPr>
          <p:spPr>
            <a:xfrm rot="5400000">
              <a:off x="11467388" y="60361"/>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39" name="Google Shape;439;p10"/>
            <p:cNvSpPr/>
            <p:nvPr/>
          </p:nvSpPr>
          <p:spPr>
            <a:xfrm rot="5400000">
              <a:off x="11458469" y="863565"/>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40" name="Google Shape;440;p10"/>
            <p:cNvSpPr/>
            <p:nvPr/>
          </p:nvSpPr>
          <p:spPr>
            <a:xfrm rot="5400000">
              <a:off x="11444316" y="223989"/>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41" name="Google Shape;441;p10"/>
            <p:cNvSpPr/>
            <p:nvPr/>
          </p:nvSpPr>
          <p:spPr>
            <a:xfrm rot="5400000">
              <a:off x="11178114" y="330804"/>
              <a:ext cx="147990" cy="75075"/>
            </a:xfrm>
            <a:custGeom>
              <a:avLst/>
              <a:gdLst/>
              <a:ahLst/>
              <a:cxnLst/>
              <a:rect l="l" t="t" r="r" b="b"/>
              <a:pathLst>
                <a:path w="45" h="25" extrusionOk="0">
                  <a:moveTo>
                    <a:pt x="22" y="0"/>
                  </a:moveTo>
                  <a:cubicBezTo>
                    <a:pt x="32" y="1"/>
                    <a:pt x="45" y="21"/>
                    <a:pt x="28" y="25"/>
                  </a:cubicBezTo>
                  <a:cubicBezTo>
                    <a:pt x="9" y="23"/>
                    <a:pt x="0" y="9"/>
                    <a:pt x="22"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42" name="Google Shape;442;p10"/>
            <p:cNvSpPr/>
            <p:nvPr/>
          </p:nvSpPr>
          <p:spPr>
            <a:xfrm rot="5400000">
              <a:off x="11190486" y="561849"/>
              <a:ext cx="124063" cy="69362"/>
            </a:xfrm>
            <a:custGeom>
              <a:avLst/>
              <a:gdLst/>
              <a:ahLst/>
              <a:cxnLst/>
              <a:rect l="l" t="t" r="r" b="b"/>
              <a:pathLst>
                <a:path w="38" h="23" extrusionOk="0">
                  <a:moveTo>
                    <a:pt x="20" y="0"/>
                  </a:moveTo>
                  <a:cubicBezTo>
                    <a:pt x="37" y="3"/>
                    <a:pt x="38" y="23"/>
                    <a:pt x="20" y="22"/>
                  </a:cubicBezTo>
                  <a:cubicBezTo>
                    <a:pt x="8" y="18"/>
                    <a:pt x="0" y="5"/>
                    <a:pt x="2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43" name="Google Shape;443;p10"/>
            <p:cNvSpPr/>
            <p:nvPr/>
          </p:nvSpPr>
          <p:spPr>
            <a:xfrm rot="5400000">
              <a:off x="11185145" y="721953"/>
              <a:ext cx="124951" cy="66098"/>
            </a:xfrm>
            <a:custGeom>
              <a:avLst/>
              <a:gdLst/>
              <a:ahLst/>
              <a:cxnLst/>
              <a:rect l="l" t="t" r="r" b="b"/>
              <a:pathLst>
                <a:path w="38" h="22" extrusionOk="0">
                  <a:moveTo>
                    <a:pt x="21" y="0"/>
                  </a:moveTo>
                  <a:cubicBezTo>
                    <a:pt x="37" y="2"/>
                    <a:pt x="38" y="20"/>
                    <a:pt x="21" y="22"/>
                  </a:cubicBezTo>
                  <a:cubicBezTo>
                    <a:pt x="9" y="16"/>
                    <a:pt x="0" y="6"/>
                    <a:pt x="2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44" name="Google Shape;444;p10"/>
            <p:cNvSpPr/>
            <p:nvPr/>
          </p:nvSpPr>
          <p:spPr>
            <a:xfrm rot="5400000">
              <a:off x="11159604" y="126218"/>
              <a:ext cx="131153" cy="88130"/>
            </a:xfrm>
            <a:custGeom>
              <a:avLst/>
              <a:gdLst/>
              <a:ahLst/>
              <a:cxnLst/>
              <a:rect l="l" t="t" r="r" b="b"/>
              <a:pathLst>
                <a:path w="40" h="29" extrusionOk="0">
                  <a:moveTo>
                    <a:pt x="18" y="1"/>
                  </a:moveTo>
                  <a:cubicBezTo>
                    <a:pt x="40" y="6"/>
                    <a:pt x="25" y="29"/>
                    <a:pt x="6" y="20"/>
                  </a:cubicBezTo>
                  <a:cubicBezTo>
                    <a:pt x="0" y="10"/>
                    <a:pt x="5" y="0"/>
                    <a:pt x="18" y="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45" name="Google Shape;445;p10"/>
            <p:cNvSpPr/>
            <p:nvPr/>
          </p:nvSpPr>
          <p:spPr>
            <a:xfrm rot="5400000">
              <a:off x="10905272" y="240659"/>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46" name="Google Shape;446;p10"/>
            <p:cNvSpPr/>
            <p:nvPr/>
          </p:nvSpPr>
          <p:spPr>
            <a:xfrm rot="5400000">
              <a:off x="10902943" y="808672"/>
              <a:ext cx="121406" cy="90579"/>
            </a:xfrm>
            <a:custGeom>
              <a:avLst/>
              <a:gdLst/>
              <a:ahLst/>
              <a:cxnLst/>
              <a:rect l="l" t="t" r="r" b="b"/>
              <a:pathLst>
                <a:path w="37" h="30" extrusionOk="0">
                  <a:moveTo>
                    <a:pt x="26" y="1"/>
                  </a:moveTo>
                  <a:cubicBezTo>
                    <a:pt x="35" y="0"/>
                    <a:pt x="37" y="13"/>
                    <a:pt x="35" y="21"/>
                  </a:cubicBezTo>
                  <a:cubicBezTo>
                    <a:pt x="14" y="30"/>
                    <a:pt x="0" y="8"/>
                    <a:pt x="26" y="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47" name="Google Shape;447;p10"/>
            <p:cNvSpPr/>
            <p:nvPr/>
          </p:nvSpPr>
          <p:spPr>
            <a:xfrm rot="5400000">
              <a:off x="10882996" y="-7175"/>
              <a:ext cx="127608" cy="114243"/>
            </a:xfrm>
            <a:custGeom>
              <a:avLst/>
              <a:gdLst/>
              <a:ahLst/>
              <a:cxnLst/>
              <a:rect l="l" t="t" r="r" b="b"/>
              <a:pathLst>
                <a:path w="39" h="38" extrusionOk="0">
                  <a:moveTo>
                    <a:pt x="21" y="1"/>
                  </a:moveTo>
                  <a:cubicBezTo>
                    <a:pt x="35" y="0"/>
                    <a:pt x="38" y="8"/>
                    <a:pt x="39" y="18"/>
                  </a:cubicBezTo>
                  <a:cubicBezTo>
                    <a:pt x="25" y="38"/>
                    <a:pt x="0" y="13"/>
                    <a:pt x="21" y="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48" name="Google Shape;448;p10"/>
            <p:cNvSpPr/>
            <p:nvPr/>
          </p:nvSpPr>
          <p:spPr>
            <a:xfrm rot="5400000">
              <a:off x="10893698" y="519838"/>
              <a:ext cx="117860" cy="81603"/>
            </a:xfrm>
            <a:custGeom>
              <a:avLst/>
              <a:gdLst/>
              <a:ahLst/>
              <a:cxnLst/>
              <a:rect l="l" t="t" r="r" b="b"/>
              <a:pathLst>
                <a:path w="36" h="27" extrusionOk="0">
                  <a:moveTo>
                    <a:pt x="19" y="1"/>
                  </a:moveTo>
                  <a:cubicBezTo>
                    <a:pt x="31" y="1"/>
                    <a:pt x="36" y="24"/>
                    <a:pt x="21" y="27"/>
                  </a:cubicBezTo>
                  <a:cubicBezTo>
                    <a:pt x="1" y="27"/>
                    <a:pt x="0" y="0"/>
                    <a:pt x="19" y="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49" name="Google Shape;449;p10"/>
            <p:cNvSpPr/>
            <p:nvPr/>
          </p:nvSpPr>
          <p:spPr>
            <a:xfrm rot="5400000">
              <a:off x="10637929" y="112644"/>
              <a:ext cx="157737" cy="81603"/>
            </a:xfrm>
            <a:custGeom>
              <a:avLst/>
              <a:gdLst/>
              <a:ahLst/>
              <a:cxnLst/>
              <a:rect l="l" t="t" r="r" b="b"/>
              <a:pathLst>
                <a:path w="48" h="27" extrusionOk="0">
                  <a:moveTo>
                    <a:pt x="31" y="0"/>
                  </a:moveTo>
                  <a:cubicBezTo>
                    <a:pt x="48" y="10"/>
                    <a:pt x="32" y="27"/>
                    <a:pt x="18" y="24"/>
                  </a:cubicBezTo>
                  <a:cubicBezTo>
                    <a:pt x="0" y="14"/>
                    <a:pt x="18" y="0"/>
                    <a:pt x="3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50" name="Google Shape;450;p10"/>
            <p:cNvSpPr/>
            <p:nvPr/>
          </p:nvSpPr>
          <p:spPr>
            <a:xfrm rot="5400000">
              <a:off x="10651747" y="667631"/>
              <a:ext cx="117860" cy="87315"/>
            </a:xfrm>
            <a:custGeom>
              <a:avLst/>
              <a:gdLst/>
              <a:ahLst/>
              <a:cxnLst/>
              <a:rect l="l" t="t" r="r" b="b"/>
              <a:pathLst>
                <a:path w="36" h="29" extrusionOk="0">
                  <a:moveTo>
                    <a:pt x="15" y="0"/>
                  </a:moveTo>
                  <a:cubicBezTo>
                    <a:pt x="21" y="0"/>
                    <a:pt x="36" y="13"/>
                    <a:pt x="25" y="15"/>
                  </a:cubicBezTo>
                  <a:cubicBezTo>
                    <a:pt x="20" y="19"/>
                    <a:pt x="20" y="22"/>
                    <a:pt x="13" y="21"/>
                  </a:cubicBezTo>
                  <a:cubicBezTo>
                    <a:pt x="0" y="29"/>
                    <a:pt x="0" y="0"/>
                    <a:pt x="15"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51" name="Google Shape;451;p10"/>
            <p:cNvSpPr/>
            <p:nvPr/>
          </p:nvSpPr>
          <p:spPr>
            <a:xfrm rot="5400000">
              <a:off x="10639086" y="437973"/>
              <a:ext cx="128495" cy="84051"/>
            </a:xfrm>
            <a:custGeom>
              <a:avLst/>
              <a:gdLst/>
              <a:ahLst/>
              <a:cxnLst/>
              <a:rect l="l" t="t" r="r" b="b"/>
              <a:pathLst>
                <a:path w="39" h="28" extrusionOk="0">
                  <a:moveTo>
                    <a:pt x="21" y="0"/>
                  </a:moveTo>
                  <a:cubicBezTo>
                    <a:pt x="39" y="12"/>
                    <a:pt x="22" y="28"/>
                    <a:pt x="6" y="20"/>
                  </a:cubicBezTo>
                  <a:cubicBezTo>
                    <a:pt x="0" y="7"/>
                    <a:pt x="7" y="0"/>
                    <a:pt x="2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52" name="Google Shape;452;p10"/>
            <p:cNvSpPr/>
            <p:nvPr/>
          </p:nvSpPr>
          <p:spPr>
            <a:xfrm rot="5400000">
              <a:off x="10587436" y="840570"/>
              <a:ext cx="163941" cy="163205"/>
            </a:xfrm>
            <a:custGeom>
              <a:avLst/>
              <a:gdLst/>
              <a:ahLst/>
              <a:cxnLst/>
              <a:rect l="l" t="t" r="r" b="b"/>
              <a:pathLst>
                <a:path w="50" h="54" extrusionOk="0">
                  <a:moveTo>
                    <a:pt x="37" y="3"/>
                  </a:moveTo>
                  <a:cubicBezTo>
                    <a:pt x="50" y="3"/>
                    <a:pt x="36" y="13"/>
                    <a:pt x="42" y="17"/>
                  </a:cubicBezTo>
                  <a:cubicBezTo>
                    <a:pt x="35" y="54"/>
                    <a:pt x="0" y="0"/>
                    <a:pt x="37" y="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53" name="Google Shape;453;p10"/>
            <p:cNvSpPr/>
            <p:nvPr/>
          </p:nvSpPr>
          <p:spPr>
            <a:xfrm rot="5400000">
              <a:off x="10424494" y="51581"/>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54" name="Google Shape;454;p10"/>
            <p:cNvSpPr/>
            <p:nvPr/>
          </p:nvSpPr>
          <p:spPr>
            <a:xfrm rot="5400000">
              <a:off x="10428424" y="565778"/>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55" name="Google Shape;455;p10"/>
            <p:cNvSpPr/>
            <p:nvPr/>
          </p:nvSpPr>
          <p:spPr>
            <a:xfrm rot="5400000">
              <a:off x="10431838" y="309035"/>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56" name="Google Shape;456;p10"/>
            <p:cNvSpPr/>
            <p:nvPr/>
          </p:nvSpPr>
          <p:spPr>
            <a:xfrm rot="5400000">
              <a:off x="11163668" y="855426"/>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57" name="Google Shape;457;p10"/>
            <p:cNvSpPr/>
            <p:nvPr/>
          </p:nvSpPr>
          <p:spPr>
            <a:xfrm rot="5400000">
              <a:off x="10389545" y="810746"/>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58" name="Google Shape;458;p10"/>
            <p:cNvSpPr/>
            <p:nvPr/>
          </p:nvSpPr>
          <p:spPr>
            <a:xfrm rot="5400000">
              <a:off x="10429579" y="1052065"/>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59" name="Google Shape;459;p10"/>
            <p:cNvSpPr/>
            <p:nvPr/>
          </p:nvSpPr>
          <p:spPr>
            <a:xfrm rot="5400000">
              <a:off x="10143571" y="75995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60" name="Google Shape;460;p10"/>
            <p:cNvSpPr/>
            <p:nvPr/>
          </p:nvSpPr>
          <p:spPr>
            <a:xfrm rot="5400000">
              <a:off x="10116540" y="91437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61" name="Google Shape;461;p10"/>
            <p:cNvSpPr/>
            <p:nvPr/>
          </p:nvSpPr>
          <p:spPr>
            <a:xfrm rot="5400000">
              <a:off x="10113545" y="34993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62" name="Google Shape;462;p10"/>
            <p:cNvSpPr/>
            <p:nvPr/>
          </p:nvSpPr>
          <p:spPr>
            <a:xfrm rot="5400000">
              <a:off x="10090473" y="51356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sp>
          <p:nvSpPr>
            <p:cNvPr id="463" name="Google Shape;463;p10"/>
            <p:cNvSpPr/>
            <p:nvPr/>
          </p:nvSpPr>
          <p:spPr>
            <a:xfrm rot="5400000">
              <a:off x="10094459" y="118508"/>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venir"/>
                <a:ea typeface="Avenir"/>
                <a:cs typeface="Avenir"/>
                <a:sym typeface="Avenir"/>
              </a:endParaRPr>
            </a:p>
          </p:txBody>
        </p:sp>
      </p:grpSp>
      <p:sp>
        <p:nvSpPr>
          <p:cNvPr id="464" name="Google Shape;464;p10"/>
          <p:cNvSpPr txBox="1">
            <a:spLocks noGrp="1"/>
          </p:cNvSpPr>
          <p:nvPr>
            <p:ph type="title"/>
          </p:nvPr>
        </p:nvSpPr>
        <p:spPr>
          <a:xfrm>
            <a:off x="3398574" y="752367"/>
            <a:ext cx="4952400" cy="11793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chemeClr val="dk2"/>
              </a:buClr>
              <a:buSzPts val="3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65" name="Google Shape;465;p10"/>
          <p:cNvSpPr>
            <a:spLocks noGrp="1"/>
          </p:cNvSpPr>
          <p:nvPr>
            <p:ph type="pic" idx="2"/>
          </p:nvPr>
        </p:nvSpPr>
        <p:spPr>
          <a:xfrm>
            <a:off x="-5119" y="-4378"/>
            <a:ext cx="2775000" cy="5148000"/>
          </a:xfrm>
          <a:prstGeom prst="rect">
            <a:avLst/>
          </a:prstGeom>
          <a:noFill/>
          <a:ln>
            <a:noFill/>
          </a:ln>
        </p:spPr>
      </p:sp>
      <p:sp>
        <p:nvSpPr>
          <p:cNvPr id="466" name="Google Shape;466;p10"/>
          <p:cNvSpPr txBox="1">
            <a:spLocks noGrp="1"/>
          </p:cNvSpPr>
          <p:nvPr>
            <p:ph type="body" idx="1"/>
          </p:nvPr>
        </p:nvSpPr>
        <p:spPr>
          <a:xfrm>
            <a:off x="3390384" y="2163071"/>
            <a:ext cx="4952400" cy="2102400"/>
          </a:xfrm>
          <a:prstGeom prst="rect">
            <a:avLst/>
          </a:prstGeom>
          <a:noFill/>
          <a:ln>
            <a:noFill/>
          </a:ln>
        </p:spPr>
        <p:txBody>
          <a:bodyPr spcFirstLastPara="1" wrap="square" lIns="68575" tIns="34275" rIns="68575" bIns="34275" anchor="t" anchorCtr="0">
            <a:normAutofit/>
          </a:bodyPr>
          <a:lstStyle>
            <a:lvl1pPr marL="457200" lvl="0" indent="-228600" algn="l">
              <a:lnSpc>
                <a:spcPct val="150000"/>
              </a:lnSpc>
              <a:spcBef>
                <a:spcPts val="800"/>
              </a:spcBef>
              <a:spcAft>
                <a:spcPts val="0"/>
              </a:spcAft>
              <a:buSzPts val="1400"/>
              <a:buNone/>
              <a:defRPr sz="1400"/>
            </a:lvl1pPr>
            <a:lvl2pPr marL="914400" lvl="1" indent="-228600" algn="l">
              <a:lnSpc>
                <a:spcPct val="150000"/>
              </a:lnSpc>
              <a:spcBef>
                <a:spcPts val="800"/>
              </a:spcBef>
              <a:spcAft>
                <a:spcPts val="0"/>
              </a:spcAft>
              <a:buSzPts val="1200"/>
              <a:buFont typeface="Avenir"/>
              <a:buNone/>
              <a:defRPr sz="1200"/>
            </a:lvl2pPr>
            <a:lvl3pPr marL="1371600" lvl="2" indent="-298450" algn="l">
              <a:lnSpc>
                <a:spcPct val="150000"/>
              </a:lnSpc>
              <a:spcBef>
                <a:spcPts val="800"/>
              </a:spcBef>
              <a:spcAft>
                <a:spcPts val="0"/>
              </a:spcAft>
              <a:buSzPts val="1100"/>
              <a:buChar char="•"/>
              <a:defRPr sz="1100"/>
            </a:lvl3pPr>
            <a:lvl4pPr marL="1828800" lvl="3" indent="-228600" algn="l">
              <a:lnSpc>
                <a:spcPct val="150000"/>
              </a:lnSpc>
              <a:spcBef>
                <a:spcPts val="800"/>
              </a:spcBef>
              <a:spcAft>
                <a:spcPts val="0"/>
              </a:spcAft>
              <a:buSzPts val="900"/>
              <a:buFont typeface="Avenir"/>
              <a:buNone/>
              <a:defRPr sz="900"/>
            </a:lvl4pPr>
            <a:lvl5pPr marL="2286000" lvl="4" indent="-285750" algn="l">
              <a:lnSpc>
                <a:spcPct val="150000"/>
              </a:lnSpc>
              <a:spcBef>
                <a:spcPts val="800"/>
              </a:spcBef>
              <a:spcAft>
                <a:spcPts val="0"/>
              </a:spcAft>
              <a:buSzPts val="900"/>
              <a:buChar char="•"/>
              <a:defRPr sz="900"/>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67" name="Google Shape;467;p10"/>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8322338" y="10046"/>
            <a:ext cx="370664" cy="5111117"/>
            <a:chOff x="11096450" y="13395"/>
            <a:chExt cx="494218" cy="6814823"/>
          </a:xfrm>
        </p:grpSpPr>
        <p:sp>
          <p:nvSpPr>
            <p:cNvPr id="7" name="Google Shape;7;p1"/>
            <p:cNvSpPr/>
            <p:nvPr/>
          </p:nvSpPr>
          <p:spPr>
            <a:xfrm rot="5400000">
              <a:off x="11108009" y="671857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8" name="Google Shape;8;p1"/>
            <p:cNvSpPr/>
            <p:nvPr/>
          </p:nvSpPr>
          <p:spPr>
            <a:xfrm rot="5400000">
              <a:off x="11475034" y="77813"/>
              <a:ext cx="138242" cy="88130"/>
            </a:xfrm>
            <a:custGeom>
              <a:avLst/>
              <a:gdLst/>
              <a:ahLst/>
              <a:cxnLst/>
              <a:rect l="l" t="t" r="r" b="b"/>
              <a:pathLst>
                <a:path w="42" h="29" extrusionOk="0">
                  <a:moveTo>
                    <a:pt x="22" y="0"/>
                  </a:moveTo>
                  <a:cubicBezTo>
                    <a:pt x="42" y="7"/>
                    <a:pt x="28" y="29"/>
                    <a:pt x="14" y="25"/>
                  </a:cubicBezTo>
                  <a:cubicBezTo>
                    <a:pt x="0" y="18"/>
                    <a:pt x="8" y="1"/>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9" name="Google Shape;9;p1"/>
            <p:cNvSpPr/>
            <p:nvPr/>
          </p:nvSpPr>
          <p:spPr>
            <a:xfrm rot="5400000">
              <a:off x="11478964" y="592010"/>
              <a:ext cx="121406" cy="72626"/>
            </a:xfrm>
            <a:custGeom>
              <a:avLst/>
              <a:gdLst/>
              <a:ahLst/>
              <a:cxnLst/>
              <a:rect l="l" t="t" r="r" b="b"/>
              <a:pathLst>
                <a:path w="37" h="24" extrusionOk="0">
                  <a:moveTo>
                    <a:pt x="16" y="0"/>
                  </a:moveTo>
                  <a:cubicBezTo>
                    <a:pt x="37" y="6"/>
                    <a:pt x="30" y="20"/>
                    <a:pt x="11" y="24"/>
                  </a:cubicBezTo>
                  <a:cubicBezTo>
                    <a:pt x="0" y="17"/>
                    <a:pt x="5"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0" name="Google Shape;10;p1"/>
            <p:cNvSpPr/>
            <p:nvPr/>
          </p:nvSpPr>
          <p:spPr>
            <a:xfrm rot="5400000">
              <a:off x="11482378" y="335267"/>
              <a:ext cx="138242" cy="78339"/>
            </a:xfrm>
            <a:custGeom>
              <a:avLst/>
              <a:gdLst/>
              <a:ahLst/>
              <a:cxnLst/>
              <a:rect l="l" t="t" r="r" b="b"/>
              <a:pathLst>
                <a:path w="42" h="26" extrusionOk="0">
                  <a:moveTo>
                    <a:pt x="6" y="6"/>
                  </a:moveTo>
                  <a:cubicBezTo>
                    <a:pt x="25" y="0"/>
                    <a:pt x="42" y="17"/>
                    <a:pt x="21" y="26"/>
                  </a:cubicBezTo>
                  <a:cubicBezTo>
                    <a:pt x="9" y="26"/>
                    <a:pt x="0" y="16"/>
                    <a:pt x="6" y="6"/>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1" name="Google Shape;11;p1"/>
            <p:cNvSpPr/>
            <p:nvPr/>
          </p:nvSpPr>
          <p:spPr>
            <a:xfrm rot="5400000">
              <a:off x="11407714" y="2021691"/>
              <a:ext cx="124951" cy="69362"/>
            </a:xfrm>
            <a:custGeom>
              <a:avLst/>
              <a:gdLst/>
              <a:ahLst/>
              <a:cxnLst/>
              <a:rect l="l" t="t" r="r" b="b"/>
              <a:pathLst>
                <a:path w="38" h="23" extrusionOk="0">
                  <a:moveTo>
                    <a:pt x="16" y="0"/>
                  </a:moveTo>
                  <a:cubicBezTo>
                    <a:pt x="38" y="8"/>
                    <a:pt x="31" y="18"/>
                    <a:pt x="10" y="23"/>
                  </a:cubicBezTo>
                  <a:cubicBezTo>
                    <a:pt x="0" y="16"/>
                    <a:pt x="4" y="3"/>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2" name="Google Shape;12;p1"/>
            <p:cNvSpPr/>
            <p:nvPr/>
          </p:nvSpPr>
          <p:spPr>
            <a:xfrm rot="5400000">
              <a:off x="11414629" y="2272420"/>
              <a:ext cx="128495" cy="78339"/>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3" name="Google Shape;13;p1"/>
            <p:cNvSpPr/>
            <p:nvPr/>
          </p:nvSpPr>
          <p:spPr>
            <a:xfrm rot="5400000">
              <a:off x="11426398" y="1049544"/>
              <a:ext cx="150648" cy="99554"/>
            </a:xfrm>
            <a:custGeom>
              <a:avLst/>
              <a:gdLst/>
              <a:ahLst/>
              <a:cxnLst/>
              <a:rect l="l" t="t" r="r" b="b"/>
              <a:pathLst>
                <a:path w="46" h="33" extrusionOk="0">
                  <a:moveTo>
                    <a:pt x="26" y="0"/>
                  </a:moveTo>
                  <a:cubicBezTo>
                    <a:pt x="29" y="0"/>
                    <a:pt x="46" y="16"/>
                    <a:pt x="38" y="22"/>
                  </a:cubicBezTo>
                  <a:cubicBezTo>
                    <a:pt x="16" y="33"/>
                    <a:pt x="0" y="5"/>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4" name="Google Shape;14;p1"/>
            <p:cNvSpPr/>
            <p:nvPr/>
          </p:nvSpPr>
          <p:spPr>
            <a:xfrm rot="5400000">
              <a:off x="11440085" y="836978"/>
              <a:ext cx="134697" cy="81603"/>
            </a:xfrm>
            <a:custGeom>
              <a:avLst/>
              <a:gdLst/>
              <a:ahLst/>
              <a:cxnLst/>
              <a:rect l="l" t="t" r="r" b="b"/>
              <a:pathLst>
                <a:path w="41" h="27" extrusionOk="0">
                  <a:moveTo>
                    <a:pt x="19" y="0"/>
                  </a:moveTo>
                  <a:cubicBezTo>
                    <a:pt x="41" y="10"/>
                    <a:pt x="28" y="27"/>
                    <a:pt x="8" y="20"/>
                  </a:cubicBezTo>
                  <a:cubicBezTo>
                    <a:pt x="0" y="8"/>
                    <a:pt x="7" y="2"/>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5" name="Google Shape;15;p1"/>
            <p:cNvSpPr/>
            <p:nvPr/>
          </p:nvSpPr>
          <p:spPr>
            <a:xfrm rot="5400000">
              <a:off x="11427309" y="1320685"/>
              <a:ext cx="127608" cy="78339"/>
            </a:xfrm>
            <a:custGeom>
              <a:avLst/>
              <a:gdLst/>
              <a:ahLst/>
              <a:cxnLst/>
              <a:rect l="l" t="t" r="r" b="b"/>
              <a:pathLst>
                <a:path w="39" h="26" extrusionOk="0">
                  <a:moveTo>
                    <a:pt x="24" y="0"/>
                  </a:moveTo>
                  <a:cubicBezTo>
                    <a:pt x="39" y="2"/>
                    <a:pt x="36" y="26"/>
                    <a:pt x="20" y="25"/>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6" name="Google Shape;16;p1"/>
            <p:cNvSpPr/>
            <p:nvPr/>
          </p:nvSpPr>
          <p:spPr>
            <a:xfrm rot="5400000">
              <a:off x="11407470" y="1778440"/>
              <a:ext cx="131153" cy="93843"/>
            </a:xfrm>
            <a:custGeom>
              <a:avLst/>
              <a:gdLst/>
              <a:ahLst/>
              <a:cxnLst/>
              <a:rect l="l" t="t" r="r" b="b"/>
              <a:pathLst>
                <a:path w="40" h="31" extrusionOk="0">
                  <a:moveTo>
                    <a:pt x="22" y="0"/>
                  </a:moveTo>
                  <a:cubicBezTo>
                    <a:pt x="39" y="3"/>
                    <a:pt x="40" y="31"/>
                    <a:pt x="16" y="25"/>
                  </a:cubicBezTo>
                  <a:cubicBezTo>
                    <a:pt x="0" y="7"/>
                    <a:pt x="13" y="4"/>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7" name="Google Shape;17;p1"/>
            <p:cNvSpPr/>
            <p:nvPr/>
          </p:nvSpPr>
          <p:spPr>
            <a:xfrm rot="5400000">
              <a:off x="11404869" y="1535195"/>
              <a:ext cx="127608" cy="69362"/>
            </a:xfrm>
            <a:custGeom>
              <a:avLst/>
              <a:gdLst/>
              <a:ahLst/>
              <a:cxnLst/>
              <a:rect l="l" t="t" r="r" b="b"/>
              <a:pathLst>
                <a:path w="39" h="23" extrusionOk="0">
                  <a:moveTo>
                    <a:pt x="16" y="0"/>
                  </a:moveTo>
                  <a:cubicBezTo>
                    <a:pt x="39" y="7"/>
                    <a:pt x="31" y="17"/>
                    <a:pt x="11" y="23"/>
                  </a:cubicBezTo>
                  <a:cubicBezTo>
                    <a:pt x="0" y="16"/>
                    <a:pt x="4" y="2"/>
                    <a:pt x="1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8" name="Google Shape;18;p1"/>
            <p:cNvSpPr/>
            <p:nvPr/>
          </p:nvSpPr>
          <p:spPr>
            <a:xfrm rot="5400000">
              <a:off x="11480119" y="1078297"/>
              <a:ext cx="9748" cy="5712"/>
            </a:xfrm>
            <a:custGeom>
              <a:avLst/>
              <a:gdLst/>
              <a:ahLst/>
              <a:cxnLst/>
              <a:rect l="l" t="t" r="r" b="b"/>
              <a:pathLst>
                <a:path w="3" h="2" extrusionOk="0">
                  <a:moveTo>
                    <a:pt x="1" y="0"/>
                  </a:moveTo>
                  <a:cubicBezTo>
                    <a:pt x="2" y="1"/>
                    <a:pt x="3" y="2"/>
                    <a:pt x="2" y="2"/>
                  </a:cubicBezTo>
                  <a:cubicBezTo>
                    <a:pt x="1" y="2"/>
                    <a:pt x="0" y="1"/>
                    <a:pt x="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19" name="Google Shape;19;p1"/>
            <p:cNvSpPr/>
            <p:nvPr/>
          </p:nvSpPr>
          <p:spPr>
            <a:xfrm rot="5400000">
              <a:off x="11194111" y="860614"/>
              <a:ext cx="143559" cy="75075"/>
            </a:xfrm>
            <a:custGeom>
              <a:avLst/>
              <a:gdLst/>
              <a:ahLst/>
              <a:cxnLst/>
              <a:rect l="l" t="t" r="r" b="b"/>
              <a:pathLst>
                <a:path w="44" h="25" extrusionOk="0">
                  <a:moveTo>
                    <a:pt x="28" y="0"/>
                  </a:moveTo>
                  <a:cubicBezTo>
                    <a:pt x="44" y="2"/>
                    <a:pt x="38" y="22"/>
                    <a:pt x="25" y="25"/>
                  </a:cubicBezTo>
                  <a:cubicBezTo>
                    <a:pt x="0" y="25"/>
                    <a:pt x="9" y="5"/>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0" name="Google Shape;20;p1"/>
            <p:cNvSpPr/>
            <p:nvPr/>
          </p:nvSpPr>
          <p:spPr>
            <a:xfrm rot="5400000">
              <a:off x="11167080" y="1015030"/>
              <a:ext cx="115202" cy="90579"/>
            </a:xfrm>
            <a:custGeom>
              <a:avLst/>
              <a:gdLst/>
              <a:ahLst/>
              <a:cxnLst/>
              <a:rect l="l" t="t"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1" name="Google Shape;21;p1"/>
            <p:cNvSpPr/>
            <p:nvPr/>
          </p:nvSpPr>
          <p:spPr>
            <a:xfrm rot="5400000">
              <a:off x="11164085" y="450599"/>
              <a:ext cx="118747" cy="81603"/>
            </a:xfrm>
            <a:custGeom>
              <a:avLst/>
              <a:gdLst/>
              <a:ahLst/>
              <a:cxnLst/>
              <a:rect l="l" t="t" r="r" b="b"/>
              <a:pathLst>
                <a:path w="36" h="27" extrusionOk="0">
                  <a:moveTo>
                    <a:pt x="21" y="0"/>
                  </a:moveTo>
                  <a:cubicBezTo>
                    <a:pt x="33" y="3"/>
                    <a:pt x="36" y="23"/>
                    <a:pt x="22" y="27"/>
                  </a:cubicBezTo>
                  <a:cubicBezTo>
                    <a:pt x="3" y="25"/>
                    <a:pt x="0" y="1"/>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2" name="Google Shape;22;p1"/>
            <p:cNvSpPr/>
            <p:nvPr/>
          </p:nvSpPr>
          <p:spPr>
            <a:xfrm rot="5400000">
              <a:off x="11155166" y="1253803"/>
              <a:ext cx="127608" cy="79154"/>
            </a:xfrm>
            <a:custGeom>
              <a:avLst/>
              <a:gdLst/>
              <a:ahLst/>
              <a:cxnLst/>
              <a:rect l="l" t="t" r="r" b="b"/>
              <a:pathLst>
                <a:path w="39" h="26" extrusionOk="0">
                  <a:moveTo>
                    <a:pt x="24" y="0"/>
                  </a:moveTo>
                  <a:cubicBezTo>
                    <a:pt x="39" y="3"/>
                    <a:pt x="36" y="26"/>
                    <a:pt x="20" y="26"/>
                  </a:cubicBezTo>
                  <a:cubicBezTo>
                    <a:pt x="0" y="18"/>
                    <a:pt x="3"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3" name="Google Shape;23;p1"/>
            <p:cNvSpPr/>
            <p:nvPr/>
          </p:nvSpPr>
          <p:spPr>
            <a:xfrm rot="5400000">
              <a:off x="11141013" y="614227"/>
              <a:ext cx="134697" cy="105266"/>
            </a:xfrm>
            <a:custGeom>
              <a:avLst/>
              <a:gdLst/>
              <a:ahLst/>
              <a:cxnLst/>
              <a:rect l="l" t="t" r="r" b="b"/>
              <a:pathLst>
                <a:path w="41" h="35" extrusionOk="0">
                  <a:moveTo>
                    <a:pt x="28" y="2"/>
                  </a:moveTo>
                  <a:cubicBezTo>
                    <a:pt x="37" y="0"/>
                    <a:pt x="41" y="13"/>
                    <a:pt x="40" y="21"/>
                  </a:cubicBezTo>
                  <a:cubicBezTo>
                    <a:pt x="22" y="35"/>
                    <a:pt x="0" y="10"/>
                    <a:pt x="28"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4" name="Google Shape;24;p1"/>
            <p:cNvSpPr/>
            <p:nvPr/>
          </p:nvSpPr>
          <p:spPr>
            <a:xfrm rot="5400000">
              <a:off x="11155026" y="1463404"/>
              <a:ext cx="131153" cy="69362"/>
            </a:xfrm>
            <a:custGeom>
              <a:avLst/>
              <a:gdLst/>
              <a:ahLst/>
              <a:cxnLst/>
              <a:rect l="l" t="t" r="r" b="b"/>
              <a:pathLst>
                <a:path w="40" h="23" extrusionOk="0">
                  <a:moveTo>
                    <a:pt x="24" y="0"/>
                  </a:moveTo>
                  <a:cubicBezTo>
                    <a:pt x="40" y="0"/>
                    <a:pt x="38" y="20"/>
                    <a:pt x="25" y="23"/>
                  </a:cubicBezTo>
                  <a:cubicBezTo>
                    <a:pt x="0" y="22"/>
                    <a:pt x="6" y="3"/>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5" name="Google Shape;25;p1"/>
            <p:cNvSpPr/>
            <p:nvPr/>
          </p:nvSpPr>
          <p:spPr>
            <a:xfrm rot="5400000">
              <a:off x="11101585" y="2335317"/>
              <a:ext cx="128495" cy="72626"/>
            </a:xfrm>
            <a:custGeom>
              <a:avLst/>
              <a:gdLst/>
              <a:ahLst/>
              <a:cxnLst/>
              <a:rect l="l" t="t" r="r" b="b"/>
              <a:pathLst>
                <a:path w="39" h="24" extrusionOk="0">
                  <a:moveTo>
                    <a:pt x="21" y="0"/>
                  </a:moveTo>
                  <a:cubicBezTo>
                    <a:pt x="37" y="0"/>
                    <a:pt x="39" y="23"/>
                    <a:pt x="22" y="24"/>
                  </a:cubicBezTo>
                  <a:cubicBezTo>
                    <a:pt x="7" y="22"/>
                    <a:pt x="0" y="5"/>
                    <a:pt x="2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6" name="Google Shape;26;p1"/>
            <p:cNvSpPr/>
            <p:nvPr/>
          </p:nvSpPr>
          <p:spPr>
            <a:xfrm rot="5400000">
              <a:off x="11141175" y="1673149"/>
              <a:ext cx="140901" cy="93843"/>
            </a:xfrm>
            <a:custGeom>
              <a:avLst/>
              <a:gdLst/>
              <a:ahLst/>
              <a:cxnLst/>
              <a:rect l="l" t="t" r="r" b="b"/>
              <a:pathLst>
                <a:path w="43" h="31" extrusionOk="0">
                  <a:moveTo>
                    <a:pt x="27" y="3"/>
                  </a:moveTo>
                  <a:cubicBezTo>
                    <a:pt x="35" y="0"/>
                    <a:pt x="43" y="17"/>
                    <a:pt x="40" y="23"/>
                  </a:cubicBezTo>
                  <a:cubicBezTo>
                    <a:pt x="21" y="31"/>
                    <a:pt x="0" y="15"/>
                    <a:pt x="27"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7" name="Google Shape;27;p1"/>
            <p:cNvSpPr/>
            <p:nvPr/>
          </p:nvSpPr>
          <p:spPr>
            <a:xfrm rot="5400000">
              <a:off x="11120625" y="255502"/>
              <a:ext cx="124063" cy="78339"/>
            </a:xfrm>
            <a:custGeom>
              <a:avLst/>
              <a:gdLst/>
              <a:ahLst/>
              <a:cxnLst/>
              <a:rect l="l" t="t" r="r" b="b"/>
              <a:pathLst>
                <a:path w="38" h="26" extrusionOk="0">
                  <a:moveTo>
                    <a:pt x="22" y="0"/>
                  </a:moveTo>
                  <a:cubicBezTo>
                    <a:pt x="38" y="3"/>
                    <a:pt x="33" y="25"/>
                    <a:pt x="18" y="26"/>
                  </a:cubicBezTo>
                  <a:cubicBezTo>
                    <a:pt x="0" y="20"/>
                    <a:pt x="6" y="3"/>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8" name="Google Shape;28;p1"/>
            <p:cNvSpPr/>
            <p:nvPr/>
          </p:nvSpPr>
          <p:spPr>
            <a:xfrm rot="5400000">
              <a:off x="11115856" y="1902943"/>
              <a:ext cx="131153" cy="69362"/>
            </a:xfrm>
            <a:custGeom>
              <a:avLst/>
              <a:gdLst/>
              <a:ahLst/>
              <a:cxnLst/>
              <a:rect l="l" t="t" r="r" b="b"/>
              <a:pathLst>
                <a:path w="40" h="23" extrusionOk="0">
                  <a:moveTo>
                    <a:pt x="24" y="0"/>
                  </a:moveTo>
                  <a:cubicBezTo>
                    <a:pt x="40" y="0"/>
                    <a:pt x="38" y="20"/>
                    <a:pt x="25" y="23"/>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29" name="Google Shape;29;p1"/>
            <p:cNvSpPr/>
            <p:nvPr/>
          </p:nvSpPr>
          <p:spPr>
            <a:xfrm rot="5400000">
              <a:off x="11082153" y="2137303"/>
              <a:ext cx="137356" cy="99554"/>
            </a:xfrm>
            <a:custGeom>
              <a:avLst/>
              <a:gdLst/>
              <a:ahLst/>
              <a:cxnLst/>
              <a:rect l="l" t="t" r="r" b="b"/>
              <a:pathLst>
                <a:path w="42" h="33" extrusionOk="0">
                  <a:moveTo>
                    <a:pt x="25" y="1"/>
                  </a:moveTo>
                  <a:cubicBezTo>
                    <a:pt x="42" y="14"/>
                    <a:pt x="15" y="33"/>
                    <a:pt x="4" y="19"/>
                  </a:cubicBezTo>
                  <a:cubicBezTo>
                    <a:pt x="0" y="5"/>
                    <a:pt x="16"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0" name="Google Shape;30;p1"/>
            <p:cNvSpPr/>
            <p:nvPr/>
          </p:nvSpPr>
          <p:spPr>
            <a:xfrm rot="5400000">
              <a:off x="11410824" y="2818299"/>
              <a:ext cx="121406" cy="81603"/>
            </a:xfrm>
            <a:custGeom>
              <a:avLst/>
              <a:gdLst/>
              <a:ahLst/>
              <a:cxnLst/>
              <a:rect l="l" t="t" r="r" b="b"/>
              <a:pathLst>
                <a:path w="37" h="27" extrusionOk="0">
                  <a:moveTo>
                    <a:pt x="20" y="1"/>
                  </a:moveTo>
                  <a:cubicBezTo>
                    <a:pt x="31" y="1"/>
                    <a:pt x="37" y="24"/>
                    <a:pt x="22" y="27"/>
                  </a:cubicBezTo>
                  <a:cubicBezTo>
                    <a:pt x="2" y="27"/>
                    <a:pt x="0" y="0"/>
                    <a:pt x="20"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1" name="Google Shape;31;p1"/>
            <p:cNvSpPr/>
            <p:nvPr/>
          </p:nvSpPr>
          <p:spPr>
            <a:xfrm rot="5400000">
              <a:off x="11391700" y="5088176"/>
              <a:ext cx="124063" cy="87315"/>
            </a:xfrm>
            <a:custGeom>
              <a:avLst/>
              <a:gdLst/>
              <a:ahLst/>
              <a:cxnLst/>
              <a:rect l="l" t="t" r="r" b="b"/>
              <a:pathLst>
                <a:path w="38" h="29" extrusionOk="0">
                  <a:moveTo>
                    <a:pt x="12" y="3"/>
                  </a:moveTo>
                  <a:cubicBezTo>
                    <a:pt x="34" y="0"/>
                    <a:pt x="38" y="26"/>
                    <a:pt x="15" y="29"/>
                  </a:cubicBezTo>
                  <a:cubicBezTo>
                    <a:pt x="4" y="23"/>
                    <a:pt x="0" y="9"/>
                    <a:pt x="12" y="3"/>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2" name="Google Shape;32;p1"/>
            <p:cNvSpPr/>
            <p:nvPr/>
          </p:nvSpPr>
          <p:spPr>
            <a:xfrm rot="5400000">
              <a:off x="11371127" y="2531128"/>
              <a:ext cx="138242" cy="100371"/>
            </a:xfrm>
            <a:custGeom>
              <a:avLst/>
              <a:gdLst/>
              <a:ahLst/>
              <a:cxnLst/>
              <a:rect l="l" t="t" r="r" b="b"/>
              <a:pathLst>
                <a:path w="42" h="33" extrusionOk="0">
                  <a:moveTo>
                    <a:pt x="25" y="1"/>
                  </a:moveTo>
                  <a:cubicBezTo>
                    <a:pt x="42" y="14"/>
                    <a:pt x="15" y="33"/>
                    <a:pt x="4" y="19"/>
                  </a:cubicBezTo>
                  <a:cubicBezTo>
                    <a:pt x="0" y="6"/>
                    <a:pt x="15" y="0"/>
                    <a:pt x="25"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3" name="Google Shape;33;p1"/>
            <p:cNvSpPr/>
            <p:nvPr/>
          </p:nvSpPr>
          <p:spPr>
            <a:xfrm rot="5400000">
              <a:off x="11401349" y="4735882"/>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4" name="Google Shape;34;p1"/>
            <p:cNvSpPr/>
            <p:nvPr/>
          </p:nvSpPr>
          <p:spPr>
            <a:xfrm rot="5400000">
              <a:off x="11409487" y="4455410"/>
              <a:ext cx="121406" cy="88130"/>
            </a:xfrm>
            <a:custGeom>
              <a:avLst/>
              <a:gdLst/>
              <a:ahLst/>
              <a:cxnLst/>
              <a:rect l="l" t="t" r="r" b="b"/>
              <a:pathLst>
                <a:path w="37" h="29" extrusionOk="0">
                  <a:moveTo>
                    <a:pt x="18" y="4"/>
                  </a:moveTo>
                  <a:cubicBezTo>
                    <a:pt x="35" y="0"/>
                    <a:pt x="37" y="28"/>
                    <a:pt x="22" y="29"/>
                  </a:cubicBezTo>
                  <a:cubicBezTo>
                    <a:pt x="7" y="28"/>
                    <a:pt x="0" y="14"/>
                    <a:pt x="18"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5" name="Google Shape;35;p1"/>
            <p:cNvSpPr/>
            <p:nvPr/>
          </p:nvSpPr>
          <p:spPr>
            <a:xfrm rot="5400000">
              <a:off x="11369848" y="4194178"/>
              <a:ext cx="143559" cy="102819"/>
            </a:xfrm>
            <a:custGeom>
              <a:avLst/>
              <a:gdLst/>
              <a:ahLst/>
              <a:cxnLst/>
              <a:rect l="l" t="t" r="r" b="b"/>
              <a:pathLst>
                <a:path w="44" h="34" extrusionOk="0">
                  <a:moveTo>
                    <a:pt x="31" y="1"/>
                  </a:moveTo>
                  <a:cubicBezTo>
                    <a:pt x="39" y="0"/>
                    <a:pt x="44" y="12"/>
                    <a:pt x="42" y="19"/>
                  </a:cubicBezTo>
                  <a:cubicBezTo>
                    <a:pt x="25" y="34"/>
                    <a:pt x="0" y="8"/>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6" name="Google Shape;36;p1"/>
            <p:cNvSpPr/>
            <p:nvPr/>
          </p:nvSpPr>
          <p:spPr>
            <a:xfrm rot="5400000">
              <a:off x="11381624" y="3691697"/>
              <a:ext cx="134697" cy="81603"/>
            </a:xfrm>
            <a:custGeom>
              <a:avLst/>
              <a:gdLst/>
              <a:ahLst/>
              <a:cxnLst/>
              <a:rect l="l" t="t" r="r" b="b"/>
              <a:pathLst>
                <a:path w="41" h="27" extrusionOk="0">
                  <a:moveTo>
                    <a:pt x="22" y="0"/>
                  </a:moveTo>
                  <a:cubicBezTo>
                    <a:pt x="41" y="12"/>
                    <a:pt x="24" y="27"/>
                    <a:pt x="8" y="20"/>
                  </a:cubicBezTo>
                  <a:cubicBezTo>
                    <a:pt x="0" y="7"/>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7" name="Google Shape;37;p1"/>
            <p:cNvSpPr/>
            <p:nvPr/>
          </p:nvSpPr>
          <p:spPr>
            <a:xfrm rot="5400000">
              <a:off x="11417787" y="3075050"/>
              <a:ext cx="124951" cy="69362"/>
            </a:xfrm>
            <a:custGeom>
              <a:avLst/>
              <a:gdLst/>
              <a:ahLst/>
              <a:cxnLst/>
              <a:rect l="l" t="t" r="r" b="b"/>
              <a:pathLst>
                <a:path w="38" h="23" extrusionOk="0">
                  <a:moveTo>
                    <a:pt x="26" y="0"/>
                  </a:moveTo>
                  <a:cubicBezTo>
                    <a:pt x="38" y="0"/>
                    <a:pt x="37" y="20"/>
                    <a:pt x="25" y="23"/>
                  </a:cubicBezTo>
                  <a:cubicBezTo>
                    <a:pt x="0" y="23"/>
                    <a:pt x="5" y="1"/>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8" name="Google Shape;38;p1"/>
            <p:cNvSpPr/>
            <p:nvPr/>
          </p:nvSpPr>
          <p:spPr>
            <a:xfrm rot="5400000">
              <a:off x="11376729" y="3335597"/>
              <a:ext cx="134697" cy="84866"/>
            </a:xfrm>
            <a:custGeom>
              <a:avLst/>
              <a:gdLst/>
              <a:ahLst/>
              <a:cxnLst/>
              <a:rect l="l" t="t" r="r" b="b"/>
              <a:pathLst>
                <a:path w="41" h="28" extrusionOk="0">
                  <a:moveTo>
                    <a:pt x="26" y="1"/>
                  </a:moveTo>
                  <a:cubicBezTo>
                    <a:pt x="34" y="0"/>
                    <a:pt x="41" y="12"/>
                    <a:pt x="39" y="20"/>
                  </a:cubicBezTo>
                  <a:cubicBezTo>
                    <a:pt x="17" y="28"/>
                    <a:pt x="0" y="12"/>
                    <a:pt x="26"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39" name="Google Shape;39;p1"/>
            <p:cNvSpPr/>
            <p:nvPr/>
          </p:nvSpPr>
          <p:spPr>
            <a:xfrm rot="5400000">
              <a:off x="11360464" y="3934729"/>
              <a:ext cx="143559" cy="97107"/>
            </a:xfrm>
            <a:custGeom>
              <a:avLst/>
              <a:gdLst/>
              <a:ahLst/>
              <a:cxnLst/>
              <a:rect l="l" t="t" r="r" b="b"/>
              <a:pathLst>
                <a:path w="44" h="32" extrusionOk="0">
                  <a:moveTo>
                    <a:pt x="31" y="1"/>
                  </a:moveTo>
                  <a:cubicBezTo>
                    <a:pt x="40" y="0"/>
                    <a:pt x="44" y="8"/>
                    <a:pt x="43" y="15"/>
                  </a:cubicBezTo>
                  <a:cubicBezTo>
                    <a:pt x="29" y="32"/>
                    <a:pt x="0" y="6"/>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0" name="Google Shape;40;p1"/>
            <p:cNvSpPr/>
            <p:nvPr/>
          </p:nvSpPr>
          <p:spPr>
            <a:xfrm rot="5400000">
              <a:off x="11395443" y="5347417"/>
              <a:ext cx="94821" cy="69362"/>
            </a:xfrm>
            <a:custGeom>
              <a:avLst/>
              <a:gdLst/>
              <a:ahLst/>
              <a:cxnLst/>
              <a:rect l="l" t="t" r="r" b="b"/>
              <a:pathLst>
                <a:path w="29" h="23" extrusionOk="0">
                  <a:moveTo>
                    <a:pt x="13" y="0"/>
                  </a:moveTo>
                  <a:cubicBezTo>
                    <a:pt x="27" y="0"/>
                    <a:pt x="29" y="22"/>
                    <a:pt x="13" y="23"/>
                  </a:cubicBezTo>
                  <a:cubicBezTo>
                    <a:pt x="2" y="22"/>
                    <a:pt x="0" y="2"/>
                    <a:pt x="1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1" name="Google Shape;41;p1"/>
            <p:cNvSpPr/>
            <p:nvPr/>
          </p:nvSpPr>
          <p:spPr>
            <a:xfrm rot="5400000">
              <a:off x="11343434" y="5658571"/>
              <a:ext cx="140901" cy="102819"/>
            </a:xfrm>
            <a:custGeom>
              <a:avLst/>
              <a:gdLst/>
              <a:ahLst/>
              <a:cxnLst/>
              <a:rect l="l" t="t" r="r" b="b"/>
              <a:pathLst>
                <a:path w="43" h="34" extrusionOk="0">
                  <a:moveTo>
                    <a:pt x="24" y="0"/>
                  </a:moveTo>
                  <a:cubicBezTo>
                    <a:pt x="43" y="3"/>
                    <a:pt x="28" y="34"/>
                    <a:pt x="14" y="23"/>
                  </a:cubicBezTo>
                  <a:cubicBezTo>
                    <a:pt x="0" y="28"/>
                    <a:pt x="4" y="5"/>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2" name="Google Shape;42;p1"/>
            <p:cNvSpPr/>
            <p:nvPr/>
          </p:nvSpPr>
          <p:spPr>
            <a:xfrm rot="5400000">
              <a:off x="11324095" y="6423833"/>
              <a:ext cx="134697" cy="93843"/>
            </a:xfrm>
            <a:custGeom>
              <a:avLst/>
              <a:gdLst/>
              <a:ahLst/>
              <a:cxnLst/>
              <a:rect l="l" t="t" r="r" b="b"/>
              <a:pathLst>
                <a:path w="41" h="31" extrusionOk="0">
                  <a:moveTo>
                    <a:pt x="23" y="0"/>
                  </a:moveTo>
                  <a:cubicBezTo>
                    <a:pt x="40" y="1"/>
                    <a:pt x="41" y="31"/>
                    <a:pt x="17" y="25"/>
                  </a:cubicBezTo>
                  <a:cubicBezTo>
                    <a:pt x="0" y="7"/>
                    <a:pt x="17" y="4"/>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3" name="Google Shape;43;p1"/>
            <p:cNvSpPr/>
            <p:nvPr/>
          </p:nvSpPr>
          <p:spPr>
            <a:xfrm rot="5400000">
              <a:off x="11324317" y="5897278"/>
              <a:ext cx="118747" cy="120771"/>
            </a:xfrm>
            <a:custGeom>
              <a:avLst/>
              <a:gdLst/>
              <a:ahLst/>
              <a:cxnLst/>
              <a:rect l="l" t="t" r="r" b="b"/>
              <a:pathLst>
                <a:path w="36" h="40" extrusionOk="0">
                  <a:moveTo>
                    <a:pt x="16" y="4"/>
                  </a:moveTo>
                  <a:cubicBezTo>
                    <a:pt x="36" y="5"/>
                    <a:pt x="33" y="0"/>
                    <a:pt x="34"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4" name="Google Shape;44;p1"/>
            <p:cNvSpPr/>
            <p:nvPr/>
          </p:nvSpPr>
          <p:spPr>
            <a:xfrm rot="5400000">
              <a:off x="11356013" y="6183127"/>
              <a:ext cx="131153" cy="72626"/>
            </a:xfrm>
            <a:custGeom>
              <a:avLst/>
              <a:gdLst/>
              <a:ahLst/>
              <a:cxnLst/>
              <a:rect l="l" t="t" r="r" b="b"/>
              <a:pathLst>
                <a:path w="40" h="24" extrusionOk="0">
                  <a:moveTo>
                    <a:pt x="24" y="0"/>
                  </a:moveTo>
                  <a:cubicBezTo>
                    <a:pt x="40" y="0"/>
                    <a:pt x="38" y="20"/>
                    <a:pt x="25" y="24"/>
                  </a:cubicBezTo>
                  <a:cubicBezTo>
                    <a:pt x="0" y="22"/>
                    <a:pt x="6" y="4"/>
                    <a:pt x="24"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5" name="Google Shape;45;p1"/>
            <p:cNvSpPr/>
            <p:nvPr/>
          </p:nvSpPr>
          <p:spPr>
            <a:xfrm rot="5400000">
              <a:off x="11104198" y="3296179"/>
              <a:ext cx="144445" cy="106083"/>
            </a:xfrm>
            <a:custGeom>
              <a:avLst/>
              <a:gdLst/>
              <a:ahLst/>
              <a:cxnLst/>
              <a:rect l="l" t="t" r="r" b="b"/>
              <a:pathLst>
                <a:path w="44" h="35" extrusionOk="0">
                  <a:moveTo>
                    <a:pt x="28" y="0"/>
                  </a:moveTo>
                  <a:cubicBezTo>
                    <a:pt x="36" y="1"/>
                    <a:pt x="44" y="12"/>
                    <a:pt x="42" y="21"/>
                  </a:cubicBezTo>
                  <a:cubicBezTo>
                    <a:pt x="23" y="35"/>
                    <a:pt x="0" y="7"/>
                    <a:pt x="28"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6" name="Google Shape;46;p1"/>
            <p:cNvSpPr/>
            <p:nvPr/>
          </p:nvSpPr>
          <p:spPr>
            <a:xfrm rot="5400000">
              <a:off x="11134111" y="4387490"/>
              <a:ext cx="151535" cy="75075"/>
            </a:xfrm>
            <a:custGeom>
              <a:avLst/>
              <a:gdLst/>
              <a:ahLst/>
              <a:cxnLst/>
              <a:rect l="l" t="t" r="r" b="b"/>
              <a:pathLst>
                <a:path w="46" h="25" extrusionOk="0">
                  <a:moveTo>
                    <a:pt x="23" y="0"/>
                  </a:moveTo>
                  <a:cubicBezTo>
                    <a:pt x="32" y="1"/>
                    <a:pt x="46" y="21"/>
                    <a:pt x="29" y="25"/>
                  </a:cubicBezTo>
                  <a:cubicBezTo>
                    <a:pt x="10" y="23"/>
                    <a:pt x="0" y="9"/>
                    <a:pt x="23"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7" name="Google Shape;47;p1"/>
            <p:cNvSpPr/>
            <p:nvPr/>
          </p:nvSpPr>
          <p:spPr>
            <a:xfrm rot="5400000">
              <a:off x="11138041" y="5384813"/>
              <a:ext cx="134697" cy="84051"/>
            </a:xfrm>
            <a:custGeom>
              <a:avLst/>
              <a:gdLst/>
              <a:ahLst/>
              <a:cxnLst/>
              <a:rect l="l" t="t" r="r" b="b"/>
              <a:pathLst>
                <a:path w="41" h="28" extrusionOk="0">
                  <a:moveTo>
                    <a:pt x="22" y="0"/>
                  </a:moveTo>
                  <a:cubicBezTo>
                    <a:pt x="41" y="13"/>
                    <a:pt x="24" y="28"/>
                    <a:pt x="8" y="21"/>
                  </a:cubicBezTo>
                  <a:cubicBezTo>
                    <a:pt x="0" y="8"/>
                    <a:pt x="8" y="0"/>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8" name="Google Shape;48;p1"/>
            <p:cNvSpPr/>
            <p:nvPr/>
          </p:nvSpPr>
          <p:spPr>
            <a:xfrm rot="5400000">
              <a:off x="11133693" y="4595717"/>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49" name="Google Shape;49;p1"/>
            <p:cNvSpPr/>
            <p:nvPr/>
          </p:nvSpPr>
          <p:spPr>
            <a:xfrm rot="5400000">
              <a:off x="11105830" y="6046702"/>
              <a:ext cx="144445" cy="102819"/>
            </a:xfrm>
            <a:custGeom>
              <a:avLst/>
              <a:gdLst/>
              <a:ahLst/>
              <a:cxnLst/>
              <a:rect l="l" t="t" r="r" b="b"/>
              <a:pathLst>
                <a:path w="44" h="34" extrusionOk="0">
                  <a:moveTo>
                    <a:pt x="31" y="1"/>
                  </a:moveTo>
                  <a:cubicBezTo>
                    <a:pt x="44" y="3"/>
                    <a:pt x="38" y="34"/>
                    <a:pt x="25" y="22"/>
                  </a:cubicBezTo>
                  <a:cubicBezTo>
                    <a:pt x="0" y="28"/>
                    <a:pt x="14" y="0"/>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0" name="Google Shape;50;p1"/>
            <p:cNvSpPr/>
            <p:nvPr/>
          </p:nvSpPr>
          <p:spPr>
            <a:xfrm rot="5400000">
              <a:off x="11117596" y="3060239"/>
              <a:ext cx="115202" cy="121588"/>
            </a:xfrm>
            <a:custGeom>
              <a:avLst/>
              <a:gdLst/>
              <a:ahLst/>
              <a:cxnLst/>
              <a:rect l="l" t="t" r="r" b="b"/>
              <a:pathLst>
                <a:path w="35" h="40" extrusionOk="0">
                  <a:moveTo>
                    <a:pt x="16" y="4"/>
                  </a:moveTo>
                  <a:cubicBezTo>
                    <a:pt x="35" y="4"/>
                    <a:pt x="32" y="0"/>
                    <a:pt x="33" y="15"/>
                  </a:cubicBezTo>
                  <a:cubicBezTo>
                    <a:pt x="34" y="40"/>
                    <a:pt x="0" y="22"/>
                    <a:pt x="16" y="4"/>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1" name="Google Shape;51;p1"/>
            <p:cNvSpPr/>
            <p:nvPr/>
          </p:nvSpPr>
          <p:spPr>
            <a:xfrm rot="5400000">
              <a:off x="11125265" y="4900335"/>
              <a:ext cx="127608" cy="69362"/>
            </a:xfrm>
            <a:custGeom>
              <a:avLst/>
              <a:gdLst/>
              <a:ahLst/>
              <a:cxnLst/>
              <a:rect l="l" t="t" r="r" b="b"/>
              <a:pathLst>
                <a:path w="39" h="23" extrusionOk="0">
                  <a:moveTo>
                    <a:pt x="26" y="0"/>
                  </a:moveTo>
                  <a:cubicBezTo>
                    <a:pt x="39" y="1"/>
                    <a:pt x="38" y="21"/>
                    <a:pt x="26" y="23"/>
                  </a:cubicBezTo>
                  <a:cubicBezTo>
                    <a:pt x="0" y="23"/>
                    <a:pt x="5" y="2"/>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2" name="Google Shape;52;p1"/>
            <p:cNvSpPr/>
            <p:nvPr/>
          </p:nvSpPr>
          <p:spPr>
            <a:xfrm rot="5400000">
              <a:off x="11117373" y="5141456"/>
              <a:ext cx="131153" cy="81603"/>
            </a:xfrm>
            <a:custGeom>
              <a:avLst/>
              <a:gdLst/>
              <a:ahLst/>
              <a:cxnLst/>
              <a:rect l="l" t="t" r="r" b="b"/>
              <a:pathLst>
                <a:path w="40" h="27" extrusionOk="0">
                  <a:moveTo>
                    <a:pt x="25" y="0"/>
                  </a:moveTo>
                  <a:cubicBezTo>
                    <a:pt x="34" y="0"/>
                    <a:pt x="40" y="11"/>
                    <a:pt x="38" y="20"/>
                  </a:cubicBezTo>
                  <a:cubicBezTo>
                    <a:pt x="17" y="27"/>
                    <a:pt x="0" y="12"/>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3" name="Google Shape;53;p1"/>
            <p:cNvSpPr/>
            <p:nvPr/>
          </p:nvSpPr>
          <p:spPr>
            <a:xfrm rot="5400000">
              <a:off x="11112337" y="2598157"/>
              <a:ext cx="134697" cy="81603"/>
            </a:xfrm>
            <a:custGeom>
              <a:avLst/>
              <a:gdLst/>
              <a:ahLst/>
              <a:cxnLst/>
              <a:rect l="l" t="t" r="r" b="b"/>
              <a:pathLst>
                <a:path w="41" h="27" extrusionOk="0">
                  <a:moveTo>
                    <a:pt x="19" y="0"/>
                  </a:moveTo>
                  <a:cubicBezTo>
                    <a:pt x="41" y="9"/>
                    <a:pt x="28" y="27"/>
                    <a:pt x="7" y="20"/>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4" name="Google Shape;54;p1"/>
            <p:cNvSpPr/>
            <p:nvPr/>
          </p:nvSpPr>
          <p:spPr>
            <a:xfrm rot="5400000">
              <a:off x="11105830" y="6278710"/>
              <a:ext cx="144445" cy="78339"/>
            </a:xfrm>
            <a:custGeom>
              <a:avLst/>
              <a:gdLst/>
              <a:ahLst/>
              <a:cxnLst/>
              <a:rect l="l" t="t" r="r" b="b"/>
              <a:pathLst>
                <a:path w="44" h="26" extrusionOk="0">
                  <a:moveTo>
                    <a:pt x="29" y="0"/>
                  </a:moveTo>
                  <a:cubicBezTo>
                    <a:pt x="44" y="3"/>
                    <a:pt x="40" y="22"/>
                    <a:pt x="26" y="26"/>
                  </a:cubicBezTo>
                  <a:cubicBezTo>
                    <a:pt x="0" y="25"/>
                    <a:pt x="11" y="6"/>
                    <a:pt x="2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5" name="Google Shape;55;p1"/>
            <p:cNvSpPr/>
            <p:nvPr/>
          </p:nvSpPr>
          <p:spPr>
            <a:xfrm rot="5400000">
              <a:off x="11093998" y="5596726"/>
              <a:ext cx="144445" cy="97107"/>
            </a:xfrm>
            <a:custGeom>
              <a:avLst/>
              <a:gdLst/>
              <a:ahLst/>
              <a:cxnLst/>
              <a:rect l="l" t="t" r="r" b="b"/>
              <a:pathLst>
                <a:path w="44" h="32" extrusionOk="0">
                  <a:moveTo>
                    <a:pt x="31" y="1"/>
                  </a:moveTo>
                  <a:cubicBezTo>
                    <a:pt x="40" y="0"/>
                    <a:pt x="44" y="8"/>
                    <a:pt x="43" y="16"/>
                  </a:cubicBezTo>
                  <a:cubicBezTo>
                    <a:pt x="29" y="32"/>
                    <a:pt x="0" y="7"/>
                    <a:pt x="31"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6" name="Google Shape;56;p1"/>
            <p:cNvSpPr/>
            <p:nvPr/>
          </p:nvSpPr>
          <p:spPr>
            <a:xfrm rot="5400000">
              <a:off x="11097788" y="4080854"/>
              <a:ext cx="131153" cy="84866"/>
            </a:xfrm>
            <a:custGeom>
              <a:avLst/>
              <a:gdLst/>
              <a:ahLst/>
              <a:cxnLst/>
              <a:rect l="l" t="t" r="r" b="b"/>
              <a:pathLst>
                <a:path w="40" h="28" extrusionOk="0">
                  <a:moveTo>
                    <a:pt x="27" y="1"/>
                  </a:moveTo>
                  <a:cubicBezTo>
                    <a:pt x="35" y="0"/>
                    <a:pt x="40" y="10"/>
                    <a:pt x="38" y="17"/>
                  </a:cubicBezTo>
                  <a:cubicBezTo>
                    <a:pt x="17" y="28"/>
                    <a:pt x="0" y="7"/>
                    <a:pt x="27"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7" name="Google Shape;57;p1"/>
            <p:cNvSpPr/>
            <p:nvPr/>
          </p:nvSpPr>
          <p:spPr>
            <a:xfrm rot="5400000">
              <a:off x="11075637" y="5836680"/>
              <a:ext cx="144445" cy="102819"/>
            </a:xfrm>
            <a:custGeom>
              <a:avLst/>
              <a:gdLst/>
              <a:ahLst/>
              <a:cxnLst/>
              <a:rect l="l" t="t" r="r" b="b"/>
              <a:pathLst>
                <a:path w="44" h="34" extrusionOk="0">
                  <a:moveTo>
                    <a:pt x="31" y="0"/>
                  </a:moveTo>
                  <a:cubicBezTo>
                    <a:pt x="39" y="0"/>
                    <a:pt x="44" y="12"/>
                    <a:pt x="42" y="19"/>
                  </a:cubicBezTo>
                  <a:cubicBezTo>
                    <a:pt x="25" y="34"/>
                    <a:pt x="0" y="8"/>
                    <a:pt x="31"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8" name="Google Shape;58;p1"/>
            <p:cNvSpPr/>
            <p:nvPr/>
          </p:nvSpPr>
          <p:spPr>
            <a:xfrm rot="5400000">
              <a:off x="11124696" y="2830776"/>
              <a:ext cx="121406" cy="81603"/>
            </a:xfrm>
            <a:custGeom>
              <a:avLst/>
              <a:gdLst/>
              <a:ahLst/>
              <a:cxnLst/>
              <a:rect l="l" t="t" r="r" b="b"/>
              <a:pathLst>
                <a:path w="37" h="27" extrusionOk="0">
                  <a:moveTo>
                    <a:pt x="19" y="1"/>
                  </a:moveTo>
                  <a:cubicBezTo>
                    <a:pt x="31" y="2"/>
                    <a:pt x="37" y="24"/>
                    <a:pt x="21" y="27"/>
                  </a:cubicBezTo>
                  <a:cubicBezTo>
                    <a:pt x="1" y="27"/>
                    <a:pt x="0" y="0"/>
                    <a:pt x="19" y="1"/>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59" name="Google Shape;59;p1"/>
            <p:cNvSpPr/>
            <p:nvPr/>
          </p:nvSpPr>
          <p:spPr>
            <a:xfrm rot="5400000">
              <a:off x="11082841" y="3849727"/>
              <a:ext cx="147990" cy="78339"/>
            </a:xfrm>
            <a:custGeom>
              <a:avLst/>
              <a:gdLst/>
              <a:ahLst/>
              <a:cxnLst/>
              <a:rect l="l" t="t" r="r" b="b"/>
              <a:pathLst>
                <a:path w="45" h="26" extrusionOk="0">
                  <a:moveTo>
                    <a:pt x="22" y="0"/>
                  </a:moveTo>
                  <a:cubicBezTo>
                    <a:pt x="32" y="2"/>
                    <a:pt x="45" y="22"/>
                    <a:pt x="28" y="26"/>
                  </a:cubicBezTo>
                  <a:cubicBezTo>
                    <a:pt x="10" y="24"/>
                    <a:pt x="0" y="9"/>
                    <a:pt x="22"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0" name="Google Shape;60;p1"/>
            <p:cNvSpPr/>
            <p:nvPr/>
          </p:nvSpPr>
          <p:spPr>
            <a:xfrm rot="5400000">
              <a:off x="11078098" y="3616257"/>
              <a:ext cx="133812" cy="79154"/>
            </a:xfrm>
            <a:custGeom>
              <a:avLst/>
              <a:gdLst/>
              <a:ahLst/>
              <a:cxnLst/>
              <a:rect l="l" t="t" r="r" b="b"/>
              <a:pathLst>
                <a:path w="41" h="26" extrusionOk="0">
                  <a:moveTo>
                    <a:pt x="19" y="0"/>
                  </a:moveTo>
                  <a:cubicBezTo>
                    <a:pt x="41" y="9"/>
                    <a:pt x="28" y="26"/>
                    <a:pt x="7" y="19"/>
                  </a:cubicBezTo>
                  <a:cubicBezTo>
                    <a:pt x="0" y="8"/>
                    <a:pt x="7" y="1"/>
                    <a:pt x="19"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1" name="Google Shape;61;p1"/>
            <p:cNvSpPr/>
            <p:nvPr/>
          </p:nvSpPr>
          <p:spPr>
            <a:xfrm rot="5400000">
              <a:off x="11076712" y="6507925"/>
              <a:ext cx="127608" cy="81603"/>
            </a:xfrm>
            <a:custGeom>
              <a:avLst/>
              <a:gdLst/>
              <a:ahLst/>
              <a:cxnLst/>
              <a:rect l="l" t="t" r="r" b="b"/>
              <a:pathLst>
                <a:path w="39" h="27" extrusionOk="0">
                  <a:moveTo>
                    <a:pt x="21" y="2"/>
                  </a:moveTo>
                  <a:cubicBezTo>
                    <a:pt x="36" y="0"/>
                    <a:pt x="39" y="17"/>
                    <a:pt x="26" y="24"/>
                  </a:cubicBezTo>
                  <a:cubicBezTo>
                    <a:pt x="8" y="27"/>
                    <a:pt x="0" y="9"/>
                    <a:pt x="21" y="2"/>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2" name="Google Shape;62;p1"/>
            <p:cNvSpPr/>
            <p:nvPr/>
          </p:nvSpPr>
          <p:spPr>
            <a:xfrm rot="5400000">
              <a:off x="11141853" y="34906"/>
              <a:ext cx="131153" cy="88130"/>
            </a:xfrm>
            <a:custGeom>
              <a:avLst/>
              <a:gdLst/>
              <a:ahLst/>
              <a:cxnLst/>
              <a:rect l="l" t="t" r="r" b="b"/>
              <a:pathLst>
                <a:path w="40" h="29" extrusionOk="0">
                  <a:moveTo>
                    <a:pt x="26" y="0"/>
                  </a:moveTo>
                  <a:cubicBezTo>
                    <a:pt x="34" y="0"/>
                    <a:pt x="40" y="10"/>
                    <a:pt x="39" y="20"/>
                  </a:cubicBezTo>
                  <a:cubicBezTo>
                    <a:pt x="17" y="29"/>
                    <a:pt x="0" y="10"/>
                    <a:pt x="26"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sp>
          <p:nvSpPr>
            <p:cNvPr id="63" name="Google Shape;63;p1"/>
            <p:cNvSpPr/>
            <p:nvPr/>
          </p:nvSpPr>
          <p:spPr>
            <a:xfrm rot="5400000">
              <a:off x="11301184" y="6639670"/>
              <a:ext cx="134697" cy="97107"/>
            </a:xfrm>
            <a:custGeom>
              <a:avLst/>
              <a:gdLst/>
              <a:ahLst/>
              <a:cxnLst/>
              <a:rect l="l" t="t" r="r" b="b"/>
              <a:pathLst>
                <a:path w="41" h="32" extrusionOk="0">
                  <a:moveTo>
                    <a:pt x="25" y="0"/>
                  </a:moveTo>
                  <a:cubicBezTo>
                    <a:pt x="41" y="13"/>
                    <a:pt x="15" y="32"/>
                    <a:pt x="4" y="18"/>
                  </a:cubicBezTo>
                  <a:cubicBezTo>
                    <a:pt x="0" y="5"/>
                    <a:pt x="15" y="0"/>
                    <a:pt x="25" y="0"/>
                  </a:cubicBezTo>
                  <a:close/>
                </a:path>
              </a:pathLst>
            </a:custGeom>
            <a:solidFill>
              <a:srgbClr val="E0D7D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2"/>
                </a:solidFill>
                <a:latin typeface="Avenir"/>
                <a:ea typeface="Avenir"/>
                <a:cs typeface="Avenir"/>
                <a:sym typeface="Avenir"/>
              </a:endParaRPr>
            </a:p>
          </p:txBody>
        </p:sp>
      </p:grpSp>
      <p:sp>
        <p:nvSpPr>
          <p:cNvPr id="64" name="Google Shape;64;p1"/>
          <p:cNvSpPr txBox="1">
            <a:spLocks noGrp="1"/>
          </p:cNvSpPr>
          <p:nvPr>
            <p:ph type="title"/>
          </p:nvPr>
        </p:nvSpPr>
        <p:spPr>
          <a:xfrm>
            <a:off x="802386" y="377190"/>
            <a:ext cx="7225500" cy="994200"/>
          </a:xfrm>
          <a:prstGeom prst="rect">
            <a:avLst/>
          </a:prstGeom>
          <a:noFill/>
          <a:ln>
            <a:noFill/>
          </a:ln>
        </p:spPr>
        <p:txBody>
          <a:bodyPr spcFirstLastPara="1" wrap="square" lIns="68575" tIns="34275" rIns="68575" bIns="34275" anchor="ctr" anchorCtr="0">
            <a:normAutofit/>
          </a:bodyPr>
          <a:lstStyle>
            <a:lvl1pPr marR="0" lvl="0" algn="l">
              <a:lnSpc>
                <a:spcPct val="100000"/>
              </a:lnSpc>
              <a:spcBef>
                <a:spcPts val="0"/>
              </a:spcBef>
              <a:spcAft>
                <a:spcPts val="0"/>
              </a:spcAft>
              <a:buClr>
                <a:schemeClr val="dk2"/>
              </a:buClr>
              <a:buSzPts val="3000"/>
              <a:buFont typeface="Arial"/>
              <a:buNone/>
              <a:defRPr sz="3000" b="0" i="0" u="none" strike="noStrike" cap="none">
                <a:solidFill>
                  <a:schemeClr val="dk2"/>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5" name="Google Shape;65;p1"/>
          <p:cNvSpPr txBox="1">
            <a:spLocks noGrp="1"/>
          </p:cNvSpPr>
          <p:nvPr>
            <p:ph type="body" idx="1"/>
          </p:nvPr>
        </p:nvSpPr>
        <p:spPr>
          <a:xfrm>
            <a:off x="802386" y="1405890"/>
            <a:ext cx="7225500" cy="3263400"/>
          </a:xfrm>
          <a:prstGeom prst="rect">
            <a:avLst/>
          </a:prstGeom>
          <a:noFill/>
          <a:ln>
            <a:noFill/>
          </a:ln>
        </p:spPr>
        <p:txBody>
          <a:bodyPr spcFirstLastPara="1" wrap="square" lIns="68575" tIns="34275" rIns="68575" bIns="34275" anchor="t" anchorCtr="0">
            <a:normAutofit/>
          </a:bodyPr>
          <a:lstStyle>
            <a:lvl1pPr marL="457200" marR="0" lvl="0" indent="-323850" algn="l">
              <a:lnSpc>
                <a:spcPct val="150000"/>
              </a:lnSpc>
              <a:spcBef>
                <a:spcPts val="800"/>
              </a:spcBef>
              <a:spcAft>
                <a:spcPts val="0"/>
              </a:spcAft>
              <a:buClr>
                <a:srgbClr val="C2B2A7"/>
              </a:buClr>
              <a:buSzPts val="1500"/>
              <a:buFont typeface="Arial"/>
              <a:buChar char="•"/>
              <a:defRPr sz="1500" b="0" i="0" u="none" strike="noStrike" cap="none">
                <a:solidFill>
                  <a:schemeClr val="dk2"/>
                </a:solidFill>
                <a:latin typeface="Avenir"/>
                <a:ea typeface="Avenir"/>
                <a:cs typeface="Avenir"/>
                <a:sym typeface="Avenir"/>
              </a:defRPr>
            </a:lvl1pPr>
            <a:lvl2pPr marL="914400" marR="0" lvl="1" indent="-228600" algn="l">
              <a:lnSpc>
                <a:spcPct val="150000"/>
              </a:lnSpc>
              <a:spcBef>
                <a:spcPts val="400"/>
              </a:spcBef>
              <a:spcAft>
                <a:spcPts val="0"/>
              </a:spcAft>
              <a:buClr>
                <a:srgbClr val="C2B2A7"/>
              </a:buClr>
              <a:buSzPts val="1400"/>
              <a:buFont typeface="Avenir"/>
              <a:buNone/>
              <a:defRPr sz="1400" b="0" i="0" u="none" strike="noStrike" cap="none">
                <a:solidFill>
                  <a:schemeClr val="dk2"/>
                </a:solidFill>
                <a:latin typeface="Avenir"/>
                <a:ea typeface="Avenir"/>
                <a:cs typeface="Avenir"/>
                <a:sym typeface="Avenir"/>
              </a:defRPr>
            </a:lvl2pPr>
            <a:lvl3pPr marL="1371600" marR="0" lvl="2" indent="-304800" algn="l">
              <a:lnSpc>
                <a:spcPct val="150000"/>
              </a:lnSpc>
              <a:spcBef>
                <a:spcPts val="400"/>
              </a:spcBef>
              <a:spcAft>
                <a:spcPts val="0"/>
              </a:spcAft>
              <a:buClr>
                <a:srgbClr val="C2B2A7"/>
              </a:buClr>
              <a:buSzPts val="1200"/>
              <a:buFont typeface="Arial"/>
              <a:buChar char="•"/>
              <a:defRPr sz="1200" b="1" i="0" u="none" strike="noStrike" cap="none">
                <a:solidFill>
                  <a:schemeClr val="dk2"/>
                </a:solidFill>
                <a:latin typeface="Avenir"/>
                <a:ea typeface="Avenir"/>
                <a:cs typeface="Avenir"/>
                <a:sym typeface="Avenir"/>
              </a:defRPr>
            </a:lvl3pPr>
            <a:lvl4pPr marL="1828800" marR="0" lvl="3" indent="-228600" algn="l">
              <a:lnSpc>
                <a:spcPct val="150000"/>
              </a:lnSpc>
              <a:spcBef>
                <a:spcPts val="400"/>
              </a:spcBef>
              <a:spcAft>
                <a:spcPts val="0"/>
              </a:spcAft>
              <a:buClr>
                <a:srgbClr val="C2B2A7"/>
              </a:buClr>
              <a:buSzPts val="1100"/>
              <a:buFont typeface="Avenir"/>
              <a:buNone/>
              <a:defRPr sz="1100" b="0" i="0" u="none" strike="noStrike" cap="none">
                <a:solidFill>
                  <a:schemeClr val="dk2"/>
                </a:solidFill>
                <a:latin typeface="Avenir"/>
                <a:ea typeface="Avenir"/>
                <a:cs typeface="Avenir"/>
                <a:sym typeface="Avenir"/>
              </a:defRPr>
            </a:lvl4pPr>
            <a:lvl5pPr marL="2286000" marR="0" lvl="4" indent="-298450" algn="l">
              <a:lnSpc>
                <a:spcPct val="150000"/>
              </a:lnSpc>
              <a:spcBef>
                <a:spcPts val="400"/>
              </a:spcBef>
              <a:spcAft>
                <a:spcPts val="0"/>
              </a:spcAft>
              <a:buClr>
                <a:srgbClr val="C2B2A7"/>
              </a:buClr>
              <a:buSzPts val="1100"/>
              <a:buFont typeface="Arial"/>
              <a:buChar char="•"/>
              <a:defRPr sz="1100" b="0" i="0" u="none" strike="noStrike" cap="none">
                <a:solidFill>
                  <a:schemeClr val="dk2"/>
                </a:solidFill>
                <a:latin typeface="Avenir"/>
                <a:ea typeface="Avenir"/>
                <a:cs typeface="Avenir"/>
                <a:sym typeface="Avenir"/>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9pPr>
          </a:lstStyle>
          <a:p>
            <a:endParaRPr/>
          </a:p>
        </p:txBody>
      </p:sp>
      <p:sp>
        <p:nvSpPr>
          <p:cNvPr id="66" name="Google Shape;66;p1"/>
          <p:cNvSpPr txBox="1">
            <a:spLocks noGrp="1"/>
          </p:cNvSpPr>
          <p:nvPr>
            <p:ph type="dt" idx="10"/>
          </p:nvPr>
        </p:nvSpPr>
        <p:spPr>
          <a:xfrm>
            <a:off x="130302" y="4786884"/>
            <a:ext cx="2134500" cy="273900"/>
          </a:xfrm>
          <a:prstGeom prst="rect">
            <a:avLst/>
          </a:prstGeom>
          <a:noFill/>
          <a:ln>
            <a:noFill/>
          </a:ln>
        </p:spPr>
        <p:txBody>
          <a:bodyPr spcFirstLastPara="1" wrap="square" lIns="68575" tIns="34275" rIns="68575" bIns="34275" anchor="ctr" anchorCtr="0">
            <a:noAutofit/>
          </a:bodyPr>
          <a:lstStyle>
            <a:lvl1pPr marR="0" lvl="0" algn="l">
              <a:spcBef>
                <a:spcPts val="0"/>
              </a:spcBef>
              <a:spcAft>
                <a:spcPts val="0"/>
              </a:spcAft>
              <a:buSzPts val="1100"/>
              <a:buNone/>
              <a:defRPr sz="800">
                <a:solidFill>
                  <a:schemeClr val="dk2"/>
                </a:solidFill>
                <a:latin typeface="Avenir"/>
                <a:ea typeface="Avenir"/>
                <a:cs typeface="Avenir"/>
                <a:sym typeface="Avenir"/>
              </a:defRPr>
            </a:lvl1pPr>
            <a:lvl2pPr marR="0" lvl="1" algn="l">
              <a:spcBef>
                <a:spcPts val="0"/>
              </a:spcBef>
              <a:spcAft>
                <a:spcPts val="0"/>
              </a:spcAft>
              <a:buSzPts val="1100"/>
              <a:buNone/>
              <a:defRPr sz="1400" b="0" i="0" u="none" strike="noStrike" cap="none">
                <a:solidFill>
                  <a:schemeClr val="dk1"/>
                </a:solidFill>
                <a:latin typeface="Avenir"/>
                <a:ea typeface="Avenir"/>
                <a:cs typeface="Avenir"/>
                <a:sym typeface="Avenir"/>
              </a:defRPr>
            </a:lvl2pPr>
            <a:lvl3pPr marR="0" lvl="2" algn="l">
              <a:spcBef>
                <a:spcPts val="0"/>
              </a:spcBef>
              <a:spcAft>
                <a:spcPts val="0"/>
              </a:spcAft>
              <a:buSzPts val="1100"/>
              <a:buNone/>
              <a:defRPr sz="1400" b="0" i="0" u="none" strike="noStrike" cap="none">
                <a:solidFill>
                  <a:schemeClr val="dk1"/>
                </a:solidFill>
                <a:latin typeface="Avenir"/>
                <a:ea typeface="Avenir"/>
                <a:cs typeface="Avenir"/>
                <a:sym typeface="Avenir"/>
              </a:defRPr>
            </a:lvl3pPr>
            <a:lvl4pPr marR="0" lvl="3" algn="l">
              <a:spcBef>
                <a:spcPts val="0"/>
              </a:spcBef>
              <a:spcAft>
                <a:spcPts val="0"/>
              </a:spcAft>
              <a:buSzPts val="1100"/>
              <a:buNone/>
              <a:defRPr sz="1400" b="0" i="0" u="none" strike="noStrike" cap="none">
                <a:solidFill>
                  <a:schemeClr val="dk1"/>
                </a:solidFill>
                <a:latin typeface="Avenir"/>
                <a:ea typeface="Avenir"/>
                <a:cs typeface="Avenir"/>
                <a:sym typeface="Avenir"/>
              </a:defRPr>
            </a:lvl4pPr>
            <a:lvl5pPr marR="0" lvl="4" algn="l">
              <a:spcBef>
                <a:spcPts val="0"/>
              </a:spcBef>
              <a:spcAft>
                <a:spcPts val="0"/>
              </a:spcAft>
              <a:buSzPts val="1100"/>
              <a:buNone/>
              <a:defRPr sz="1400" b="0" i="0" u="none" strike="noStrike" cap="none">
                <a:solidFill>
                  <a:schemeClr val="dk1"/>
                </a:solidFill>
                <a:latin typeface="Avenir"/>
                <a:ea typeface="Avenir"/>
                <a:cs typeface="Avenir"/>
                <a:sym typeface="Avenir"/>
              </a:defRPr>
            </a:lvl5pPr>
            <a:lvl6pPr marR="0" lvl="5" algn="l">
              <a:spcBef>
                <a:spcPts val="0"/>
              </a:spcBef>
              <a:spcAft>
                <a:spcPts val="0"/>
              </a:spcAft>
              <a:buSzPts val="1100"/>
              <a:buNone/>
              <a:defRPr sz="1400" b="0" i="0" u="none" strike="noStrike" cap="none">
                <a:solidFill>
                  <a:schemeClr val="dk1"/>
                </a:solidFill>
                <a:latin typeface="Avenir"/>
                <a:ea typeface="Avenir"/>
                <a:cs typeface="Avenir"/>
                <a:sym typeface="Avenir"/>
              </a:defRPr>
            </a:lvl6pPr>
            <a:lvl7pPr marR="0" lvl="6" algn="l">
              <a:spcBef>
                <a:spcPts val="0"/>
              </a:spcBef>
              <a:spcAft>
                <a:spcPts val="0"/>
              </a:spcAft>
              <a:buSzPts val="1100"/>
              <a:buNone/>
              <a:defRPr sz="1400" b="0" i="0" u="none" strike="noStrike" cap="none">
                <a:solidFill>
                  <a:schemeClr val="dk1"/>
                </a:solidFill>
                <a:latin typeface="Avenir"/>
                <a:ea typeface="Avenir"/>
                <a:cs typeface="Avenir"/>
                <a:sym typeface="Avenir"/>
              </a:defRPr>
            </a:lvl7pPr>
            <a:lvl8pPr marR="0" lvl="7" algn="l">
              <a:spcBef>
                <a:spcPts val="0"/>
              </a:spcBef>
              <a:spcAft>
                <a:spcPts val="0"/>
              </a:spcAft>
              <a:buSzPts val="1100"/>
              <a:buNone/>
              <a:defRPr sz="1400" b="0" i="0" u="none" strike="noStrike" cap="none">
                <a:solidFill>
                  <a:schemeClr val="dk1"/>
                </a:solidFill>
                <a:latin typeface="Avenir"/>
                <a:ea typeface="Avenir"/>
                <a:cs typeface="Avenir"/>
                <a:sym typeface="Avenir"/>
              </a:defRPr>
            </a:lvl8pPr>
            <a:lvl9pPr marR="0" lvl="8" algn="l">
              <a:spcBef>
                <a:spcPts val="0"/>
              </a:spcBef>
              <a:spcAft>
                <a:spcPts val="0"/>
              </a:spcAft>
              <a:buSzPts val="1100"/>
              <a:buNone/>
              <a:defRPr sz="1400" b="0" i="0" u="none" strike="noStrike" cap="none">
                <a:solidFill>
                  <a:schemeClr val="dk1"/>
                </a:solidFill>
                <a:latin typeface="Avenir"/>
                <a:ea typeface="Avenir"/>
                <a:cs typeface="Avenir"/>
                <a:sym typeface="Avenir"/>
              </a:defRPr>
            </a:lvl9pPr>
          </a:lstStyle>
          <a:p>
            <a:endParaRPr/>
          </a:p>
        </p:txBody>
      </p:sp>
      <p:sp>
        <p:nvSpPr>
          <p:cNvPr id="67" name="Google Shape;67;p1"/>
          <p:cNvSpPr txBox="1">
            <a:spLocks noGrp="1"/>
          </p:cNvSpPr>
          <p:nvPr>
            <p:ph type="ftr" idx="11"/>
          </p:nvPr>
        </p:nvSpPr>
        <p:spPr>
          <a:xfrm rot="5400000">
            <a:off x="-1316171" y="1569978"/>
            <a:ext cx="3118200" cy="312000"/>
          </a:xfrm>
          <a:prstGeom prst="rect">
            <a:avLst/>
          </a:prstGeom>
          <a:noFill/>
          <a:ln>
            <a:noFill/>
          </a:ln>
        </p:spPr>
        <p:txBody>
          <a:bodyPr spcFirstLastPara="1" wrap="square" lIns="68575" tIns="34275" rIns="68575" bIns="34275" anchor="ctr" anchorCtr="0">
            <a:noAutofit/>
          </a:bodyPr>
          <a:lstStyle>
            <a:lvl1pPr marR="0" lvl="0" algn="l">
              <a:spcBef>
                <a:spcPts val="0"/>
              </a:spcBef>
              <a:spcAft>
                <a:spcPts val="0"/>
              </a:spcAft>
              <a:buSzPts val="1100"/>
              <a:buNone/>
              <a:defRPr sz="800">
                <a:solidFill>
                  <a:schemeClr val="dk2"/>
                </a:solidFill>
                <a:latin typeface="Avenir"/>
                <a:ea typeface="Avenir"/>
                <a:cs typeface="Avenir"/>
                <a:sym typeface="Avenir"/>
              </a:defRPr>
            </a:lvl1pPr>
            <a:lvl2pPr marR="0" lvl="1" algn="l">
              <a:spcBef>
                <a:spcPts val="0"/>
              </a:spcBef>
              <a:spcAft>
                <a:spcPts val="0"/>
              </a:spcAft>
              <a:buSzPts val="1100"/>
              <a:buNone/>
              <a:defRPr sz="1400" b="0" i="0" u="none" strike="noStrike" cap="none">
                <a:solidFill>
                  <a:schemeClr val="dk1"/>
                </a:solidFill>
                <a:latin typeface="Avenir"/>
                <a:ea typeface="Avenir"/>
                <a:cs typeface="Avenir"/>
                <a:sym typeface="Avenir"/>
              </a:defRPr>
            </a:lvl2pPr>
            <a:lvl3pPr marR="0" lvl="2" algn="l">
              <a:spcBef>
                <a:spcPts val="0"/>
              </a:spcBef>
              <a:spcAft>
                <a:spcPts val="0"/>
              </a:spcAft>
              <a:buSzPts val="1100"/>
              <a:buNone/>
              <a:defRPr sz="1400" b="0" i="0" u="none" strike="noStrike" cap="none">
                <a:solidFill>
                  <a:schemeClr val="dk1"/>
                </a:solidFill>
                <a:latin typeface="Avenir"/>
                <a:ea typeface="Avenir"/>
                <a:cs typeface="Avenir"/>
                <a:sym typeface="Avenir"/>
              </a:defRPr>
            </a:lvl3pPr>
            <a:lvl4pPr marR="0" lvl="3" algn="l">
              <a:spcBef>
                <a:spcPts val="0"/>
              </a:spcBef>
              <a:spcAft>
                <a:spcPts val="0"/>
              </a:spcAft>
              <a:buSzPts val="1100"/>
              <a:buNone/>
              <a:defRPr sz="1400" b="0" i="0" u="none" strike="noStrike" cap="none">
                <a:solidFill>
                  <a:schemeClr val="dk1"/>
                </a:solidFill>
                <a:latin typeface="Avenir"/>
                <a:ea typeface="Avenir"/>
                <a:cs typeface="Avenir"/>
                <a:sym typeface="Avenir"/>
              </a:defRPr>
            </a:lvl4pPr>
            <a:lvl5pPr marR="0" lvl="4" algn="l">
              <a:spcBef>
                <a:spcPts val="0"/>
              </a:spcBef>
              <a:spcAft>
                <a:spcPts val="0"/>
              </a:spcAft>
              <a:buSzPts val="1100"/>
              <a:buNone/>
              <a:defRPr sz="1400" b="0" i="0" u="none" strike="noStrike" cap="none">
                <a:solidFill>
                  <a:schemeClr val="dk1"/>
                </a:solidFill>
                <a:latin typeface="Avenir"/>
                <a:ea typeface="Avenir"/>
                <a:cs typeface="Avenir"/>
                <a:sym typeface="Avenir"/>
              </a:defRPr>
            </a:lvl5pPr>
            <a:lvl6pPr marR="0" lvl="5" algn="l">
              <a:spcBef>
                <a:spcPts val="0"/>
              </a:spcBef>
              <a:spcAft>
                <a:spcPts val="0"/>
              </a:spcAft>
              <a:buSzPts val="1100"/>
              <a:buNone/>
              <a:defRPr sz="1400" b="0" i="0" u="none" strike="noStrike" cap="none">
                <a:solidFill>
                  <a:schemeClr val="dk1"/>
                </a:solidFill>
                <a:latin typeface="Avenir"/>
                <a:ea typeface="Avenir"/>
                <a:cs typeface="Avenir"/>
                <a:sym typeface="Avenir"/>
              </a:defRPr>
            </a:lvl6pPr>
            <a:lvl7pPr marR="0" lvl="6" algn="l">
              <a:spcBef>
                <a:spcPts val="0"/>
              </a:spcBef>
              <a:spcAft>
                <a:spcPts val="0"/>
              </a:spcAft>
              <a:buSzPts val="1100"/>
              <a:buNone/>
              <a:defRPr sz="1400" b="0" i="0" u="none" strike="noStrike" cap="none">
                <a:solidFill>
                  <a:schemeClr val="dk1"/>
                </a:solidFill>
                <a:latin typeface="Avenir"/>
                <a:ea typeface="Avenir"/>
                <a:cs typeface="Avenir"/>
                <a:sym typeface="Avenir"/>
              </a:defRPr>
            </a:lvl7pPr>
            <a:lvl8pPr marR="0" lvl="7" algn="l">
              <a:spcBef>
                <a:spcPts val="0"/>
              </a:spcBef>
              <a:spcAft>
                <a:spcPts val="0"/>
              </a:spcAft>
              <a:buSzPts val="1100"/>
              <a:buNone/>
              <a:defRPr sz="1400" b="0" i="0" u="none" strike="noStrike" cap="none">
                <a:solidFill>
                  <a:schemeClr val="dk1"/>
                </a:solidFill>
                <a:latin typeface="Avenir"/>
                <a:ea typeface="Avenir"/>
                <a:cs typeface="Avenir"/>
                <a:sym typeface="Avenir"/>
              </a:defRPr>
            </a:lvl8pPr>
            <a:lvl9pPr marR="0" lvl="8" algn="l">
              <a:spcBef>
                <a:spcPts val="0"/>
              </a:spcBef>
              <a:spcAft>
                <a:spcPts val="0"/>
              </a:spcAft>
              <a:buSzPts val="1100"/>
              <a:buNone/>
              <a:defRPr sz="1400" b="0" i="0" u="none" strike="noStrike" cap="none">
                <a:solidFill>
                  <a:schemeClr val="dk1"/>
                </a:solidFill>
                <a:latin typeface="Avenir"/>
                <a:ea typeface="Avenir"/>
                <a:cs typeface="Avenir"/>
                <a:sym typeface="Avenir"/>
              </a:defRPr>
            </a:lvl9pPr>
          </a:lstStyle>
          <a:p>
            <a:endParaRPr/>
          </a:p>
        </p:txBody>
      </p:sp>
      <p:sp>
        <p:nvSpPr>
          <p:cNvPr id="68" name="Google Shape;68;p1"/>
          <p:cNvSpPr txBox="1">
            <a:spLocks noGrp="1"/>
          </p:cNvSpPr>
          <p:nvPr>
            <p:ph type="sldNum" idx="12"/>
          </p:nvPr>
        </p:nvSpPr>
        <p:spPr>
          <a:xfrm>
            <a:off x="8593439" y="4786884"/>
            <a:ext cx="3756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800" b="0" u="none">
                <a:solidFill>
                  <a:schemeClr val="dk2"/>
                </a:solidFill>
                <a:latin typeface="Avenir"/>
                <a:ea typeface="Avenir"/>
                <a:cs typeface="Avenir"/>
                <a:sym typeface="Avenir"/>
              </a:defRPr>
            </a:lvl1pPr>
            <a:lvl2pPr marL="0" marR="0" lvl="1" indent="0" algn="r">
              <a:spcBef>
                <a:spcPts val="0"/>
              </a:spcBef>
              <a:buNone/>
              <a:defRPr sz="800" b="0" u="none">
                <a:solidFill>
                  <a:schemeClr val="dk2"/>
                </a:solidFill>
                <a:latin typeface="Avenir"/>
                <a:ea typeface="Avenir"/>
                <a:cs typeface="Avenir"/>
                <a:sym typeface="Avenir"/>
              </a:defRPr>
            </a:lvl2pPr>
            <a:lvl3pPr marL="0" marR="0" lvl="2" indent="0" algn="r">
              <a:spcBef>
                <a:spcPts val="0"/>
              </a:spcBef>
              <a:buNone/>
              <a:defRPr sz="800" b="0" u="none">
                <a:solidFill>
                  <a:schemeClr val="dk2"/>
                </a:solidFill>
                <a:latin typeface="Avenir"/>
                <a:ea typeface="Avenir"/>
                <a:cs typeface="Avenir"/>
                <a:sym typeface="Avenir"/>
              </a:defRPr>
            </a:lvl3pPr>
            <a:lvl4pPr marL="0" marR="0" lvl="3" indent="0" algn="r">
              <a:spcBef>
                <a:spcPts val="0"/>
              </a:spcBef>
              <a:buNone/>
              <a:defRPr sz="800" b="0" u="none">
                <a:solidFill>
                  <a:schemeClr val="dk2"/>
                </a:solidFill>
                <a:latin typeface="Avenir"/>
                <a:ea typeface="Avenir"/>
                <a:cs typeface="Avenir"/>
                <a:sym typeface="Avenir"/>
              </a:defRPr>
            </a:lvl4pPr>
            <a:lvl5pPr marL="0" marR="0" lvl="4" indent="0" algn="r">
              <a:spcBef>
                <a:spcPts val="0"/>
              </a:spcBef>
              <a:buNone/>
              <a:defRPr sz="800" b="0" u="none">
                <a:solidFill>
                  <a:schemeClr val="dk2"/>
                </a:solidFill>
                <a:latin typeface="Avenir"/>
                <a:ea typeface="Avenir"/>
                <a:cs typeface="Avenir"/>
                <a:sym typeface="Avenir"/>
              </a:defRPr>
            </a:lvl5pPr>
            <a:lvl6pPr marL="0" marR="0" lvl="5" indent="0" algn="r">
              <a:spcBef>
                <a:spcPts val="0"/>
              </a:spcBef>
              <a:buNone/>
              <a:defRPr sz="800" b="0" u="none">
                <a:solidFill>
                  <a:schemeClr val="dk2"/>
                </a:solidFill>
                <a:latin typeface="Avenir"/>
                <a:ea typeface="Avenir"/>
                <a:cs typeface="Avenir"/>
                <a:sym typeface="Avenir"/>
              </a:defRPr>
            </a:lvl6pPr>
            <a:lvl7pPr marL="0" marR="0" lvl="6" indent="0" algn="r">
              <a:spcBef>
                <a:spcPts val="0"/>
              </a:spcBef>
              <a:buNone/>
              <a:defRPr sz="800" b="0" u="none">
                <a:solidFill>
                  <a:schemeClr val="dk2"/>
                </a:solidFill>
                <a:latin typeface="Avenir"/>
                <a:ea typeface="Avenir"/>
                <a:cs typeface="Avenir"/>
                <a:sym typeface="Avenir"/>
              </a:defRPr>
            </a:lvl7pPr>
            <a:lvl8pPr marL="0" marR="0" lvl="7" indent="0" algn="r">
              <a:spcBef>
                <a:spcPts val="0"/>
              </a:spcBef>
              <a:buNone/>
              <a:defRPr sz="800" b="0" u="none">
                <a:solidFill>
                  <a:schemeClr val="dk2"/>
                </a:solidFill>
                <a:latin typeface="Avenir"/>
                <a:ea typeface="Avenir"/>
                <a:cs typeface="Avenir"/>
                <a:sym typeface="Avenir"/>
              </a:defRPr>
            </a:lvl8pPr>
            <a:lvl9pPr marL="0" marR="0" lvl="8" indent="0" algn="r">
              <a:spcBef>
                <a:spcPts val="0"/>
              </a:spcBef>
              <a:buNone/>
              <a:defRPr sz="800" b="0" u="none">
                <a:solidFill>
                  <a:schemeClr val="dk2"/>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video" Target="https://www.youtube.com/embed/9ekY8EvrZmM?feature=oembed" TargetMode="External"/><Relationship Id="rId5" Type="http://schemas.openxmlformats.org/officeDocument/2006/relationships/hyperlink" Target="https://www.youtube.com/watch?v=9ekY8EvrZmM"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hyperlink" Target="https://www.bing.com/videos/riverview/relatedvideo?q=video+that+helps+reduce+extress&amp;mid=2A8B17209D78155357152A8B17209D7815535715&amp;FORM=VIRE" TargetMode="External"/><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8" Type="http://schemas.openxmlformats.org/officeDocument/2006/relationships/hyperlink" Target="https://www.betterhelp.com/get-started/?go=true&amp;utm_content=133524759310&amp;utm_source=AdWords&amp;utm_medium=Search_PPC_c&amp;utm_term=betterhelp_b&amp;network=g&amp;placement=&amp;target=&amp;matchtype=b&amp;utm_campaign=15234220559&amp;ad_type=text&amp;adposition=&amp;kwd_id=kwd-299033048821&amp;gad_source=1&amp;gad_campaignid=15234220559&amp;gbraid=0AAAAADqBHia-2hRPmL7WAmGK93fHKuHXj&amp;gclid=Cj0KCQjw8p7GBhCjARIsAEhghZ0zR1fPd6OnFNr77d1WCb-GJuZi1UG8bRggI1_VPXLgBAZLdChiU48aAjsCEALw_wcB&amp;not_found=1&amp;gor=start" TargetMode="External"/><Relationship Id="rId3" Type="http://schemas.openxmlformats.org/officeDocument/2006/relationships/hyperlink" Target="https://www.youtube.com/watch?v=3UmLIkckZqg" TargetMode="External"/><Relationship Id="rId7" Type="http://schemas.openxmlformats.org/officeDocument/2006/relationships/hyperlink" Target="https://www.mayoclinic.org/tests-procedures/stress-management/about/pac-20384898" TargetMode="External"/><Relationship Id="rId12"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hyperlink" Target="https://www.stress.org/" TargetMode="External"/><Relationship Id="rId11" Type="http://schemas.openxmlformats.org/officeDocument/2006/relationships/image" Target="../media/image24.jpg"/><Relationship Id="rId5" Type="http://schemas.openxmlformats.org/officeDocument/2006/relationships/hyperlink" Target="https://www.bing.com/ck/a?!&amp;&amp;p=30cc5062fef3cf0163bd91d6a786bf22c7f5f344d54ed5f09654ab746260ab2cJmltdHM9MTc1NTEyOTYwMA&amp;ptn=3&amp;ver=2&amp;hsh=4&amp;fclid=06e823d1-dcb2-69b3-221a-3168dd6168f1&amp;u=a1aHR0cHM6Ly93d3cuY2RjLmdvdi9tZW50YWwtaGVhbHRoL2xpdmluZy13aXRoL2luZGV4Lmh0bWw&amp;ntb=1" TargetMode="External"/><Relationship Id="rId10" Type="http://schemas.openxmlformats.org/officeDocument/2006/relationships/hyperlink" Target="https://sschc.org/" TargetMode="External"/><Relationship Id="rId4" Type="http://schemas.openxmlformats.org/officeDocument/2006/relationships/hyperlink" Target="https://youtu.be/3UmLIkckZqg?feature=shared" TargetMode="External"/><Relationship Id="rId9" Type="http://schemas.openxmlformats.org/officeDocument/2006/relationships/hyperlink" Target="https://www.mdlive.com/?cid=se:b2c_B:mdlive:KW_all_all:GOOG:2025&amp;gclsrc=aw.ds&amp;gad_source=1&amp;gad_campaignid=22398379673&amp;gclid=Cj0KCQjw8p7GBhCjARIsAEhghZ2l3FSBUS5x4MwFSQr4kKgdyAoxfbP7y2LS2pkrkXeTpc09pprqRUgaAokTEALw_wcB"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hyperlink" Target="https://www.bing.com/videos/riverview/relatedvideo?q=box+breathing+relaxation+techniquehow+to+calm+anxiety&amp;qpvt=box+breathing+relaxation+techniquehow+to+calm+anxiety&amp;view=riverview&amp;mmscn=mtsc&amp;mid=239E803326A1B5468D96239E803326A1B54" TargetMode="External"/><Relationship Id="rId7"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hyperlink" Target="https://www.bing.com/videos/riverview/relatedvideo?&amp;q=rainbow+relaxation&amp;&amp;mid=C3AC7BDABF8227E4F44AC3AC7BDABF8227E4F44A&amp;&amp;FORM=VRDGAR#:~:text=3%3A47-,Rainbow%20Relaxation%3A%20Mindfulness%20for%20Children,-YouTub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9.jpg"/><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3" name="Google Shape;863;p27"/>
          <p:cNvSpPr txBox="1">
            <a:spLocks noGrp="1"/>
          </p:cNvSpPr>
          <p:nvPr>
            <p:ph type="sldNum" idx="12"/>
          </p:nvPr>
        </p:nvSpPr>
        <p:spPr>
          <a:xfrm>
            <a:off x="8593439" y="4786884"/>
            <a:ext cx="375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a:t>
            </a:fld>
            <a:endParaRPr/>
          </a:p>
        </p:txBody>
      </p:sp>
      <p:pic>
        <p:nvPicPr>
          <p:cNvPr id="2" name="Online Media 1" title="Quiet Classroom Music For Children - Calming Sensory Bubbles - Morning music for class">
            <a:hlinkClick r:id="" action="ppaction://media"/>
            <a:extLst>
              <a:ext uri="{FF2B5EF4-FFF2-40B4-BE49-F238E27FC236}">
                <a16:creationId xmlns:a16="http://schemas.microsoft.com/office/drawing/2014/main" id="{5970C618-0603-D399-074D-52DE54AC17D1}"/>
              </a:ext>
            </a:extLst>
          </p:cNvPr>
          <p:cNvPicPr>
            <a:picLocks noRot="1" noChangeAspect="1"/>
          </p:cNvPicPr>
          <p:nvPr>
            <a:videoFile r:link="rId1"/>
          </p:nvPr>
        </p:nvPicPr>
        <p:blipFill>
          <a:blip r:embed="rId4"/>
          <a:stretch>
            <a:fillRect/>
          </a:stretch>
        </p:blipFill>
        <p:spPr>
          <a:xfrm>
            <a:off x="15875" y="0"/>
            <a:ext cx="9110663" cy="5143500"/>
          </a:xfrm>
          <a:prstGeom prst="rect">
            <a:avLst/>
          </a:prstGeom>
        </p:spPr>
      </p:pic>
      <p:sp>
        <p:nvSpPr>
          <p:cNvPr id="3" name="TextBox 2">
            <a:extLst>
              <a:ext uri="{FF2B5EF4-FFF2-40B4-BE49-F238E27FC236}">
                <a16:creationId xmlns:a16="http://schemas.microsoft.com/office/drawing/2014/main" id="{80A13E9D-4FBD-E2EC-F459-EAFE77836289}"/>
              </a:ext>
            </a:extLst>
          </p:cNvPr>
          <p:cNvSpPr txBox="1"/>
          <p:nvPr/>
        </p:nvSpPr>
        <p:spPr>
          <a:xfrm>
            <a:off x="4721630" y="4763091"/>
            <a:ext cx="4305992" cy="307777"/>
          </a:xfrm>
          <a:prstGeom prst="rect">
            <a:avLst/>
          </a:prstGeom>
          <a:noFill/>
        </p:spPr>
        <p:txBody>
          <a:bodyPr wrap="square">
            <a:spAutoFit/>
          </a:bodyPr>
          <a:lstStyle/>
          <a:p>
            <a:r>
              <a:rPr lang="en-US" dirty="0">
                <a:hlinkClick r:id="rId5"/>
              </a:rPr>
              <a:t>https://www.youtube.com/watch?v=9ekY8EvrZmM</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36"/>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endParaRPr sz="2777" b="1">
              <a:latin typeface="Times New Roman"/>
              <a:ea typeface="Times New Roman"/>
              <a:cs typeface="Times New Roman"/>
              <a:sym typeface="Times New Roman"/>
            </a:endParaRPr>
          </a:p>
          <a:p>
            <a:pPr marL="0" lvl="0" indent="0" algn="l" rtl="0">
              <a:spcBef>
                <a:spcPts val="0"/>
              </a:spcBef>
              <a:spcAft>
                <a:spcPts val="0"/>
              </a:spcAft>
              <a:buNone/>
            </a:pPr>
            <a:r>
              <a:rPr lang="en" sz="2777" b="1">
                <a:latin typeface="Times New Roman"/>
                <a:ea typeface="Times New Roman"/>
                <a:cs typeface="Times New Roman"/>
                <a:sym typeface="Times New Roman"/>
              </a:rPr>
              <a:t>Signs &amp; Symptoms of Burnout and Compassion Fatigue</a:t>
            </a:r>
            <a:endParaRPr sz="2777" b="1">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936" name="Google Shape;936;p36"/>
          <p:cNvSpPr txBox="1">
            <a:spLocks noGrp="1"/>
          </p:cNvSpPr>
          <p:nvPr>
            <p:ph type="body" idx="1"/>
          </p:nvPr>
        </p:nvSpPr>
        <p:spPr>
          <a:xfrm>
            <a:off x="311700" y="1152475"/>
            <a:ext cx="8520600" cy="37920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a:p>
            <a:pPr marL="0" lvl="0" indent="0" algn="l" rtl="0">
              <a:spcBef>
                <a:spcPts val="800"/>
              </a:spcBef>
              <a:spcAft>
                <a:spcPts val="0"/>
              </a:spcAft>
              <a:buNone/>
            </a:pPr>
            <a:r>
              <a:rPr lang="en">
                <a:latin typeface="Times New Roman"/>
                <a:ea typeface="Times New Roman"/>
                <a:cs typeface="Times New Roman"/>
                <a:sym typeface="Times New Roman"/>
              </a:rPr>
              <a:t>Burnout and compassion fatigue can develop in their effects particularly in high stress, emotionally, demanding professions. It’s important to recognize early warning signs is essential for preventing long term consequences to health and job performance.</a:t>
            </a:r>
            <a:endParaRPr>
              <a:latin typeface="Times New Roman"/>
              <a:ea typeface="Times New Roman"/>
              <a:cs typeface="Times New Roman"/>
              <a:sym typeface="Times New Roman"/>
            </a:endParaRPr>
          </a:p>
          <a:p>
            <a:pPr marL="0" lvl="0" indent="0" algn="l" rtl="0">
              <a:spcBef>
                <a:spcPts val="800"/>
              </a:spcBef>
              <a:spcAft>
                <a:spcPts val="0"/>
              </a:spcAft>
              <a:buNone/>
            </a:pPr>
            <a:r>
              <a:rPr lang="en" b="1">
                <a:latin typeface="Times New Roman"/>
                <a:ea typeface="Times New Roman"/>
                <a:cs typeface="Times New Roman"/>
                <a:sym typeface="Times New Roman"/>
              </a:rPr>
              <a:t>Common Emotional &amp; Physical Symptoms:</a:t>
            </a:r>
            <a:endParaRPr b="1">
              <a:latin typeface="Times New Roman"/>
              <a:ea typeface="Times New Roman"/>
              <a:cs typeface="Times New Roman"/>
              <a:sym typeface="Times New Roman"/>
            </a:endParaRPr>
          </a:p>
          <a:p>
            <a:pPr marL="457200" lvl="0" indent="-323850" algn="l" rtl="0">
              <a:spcBef>
                <a:spcPts val="800"/>
              </a:spcBef>
              <a:spcAft>
                <a:spcPts val="0"/>
              </a:spcAft>
              <a:buClr>
                <a:schemeClr val="dk1"/>
              </a:buClr>
              <a:buSzPts val="1500"/>
              <a:buFont typeface="Times New Roman"/>
              <a:buChar char="•"/>
            </a:pPr>
            <a:r>
              <a:rPr lang="en">
                <a:latin typeface="Times New Roman"/>
                <a:ea typeface="Times New Roman"/>
                <a:cs typeface="Times New Roman"/>
                <a:sym typeface="Times New Roman"/>
              </a:rPr>
              <a:t>Persistent physical and emotional exhaustion</a:t>
            </a:r>
            <a:endParaRPr>
              <a:latin typeface="Times New Roman"/>
              <a:ea typeface="Times New Roman"/>
              <a:cs typeface="Times New Roman"/>
              <a:sym typeface="Times New Roman"/>
            </a:endParaRPr>
          </a:p>
          <a:p>
            <a:pPr marL="457200" lvl="0" indent="-323850" algn="l" rtl="0">
              <a:spcBef>
                <a:spcPts val="0"/>
              </a:spcBef>
              <a:spcAft>
                <a:spcPts val="0"/>
              </a:spcAft>
              <a:buClr>
                <a:schemeClr val="dk1"/>
              </a:buClr>
              <a:buSzPts val="1500"/>
              <a:buFont typeface="Times New Roman"/>
              <a:buChar char="•"/>
            </a:pPr>
            <a:r>
              <a:rPr lang="en">
                <a:latin typeface="Times New Roman"/>
                <a:ea typeface="Times New Roman"/>
                <a:cs typeface="Times New Roman"/>
                <a:sym typeface="Times New Roman"/>
              </a:rPr>
              <a:t>Feelings of being drained and overwhelmed</a:t>
            </a:r>
            <a:endParaRPr>
              <a:latin typeface="Times New Roman"/>
              <a:ea typeface="Times New Roman"/>
              <a:cs typeface="Times New Roman"/>
              <a:sym typeface="Times New Roman"/>
            </a:endParaRPr>
          </a:p>
          <a:p>
            <a:pPr marL="457200" lvl="0" indent="-323850" algn="l" rtl="0">
              <a:spcBef>
                <a:spcPts val="0"/>
              </a:spcBef>
              <a:spcAft>
                <a:spcPts val="0"/>
              </a:spcAft>
              <a:buClr>
                <a:schemeClr val="dk1"/>
              </a:buClr>
              <a:buSzPts val="1500"/>
              <a:buFont typeface="Times New Roman"/>
              <a:buChar char="•"/>
            </a:pPr>
            <a:r>
              <a:rPr lang="en">
                <a:latin typeface="Times New Roman"/>
                <a:ea typeface="Times New Roman"/>
                <a:cs typeface="Times New Roman"/>
                <a:sym typeface="Times New Roman"/>
              </a:rPr>
              <a:t>Reduced ability to feel empathy or compassion for others</a:t>
            </a:r>
            <a:endParaRPr>
              <a:latin typeface="Times New Roman"/>
              <a:ea typeface="Times New Roman"/>
              <a:cs typeface="Times New Roman"/>
              <a:sym typeface="Times New Roman"/>
            </a:endParaRPr>
          </a:p>
          <a:p>
            <a:pPr marL="457200" lvl="0" indent="-323850" algn="l" rtl="0">
              <a:spcBef>
                <a:spcPts val="0"/>
              </a:spcBef>
              <a:spcAft>
                <a:spcPts val="0"/>
              </a:spcAft>
              <a:buClr>
                <a:schemeClr val="dk1"/>
              </a:buClr>
              <a:buSzPts val="1500"/>
              <a:buFont typeface="Times New Roman"/>
              <a:buChar char="•"/>
            </a:pPr>
            <a:r>
              <a:rPr lang="en">
                <a:latin typeface="Times New Roman"/>
                <a:ea typeface="Times New Roman"/>
                <a:cs typeface="Times New Roman"/>
                <a:sym typeface="Times New Roman"/>
              </a:rPr>
              <a:t>Difficulty coping with everyday responsibilities</a:t>
            </a:r>
            <a:endParaRPr>
              <a:latin typeface="Times New Roman"/>
              <a:ea typeface="Times New Roman"/>
              <a:cs typeface="Times New Roman"/>
              <a:sym typeface="Times New Roman"/>
            </a:endParaRPr>
          </a:p>
        </p:txBody>
      </p:sp>
      <p:sp>
        <p:nvSpPr>
          <p:cNvPr id="937" name="Google Shape;937;p36"/>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941"/>
        <p:cNvGrpSpPr/>
        <p:nvPr/>
      </p:nvGrpSpPr>
      <p:grpSpPr>
        <a:xfrm>
          <a:off x="0" y="0"/>
          <a:ext cx="0" cy="0"/>
          <a:chOff x="0" y="0"/>
          <a:chExt cx="0" cy="0"/>
        </a:xfrm>
      </p:grpSpPr>
      <p:sp>
        <p:nvSpPr>
          <p:cNvPr id="942" name="Google Shape;942;p37"/>
          <p:cNvSpPr txBox="1">
            <a:spLocks noGrp="1"/>
          </p:cNvSpPr>
          <p:nvPr>
            <p:ph type="title"/>
          </p:nvPr>
        </p:nvSpPr>
        <p:spPr>
          <a:xfrm>
            <a:off x="418650" y="348775"/>
            <a:ext cx="8520600" cy="6393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1900"/>
          </a:p>
          <a:p>
            <a:pPr marL="0" lvl="0" indent="0" algn="l" rtl="0">
              <a:spcBef>
                <a:spcPts val="0"/>
              </a:spcBef>
              <a:spcAft>
                <a:spcPts val="0"/>
              </a:spcAft>
              <a:buNone/>
            </a:pPr>
            <a:r>
              <a:rPr lang="en" sz="2500" b="1">
                <a:solidFill>
                  <a:srgbClr val="111111"/>
                </a:solidFill>
                <a:latin typeface="Times New Roman"/>
                <a:ea typeface="Times New Roman"/>
                <a:cs typeface="Times New Roman"/>
                <a:sym typeface="Times New Roman"/>
              </a:rPr>
              <a:t>Stress Relief Tips - 7 Ways on How to Lower Stress</a:t>
            </a:r>
            <a:endParaRPr sz="2500" b="1">
              <a:latin typeface="Times New Roman"/>
              <a:ea typeface="Times New Roman"/>
              <a:cs typeface="Times New Roman"/>
              <a:sym typeface="Times New Roman"/>
            </a:endParaRPr>
          </a:p>
        </p:txBody>
      </p:sp>
      <p:sp>
        <p:nvSpPr>
          <p:cNvPr id="943" name="Google Shape;943;p37"/>
          <p:cNvSpPr txBox="1">
            <a:spLocks noGrp="1"/>
          </p:cNvSpPr>
          <p:nvPr>
            <p:ph type="body" idx="1"/>
          </p:nvPr>
        </p:nvSpPr>
        <p:spPr>
          <a:xfrm>
            <a:off x="311700" y="1180550"/>
            <a:ext cx="8520600" cy="33885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600">
                <a:latin typeface="Times New Roman"/>
                <a:ea typeface="Times New Roman"/>
                <a:cs typeface="Times New Roman"/>
                <a:sym typeface="Times New Roman"/>
              </a:rPr>
              <a:t> </a:t>
            </a:r>
            <a:r>
              <a:rPr lang="en" sz="1600" b="1">
                <a:latin typeface="Times New Roman"/>
                <a:ea typeface="Times New Roman"/>
                <a:cs typeface="Times New Roman"/>
                <a:sym typeface="Times New Roman"/>
              </a:rPr>
              <a:t> Video :</a:t>
            </a:r>
            <a:endParaRPr sz="1600" b="1">
              <a:latin typeface="Times New Roman"/>
              <a:ea typeface="Times New Roman"/>
              <a:cs typeface="Times New Roman"/>
              <a:sym typeface="Times New Roman"/>
            </a:endParaRPr>
          </a:p>
          <a:p>
            <a:pPr marL="0" lvl="0" indent="0" algn="l" rtl="0">
              <a:spcBef>
                <a:spcPts val="800"/>
              </a:spcBef>
              <a:spcAft>
                <a:spcPts val="0"/>
              </a:spcAft>
              <a:buNone/>
            </a:pPr>
            <a:r>
              <a:rPr lang="en" sz="1100" u="sng">
                <a:solidFill>
                  <a:schemeClr val="hlink"/>
                </a:solidFill>
                <a:latin typeface="Arial"/>
                <a:ea typeface="Arial"/>
                <a:cs typeface="Arial"/>
                <a:sym typeface="Arial"/>
                <a:hlinkClick r:id="rId3"/>
              </a:rPr>
              <a:t>Bing Videos</a:t>
            </a:r>
            <a:endParaRPr/>
          </a:p>
          <a:p>
            <a:pPr marL="0" lvl="0" indent="0" algn="l" rtl="0">
              <a:spcBef>
                <a:spcPts val="800"/>
              </a:spcBef>
              <a:spcAft>
                <a:spcPts val="0"/>
              </a:spcAft>
              <a:buNone/>
            </a:pPr>
            <a:endParaRPr/>
          </a:p>
          <a:p>
            <a:pPr marL="0" lvl="0" indent="0" algn="l" rtl="0">
              <a:spcBef>
                <a:spcPts val="800"/>
              </a:spcBef>
              <a:spcAft>
                <a:spcPts val="0"/>
              </a:spcAft>
              <a:buNone/>
            </a:pPr>
            <a:endParaRPr/>
          </a:p>
        </p:txBody>
      </p:sp>
      <p:sp>
        <p:nvSpPr>
          <p:cNvPr id="944" name="Google Shape;944;p37"/>
          <p:cNvSpPr txBox="1"/>
          <p:nvPr/>
        </p:nvSpPr>
        <p:spPr>
          <a:xfrm>
            <a:off x="1445725" y="2217800"/>
            <a:ext cx="3267300" cy="994500"/>
          </a:xfrm>
          <a:prstGeom prst="rect">
            <a:avLst/>
          </a:prstGeom>
          <a:noFill/>
          <a:ln>
            <a:noFill/>
          </a:ln>
        </p:spPr>
        <p:txBody>
          <a:bodyPr spcFirstLastPara="1" wrap="square" lIns="91425" tIns="91425" rIns="91425" bIns="91425" anchor="ctr" anchorCtr="0">
            <a:noAutofit/>
          </a:bodyPr>
          <a:lstStyle/>
          <a:p>
            <a:pPr marL="177800" marR="177800" lvl="0" indent="0" algn="l" rtl="0">
              <a:lnSpc>
                <a:spcPct val="123529"/>
              </a:lnSpc>
              <a:spcBef>
                <a:spcPts val="900"/>
              </a:spcBef>
              <a:spcAft>
                <a:spcPts val="0"/>
              </a:spcAft>
              <a:buNone/>
            </a:pPr>
            <a:r>
              <a:rPr lang="en" sz="850" b="1">
                <a:solidFill>
                  <a:srgbClr val="FFFFFF"/>
                </a:solidFill>
                <a:latin typeface="Roboto"/>
                <a:ea typeface="Roboto"/>
                <a:cs typeface="Roboto"/>
                <a:sym typeface="Roboto"/>
              </a:rPr>
              <a:t>1:01</a:t>
            </a:r>
            <a:endParaRPr sz="850" b="1">
              <a:solidFill>
                <a:srgbClr val="FFFFFF"/>
              </a:solidFill>
              <a:latin typeface="Roboto"/>
              <a:ea typeface="Roboto"/>
              <a:cs typeface="Roboto"/>
              <a:sym typeface="Roboto"/>
            </a:endParaRPr>
          </a:p>
          <a:p>
            <a:pPr marL="190500" marR="190500" lvl="0" indent="0" algn="l" rtl="0">
              <a:lnSpc>
                <a:spcPct val="157142"/>
              </a:lnSpc>
              <a:spcBef>
                <a:spcPts val="900"/>
              </a:spcBef>
              <a:spcAft>
                <a:spcPts val="0"/>
              </a:spcAft>
              <a:buNone/>
            </a:pPr>
            <a:r>
              <a:rPr lang="en" sz="1200" b="1">
                <a:solidFill>
                  <a:srgbClr val="111111"/>
                </a:solidFill>
                <a:latin typeface="Roboto"/>
                <a:ea typeface="Roboto"/>
                <a:cs typeface="Roboto"/>
                <a:sym typeface="Roboto"/>
              </a:rPr>
              <a:t>Sleep Benefits &amp; Importance - Why You Need Sleep |</a:t>
            </a:r>
            <a:endParaRPr sz="1200" b="1">
              <a:solidFill>
                <a:srgbClr val="111111"/>
              </a:solidFill>
              <a:latin typeface="Roboto"/>
              <a:ea typeface="Roboto"/>
              <a:cs typeface="Roboto"/>
              <a:sym typeface="Roboto"/>
            </a:endParaRPr>
          </a:p>
        </p:txBody>
      </p:sp>
      <p:sp>
        <p:nvSpPr>
          <p:cNvPr id="945" name="Google Shape;945;p37"/>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49"/>
        <p:cNvGrpSpPr/>
        <p:nvPr/>
      </p:nvGrpSpPr>
      <p:grpSpPr>
        <a:xfrm>
          <a:off x="0" y="0"/>
          <a:ext cx="0" cy="0"/>
          <a:chOff x="0" y="0"/>
          <a:chExt cx="0" cy="0"/>
        </a:xfrm>
      </p:grpSpPr>
      <p:sp>
        <p:nvSpPr>
          <p:cNvPr id="950" name="Google Shape;950;p38"/>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520" b="1">
                <a:latin typeface="Times New Roman"/>
                <a:ea typeface="Times New Roman"/>
                <a:cs typeface="Times New Roman"/>
                <a:sym typeface="Times New Roman"/>
              </a:rPr>
              <a:t>Take action today, Don't wait until Tomorrow !!!</a:t>
            </a:r>
            <a:endParaRPr sz="2520" b="1">
              <a:latin typeface="Times New Roman"/>
              <a:ea typeface="Times New Roman"/>
              <a:cs typeface="Times New Roman"/>
              <a:sym typeface="Times New Roman"/>
            </a:endParaRPr>
          </a:p>
        </p:txBody>
      </p:sp>
      <p:sp>
        <p:nvSpPr>
          <p:cNvPr id="951" name="Google Shape;951;p38"/>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700">
                <a:solidFill>
                  <a:schemeClr val="dk1"/>
                </a:solidFill>
                <a:latin typeface="Times New Roman"/>
                <a:ea typeface="Times New Roman"/>
                <a:cs typeface="Times New Roman"/>
                <a:sym typeface="Times New Roman"/>
              </a:rPr>
              <a:t>Stress can affect all systems of the body, when muscles are tense for a long period of time this may trigger other reactions of the body and it promotes related disorders. </a:t>
            </a:r>
            <a:endParaRPr sz="1700">
              <a:solidFill>
                <a:schemeClr val="dk1"/>
              </a:solidFill>
              <a:latin typeface="Times New Roman"/>
              <a:ea typeface="Times New Roman"/>
              <a:cs typeface="Times New Roman"/>
              <a:sym typeface="Times New Roman"/>
            </a:endParaRPr>
          </a:p>
          <a:p>
            <a:pPr marL="457200" lvl="0" indent="-336550" algn="l" rtl="0">
              <a:spcBef>
                <a:spcPts val="800"/>
              </a:spcBef>
              <a:spcAft>
                <a:spcPts val="0"/>
              </a:spcAft>
              <a:buClr>
                <a:schemeClr val="lt1"/>
              </a:buClr>
              <a:buSzPts val="1700"/>
              <a:buFont typeface="Times New Roman"/>
              <a:buChar char="●"/>
            </a:pPr>
            <a:r>
              <a:rPr lang="en" sz="1700">
                <a:solidFill>
                  <a:schemeClr val="lt1"/>
                </a:solidFill>
                <a:latin typeface="Times New Roman"/>
                <a:ea typeface="Times New Roman"/>
                <a:cs typeface="Times New Roman"/>
                <a:sym typeface="Times New Roman"/>
              </a:rPr>
              <a:t>Headaches 					</a:t>
            </a:r>
            <a:endParaRPr sz="1700">
              <a:solidFill>
                <a:schemeClr val="lt1"/>
              </a:solidFill>
              <a:latin typeface="Times New Roman"/>
              <a:ea typeface="Times New Roman"/>
              <a:cs typeface="Times New Roman"/>
              <a:sym typeface="Times New Roman"/>
            </a:endParaRPr>
          </a:p>
          <a:p>
            <a:pPr marL="457200" lvl="0" indent="-336550" algn="l" rtl="0">
              <a:spcBef>
                <a:spcPts val="0"/>
              </a:spcBef>
              <a:spcAft>
                <a:spcPts val="0"/>
              </a:spcAft>
              <a:buClr>
                <a:schemeClr val="lt1"/>
              </a:buClr>
              <a:buSzPts val="1700"/>
              <a:buFont typeface="Times New Roman"/>
              <a:buChar char="●"/>
            </a:pPr>
            <a:r>
              <a:rPr lang="en" sz="1700">
                <a:solidFill>
                  <a:schemeClr val="lt1"/>
                </a:solidFill>
                <a:latin typeface="Times New Roman"/>
                <a:ea typeface="Times New Roman"/>
                <a:cs typeface="Times New Roman"/>
                <a:sym typeface="Times New Roman"/>
              </a:rPr>
              <a:t>Upset Stomach</a:t>
            </a:r>
            <a:endParaRPr sz="1700">
              <a:solidFill>
                <a:schemeClr val="lt1"/>
              </a:solidFill>
              <a:latin typeface="Times New Roman"/>
              <a:ea typeface="Times New Roman"/>
              <a:cs typeface="Times New Roman"/>
              <a:sym typeface="Times New Roman"/>
            </a:endParaRPr>
          </a:p>
          <a:p>
            <a:pPr marL="457200" lvl="0" indent="-336550" algn="l" rtl="0">
              <a:spcBef>
                <a:spcPts val="0"/>
              </a:spcBef>
              <a:spcAft>
                <a:spcPts val="0"/>
              </a:spcAft>
              <a:buClr>
                <a:schemeClr val="lt1"/>
              </a:buClr>
              <a:buSzPts val="1700"/>
              <a:buFont typeface="Times New Roman"/>
              <a:buChar char="●"/>
            </a:pPr>
            <a:r>
              <a:rPr lang="en" sz="1700">
                <a:solidFill>
                  <a:schemeClr val="lt1"/>
                </a:solidFill>
                <a:latin typeface="Times New Roman"/>
                <a:ea typeface="Times New Roman"/>
                <a:cs typeface="Times New Roman"/>
                <a:sym typeface="Times New Roman"/>
              </a:rPr>
              <a:t>Elevated Blood Pressure</a:t>
            </a:r>
            <a:endParaRPr sz="1700">
              <a:solidFill>
                <a:schemeClr val="lt1"/>
              </a:solidFill>
              <a:latin typeface="Times New Roman"/>
              <a:ea typeface="Times New Roman"/>
              <a:cs typeface="Times New Roman"/>
              <a:sym typeface="Times New Roman"/>
            </a:endParaRPr>
          </a:p>
          <a:p>
            <a:pPr marL="457200" lvl="0" indent="-336550" algn="l" rtl="0">
              <a:spcBef>
                <a:spcPts val="0"/>
              </a:spcBef>
              <a:spcAft>
                <a:spcPts val="0"/>
              </a:spcAft>
              <a:buClr>
                <a:schemeClr val="lt1"/>
              </a:buClr>
              <a:buSzPts val="1700"/>
              <a:buFont typeface="Times New Roman"/>
              <a:buChar char="●"/>
            </a:pPr>
            <a:r>
              <a:rPr lang="en" sz="1700">
                <a:solidFill>
                  <a:schemeClr val="lt1"/>
                </a:solidFill>
                <a:latin typeface="Times New Roman"/>
                <a:ea typeface="Times New Roman"/>
                <a:cs typeface="Times New Roman"/>
                <a:sym typeface="Times New Roman"/>
              </a:rPr>
              <a:t>Chest Pain Problem </a:t>
            </a:r>
            <a:endParaRPr sz="1700">
              <a:solidFill>
                <a:schemeClr val="lt1"/>
              </a:solidFill>
              <a:latin typeface="Times New Roman"/>
              <a:ea typeface="Times New Roman"/>
              <a:cs typeface="Times New Roman"/>
              <a:sym typeface="Times New Roman"/>
            </a:endParaRPr>
          </a:p>
          <a:p>
            <a:pPr marL="457200" lvl="0" indent="-336550" algn="l" rtl="0">
              <a:spcBef>
                <a:spcPts val="0"/>
              </a:spcBef>
              <a:spcAft>
                <a:spcPts val="0"/>
              </a:spcAft>
              <a:buClr>
                <a:schemeClr val="lt1"/>
              </a:buClr>
              <a:buSzPts val="1700"/>
              <a:buFont typeface="Times New Roman"/>
              <a:buChar char="●"/>
            </a:pPr>
            <a:r>
              <a:rPr lang="en" sz="1700">
                <a:solidFill>
                  <a:schemeClr val="lt1"/>
                </a:solidFill>
                <a:latin typeface="Times New Roman"/>
                <a:ea typeface="Times New Roman"/>
                <a:cs typeface="Times New Roman"/>
                <a:sym typeface="Times New Roman"/>
              </a:rPr>
              <a:t>Problems Sleeping     	</a:t>
            </a:r>
            <a:endParaRPr sz="1700">
              <a:solidFill>
                <a:schemeClr val="lt1"/>
              </a:solidFill>
              <a:latin typeface="Times New Roman"/>
              <a:ea typeface="Times New Roman"/>
              <a:cs typeface="Times New Roman"/>
              <a:sym typeface="Times New Roman"/>
            </a:endParaRPr>
          </a:p>
          <a:p>
            <a:pPr marL="457200" lvl="0" indent="-336550" algn="l" rtl="0">
              <a:spcBef>
                <a:spcPts val="0"/>
              </a:spcBef>
              <a:spcAft>
                <a:spcPts val="0"/>
              </a:spcAft>
              <a:buClr>
                <a:schemeClr val="lt1"/>
              </a:buClr>
              <a:buSzPts val="1700"/>
              <a:buFont typeface="Times New Roman"/>
              <a:buChar char="●"/>
            </a:pPr>
            <a:r>
              <a:rPr lang="en" sz="1700">
                <a:solidFill>
                  <a:schemeClr val="lt1"/>
                </a:solidFill>
                <a:latin typeface="Times New Roman"/>
                <a:ea typeface="Times New Roman"/>
                <a:cs typeface="Times New Roman"/>
                <a:sym typeface="Times New Roman"/>
              </a:rPr>
              <a:t>Stroke</a:t>
            </a:r>
            <a:endParaRPr sz="1700">
              <a:solidFill>
                <a:schemeClr val="lt1"/>
              </a:solidFill>
              <a:latin typeface="Times New Roman"/>
              <a:ea typeface="Times New Roman"/>
              <a:cs typeface="Times New Roman"/>
              <a:sym typeface="Times New Roman"/>
            </a:endParaRPr>
          </a:p>
        </p:txBody>
      </p:sp>
      <p:pic>
        <p:nvPicPr>
          <p:cNvPr id="952" name="Google Shape;952;p38" descr="File:Face-sick.svg - Wikimedia Commons"/>
          <p:cNvPicPr preferRelativeResize="0"/>
          <p:nvPr/>
        </p:nvPicPr>
        <p:blipFill>
          <a:blip r:embed="rId3">
            <a:alphaModFix/>
          </a:blip>
          <a:stretch>
            <a:fillRect/>
          </a:stretch>
        </p:blipFill>
        <p:spPr>
          <a:xfrm>
            <a:off x="1994325" y="4144025"/>
            <a:ext cx="670474" cy="640174"/>
          </a:xfrm>
          <a:prstGeom prst="rect">
            <a:avLst/>
          </a:prstGeom>
          <a:noFill/>
          <a:ln>
            <a:noFill/>
          </a:ln>
        </p:spPr>
      </p:pic>
      <p:pic>
        <p:nvPicPr>
          <p:cNvPr id="953" name="Google Shape;953;p38"/>
          <p:cNvPicPr preferRelativeResize="0"/>
          <p:nvPr/>
        </p:nvPicPr>
        <p:blipFill>
          <a:blip r:embed="rId4">
            <a:alphaModFix/>
          </a:blip>
          <a:stretch>
            <a:fillRect/>
          </a:stretch>
        </p:blipFill>
        <p:spPr>
          <a:xfrm>
            <a:off x="4432325" y="2125600"/>
            <a:ext cx="3311800" cy="2658600"/>
          </a:xfrm>
          <a:prstGeom prst="rect">
            <a:avLst/>
          </a:prstGeom>
          <a:noFill/>
          <a:ln>
            <a:noFill/>
          </a:ln>
        </p:spPr>
      </p:pic>
      <p:sp>
        <p:nvSpPr>
          <p:cNvPr id="954" name="Google Shape;954;p38"/>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958"/>
        <p:cNvGrpSpPr/>
        <p:nvPr/>
      </p:nvGrpSpPr>
      <p:grpSpPr>
        <a:xfrm>
          <a:off x="0" y="0"/>
          <a:ext cx="0" cy="0"/>
          <a:chOff x="0" y="0"/>
          <a:chExt cx="0" cy="0"/>
        </a:xfrm>
      </p:grpSpPr>
      <p:sp>
        <p:nvSpPr>
          <p:cNvPr id="959" name="Google Shape;959;p39"/>
          <p:cNvSpPr txBox="1">
            <a:spLocks noGrp="1"/>
          </p:cNvSpPr>
          <p:nvPr>
            <p:ph type="title"/>
          </p:nvPr>
        </p:nvSpPr>
        <p:spPr>
          <a:xfrm>
            <a:off x="311700" y="445025"/>
            <a:ext cx="8520600" cy="22647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endParaRPr sz="2666" b="1">
              <a:latin typeface="Times New Roman"/>
              <a:ea typeface="Times New Roman"/>
              <a:cs typeface="Times New Roman"/>
              <a:sym typeface="Times New Roman"/>
            </a:endParaRPr>
          </a:p>
          <a:p>
            <a:pPr marL="0" lvl="0" indent="0" algn="l" rtl="0">
              <a:spcBef>
                <a:spcPts val="0"/>
              </a:spcBef>
              <a:spcAft>
                <a:spcPts val="0"/>
              </a:spcAft>
              <a:buNone/>
            </a:pPr>
            <a:endParaRPr sz="2666" b="1">
              <a:latin typeface="Times New Roman"/>
              <a:ea typeface="Times New Roman"/>
              <a:cs typeface="Times New Roman"/>
              <a:sym typeface="Times New Roman"/>
            </a:endParaRPr>
          </a:p>
          <a:p>
            <a:pPr marL="0" lvl="0" indent="0" algn="l" rtl="0">
              <a:spcBef>
                <a:spcPts val="0"/>
              </a:spcBef>
              <a:spcAft>
                <a:spcPts val="0"/>
              </a:spcAft>
              <a:buNone/>
            </a:pPr>
            <a:endParaRPr sz="2666" b="1">
              <a:latin typeface="Times New Roman"/>
              <a:ea typeface="Times New Roman"/>
              <a:cs typeface="Times New Roman"/>
              <a:sym typeface="Times New Roman"/>
            </a:endParaRPr>
          </a:p>
          <a:p>
            <a:pPr marL="0" lvl="0" indent="0" algn="l" rtl="0">
              <a:spcBef>
                <a:spcPts val="0"/>
              </a:spcBef>
              <a:spcAft>
                <a:spcPts val="0"/>
              </a:spcAft>
              <a:buNone/>
            </a:pPr>
            <a:endParaRPr sz="2666" b="1">
              <a:latin typeface="Times New Roman"/>
              <a:ea typeface="Times New Roman"/>
              <a:cs typeface="Times New Roman"/>
              <a:sym typeface="Times New Roman"/>
            </a:endParaRPr>
          </a:p>
          <a:p>
            <a:pPr marL="0" lvl="0" indent="0" algn="l" rtl="0">
              <a:spcBef>
                <a:spcPts val="0"/>
              </a:spcBef>
              <a:spcAft>
                <a:spcPts val="0"/>
              </a:spcAft>
              <a:buNone/>
            </a:pPr>
            <a:endParaRPr sz="2666" b="1">
              <a:latin typeface="Times New Roman"/>
              <a:ea typeface="Times New Roman"/>
              <a:cs typeface="Times New Roman"/>
              <a:sym typeface="Times New Roman"/>
            </a:endParaRPr>
          </a:p>
          <a:p>
            <a:pPr marL="0" lvl="0" indent="0" algn="l" rtl="0">
              <a:spcBef>
                <a:spcPts val="0"/>
              </a:spcBef>
              <a:spcAft>
                <a:spcPts val="0"/>
              </a:spcAft>
              <a:buNone/>
            </a:pPr>
            <a:endParaRPr sz="2777" b="1">
              <a:latin typeface="Times New Roman"/>
              <a:ea typeface="Times New Roman"/>
              <a:cs typeface="Times New Roman"/>
              <a:sym typeface="Times New Roman"/>
            </a:endParaRPr>
          </a:p>
          <a:p>
            <a:pPr marL="0" lvl="0" indent="0" algn="l" rtl="0">
              <a:spcBef>
                <a:spcPts val="0"/>
              </a:spcBef>
              <a:spcAft>
                <a:spcPts val="0"/>
              </a:spcAft>
              <a:buNone/>
            </a:pPr>
            <a:r>
              <a:rPr lang="en" sz="2777" b="1">
                <a:latin typeface="Times New Roman"/>
                <a:ea typeface="Times New Roman"/>
                <a:cs typeface="Times New Roman"/>
                <a:sym typeface="Times New Roman"/>
              </a:rPr>
              <a:t>Transition from work to home activities:</a:t>
            </a:r>
            <a:endParaRPr sz="1888" b="1">
              <a:latin typeface="Times New Roman"/>
              <a:ea typeface="Times New Roman"/>
              <a:cs typeface="Times New Roman"/>
              <a:sym typeface="Times New Roman"/>
            </a:endParaRPr>
          </a:p>
          <a:p>
            <a:pPr marL="0" lvl="0" indent="0" algn="l" rtl="0">
              <a:spcBef>
                <a:spcPts val="0"/>
              </a:spcBef>
              <a:spcAft>
                <a:spcPts val="0"/>
              </a:spcAft>
              <a:buNone/>
            </a:pPr>
            <a:endParaRPr sz="1777">
              <a:latin typeface="Times New Roman"/>
              <a:ea typeface="Times New Roman"/>
              <a:cs typeface="Times New Roman"/>
              <a:sym typeface="Times New Roman"/>
            </a:endParaRPr>
          </a:p>
          <a:p>
            <a:pPr marL="457200" lvl="0" indent="0" algn="l" rtl="0">
              <a:spcBef>
                <a:spcPts val="0"/>
              </a:spcBef>
              <a:spcAft>
                <a:spcPts val="0"/>
              </a:spcAft>
              <a:buNone/>
            </a:pPr>
            <a:r>
              <a:rPr lang="en" sz="1777">
                <a:latin typeface="Times New Roman"/>
                <a:ea typeface="Times New Roman"/>
                <a:cs typeface="Times New Roman"/>
                <a:sym typeface="Times New Roman"/>
              </a:rPr>
              <a:t> </a:t>
            </a:r>
            <a:endParaRPr sz="1777">
              <a:latin typeface="Times New Roman"/>
              <a:ea typeface="Times New Roman"/>
              <a:cs typeface="Times New Roman"/>
              <a:sym typeface="Times New Roman"/>
            </a:endParaRPr>
          </a:p>
          <a:p>
            <a:pPr marL="457200" lvl="0" indent="-330200" algn="l" rtl="0">
              <a:spcBef>
                <a:spcPts val="0"/>
              </a:spcBef>
              <a:spcAft>
                <a:spcPts val="0"/>
              </a:spcAft>
              <a:buSzPct val="100000"/>
              <a:buFont typeface="Times New Roman"/>
              <a:buChar char="●"/>
            </a:pPr>
            <a:r>
              <a:rPr lang="en" sz="1777">
                <a:latin typeface="Times New Roman"/>
                <a:ea typeface="Times New Roman"/>
                <a:cs typeface="Times New Roman"/>
                <a:sym typeface="Times New Roman"/>
              </a:rPr>
              <a:t>Close work related application, power down tools.</a:t>
            </a:r>
            <a:endParaRPr sz="1777">
              <a:latin typeface="Times New Roman"/>
              <a:ea typeface="Times New Roman"/>
              <a:cs typeface="Times New Roman"/>
              <a:sym typeface="Times New Roman"/>
            </a:endParaRPr>
          </a:p>
          <a:p>
            <a:pPr marL="457200" lvl="0" indent="0" algn="l" rtl="0">
              <a:spcBef>
                <a:spcPts val="0"/>
              </a:spcBef>
              <a:spcAft>
                <a:spcPts val="0"/>
              </a:spcAft>
              <a:buNone/>
            </a:pPr>
            <a:endParaRPr sz="1777">
              <a:latin typeface="Times New Roman"/>
              <a:ea typeface="Times New Roman"/>
              <a:cs typeface="Times New Roman"/>
              <a:sym typeface="Times New Roman"/>
            </a:endParaRPr>
          </a:p>
          <a:p>
            <a:pPr marL="457200" lvl="0" indent="-330200" algn="l" rtl="0">
              <a:spcBef>
                <a:spcPts val="0"/>
              </a:spcBef>
              <a:spcAft>
                <a:spcPts val="0"/>
              </a:spcAft>
              <a:buClr>
                <a:schemeClr val="dk1"/>
              </a:buClr>
              <a:buSzPct val="100000"/>
              <a:buFont typeface="Times New Roman"/>
              <a:buChar char="●"/>
            </a:pPr>
            <a:r>
              <a:rPr lang="en" sz="1777">
                <a:latin typeface="Times New Roman"/>
                <a:ea typeface="Times New Roman"/>
                <a:cs typeface="Times New Roman"/>
                <a:sym typeface="Times New Roman"/>
              </a:rPr>
              <a:t>Relaxing reset: a warm shower, brief break. </a:t>
            </a:r>
            <a:endParaRPr sz="1777">
              <a:latin typeface="Times New Roman"/>
              <a:ea typeface="Times New Roman"/>
              <a:cs typeface="Times New Roman"/>
              <a:sym typeface="Times New Roman"/>
            </a:endParaRPr>
          </a:p>
          <a:p>
            <a:pPr marL="457200" lvl="0" indent="0" algn="l" rtl="0">
              <a:spcBef>
                <a:spcPts val="0"/>
              </a:spcBef>
              <a:spcAft>
                <a:spcPts val="0"/>
              </a:spcAft>
              <a:buNone/>
            </a:pPr>
            <a:endParaRPr sz="1777">
              <a:latin typeface="Times New Roman"/>
              <a:ea typeface="Times New Roman"/>
              <a:cs typeface="Times New Roman"/>
              <a:sym typeface="Times New Roman"/>
            </a:endParaRPr>
          </a:p>
          <a:p>
            <a:pPr marL="457200" lvl="0" indent="-330200" algn="l" rtl="0">
              <a:spcBef>
                <a:spcPts val="0"/>
              </a:spcBef>
              <a:spcAft>
                <a:spcPts val="0"/>
              </a:spcAft>
              <a:buClr>
                <a:schemeClr val="dk1"/>
              </a:buClr>
              <a:buSzPct val="100000"/>
              <a:buFont typeface="Times New Roman"/>
              <a:buChar char="●"/>
            </a:pPr>
            <a:r>
              <a:rPr lang="en" sz="1777">
                <a:latin typeface="Times New Roman"/>
                <a:ea typeface="Times New Roman"/>
                <a:cs typeface="Times New Roman"/>
                <a:sym typeface="Times New Roman"/>
              </a:rPr>
              <a:t>Write down your achievements to acknowledge your efforts and shift focus toward personal time.</a:t>
            </a:r>
            <a:endParaRPr sz="1777">
              <a:latin typeface="Times New Roman"/>
              <a:ea typeface="Times New Roman"/>
              <a:cs typeface="Times New Roman"/>
              <a:sym typeface="Times New Roman"/>
            </a:endParaRPr>
          </a:p>
          <a:p>
            <a:pPr marL="457200" lvl="0" indent="0" algn="l" rtl="0">
              <a:spcBef>
                <a:spcPts val="0"/>
              </a:spcBef>
              <a:spcAft>
                <a:spcPts val="0"/>
              </a:spcAft>
              <a:buNone/>
            </a:pPr>
            <a:endParaRPr sz="1777">
              <a:latin typeface="Times New Roman"/>
              <a:ea typeface="Times New Roman"/>
              <a:cs typeface="Times New Roman"/>
              <a:sym typeface="Times New Roman"/>
            </a:endParaRPr>
          </a:p>
          <a:p>
            <a:pPr marL="457200" lvl="0" indent="-330200" algn="l" rtl="0">
              <a:spcBef>
                <a:spcPts val="0"/>
              </a:spcBef>
              <a:spcAft>
                <a:spcPts val="0"/>
              </a:spcAft>
              <a:buClr>
                <a:schemeClr val="dk1"/>
              </a:buClr>
              <a:buSzPct val="100000"/>
              <a:buFont typeface="Times New Roman"/>
              <a:buChar char="●"/>
            </a:pPr>
            <a:r>
              <a:rPr lang="en" sz="1777">
                <a:latin typeface="Times New Roman"/>
                <a:ea typeface="Times New Roman"/>
                <a:cs typeface="Times New Roman"/>
                <a:sym typeface="Times New Roman"/>
              </a:rPr>
              <a:t>Change clothes after work, wear your favorite clothes or get comfortable.</a:t>
            </a:r>
            <a:endParaRPr sz="1777">
              <a:latin typeface="Times New Roman"/>
              <a:ea typeface="Times New Roman"/>
              <a:cs typeface="Times New Roman"/>
              <a:sym typeface="Times New Roman"/>
            </a:endParaRPr>
          </a:p>
          <a:p>
            <a:pPr marL="457200" lvl="0" indent="0" algn="l" rtl="0">
              <a:spcBef>
                <a:spcPts val="0"/>
              </a:spcBef>
              <a:spcAft>
                <a:spcPts val="0"/>
              </a:spcAft>
              <a:buNone/>
            </a:pPr>
            <a:endParaRPr sz="1777">
              <a:latin typeface="Times New Roman"/>
              <a:ea typeface="Times New Roman"/>
              <a:cs typeface="Times New Roman"/>
              <a:sym typeface="Times New Roman"/>
            </a:endParaRPr>
          </a:p>
          <a:p>
            <a:pPr marL="457200" lvl="0" indent="-330200" algn="l" rtl="0">
              <a:spcBef>
                <a:spcPts val="0"/>
              </a:spcBef>
              <a:spcAft>
                <a:spcPts val="0"/>
              </a:spcAft>
              <a:buClr>
                <a:schemeClr val="dk1"/>
              </a:buClr>
              <a:buSzPct val="100000"/>
              <a:buFont typeface="Times New Roman"/>
              <a:buChar char="●"/>
            </a:pPr>
            <a:r>
              <a:rPr lang="en" sz="1777">
                <a:latin typeface="Times New Roman"/>
                <a:ea typeface="Times New Roman"/>
                <a:cs typeface="Times New Roman"/>
                <a:sym typeface="Times New Roman"/>
              </a:rPr>
              <a:t>Take a short walk to create a clear boundary between work and personal life.</a:t>
            </a:r>
            <a:endParaRPr sz="1777">
              <a:latin typeface="Times New Roman"/>
              <a:ea typeface="Times New Roman"/>
              <a:cs typeface="Times New Roman"/>
              <a:sym typeface="Times New Roman"/>
            </a:endParaRPr>
          </a:p>
          <a:p>
            <a:pPr marL="457200" lvl="0" indent="0" algn="l" rtl="0">
              <a:spcBef>
                <a:spcPts val="0"/>
              </a:spcBef>
              <a:spcAft>
                <a:spcPts val="0"/>
              </a:spcAft>
              <a:buNone/>
            </a:pPr>
            <a:endParaRPr sz="1777">
              <a:latin typeface="Times New Roman"/>
              <a:ea typeface="Times New Roman"/>
              <a:cs typeface="Times New Roman"/>
              <a:sym typeface="Times New Roman"/>
            </a:endParaRPr>
          </a:p>
          <a:p>
            <a:pPr marL="457200" lvl="0" indent="-330200" algn="l" rtl="0">
              <a:spcBef>
                <a:spcPts val="0"/>
              </a:spcBef>
              <a:spcAft>
                <a:spcPts val="0"/>
              </a:spcAft>
              <a:buClr>
                <a:schemeClr val="dk1"/>
              </a:buClr>
              <a:buSzPct val="100000"/>
              <a:buFont typeface="Times New Roman"/>
              <a:buChar char="●"/>
            </a:pPr>
            <a:r>
              <a:rPr lang="en" sz="1777">
                <a:latin typeface="Times New Roman"/>
                <a:ea typeface="Times New Roman"/>
                <a:cs typeface="Times New Roman"/>
                <a:sym typeface="Times New Roman"/>
              </a:rPr>
              <a:t>Set limits on checking messages or task after work hours to give yourself dedicated down time.</a:t>
            </a:r>
            <a:endParaRPr sz="1777">
              <a:latin typeface="Times New Roman"/>
              <a:ea typeface="Times New Roman"/>
              <a:cs typeface="Times New Roman"/>
              <a:sym typeface="Times New Roman"/>
            </a:endParaRPr>
          </a:p>
          <a:p>
            <a:pPr marL="457200" lvl="0" indent="0" algn="l" rtl="0">
              <a:spcBef>
                <a:spcPts val="0"/>
              </a:spcBef>
              <a:spcAft>
                <a:spcPts val="0"/>
              </a:spcAft>
              <a:buNone/>
            </a:pPr>
            <a:endParaRPr sz="1777">
              <a:latin typeface="Times New Roman"/>
              <a:ea typeface="Times New Roman"/>
              <a:cs typeface="Times New Roman"/>
              <a:sym typeface="Times New Roman"/>
            </a:endParaRPr>
          </a:p>
          <a:p>
            <a:pPr marL="457200" lvl="0" indent="-330200" algn="l" rtl="0">
              <a:spcBef>
                <a:spcPts val="0"/>
              </a:spcBef>
              <a:spcAft>
                <a:spcPts val="0"/>
              </a:spcAft>
              <a:buClr>
                <a:schemeClr val="dk1"/>
              </a:buClr>
              <a:buSzPct val="100000"/>
              <a:buFont typeface="Times New Roman"/>
              <a:buChar char="●"/>
            </a:pPr>
            <a:r>
              <a:rPr lang="en" sz="1777">
                <a:latin typeface="Times New Roman"/>
                <a:ea typeface="Times New Roman"/>
                <a:cs typeface="Times New Roman"/>
                <a:sym typeface="Times New Roman"/>
              </a:rPr>
              <a:t>Do one personal activity:  read, write a note to someone special or stretching before engaging with family. </a:t>
            </a:r>
            <a:endParaRPr sz="1777">
              <a:latin typeface="Times New Roman"/>
              <a:ea typeface="Times New Roman"/>
              <a:cs typeface="Times New Roman"/>
              <a:sym typeface="Times New Roman"/>
            </a:endParaRPr>
          </a:p>
          <a:p>
            <a:pPr marL="457200" lvl="0" indent="0" algn="l" rtl="0">
              <a:spcBef>
                <a:spcPts val="0"/>
              </a:spcBef>
              <a:spcAft>
                <a:spcPts val="0"/>
              </a:spcAft>
              <a:buNone/>
            </a:pPr>
            <a:endParaRPr sz="2333">
              <a:latin typeface="Times New Roman"/>
              <a:ea typeface="Times New Roman"/>
              <a:cs typeface="Times New Roman"/>
              <a:sym typeface="Times New Roman"/>
            </a:endParaRPr>
          </a:p>
        </p:txBody>
      </p:sp>
      <p:sp>
        <p:nvSpPr>
          <p:cNvPr id="960" name="Google Shape;960;p39"/>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4"/>
        <p:cNvGrpSpPr/>
        <p:nvPr/>
      </p:nvGrpSpPr>
      <p:grpSpPr>
        <a:xfrm>
          <a:off x="0" y="0"/>
          <a:ext cx="0" cy="0"/>
          <a:chOff x="0" y="0"/>
          <a:chExt cx="0" cy="0"/>
        </a:xfrm>
      </p:grpSpPr>
      <p:sp>
        <p:nvSpPr>
          <p:cNvPr id="965" name="Google Shape;965;p40"/>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latin typeface="Times New Roman"/>
                <a:ea typeface="Times New Roman"/>
                <a:cs typeface="Times New Roman"/>
                <a:sym typeface="Times New Roman"/>
              </a:rPr>
              <a:t>Setting boundaries with compassion</a:t>
            </a:r>
            <a:endParaRPr>
              <a:latin typeface="Times New Roman"/>
              <a:ea typeface="Times New Roman"/>
              <a:cs typeface="Times New Roman"/>
              <a:sym typeface="Times New Roman"/>
            </a:endParaRPr>
          </a:p>
        </p:txBody>
      </p:sp>
      <p:sp>
        <p:nvSpPr>
          <p:cNvPr id="966" name="Google Shape;966;p40"/>
          <p:cNvSpPr txBox="1">
            <a:spLocks noGrp="1"/>
          </p:cNvSpPr>
          <p:nvPr>
            <p:ph type="body" idx="1"/>
          </p:nvPr>
        </p:nvSpPr>
        <p:spPr>
          <a:xfrm>
            <a:off x="360650" y="1242350"/>
            <a:ext cx="3305700" cy="2400900"/>
          </a:xfrm>
          <a:prstGeom prst="rect">
            <a:avLst/>
          </a:prstGeom>
          <a:solidFill>
            <a:schemeClr val="lt2"/>
          </a:solidFill>
        </p:spPr>
        <p:txBody>
          <a:bodyPr spcFirstLastPara="1" wrap="square" lIns="68575" tIns="34275" rIns="68575" bIns="34275" anchor="t" anchorCtr="0">
            <a:normAutofit fontScale="25000" lnSpcReduction="20000"/>
          </a:bodyPr>
          <a:lstStyle/>
          <a:p>
            <a:pPr marL="0" lvl="0" indent="0" algn="l" rtl="0">
              <a:spcBef>
                <a:spcPts val="800"/>
              </a:spcBef>
              <a:spcAft>
                <a:spcPts val="0"/>
              </a:spcAft>
              <a:buNone/>
            </a:pPr>
            <a:r>
              <a:rPr lang="en" sz="5600">
                <a:latin typeface="Times New Roman"/>
                <a:ea typeface="Times New Roman"/>
                <a:cs typeface="Times New Roman"/>
                <a:sym typeface="Times New Roman"/>
              </a:rPr>
              <a:t>Policy review </a:t>
            </a:r>
            <a:endParaRPr sz="5600">
              <a:latin typeface="Times New Roman"/>
              <a:ea typeface="Times New Roman"/>
              <a:cs typeface="Times New Roman"/>
              <a:sym typeface="Times New Roman"/>
            </a:endParaRPr>
          </a:p>
          <a:p>
            <a:pPr marL="0" lvl="0" indent="0" algn="l" rtl="0">
              <a:spcBef>
                <a:spcPts val="800"/>
              </a:spcBef>
              <a:spcAft>
                <a:spcPts val="0"/>
              </a:spcAft>
              <a:buNone/>
            </a:pPr>
            <a:r>
              <a:rPr lang="en" sz="5600">
                <a:latin typeface="Times New Roman"/>
                <a:ea typeface="Times New Roman"/>
                <a:cs typeface="Times New Roman"/>
                <a:sym typeface="Times New Roman"/>
              </a:rPr>
              <a:t>Resetting expectations</a:t>
            </a:r>
            <a:endParaRPr sz="5600">
              <a:latin typeface="Times New Roman"/>
              <a:ea typeface="Times New Roman"/>
              <a:cs typeface="Times New Roman"/>
              <a:sym typeface="Times New Roman"/>
            </a:endParaRPr>
          </a:p>
          <a:p>
            <a:pPr marL="0" lvl="0" indent="0" algn="l" rtl="0">
              <a:spcBef>
                <a:spcPts val="800"/>
              </a:spcBef>
              <a:spcAft>
                <a:spcPts val="0"/>
              </a:spcAft>
              <a:buNone/>
            </a:pPr>
            <a:r>
              <a:rPr lang="en" sz="5600">
                <a:latin typeface="Times New Roman"/>
                <a:ea typeface="Times New Roman"/>
                <a:cs typeface="Times New Roman"/>
                <a:sym typeface="Times New Roman"/>
              </a:rPr>
              <a:t>Work hours vs off time</a:t>
            </a:r>
            <a:endParaRPr sz="5600">
              <a:latin typeface="Times New Roman"/>
              <a:ea typeface="Times New Roman"/>
              <a:cs typeface="Times New Roman"/>
              <a:sym typeface="Times New Roman"/>
            </a:endParaRPr>
          </a:p>
          <a:p>
            <a:pPr marL="0" lvl="0" indent="0" algn="l" rtl="0">
              <a:spcBef>
                <a:spcPts val="800"/>
              </a:spcBef>
              <a:spcAft>
                <a:spcPts val="0"/>
              </a:spcAft>
              <a:buNone/>
            </a:pPr>
            <a:r>
              <a:rPr lang="en" sz="5600">
                <a:latin typeface="Times New Roman"/>
                <a:ea typeface="Times New Roman"/>
                <a:cs typeface="Times New Roman"/>
                <a:sym typeface="Times New Roman"/>
              </a:rPr>
              <a:t>Schedule breaks intentionally</a:t>
            </a:r>
            <a:endParaRPr sz="5600">
              <a:latin typeface="Times New Roman"/>
              <a:ea typeface="Times New Roman"/>
              <a:cs typeface="Times New Roman"/>
              <a:sym typeface="Times New Roman"/>
            </a:endParaRPr>
          </a:p>
          <a:p>
            <a:pPr marL="0" lvl="0" indent="0" algn="l" rtl="0">
              <a:spcBef>
                <a:spcPts val="800"/>
              </a:spcBef>
              <a:spcAft>
                <a:spcPts val="0"/>
              </a:spcAft>
              <a:buNone/>
            </a:pPr>
            <a:r>
              <a:rPr lang="en" sz="5600">
                <a:latin typeface="Times New Roman"/>
                <a:ea typeface="Times New Roman"/>
                <a:cs typeface="Times New Roman"/>
                <a:sym typeface="Times New Roman"/>
              </a:rPr>
              <a:t>Clarify your role</a:t>
            </a:r>
            <a:endParaRPr sz="5600">
              <a:latin typeface="Times New Roman"/>
              <a:ea typeface="Times New Roman"/>
              <a:cs typeface="Times New Roman"/>
              <a:sym typeface="Times New Roman"/>
            </a:endParaRPr>
          </a:p>
          <a:p>
            <a:pPr marL="0" lvl="0" indent="0" algn="l" rtl="0">
              <a:spcBef>
                <a:spcPts val="800"/>
              </a:spcBef>
              <a:spcAft>
                <a:spcPts val="0"/>
              </a:spcAft>
              <a:buNone/>
            </a:pPr>
            <a:r>
              <a:rPr lang="en" sz="5600">
                <a:latin typeface="Times New Roman"/>
                <a:ea typeface="Times New Roman"/>
                <a:cs typeface="Times New Roman"/>
                <a:sym typeface="Times New Roman"/>
              </a:rPr>
              <a:t>Identify triggers and plan accordingly</a:t>
            </a:r>
            <a:endParaRPr sz="5600">
              <a:latin typeface="Times New Roman"/>
              <a:ea typeface="Times New Roman"/>
              <a:cs typeface="Times New Roman"/>
              <a:sym typeface="Times New Roman"/>
            </a:endParaRPr>
          </a:p>
          <a:p>
            <a:pPr marL="0" lvl="0" indent="0" algn="l" rtl="0">
              <a:spcBef>
                <a:spcPts val="800"/>
              </a:spcBef>
              <a:spcAft>
                <a:spcPts val="0"/>
              </a:spcAft>
              <a:buNone/>
            </a:pPr>
            <a:endParaRPr>
              <a:latin typeface="Times New Roman"/>
              <a:ea typeface="Times New Roman"/>
              <a:cs typeface="Times New Roman"/>
              <a:sym typeface="Times New Roman"/>
            </a:endParaRPr>
          </a:p>
          <a:p>
            <a:pPr marL="0" lvl="0" indent="0" algn="l" rtl="0">
              <a:spcBef>
                <a:spcPts val="800"/>
              </a:spcBef>
              <a:spcAft>
                <a:spcPts val="0"/>
              </a:spcAft>
              <a:buNone/>
            </a:pPr>
            <a:endParaRPr>
              <a:latin typeface="Times New Roman"/>
              <a:ea typeface="Times New Roman"/>
              <a:cs typeface="Times New Roman"/>
              <a:sym typeface="Times New Roman"/>
            </a:endParaRPr>
          </a:p>
          <a:p>
            <a:pPr marL="0" lvl="0" indent="0" algn="l" rtl="0">
              <a:spcBef>
                <a:spcPts val="800"/>
              </a:spcBef>
              <a:spcAft>
                <a:spcPts val="0"/>
              </a:spcAft>
              <a:buNone/>
            </a:pPr>
            <a:endParaRPr>
              <a:latin typeface="Times New Roman"/>
              <a:ea typeface="Times New Roman"/>
              <a:cs typeface="Times New Roman"/>
              <a:sym typeface="Times New Roman"/>
            </a:endParaRPr>
          </a:p>
        </p:txBody>
      </p:sp>
      <p:sp>
        <p:nvSpPr>
          <p:cNvPr id="967" name="Google Shape;967;p40"/>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41"/>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b="1">
                <a:latin typeface="Times New Roman"/>
                <a:ea typeface="Times New Roman"/>
                <a:cs typeface="Times New Roman"/>
                <a:sym typeface="Times New Roman"/>
              </a:rPr>
              <a:t>Policy Review</a:t>
            </a:r>
            <a:endParaRPr sz="2500" b="1">
              <a:latin typeface="Times New Roman"/>
              <a:ea typeface="Times New Roman"/>
              <a:cs typeface="Times New Roman"/>
              <a:sym typeface="Times New Roman"/>
            </a:endParaRPr>
          </a:p>
        </p:txBody>
      </p:sp>
      <p:sp>
        <p:nvSpPr>
          <p:cNvPr id="973" name="Google Shape;973;p41"/>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fontScale="92500" lnSpcReduction="10000"/>
          </a:bodyPr>
          <a:lstStyle/>
          <a:p>
            <a:pPr marL="0" lvl="0" indent="0" algn="l" rtl="0">
              <a:spcBef>
                <a:spcPts val="800"/>
              </a:spcBef>
              <a:spcAft>
                <a:spcPts val="0"/>
              </a:spcAft>
              <a:buNone/>
            </a:pPr>
            <a:r>
              <a:rPr lang="en" sz="1600" b="1">
                <a:latin typeface="Times New Roman"/>
                <a:ea typeface="Times New Roman"/>
                <a:cs typeface="Times New Roman"/>
                <a:sym typeface="Times New Roman"/>
              </a:rPr>
              <a:t>Parents Handbook </a:t>
            </a:r>
            <a:endParaRPr sz="1600" b="1">
              <a:latin typeface="Times New Roman"/>
              <a:ea typeface="Times New Roman"/>
              <a:cs typeface="Times New Roman"/>
              <a:sym typeface="Times New Roman"/>
            </a:endParaRPr>
          </a:p>
          <a:p>
            <a:pPr marL="0" lvl="0" indent="0" algn="l" rtl="0">
              <a:spcBef>
                <a:spcPts val="800"/>
              </a:spcBef>
              <a:spcAft>
                <a:spcPts val="0"/>
              </a:spcAft>
              <a:buNone/>
            </a:pPr>
            <a:r>
              <a:rPr lang="en">
                <a:latin typeface="Times New Roman"/>
                <a:ea typeface="Times New Roman"/>
                <a:cs typeface="Times New Roman"/>
                <a:sym typeface="Times New Roman"/>
              </a:rPr>
              <a:t>A comprehensive handbook clarifies expectations.</a:t>
            </a:r>
            <a:endParaRPr>
              <a:latin typeface="Times New Roman"/>
              <a:ea typeface="Times New Roman"/>
              <a:cs typeface="Times New Roman"/>
              <a:sym typeface="Times New Roman"/>
            </a:endParaRPr>
          </a:p>
          <a:p>
            <a:pPr marL="457200" lvl="0" indent="-323850" algn="l" rtl="0">
              <a:spcBef>
                <a:spcPts val="800"/>
              </a:spcBef>
              <a:spcAft>
                <a:spcPts val="0"/>
              </a:spcAft>
              <a:buClr>
                <a:schemeClr val="dk1"/>
              </a:buClr>
              <a:buSzPts val="1500"/>
              <a:buFont typeface="Times New Roman"/>
              <a:buChar char="●"/>
            </a:pPr>
            <a:r>
              <a:rPr lang="en">
                <a:latin typeface="Times New Roman"/>
                <a:ea typeface="Times New Roman"/>
                <a:cs typeface="Times New Roman"/>
                <a:sym typeface="Times New Roman"/>
              </a:rPr>
              <a:t>Drop-off / Pick up times</a:t>
            </a:r>
            <a:endParaRPr>
              <a:latin typeface="Times New Roman"/>
              <a:ea typeface="Times New Roman"/>
              <a:cs typeface="Times New Roman"/>
              <a:sym typeface="Times New Roman"/>
            </a:endParaRPr>
          </a:p>
          <a:p>
            <a:pPr marL="457200" lvl="0" indent="-323850" algn="l" rtl="0">
              <a:spcBef>
                <a:spcPts val="0"/>
              </a:spcBef>
              <a:spcAft>
                <a:spcPts val="0"/>
              </a:spcAft>
              <a:buClr>
                <a:schemeClr val="dk1"/>
              </a:buClr>
              <a:buSzPts val="1500"/>
              <a:buFont typeface="Times New Roman"/>
              <a:buChar char="●"/>
            </a:pPr>
            <a:r>
              <a:rPr lang="en">
                <a:latin typeface="Times New Roman"/>
                <a:ea typeface="Times New Roman"/>
                <a:cs typeface="Times New Roman"/>
                <a:sym typeface="Times New Roman"/>
              </a:rPr>
              <a:t>Health &amp; safety procedures</a:t>
            </a:r>
            <a:endParaRPr>
              <a:latin typeface="Times New Roman"/>
              <a:ea typeface="Times New Roman"/>
              <a:cs typeface="Times New Roman"/>
              <a:sym typeface="Times New Roman"/>
            </a:endParaRPr>
          </a:p>
          <a:p>
            <a:pPr marL="457200" lvl="0" indent="-323850" algn="l" rtl="0">
              <a:spcBef>
                <a:spcPts val="0"/>
              </a:spcBef>
              <a:spcAft>
                <a:spcPts val="0"/>
              </a:spcAft>
              <a:buClr>
                <a:schemeClr val="dk1"/>
              </a:buClr>
              <a:buSzPts val="1500"/>
              <a:buFont typeface="Times New Roman"/>
              <a:buChar char="●"/>
            </a:pPr>
            <a:r>
              <a:rPr lang="en">
                <a:latin typeface="Times New Roman"/>
                <a:ea typeface="Times New Roman"/>
                <a:cs typeface="Times New Roman"/>
                <a:sym typeface="Times New Roman"/>
              </a:rPr>
              <a:t>Discipline and behavior guidelines</a:t>
            </a:r>
            <a:endParaRPr>
              <a:latin typeface="Times New Roman"/>
              <a:ea typeface="Times New Roman"/>
              <a:cs typeface="Times New Roman"/>
              <a:sym typeface="Times New Roman"/>
            </a:endParaRPr>
          </a:p>
          <a:p>
            <a:pPr marL="457200" lvl="0" indent="-323850" algn="l" rtl="0">
              <a:spcBef>
                <a:spcPts val="0"/>
              </a:spcBef>
              <a:spcAft>
                <a:spcPts val="0"/>
              </a:spcAft>
              <a:buClr>
                <a:schemeClr val="dk1"/>
              </a:buClr>
              <a:buSzPts val="1500"/>
              <a:buFont typeface="Times New Roman"/>
              <a:buChar char="●"/>
            </a:pPr>
            <a:r>
              <a:rPr lang="en">
                <a:latin typeface="Times New Roman"/>
                <a:ea typeface="Times New Roman"/>
                <a:cs typeface="Times New Roman"/>
                <a:sym typeface="Times New Roman"/>
              </a:rPr>
              <a:t>Communication methods and updates</a:t>
            </a:r>
            <a:endParaRPr>
              <a:latin typeface="Times New Roman"/>
              <a:ea typeface="Times New Roman"/>
              <a:cs typeface="Times New Roman"/>
              <a:sym typeface="Times New Roman"/>
            </a:endParaRPr>
          </a:p>
          <a:p>
            <a:pPr marL="0" lvl="0" indent="0" algn="l" rtl="0">
              <a:spcBef>
                <a:spcPts val="800"/>
              </a:spcBef>
              <a:spcAft>
                <a:spcPts val="0"/>
              </a:spcAft>
              <a:buNone/>
            </a:pPr>
            <a:r>
              <a:rPr lang="en">
                <a:latin typeface="Times New Roman"/>
                <a:ea typeface="Times New Roman"/>
                <a:cs typeface="Times New Roman"/>
                <a:sym typeface="Times New Roman"/>
              </a:rPr>
              <a:t>*  Understanding your role limits and ensure families know what to expect. </a:t>
            </a:r>
            <a:endParaRPr>
              <a:latin typeface="Times New Roman"/>
              <a:ea typeface="Times New Roman"/>
              <a:cs typeface="Times New Roman"/>
              <a:sym typeface="Times New Roman"/>
            </a:endParaRPr>
          </a:p>
          <a:p>
            <a:pPr marL="0" lvl="0" indent="0" algn="l" rtl="0">
              <a:spcBef>
                <a:spcPts val="800"/>
              </a:spcBef>
              <a:spcAft>
                <a:spcPts val="0"/>
              </a:spcAft>
              <a:buNone/>
            </a:pPr>
            <a:r>
              <a:rPr lang="en">
                <a:latin typeface="Times New Roman"/>
                <a:ea typeface="Times New Roman"/>
                <a:cs typeface="Times New Roman"/>
                <a:sym typeface="Times New Roman"/>
              </a:rPr>
              <a:t>*  Define where friendly behavior ends and being a friend begins.</a:t>
            </a:r>
            <a:endParaRPr>
              <a:latin typeface="Times New Roman"/>
              <a:ea typeface="Times New Roman"/>
              <a:cs typeface="Times New Roman"/>
              <a:sym typeface="Times New Roman"/>
            </a:endParaRPr>
          </a:p>
          <a:p>
            <a:pPr marL="0" lvl="0" indent="0" algn="l" rtl="0">
              <a:spcBef>
                <a:spcPts val="800"/>
              </a:spcBef>
              <a:spcAft>
                <a:spcPts val="0"/>
              </a:spcAft>
              <a:buNone/>
            </a:pPr>
            <a:r>
              <a:rPr lang="en">
                <a:latin typeface="Times New Roman"/>
                <a:ea typeface="Times New Roman"/>
                <a:cs typeface="Times New Roman"/>
                <a:sym typeface="Times New Roman"/>
              </a:rPr>
              <a:t>* Handbooks should be updated annually and/or if any changes occur make it available to all parents.</a:t>
            </a:r>
            <a:endParaRPr>
              <a:latin typeface="Times New Roman"/>
              <a:ea typeface="Times New Roman"/>
              <a:cs typeface="Times New Roman"/>
              <a:sym typeface="Times New Roman"/>
            </a:endParaRPr>
          </a:p>
        </p:txBody>
      </p:sp>
      <p:sp>
        <p:nvSpPr>
          <p:cNvPr id="974" name="Google Shape;974;p41"/>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975" name="Google Shape;975;p41"/>
          <p:cNvPicPr preferRelativeResize="0"/>
          <p:nvPr/>
        </p:nvPicPr>
        <p:blipFill>
          <a:blip r:embed="rId3">
            <a:alphaModFix/>
          </a:blip>
          <a:stretch>
            <a:fillRect/>
          </a:stretch>
        </p:blipFill>
        <p:spPr>
          <a:xfrm>
            <a:off x="4643850" y="188025"/>
            <a:ext cx="3467400" cy="2306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42"/>
          <p:cNvSpPr txBox="1">
            <a:spLocks noGrp="1"/>
          </p:cNvSpPr>
          <p:nvPr>
            <p:ph type="title"/>
          </p:nvPr>
        </p:nvSpPr>
        <p:spPr>
          <a:xfrm>
            <a:off x="76450" y="4664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b="1">
                <a:latin typeface="Times New Roman"/>
                <a:ea typeface="Times New Roman"/>
                <a:cs typeface="Times New Roman"/>
                <a:sym typeface="Times New Roman"/>
              </a:rPr>
              <a:t>Work Hours vs Off Time</a:t>
            </a:r>
            <a:endParaRPr sz="2500" b="1">
              <a:latin typeface="Times New Roman"/>
              <a:ea typeface="Times New Roman"/>
              <a:cs typeface="Times New Roman"/>
              <a:sym typeface="Times New Roman"/>
            </a:endParaRPr>
          </a:p>
        </p:txBody>
      </p:sp>
      <p:sp>
        <p:nvSpPr>
          <p:cNvPr id="981" name="Google Shape;981;p42"/>
          <p:cNvSpPr txBox="1">
            <a:spLocks noGrp="1"/>
          </p:cNvSpPr>
          <p:nvPr>
            <p:ph type="body" idx="1"/>
          </p:nvPr>
        </p:nvSpPr>
        <p:spPr>
          <a:xfrm>
            <a:off x="311700" y="1152475"/>
            <a:ext cx="8170200" cy="3416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700">
                <a:latin typeface="Times New Roman"/>
                <a:ea typeface="Times New Roman"/>
                <a:cs typeface="Times New Roman"/>
                <a:sym typeface="Times New Roman"/>
              </a:rPr>
              <a:t>Schedule &amp; contact boundaries</a:t>
            </a:r>
            <a:endParaRPr sz="1700">
              <a:latin typeface="Times New Roman"/>
              <a:ea typeface="Times New Roman"/>
              <a:cs typeface="Times New Roman"/>
              <a:sym typeface="Times New Roman"/>
            </a:endParaRPr>
          </a:p>
          <a:p>
            <a:pPr marL="457200" lvl="0" indent="-336550" algn="l" rtl="0">
              <a:spcBef>
                <a:spcPts val="800"/>
              </a:spcBef>
              <a:spcAft>
                <a:spcPts val="0"/>
              </a:spcAft>
              <a:buClr>
                <a:schemeClr val="dk1"/>
              </a:buClr>
              <a:buSzPts val="1700"/>
              <a:buFont typeface="Times New Roman"/>
              <a:buChar char="●"/>
            </a:pPr>
            <a:r>
              <a:rPr lang="en" sz="1700">
                <a:latin typeface="Times New Roman"/>
                <a:ea typeface="Times New Roman"/>
                <a:cs typeface="Times New Roman"/>
                <a:sym typeface="Times New Roman"/>
              </a:rPr>
              <a:t>Set clear communication and office hours to manage availability.</a:t>
            </a:r>
            <a:endParaRPr sz="1700">
              <a:latin typeface="Times New Roman"/>
              <a:ea typeface="Times New Roman"/>
              <a:cs typeface="Times New Roman"/>
              <a:sym typeface="Times New Roman"/>
            </a:endParaRPr>
          </a:p>
          <a:p>
            <a:pPr marL="457200" lvl="0" indent="0" algn="l" rtl="0">
              <a:spcBef>
                <a:spcPts val="800"/>
              </a:spcBef>
              <a:spcAft>
                <a:spcPts val="0"/>
              </a:spcAft>
              <a:buNone/>
            </a:pPr>
            <a:r>
              <a:rPr lang="en" sz="1700">
                <a:latin typeface="Times New Roman"/>
                <a:ea typeface="Times New Roman"/>
                <a:cs typeface="Times New Roman"/>
                <a:sym typeface="Times New Roman"/>
              </a:rPr>
              <a:t>(Example : verval, phone call, tx message, email, meeting. ) </a:t>
            </a:r>
            <a:endParaRPr sz="1700">
              <a:latin typeface="Times New Roman"/>
              <a:ea typeface="Times New Roman"/>
              <a:cs typeface="Times New Roman"/>
              <a:sym typeface="Times New Roman"/>
            </a:endParaRPr>
          </a:p>
          <a:p>
            <a:pPr marL="457200" lvl="0" indent="-336550" algn="l" rtl="0">
              <a:spcBef>
                <a:spcPts val="800"/>
              </a:spcBef>
              <a:spcAft>
                <a:spcPts val="0"/>
              </a:spcAft>
              <a:buClr>
                <a:schemeClr val="dk1"/>
              </a:buClr>
              <a:buSzPts val="1700"/>
              <a:buFont typeface="Times New Roman"/>
              <a:buChar char="●"/>
            </a:pPr>
            <a:r>
              <a:rPr lang="en" sz="1700">
                <a:latin typeface="Times New Roman"/>
                <a:ea typeface="Times New Roman"/>
                <a:cs typeface="Times New Roman"/>
                <a:sym typeface="Times New Roman"/>
              </a:rPr>
              <a:t>Define communication office hours  (Example: 6:00am to 6:00pm</a:t>
            </a:r>
            <a:endParaRPr sz="1700">
              <a:latin typeface="Times New Roman"/>
              <a:ea typeface="Times New Roman"/>
              <a:cs typeface="Times New Roman"/>
              <a:sym typeface="Times New Roman"/>
            </a:endParaRPr>
          </a:p>
          <a:p>
            <a:pPr marL="457200" lvl="0" indent="0" algn="l" rtl="0">
              <a:spcBef>
                <a:spcPts val="800"/>
              </a:spcBef>
              <a:spcAft>
                <a:spcPts val="0"/>
              </a:spcAft>
              <a:buNone/>
            </a:pPr>
            <a:r>
              <a:rPr lang="en" sz="1700">
                <a:latin typeface="Times New Roman"/>
                <a:ea typeface="Times New Roman"/>
                <a:cs typeface="Times New Roman"/>
                <a:sym typeface="Times New Roman"/>
              </a:rPr>
              <a:t> Monday - Friday.) </a:t>
            </a:r>
            <a:endParaRPr sz="1700">
              <a:latin typeface="Times New Roman"/>
              <a:ea typeface="Times New Roman"/>
              <a:cs typeface="Times New Roman"/>
              <a:sym typeface="Times New Roman"/>
            </a:endParaRPr>
          </a:p>
          <a:p>
            <a:pPr marL="457200" lvl="0" indent="-336550" algn="l" rtl="0">
              <a:spcBef>
                <a:spcPts val="800"/>
              </a:spcBef>
              <a:spcAft>
                <a:spcPts val="0"/>
              </a:spcAft>
              <a:buClr>
                <a:schemeClr val="dk1"/>
              </a:buClr>
              <a:buSzPts val="1700"/>
              <a:buFont typeface="Times New Roman"/>
              <a:buChar char="●"/>
            </a:pPr>
            <a:r>
              <a:rPr lang="en" sz="1700">
                <a:latin typeface="Times New Roman"/>
                <a:ea typeface="Times New Roman"/>
                <a:cs typeface="Times New Roman"/>
                <a:sym typeface="Times New Roman"/>
              </a:rPr>
              <a:t>Be respectful to after work hours and weekends unless there’s an emergency.</a:t>
            </a:r>
            <a:endParaRPr sz="1700">
              <a:latin typeface="Times New Roman"/>
              <a:ea typeface="Times New Roman"/>
              <a:cs typeface="Times New Roman"/>
              <a:sym typeface="Times New Roman"/>
            </a:endParaRPr>
          </a:p>
          <a:p>
            <a:pPr marL="457200" lvl="0" indent="-336550" algn="l" rtl="0">
              <a:spcBef>
                <a:spcPts val="0"/>
              </a:spcBef>
              <a:spcAft>
                <a:spcPts val="0"/>
              </a:spcAft>
              <a:buClr>
                <a:schemeClr val="dk1"/>
              </a:buClr>
              <a:buSzPts val="1700"/>
              <a:buFont typeface="Times New Roman"/>
              <a:buChar char="●"/>
            </a:pPr>
            <a:r>
              <a:rPr lang="en" sz="1700">
                <a:latin typeface="Times New Roman"/>
                <a:ea typeface="Times New Roman"/>
                <a:cs typeface="Times New Roman"/>
                <a:sym typeface="Times New Roman"/>
              </a:rPr>
              <a:t>Engage families, staff and community through surveys and meetings.</a:t>
            </a:r>
            <a:endParaRPr sz="1700">
              <a:latin typeface="Times New Roman"/>
              <a:ea typeface="Times New Roman"/>
              <a:cs typeface="Times New Roman"/>
              <a:sym typeface="Times New Roman"/>
            </a:endParaRPr>
          </a:p>
          <a:p>
            <a:pPr marL="0" lvl="0" indent="0" algn="l" rtl="0">
              <a:spcBef>
                <a:spcPts val="800"/>
              </a:spcBef>
              <a:spcAft>
                <a:spcPts val="0"/>
              </a:spcAft>
              <a:buNone/>
            </a:pPr>
            <a:endParaRPr/>
          </a:p>
        </p:txBody>
      </p:sp>
      <p:sp>
        <p:nvSpPr>
          <p:cNvPr id="982" name="Google Shape;982;p42"/>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86"/>
        <p:cNvGrpSpPr/>
        <p:nvPr/>
      </p:nvGrpSpPr>
      <p:grpSpPr>
        <a:xfrm>
          <a:off x="0" y="0"/>
          <a:ext cx="0" cy="0"/>
          <a:chOff x="0" y="0"/>
          <a:chExt cx="0" cy="0"/>
        </a:xfrm>
      </p:grpSpPr>
      <p:sp>
        <p:nvSpPr>
          <p:cNvPr id="987" name="Google Shape;987;p43"/>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520" b="1">
                <a:latin typeface="Times New Roman"/>
                <a:ea typeface="Times New Roman"/>
                <a:cs typeface="Times New Roman"/>
                <a:sym typeface="Times New Roman"/>
              </a:rPr>
              <a:t>Techniques to help relieve stress !!!</a:t>
            </a:r>
            <a:endParaRPr sz="2520" b="1">
              <a:latin typeface="Times New Roman"/>
              <a:ea typeface="Times New Roman"/>
              <a:cs typeface="Times New Roman"/>
              <a:sym typeface="Times New Roman"/>
            </a:endParaRPr>
          </a:p>
        </p:txBody>
      </p:sp>
      <p:sp>
        <p:nvSpPr>
          <p:cNvPr id="988" name="Google Shape;988;p43"/>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500">
                <a:solidFill>
                  <a:schemeClr val="dk1"/>
                </a:solidFill>
                <a:latin typeface="Times New Roman"/>
                <a:ea typeface="Times New Roman"/>
                <a:cs typeface="Times New Roman"/>
                <a:sym typeface="Times New Roman"/>
              </a:rPr>
              <a:t>We all suffer the daily pressure of juggling family, work, social engagements and extracurricular activities.</a:t>
            </a:r>
            <a:endParaRPr sz="1500">
              <a:solidFill>
                <a:schemeClr val="dk1"/>
              </a:solidFill>
              <a:latin typeface="Times New Roman"/>
              <a:ea typeface="Times New Roman"/>
              <a:cs typeface="Times New Roman"/>
              <a:sym typeface="Times New Roman"/>
            </a:endParaRPr>
          </a:p>
          <a:p>
            <a:pPr marL="0" lvl="0" indent="0" algn="l" rtl="0">
              <a:spcBef>
                <a:spcPts val="800"/>
              </a:spcBef>
              <a:spcAft>
                <a:spcPts val="0"/>
              </a:spcAft>
              <a:buNone/>
            </a:pPr>
            <a:r>
              <a:rPr lang="en" sz="1500">
                <a:solidFill>
                  <a:schemeClr val="dk1"/>
                </a:solidFill>
                <a:latin typeface="Times New Roman"/>
                <a:ea typeface="Times New Roman"/>
                <a:cs typeface="Times New Roman"/>
                <a:sym typeface="Times New Roman"/>
              </a:rPr>
              <a:t>It seems that we never have enough time during the day to get everything done that needs to be accomplished.</a:t>
            </a:r>
            <a:endParaRPr sz="1500">
              <a:solidFill>
                <a:schemeClr val="dk1"/>
              </a:solidFill>
              <a:latin typeface="Times New Roman"/>
              <a:ea typeface="Times New Roman"/>
              <a:cs typeface="Times New Roman"/>
              <a:sym typeface="Times New Roman"/>
            </a:endParaRPr>
          </a:p>
          <a:p>
            <a:pPr marL="2743200" lvl="0" indent="-323850" algn="l" rtl="0">
              <a:spcBef>
                <a:spcPts val="800"/>
              </a:spcBef>
              <a:spcAft>
                <a:spcPts val="0"/>
              </a:spcAft>
              <a:buClr>
                <a:schemeClr val="dk1"/>
              </a:buClr>
              <a:buSzPts val="1500"/>
              <a:buFont typeface="Times New Roman"/>
              <a:buChar char="●"/>
            </a:pPr>
            <a:r>
              <a:rPr lang="en" sz="1500">
                <a:solidFill>
                  <a:schemeClr val="dk1"/>
                </a:solidFill>
                <a:latin typeface="Times New Roman"/>
                <a:ea typeface="Times New Roman"/>
                <a:cs typeface="Times New Roman"/>
                <a:sym typeface="Times New Roman"/>
              </a:rPr>
              <a:t>Learn to prioritize</a:t>
            </a:r>
            <a:endParaRPr sz="1500">
              <a:solidFill>
                <a:schemeClr val="dk1"/>
              </a:solidFill>
              <a:latin typeface="Times New Roman"/>
              <a:ea typeface="Times New Roman"/>
              <a:cs typeface="Times New Roman"/>
              <a:sym typeface="Times New Roman"/>
            </a:endParaRPr>
          </a:p>
          <a:p>
            <a:pPr marL="2743200" lvl="0" indent="-323850" algn="l" rtl="0">
              <a:spcBef>
                <a:spcPts val="800"/>
              </a:spcBef>
              <a:spcAft>
                <a:spcPts val="0"/>
              </a:spcAft>
              <a:buClr>
                <a:schemeClr val="dk1"/>
              </a:buClr>
              <a:buSzPts val="1500"/>
              <a:buFont typeface="Times New Roman"/>
              <a:buChar char="●"/>
            </a:pPr>
            <a:r>
              <a:rPr lang="en" sz="1500">
                <a:solidFill>
                  <a:schemeClr val="dk1"/>
                </a:solidFill>
                <a:latin typeface="Times New Roman"/>
                <a:ea typeface="Times New Roman"/>
                <a:cs typeface="Times New Roman"/>
                <a:sym typeface="Times New Roman"/>
              </a:rPr>
              <a:t>Organize</a:t>
            </a:r>
            <a:endParaRPr sz="1500">
              <a:solidFill>
                <a:schemeClr val="dk1"/>
              </a:solidFill>
              <a:latin typeface="Times New Roman"/>
              <a:ea typeface="Times New Roman"/>
              <a:cs typeface="Times New Roman"/>
              <a:sym typeface="Times New Roman"/>
            </a:endParaRPr>
          </a:p>
          <a:p>
            <a:pPr marL="2743200" lvl="0" indent="-323850" algn="l" rtl="0">
              <a:spcBef>
                <a:spcPts val="800"/>
              </a:spcBef>
              <a:spcAft>
                <a:spcPts val="0"/>
              </a:spcAft>
              <a:buClr>
                <a:schemeClr val="dk1"/>
              </a:buClr>
              <a:buSzPts val="1500"/>
              <a:buFont typeface="Times New Roman"/>
              <a:buChar char="●"/>
            </a:pPr>
            <a:r>
              <a:rPr lang="en" sz="1500">
                <a:solidFill>
                  <a:schemeClr val="dk1"/>
                </a:solidFill>
                <a:latin typeface="Times New Roman"/>
                <a:ea typeface="Times New Roman"/>
                <a:cs typeface="Times New Roman"/>
                <a:sym typeface="Times New Roman"/>
              </a:rPr>
              <a:t>Follow Routine </a:t>
            </a:r>
            <a:endParaRPr sz="1500">
              <a:solidFill>
                <a:schemeClr val="dk1"/>
              </a:solidFill>
              <a:latin typeface="Times New Roman"/>
              <a:ea typeface="Times New Roman"/>
              <a:cs typeface="Times New Roman"/>
              <a:sym typeface="Times New Roman"/>
            </a:endParaRPr>
          </a:p>
        </p:txBody>
      </p:sp>
      <p:pic>
        <p:nvPicPr>
          <p:cNvPr id="989" name="Google Shape;989;p43" descr="Round red alarm clock ringed at 4:00 | free photos | UIHere"/>
          <p:cNvPicPr preferRelativeResize="0"/>
          <p:nvPr/>
        </p:nvPicPr>
        <p:blipFill>
          <a:blip r:embed="rId3">
            <a:alphaModFix/>
          </a:blip>
          <a:stretch>
            <a:fillRect/>
          </a:stretch>
        </p:blipFill>
        <p:spPr>
          <a:xfrm>
            <a:off x="398575" y="2810552"/>
            <a:ext cx="1733126" cy="1280800"/>
          </a:xfrm>
          <a:prstGeom prst="rect">
            <a:avLst/>
          </a:prstGeom>
          <a:noFill/>
          <a:ln>
            <a:noFill/>
          </a:ln>
        </p:spPr>
      </p:pic>
      <p:pic>
        <p:nvPicPr>
          <p:cNvPr id="990" name="Google Shape;990;p43" descr="Sleep Well"/>
          <p:cNvPicPr preferRelativeResize="0"/>
          <p:nvPr/>
        </p:nvPicPr>
        <p:blipFill>
          <a:blip r:embed="rId4">
            <a:alphaModFix/>
          </a:blip>
          <a:stretch>
            <a:fillRect/>
          </a:stretch>
        </p:blipFill>
        <p:spPr>
          <a:xfrm>
            <a:off x="5631524" y="2648200"/>
            <a:ext cx="2926449" cy="1624725"/>
          </a:xfrm>
          <a:prstGeom prst="rect">
            <a:avLst/>
          </a:prstGeom>
          <a:noFill/>
          <a:ln>
            <a:noFill/>
          </a:ln>
        </p:spPr>
      </p:pic>
      <p:sp>
        <p:nvSpPr>
          <p:cNvPr id="991" name="Google Shape;991;p43"/>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44"/>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244" b="1">
                <a:latin typeface="Times New Roman"/>
                <a:ea typeface="Times New Roman"/>
                <a:cs typeface="Times New Roman"/>
                <a:sym typeface="Times New Roman"/>
              </a:rPr>
              <a:t>Take care of your self starting today</a:t>
            </a:r>
            <a:r>
              <a:rPr lang="en" b="1"/>
              <a:t>. </a:t>
            </a:r>
            <a:endParaRPr b="1"/>
          </a:p>
        </p:txBody>
      </p:sp>
      <p:sp>
        <p:nvSpPr>
          <p:cNvPr id="997" name="Google Shape;997;p44"/>
          <p:cNvSpPr txBox="1">
            <a:spLocks noGrp="1"/>
          </p:cNvSpPr>
          <p:nvPr>
            <p:ph type="body" idx="1"/>
          </p:nvPr>
        </p:nvSpPr>
        <p:spPr>
          <a:xfrm>
            <a:off x="311700" y="1152475"/>
            <a:ext cx="8520600" cy="39141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en" sz="1500" b="1">
                <a:solidFill>
                  <a:schemeClr val="dk1"/>
                </a:solidFill>
                <a:latin typeface="Times New Roman"/>
                <a:ea typeface="Times New Roman"/>
                <a:cs typeface="Times New Roman"/>
                <a:sym typeface="Times New Roman"/>
              </a:rPr>
              <a:t>Exercise </a:t>
            </a:r>
            <a:endParaRPr sz="1500" b="1">
              <a:solidFill>
                <a:schemeClr val="dk1"/>
              </a:solidFill>
              <a:latin typeface="Times New Roman"/>
              <a:ea typeface="Times New Roman"/>
              <a:cs typeface="Times New Roman"/>
              <a:sym typeface="Times New Roman"/>
            </a:endParaRPr>
          </a:p>
          <a:p>
            <a:pPr marL="6400800" lvl="0" indent="457200" algn="l" rtl="0">
              <a:spcBef>
                <a:spcPts val="800"/>
              </a:spcBef>
              <a:spcAft>
                <a:spcPts val="0"/>
              </a:spcAft>
              <a:buNone/>
            </a:pPr>
            <a:r>
              <a:rPr lang="en" sz="1500" b="1">
                <a:solidFill>
                  <a:schemeClr val="dk1"/>
                </a:solidFill>
                <a:latin typeface="Times New Roman"/>
                <a:ea typeface="Times New Roman"/>
                <a:cs typeface="Times New Roman"/>
                <a:sym typeface="Times New Roman"/>
              </a:rPr>
              <a:t>Meditation</a:t>
            </a:r>
            <a:endParaRPr sz="1500" b="1">
              <a:solidFill>
                <a:schemeClr val="dk1"/>
              </a:solidFill>
              <a:latin typeface="Times New Roman"/>
              <a:ea typeface="Times New Roman"/>
              <a:cs typeface="Times New Roman"/>
              <a:sym typeface="Times New Roman"/>
            </a:endParaRPr>
          </a:p>
          <a:p>
            <a:pPr marL="3657600" lvl="0" indent="457200" algn="l" rtl="0">
              <a:spcBef>
                <a:spcPts val="800"/>
              </a:spcBef>
              <a:spcAft>
                <a:spcPts val="0"/>
              </a:spcAft>
              <a:buNone/>
            </a:pPr>
            <a:endParaRPr sz="1500" b="1">
              <a:solidFill>
                <a:schemeClr val="dk1"/>
              </a:solidFill>
              <a:latin typeface="Times New Roman"/>
              <a:ea typeface="Times New Roman"/>
              <a:cs typeface="Times New Roman"/>
              <a:sym typeface="Times New Roman"/>
            </a:endParaRPr>
          </a:p>
          <a:p>
            <a:pPr marL="3657600" lvl="0" indent="457200" algn="l" rtl="0">
              <a:spcBef>
                <a:spcPts val="800"/>
              </a:spcBef>
              <a:spcAft>
                <a:spcPts val="0"/>
              </a:spcAft>
              <a:buNone/>
            </a:pPr>
            <a:r>
              <a:rPr lang="en" sz="1500" b="1">
                <a:solidFill>
                  <a:schemeClr val="dk1"/>
                </a:solidFill>
                <a:latin typeface="Times New Roman"/>
                <a:ea typeface="Times New Roman"/>
                <a:cs typeface="Times New Roman"/>
                <a:sym typeface="Times New Roman"/>
              </a:rPr>
              <a:t>Walking</a:t>
            </a:r>
            <a:endParaRPr sz="1500" b="1">
              <a:solidFill>
                <a:schemeClr val="dk1"/>
              </a:solidFill>
              <a:latin typeface="Times New Roman"/>
              <a:ea typeface="Times New Roman"/>
              <a:cs typeface="Times New Roman"/>
              <a:sym typeface="Times New Roman"/>
            </a:endParaRPr>
          </a:p>
          <a:p>
            <a:pPr marL="0" lvl="0" indent="0" algn="l" rtl="0">
              <a:spcBef>
                <a:spcPts val="800"/>
              </a:spcBef>
              <a:spcAft>
                <a:spcPts val="0"/>
              </a:spcAft>
              <a:buNone/>
            </a:pPr>
            <a:r>
              <a:rPr lang="en" sz="1500" b="1">
                <a:solidFill>
                  <a:schemeClr val="dk1"/>
                </a:solidFill>
                <a:latin typeface="Times New Roman"/>
                <a:ea typeface="Times New Roman"/>
                <a:cs typeface="Times New Roman"/>
                <a:sym typeface="Times New Roman"/>
              </a:rPr>
              <a:t>Reading </a:t>
            </a:r>
            <a:endParaRPr sz="1500" b="1">
              <a:solidFill>
                <a:schemeClr val="dk1"/>
              </a:solidFill>
              <a:latin typeface="Times New Roman"/>
              <a:ea typeface="Times New Roman"/>
              <a:cs typeface="Times New Roman"/>
              <a:sym typeface="Times New Roman"/>
            </a:endParaRPr>
          </a:p>
          <a:p>
            <a:pPr marL="4114800" lvl="0" indent="457200" algn="l" rtl="0">
              <a:spcBef>
                <a:spcPts val="800"/>
              </a:spcBef>
              <a:spcAft>
                <a:spcPts val="0"/>
              </a:spcAft>
              <a:buNone/>
            </a:pPr>
            <a:r>
              <a:rPr lang="en" sz="1500" b="1">
                <a:solidFill>
                  <a:schemeClr val="dk1"/>
                </a:solidFill>
                <a:latin typeface="Times New Roman"/>
                <a:ea typeface="Times New Roman"/>
                <a:cs typeface="Times New Roman"/>
                <a:sym typeface="Times New Roman"/>
              </a:rPr>
              <a:t>     Breathing</a:t>
            </a:r>
            <a:endParaRPr sz="1500" b="1">
              <a:solidFill>
                <a:schemeClr val="dk1"/>
              </a:solidFill>
              <a:latin typeface="Times New Roman"/>
              <a:ea typeface="Times New Roman"/>
              <a:cs typeface="Times New Roman"/>
              <a:sym typeface="Times New Roman"/>
            </a:endParaRPr>
          </a:p>
          <a:p>
            <a:pPr marL="3200400" lvl="0" indent="0" algn="l" rtl="0">
              <a:spcBef>
                <a:spcPts val="800"/>
              </a:spcBef>
              <a:spcAft>
                <a:spcPts val="0"/>
              </a:spcAft>
              <a:buNone/>
            </a:pPr>
            <a:r>
              <a:rPr lang="en" sz="1500" b="1">
                <a:solidFill>
                  <a:schemeClr val="dk1"/>
                </a:solidFill>
                <a:latin typeface="Times New Roman"/>
                <a:ea typeface="Times New Roman"/>
                <a:cs typeface="Times New Roman"/>
                <a:sym typeface="Times New Roman"/>
              </a:rPr>
              <a:t>  	Music </a:t>
            </a:r>
            <a:endParaRPr sz="1500" b="1">
              <a:solidFill>
                <a:schemeClr val="dk1"/>
              </a:solidFill>
              <a:latin typeface="Times New Roman"/>
              <a:ea typeface="Times New Roman"/>
              <a:cs typeface="Times New Roman"/>
              <a:sym typeface="Times New Roman"/>
            </a:endParaRPr>
          </a:p>
          <a:p>
            <a:pPr marL="3200400" lvl="0" indent="0" algn="l" rtl="0">
              <a:spcBef>
                <a:spcPts val="800"/>
              </a:spcBef>
              <a:spcAft>
                <a:spcPts val="0"/>
              </a:spcAft>
              <a:buNone/>
            </a:pPr>
            <a:endParaRPr sz="1500" b="1">
              <a:solidFill>
                <a:schemeClr val="dk1"/>
              </a:solidFill>
              <a:latin typeface="Times New Roman"/>
              <a:ea typeface="Times New Roman"/>
              <a:cs typeface="Times New Roman"/>
              <a:sym typeface="Times New Roman"/>
            </a:endParaRPr>
          </a:p>
          <a:p>
            <a:pPr marL="1828800" lvl="0" indent="457200" algn="l" rtl="0">
              <a:spcBef>
                <a:spcPts val="800"/>
              </a:spcBef>
              <a:spcAft>
                <a:spcPts val="0"/>
              </a:spcAft>
              <a:buNone/>
            </a:pPr>
            <a:r>
              <a:rPr lang="en" sz="1500" b="1">
                <a:solidFill>
                  <a:schemeClr val="dk1"/>
                </a:solidFill>
                <a:latin typeface="Times New Roman"/>
                <a:ea typeface="Times New Roman"/>
                <a:cs typeface="Times New Roman"/>
                <a:sym typeface="Times New Roman"/>
              </a:rPr>
              <a:t>Dance</a:t>
            </a:r>
            <a:endParaRPr sz="1500" b="1">
              <a:solidFill>
                <a:schemeClr val="dk1"/>
              </a:solidFill>
              <a:latin typeface="Times New Roman"/>
              <a:ea typeface="Times New Roman"/>
              <a:cs typeface="Times New Roman"/>
              <a:sym typeface="Times New Roman"/>
            </a:endParaRPr>
          </a:p>
        </p:txBody>
      </p:sp>
      <p:pic>
        <p:nvPicPr>
          <p:cNvPr id="998" name="Google Shape;998;p44" descr="File:Bathtub Bath Feet Relax.jpg - Wikimedia Commons"/>
          <p:cNvPicPr preferRelativeResize="0"/>
          <p:nvPr/>
        </p:nvPicPr>
        <p:blipFill>
          <a:blip r:embed="rId3">
            <a:alphaModFix/>
          </a:blip>
          <a:stretch>
            <a:fillRect/>
          </a:stretch>
        </p:blipFill>
        <p:spPr>
          <a:xfrm>
            <a:off x="2278871" y="1236975"/>
            <a:ext cx="1586776" cy="2117100"/>
          </a:xfrm>
          <a:prstGeom prst="rect">
            <a:avLst/>
          </a:prstGeom>
          <a:noFill/>
          <a:ln>
            <a:noFill/>
          </a:ln>
        </p:spPr>
      </p:pic>
      <p:pic>
        <p:nvPicPr>
          <p:cNvPr id="999" name="Google Shape;999;p44" descr="Free Images : flower, relax, rest, relaxing, textile, art ..."/>
          <p:cNvPicPr preferRelativeResize="0"/>
          <p:nvPr/>
        </p:nvPicPr>
        <p:blipFill>
          <a:blip r:embed="rId4">
            <a:alphaModFix/>
          </a:blip>
          <a:stretch>
            <a:fillRect/>
          </a:stretch>
        </p:blipFill>
        <p:spPr>
          <a:xfrm>
            <a:off x="6463875" y="3069500"/>
            <a:ext cx="2165233" cy="1443150"/>
          </a:xfrm>
          <a:prstGeom prst="rect">
            <a:avLst/>
          </a:prstGeom>
          <a:noFill/>
          <a:ln>
            <a:noFill/>
          </a:ln>
        </p:spPr>
      </p:pic>
      <p:pic>
        <p:nvPicPr>
          <p:cNvPr id="1000" name="Google Shape;1000;p44" descr="Music Note Silhouette Free Stock Photo - Public Domain Pictures"/>
          <p:cNvPicPr preferRelativeResize="0"/>
          <p:nvPr/>
        </p:nvPicPr>
        <p:blipFill>
          <a:blip r:embed="rId5">
            <a:alphaModFix/>
          </a:blip>
          <a:stretch>
            <a:fillRect/>
          </a:stretch>
        </p:blipFill>
        <p:spPr>
          <a:xfrm>
            <a:off x="4937225" y="1017725"/>
            <a:ext cx="1900501" cy="1155850"/>
          </a:xfrm>
          <a:prstGeom prst="rect">
            <a:avLst/>
          </a:prstGeom>
          <a:noFill/>
          <a:ln>
            <a:noFill/>
          </a:ln>
        </p:spPr>
      </p:pic>
      <p:pic>
        <p:nvPicPr>
          <p:cNvPr id="1001" name="Google Shape;1001;p44" descr="Free picture: learning, book, science, study, reading, knowledge"/>
          <p:cNvPicPr preferRelativeResize="0"/>
          <p:nvPr/>
        </p:nvPicPr>
        <p:blipFill>
          <a:blip r:embed="rId6">
            <a:alphaModFix/>
          </a:blip>
          <a:stretch>
            <a:fillRect/>
          </a:stretch>
        </p:blipFill>
        <p:spPr>
          <a:xfrm>
            <a:off x="172575" y="3685825"/>
            <a:ext cx="1690952" cy="1155851"/>
          </a:xfrm>
          <a:prstGeom prst="rect">
            <a:avLst/>
          </a:prstGeom>
          <a:noFill/>
          <a:ln>
            <a:noFill/>
          </a:ln>
        </p:spPr>
      </p:pic>
      <p:sp>
        <p:nvSpPr>
          <p:cNvPr id="1002" name="Google Shape;1002;p44"/>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45"/>
          <p:cNvSpPr txBox="1">
            <a:spLocks noGrp="1"/>
          </p:cNvSpPr>
          <p:nvPr>
            <p:ph type="title"/>
          </p:nvPr>
        </p:nvSpPr>
        <p:spPr>
          <a:xfrm>
            <a:off x="206000" y="398050"/>
            <a:ext cx="8520600" cy="8397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sz="3194" b="1">
                <a:latin typeface="Times New Roman"/>
                <a:ea typeface="Times New Roman"/>
                <a:cs typeface="Times New Roman"/>
                <a:sym typeface="Times New Roman"/>
              </a:rPr>
              <a:t>Resources </a:t>
            </a:r>
            <a:endParaRPr sz="3194" b="1">
              <a:latin typeface="Times New Roman"/>
              <a:ea typeface="Times New Roman"/>
              <a:cs typeface="Times New Roman"/>
              <a:sym typeface="Times New Roman"/>
            </a:endParaRPr>
          </a:p>
          <a:p>
            <a:pPr marL="0" lvl="0" indent="0" algn="l" rtl="0">
              <a:spcBef>
                <a:spcPts val="0"/>
              </a:spcBef>
              <a:spcAft>
                <a:spcPts val="0"/>
              </a:spcAft>
              <a:buNone/>
            </a:pPr>
            <a:r>
              <a:rPr lang="en" sz="2444" b="1">
                <a:latin typeface="Times New Roman"/>
                <a:ea typeface="Times New Roman"/>
                <a:cs typeface="Times New Roman"/>
                <a:sym typeface="Times New Roman"/>
              </a:rPr>
              <a:t>Ask for Help</a:t>
            </a:r>
            <a:r>
              <a:rPr lang="en" sz="2777" b="1">
                <a:latin typeface="Times New Roman"/>
                <a:ea typeface="Times New Roman"/>
                <a:cs typeface="Times New Roman"/>
                <a:sym typeface="Times New Roman"/>
              </a:rPr>
              <a:t> !!</a:t>
            </a:r>
            <a:endParaRPr sz="2777" b="1">
              <a:latin typeface="Times New Roman"/>
              <a:ea typeface="Times New Roman"/>
              <a:cs typeface="Times New Roman"/>
              <a:sym typeface="Times New Roman"/>
            </a:endParaRPr>
          </a:p>
        </p:txBody>
      </p:sp>
      <p:sp>
        <p:nvSpPr>
          <p:cNvPr id="1008" name="Google Shape;1008;p45"/>
          <p:cNvSpPr txBox="1">
            <a:spLocks noGrp="1"/>
          </p:cNvSpPr>
          <p:nvPr>
            <p:ph type="body" idx="1"/>
          </p:nvPr>
        </p:nvSpPr>
        <p:spPr>
          <a:xfrm>
            <a:off x="311700" y="1152475"/>
            <a:ext cx="7960500" cy="3416400"/>
          </a:xfrm>
          <a:prstGeom prst="rect">
            <a:avLst/>
          </a:prstGeom>
        </p:spPr>
        <p:txBody>
          <a:bodyPr spcFirstLastPara="1" wrap="square" lIns="68575" tIns="34275" rIns="68575" bIns="34275" anchor="t" anchorCtr="0">
            <a:normAutofit fontScale="85000" lnSpcReduction="20000"/>
          </a:bodyPr>
          <a:lstStyle/>
          <a:p>
            <a:pPr marL="0" lvl="0" indent="0" algn="l" rtl="0">
              <a:spcBef>
                <a:spcPts val="800"/>
              </a:spcBef>
              <a:spcAft>
                <a:spcPts val="0"/>
              </a:spcAft>
              <a:buNone/>
            </a:pPr>
            <a:endParaRPr sz="1400">
              <a:latin typeface="Times New Roman"/>
              <a:ea typeface="Times New Roman"/>
              <a:cs typeface="Times New Roman"/>
              <a:sym typeface="Times New Roman"/>
            </a:endParaRPr>
          </a:p>
          <a:p>
            <a:pPr marL="0" lvl="0" indent="0" algn="l" rtl="0">
              <a:spcBef>
                <a:spcPts val="800"/>
              </a:spcBef>
              <a:spcAft>
                <a:spcPts val="0"/>
              </a:spcAft>
              <a:buNone/>
            </a:pPr>
            <a:r>
              <a:rPr lang="en" sz="2100" b="1" u="sng">
                <a:solidFill>
                  <a:schemeClr val="dk1"/>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Stress: Understanding its Impact on Your Body and Mind</a:t>
            </a:r>
            <a:endParaRPr sz="2100">
              <a:solidFill>
                <a:schemeClr val="dk1"/>
              </a:solidFill>
              <a:latin typeface="Times New Roman"/>
              <a:ea typeface="Times New Roman"/>
              <a:cs typeface="Times New Roman"/>
              <a:sym typeface="Times New Roman"/>
            </a:endParaRPr>
          </a:p>
          <a:p>
            <a:pPr marL="0" lvl="0" indent="0" algn="l" rtl="0">
              <a:spcBef>
                <a:spcPts val="800"/>
              </a:spcBef>
              <a:spcAft>
                <a:spcPts val="0"/>
              </a:spcAft>
              <a:buNone/>
            </a:pPr>
            <a:r>
              <a:rPr lang="en" u="sng">
                <a:solidFill>
                  <a:schemeClr val="dk1"/>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https://youtu.be/3UmLIkckZqg?feature=shared</a:t>
            </a:r>
            <a:endParaRPr>
              <a:solidFill>
                <a:schemeClr val="dk1"/>
              </a:solidFill>
              <a:latin typeface="Times New Roman"/>
              <a:ea typeface="Times New Roman"/>
              <a:cs typeface="Times New Roman"/>
              <a:sym typeface="Times New Roman"/>
            </a:endParaRPr>
          </a:p>
          <a:p>
            <a:pPr marL="0" lvl="0" indent="0" algn="l" rtl="0">
              <a:spcBef>
                <a:spcPts val="80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800"/>
              </a:spcBef>
              <a:spcAft>
                <a:spcPts val="0"/>
              </a:spcAft>
              <a:buNone/>
            </a:pPr>
            <a:r>
              <a:rPr lang="en" sz="1961" b="1">
                <a:solidFill>
                  <a:schemeClr val="dk1"/>
                </a:solidFill>
                <a:latin typeface="Times New Roman"/>
                <a:ea typeface="Times New Roman"/>
                <a:cs typeface="Times New Roman"/>
                <a:sym typeface="Times New Roman"/>
              </a:rPr>
              <a:t>Stress and Anxiety Support | Calming Stress Relief Support</a:t>
            </a:r>
            <a:endParaRPr sz="1961" b="1">
              <a:solidFill>
                <a:schemeClr val="dk1"/>
              </a:solidFill>
              <a:latin typeface="Times New Roman"/>
              <a:ea typeface="Times New Roman"/>
              <a:cs typeface="Times New Roman"/>
              <a:sym typeface="Times New Roman"/>
            </a:endParaRPr>
          </a:p>
          <a:p>
            <a:pPr marL="0" lvl="0" indent="0" algn="l" rtl="0">
              <a:lnSpc>
                <a:spcPct val="120000"/>
              </a:lnSpc>
              <a:spcBef>
                <a:spcPts val="0"/>
              </a:spcBef>
              <a:spcAft>
                <a:spcPts val="0"/>
              </a:spcAft>
              <a:buClr>
                <a:schemeClr val="dk1"/>
              </a:buClr>
              <a:buSzPct val="61111"/>
              <a:buFont typeface="Arial"/>
              <a:buNone/>
            </a:pPr>
            <a:r>
              <a:rPr lang="en">
                <a:solidFill>
                  <a:schemeClr val="dk1"/>
                </a:solidFill>
                <a:latin typeface="Times New Roman"/>
                <a:ea typeface="Times New Roman"/>
                <a:cs typeface="Times New Roman"/>
                <a:sym typeface="Times New Roman"/>
              </a:rPr>
              <a:t>•</a:t>
            </a:r>
            <a:r>
              <a:rPr lang="en" sz="1800" u="sng">
                <a:solidFill>
                  <a:schemeClr val="dk1"/>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CDC</a:t>
            </a:r>
            <a:endParaRPr sz="1800" u="sng">
              <a:solidFill>
                <a:schemeClr val="dk1"/>
              </a:solidFill>
              <a:latin typeface="Times New Roman"/>
              <a:ea typeface="Times New Roman"/>
              <a:cs typeface="Times New Roman"/>
              <a:sym typeface="Times New Roman"/>
            </a:endParaRPr>
          </a:p>
          <a:p>
            <a:pPr marL="0" lvl="0" indent="0" algn="l" rtl="0">
              <a:lnSpc>
                <a:spcPct val="120000"/>
              </a:lnSpc>
              <a:spcBef>
                <a:spcPts val="0"/>
              </a:spcBef>
              <a:spcAft>
                <a:spcPts val="0"/>
              </a:spcAft>
              <a:buClr>
                <a:schemeClr val="dk1"/>
              </a:buClr>
              <a:buSzPct val="61111"/>
              <a:buFont typeface="Arial"/>
              <a:buNone/>
            </a:pPr>
            <a:r>
              <a:rPr lang="en">
                <a:solidFill>
                  <a:schemeClr val="dk1"/>
                </a:solidFill>
                <a:latin typeface="Times New Roman"/>
                <a:ea typeface="Times New Roman"/>
                <a:cs typeface="Times New Roman"/>
                <a:sym typeface="Times New Roman"/>
              </a:rPr>
              <a:t>•</a:t>
            </a:r>
            <a:r>
              <a:rPr lang="en" sz="1800" u="sng">
                <a:solidFill>
                  <a:schemeClr val="dk1"/>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American Institute of Stress</a:t>
            </a:r>
            <a:endParaRPr sz="1800" u="sng">
              <a:solidFill>
                <a:schemeClr val="dk1"/>
              </a:solidFill>
              <a:latin typeface="Times New Roman"/>
              <a:ea typeface="Times New Roman"/>
              <a:cs typeface="Times New Roman"/>
              <a:sym typeface="Times New Roman"/>
            </a:endParaRPr>
          </a:p>
          <a:p>
            <a:pPr marL="0" lvl="0" indent="0" algn="l" rtl="0">
              <a:lnSpc>
                <a:spcPct val="120000"/>
              </a:lnSpc>
              <a:spcBef>
                <a:spcPts val="0"/>
              </a:spcBef>
              <a:spcAft>
                <a:spcPts val="0"/>
              </a:spcAft>
              <a:buClr>
                <a:schemeClr val="dk1"/>
              </a:buClr>
              <a:buSzPct val="61111"/>
              <a:buFont typeface="Arial"/>
              <a:buNone/>
            </a:pPr>
            <a:r>
              <a:rPr lang="en">
                <a:solidFill>
                  <a:schemeClr val="dk1"/>
                </a:solidFill>
                <a:latin typeface="Times New Roman"/>
                <a:ea typeface="Times New Roman"/>
                <a:cs typeface="Times New Roman"/>
                <a:sym typeface="Times New Roman"/>
              </a:rPr>
              <a:t>•</a:t>
            </a:r>
            <a:r>
              <a:rPr lang="en" sz="1800" u="sng">
                <a:solidFill>
                  <a:schemeClr val="dk1"/>
                </a:solid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Mayo Clinic,</a:t>
            </a:r>
            <a:endParaRPr sz="1800" u="sng">
              <a:solidFill>
                <a:schemeClr val="dk1"/>
              </a:solidFill>
              <a:latin typeface="Times New Roman"/>
              <a:ea typeface="Times New Roman"/>
              <a:cs typeface="Times New Roman"/>
              <a:sym typeface="Times New Roman"/>
            </a:endParaRPr>
          </a:p>
          <a:p>
            <a:pPr marL="0" lvl="0" indent="0" algn="l" rtl="0">
              <a:lnSpc>
                <a:spcPct val="120000"/>
              </a:lnSpc>
              <a:spcBef>
                <a:spcPts val="0"/>
              </a:spcBef>
              <a:spcAft>
                <a:spcPts val="0"/>
              </a:spcAft>
              <a:buClr>
                <a:schemeClr val="dk1"/>
              </a:buClr>
              <a:buSzPct val="61111"/>
              <a:buFont typeface="Arial"/>
              <a:buNone/>
            </a:pPr>
            <a:r>
              <a:rPr lang="en">
                <a:solidFill>
                  <a:schemeClr val="dk1"/>
                </a:solidFill>
                <a:latin typeface="Times New Roman"/>
                <a:ea typeface="Times New Roman"/>
                <a:cs typeface="Times New Roman"/>
                <a:sym typeface="Times New Roman"/>
              </a:rPr>
              <a:t>•</a:t>
            </a:r>
            <a:r>
              <a:rPr lang="en" sz="1800" u="sng">
                <a:solidFill>
                  <a:schemeClr val="dk1"/>
                </a:solidFill>
                <a:latin typeface="Times New Roman"/>
                <a:ea typeface="Times New Roman"/>
                <a:cs typeface="Times New Roman"/>
                <a:sym typeface="Times New Roman"/>
                <a:hlinkClick r:id="rId8">
                  <a:extLst>
                    <a:ext uri="{A12FA001-AC4F-418D-AE19-62706E023703}">
                      <ahyp:hlinkClr xmlns:ahyp="http://schemas.microsoft.com/office/drawing/2018/hyperlinkcolor" val="tx"/>
                    </a:ext>
                  </a:extLst>
                </a:hlinkClick>
              </a:rPr>
              <a:t>BetterHelp</a:t>
            </a:r>
            <a:endParaRPr sz="1800" u="sng">
              <a:solidFill>
                <a:schemeClr val="dk1"/>
              </a:solidFill>
              <a:latin typeface="Times New Roman"/>
              <a:ea typeface="Times New Roman"/>
              <a:cs typeface="Times New Roman"/>
              <a:sym typeface="Times New Roman"/>
            </a:endParaRPr>
          </a:p>
          <a:p>
            <a:pPr marL="0" lvl="0" indent="0" algn="l" rtl="0">
              <a:lnSpc>
                <a:spcPct val="120000"/>
              </a:lnSpc>
              <a:spcBef>
                <a:spcPts val="0"/>
              </a:spcBef>
              <a:spcAft>
                <a:spcPts val="0"/>
              </a:spcAft>
              <a:buClr>
                <a:schemeClr val="dk1"/>
              </a:buClr>
              <a:buSzPct val="61111"/>
              <a:buFont typeface="Arial"/>
              <a:buNone/>
            </a:pPr>
            <a:r>
              <a:rPr lang="en">
                <a:solidFill>
                  <a:schemeClr val="dk1"/>
                </a:solidFill>
                <a:latin typeface="Times New Roman"/>
                <a:ea typeface="Times New Roman"/>
                <a:cs typeface="Times New Roman"/>
                <a:sym typeface="Times New Roman"/>
              </a:rPr>
              <a:t>•</a:t>
            </a:r>
            <a:r>
              <a:rPr lang="en" sz="1800" u="sng">
                <a:solidFill>
                  <a:schemeClr val="dk1"/>
                </a:solidFill>
                <a:latin typeface="Times New Roman"/>
                <a:ea typeface="Times New Roman"/>
                <a:cs typeface="Times New Roman"/>
                <a:sym typeface="Times New Roman"/>
                <a:hlinkClick r:id="rId9">
                  <a:extLst>
                    <a:ext uri="{A12FA001-AC4F-418D-AE19-62706E023703}">
                      <ahyp:hlinkClr xmlns:ahyp="http://schemas.microsoft.com/office/drawing/2018/hyperlinkcolor" val="tx"/>
                    </a:ext>
                  </a:extLst>
                </a:hlinkClick>
              </a:rPr>
              <a:t>MDLIVE</a:t>
            </a:r>
            <a:endParaRPr sz="1800" u="sng">
              <a:solidFill>
                <a:schemeClr val="dk1"/>
              </a:solidFill>
              <a:latin typeface="Times New Roman"/>
              <a:ea typeface="Times New Roman"/>
              <a:cs typeface="Times New Roman"/>
              <a:sym typeface="Times New Roman"/>
            </a:endParaRPr>
          </a:p>
          <a:p>
            <a:pPr marL="0" lvl="0" indent="0" algn="l" rtl="0">
              <a:lnSpc>
                <a:spcPct val="120000"/>
              </a:lnSpc>
              <a:spcBef>
                <a:spcPts val="0"/>
              </a:spcBef>
              <a:spcAft>
                <a:spcPts val="0"/>
              </a:spcAft>
              <a:buClr>
                <a:schemeClr val="dk1"/>
              </a:buClr>
              <a:buSzPct val="73333"/>
              <a:buFont typeface="Arial"/>
              <a:buNone/>
            </a:pPr>
            <a:r>
              <a:rPr lang="en">
                <a:solidFill>
                  <a:schemeClr val="dk1"/>
                </a:solidFill>
                <a:latin typeface="Times New Roman"/>
                <a:ea typeface="Times New Roman"/>
                <a:cs typeface="Times New Roman"/>
                <a:sym typeface="Times New Roman"/>
              </a:rPr>
              <a:t>•</a:t>
            </a:r>
            <a:r>
              <a:rPr lang="en" sz="1800" u="sng">
                <a:solidFill>
                  <a:schemeClr val="dk1"/>
                </a:solidFill>
                <a:latin typeface="Times New Roman"/>
                <a:ea typeface="Times New Roman"/>
                <a:cs typeface="Times New Roman"/>
                <a:sym typeface="Times New Roman"/>
                <a:hlinkClick r:id="rId10">
                  <a:extLst>
                    <a:ext uri="{A12FA001-AC4F-418D-AE19-62706E023703}">
                      <ahyp:hlinkClr xmlns:ahyp="http://schemas.microsoft.com/office/drawing/2018/hyperlinkcolor" val="tx"/>
                    </a:ext>
                  </a:extLst>
                </a:hlinkClick>
              </a:rPr>
              <a:t>Sixteenth Street</a:t>
            </a:r>
            <a:endParaRPr>
              <a:solidFill>
                <a:schemeClr val="dk1"/>
              </a:solidFill>
              <a:latin typeface="Times New Roman"/>
              <a:ea typeface="Times New Roman"/>
              <a:cs typeface="Times New Roman"/>
              <a:sym typeface="Times New Roman"/>
            </a:endParaRPr>
          </a:p>
        </p:txBody>
      </p:sp>
      <p:pic>
        <p:nvPicPr>
          <p:cNvPr id="1009" name="Google Shape;1009;p45" descr="AFTC Airmen armed with tools for mental wellness &gt; Air Force ..."/>
          <p:cNvPicPr preferRelativeResize="0"/>
          <p:nvPr/>
        </p:nvPicPr>
        <p:blipFill>
          <a:blip r:embed="rId11">
            <a:alphaModFix/>
          </a:blip>
          <a:stretch>
            <a:fillRect/>
          </a:stretch>
        </p:blipFill>
        <p:spPr>
          <a:xfrm>
            <a:off x="5952100" y="3485175"/>
            <a:ext cx="2087205" cy="1571650"/>
          </a:xfrm>
          <a:prstGeom prst="rect">
            <a:avLst/>
          </a:prstGeom>
          <a:noFill/>
          <a:ln>
            <a:noFill/>
          </a:ln>
        </p:spPr>
      </p:pic>
      <p:pic>
        <p:nvPicPr>
          <p:cNvPr id="1010" name="Google Shape;1010;p45" descr="Global web icon"/>
          <p:cNvPicPr preferRelativeResize="0"/>
          <p:nvPr/>
        </p:nvPicPr>
        <p:blipFill>
          <a:blip r:embed="rId12">
            <a:alphaModFix/>
          </a:blip>
          <a:stretch>
            <a:fillRect/>
          </a:stretch>
        </p:blipFill>
        <p:spPr>
          <a:xfrm>
            <a:off x="1691675" y="4867525"/>
            <a:ext cx="210934" cy="210929"/>
          </a:xfrm>
          <a:prstGeom prst="rect">
            <a:avLst/>
          </a:prstGeom>
          <a:noFill/>
          <a:ln>
            <a:noFill/>
          </a:ln>
        </p:spPr>
      </p:pic>
      <p:sp>
        <p:nvSpPr>
          <p:cNvPr id="1011" name="Google Shape;1011;p45"/>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pic>
        <p:nvPicPr>
          <p:cNvPr id="869" name="Google Shape;869;p28" descr="Photo of a beach with a paddleboarder in the background&#10;"/>
          <p:cNvPicPr preferRelativeResize="0">
            <a:picLocks noGrp="1"/>
          </p:cNvPicPr>
          <p:nvPr>
            <p:ph type="pic" idx="2"/>
          </p:nvPr>
        </p:nvPicPr>
        <p:blipFill rotWithShape="1">
          <a:blip r:embed="rId3">
            <a:alphaModFix/>
          </a:blip>
          <a:srcRect t="7802" b="7802"/>
          <a:stretch/>
        </p:blipFill>
        <p:spPr>
          <a:xfrm>
            <a:off x="74404" y="-49919"/>
            <a:ext cx="9141706" cy="5143494"/>
          </a:xfrm>
          <a:prstGeom prst="rect">
            <a:avLst/>
          </a:prstGeom>
          <a:solidFill>
            <a:srgbClr val="9CAFB4"/>
          </a:solidFill>
          <a:ln>
            <a:noFill/>
          </a:ln>
        </p:spPr>
      </p:pic>
      <p:sp>
        <p:nvSpPr>
          <p:cNvPr id="870" name="Google Shape;870;p28"/>
          <p:cNvSpPr txBox="1">
            <a:spLocks noGrp="1"/>
          </p:cNvSpPr>
          <p:nvPr>
            <p:ph type="ctrTitle"/>
          </p:nvPr>
        </p:nvSpPr>
        <p:spPr>
          <a:xfrm>
            <a:off x="730200" y="1170750"/>
            <a:ext cx="7550700" cy="1721400"/>
          </a:xfrm>
          <a:prstGeom prst="rect">
            <a:avLst/>
          </a:prstGeom>
          <a:solidFill>
            <a:srgbClr val="9FC5E8"/>
          </a:solidFill>
          <a:ln>
            <a:noFill/>
          </a:ln>
        </p:spPr>
        <p:txBody>
          <a:bodyPr spcFirstLastPara="1" wrap="square" lIns="68575" tIns="34275" rIns="68575" bIns="34275" anchor="ctr" anchorCtr="0">
            <a:normAutofit fontScale="90000"/>
          </a:bodyPr>
          <a:lstStyle/>
          <a:p>
            <a:pPr marL="0" lvl="0" indent="0" algn="ctr" rtl="0">
              <a:spcBef>
                <a:spcPts val="0"/>
              </a:spcBef>
              <a:spcAft>
                <a:spcPts val="0"/>
              </a:spcAft>
              <a:buClr>
                <a:schemeClr val="dk1"/>
              </a:buClr>
              <a:buSzPts val="990"/>
              <a:buFont typeface="Arial"/>
              <a:buNone/>
            </a:pPr>
            <a:r>
              <a:rPr lang="en" sz="4600">
                <a:solidFill>
                  <a:schemeClr val="dk1"/>
                </a:solidFill>
              </a:rPr>
              <a:t>Relax, Recharge, Revive: Self-care for the Heart of ECE</a:t>
            </a:r>
            <a:endParaRPr/>
          </a:p>
        </p:txBody>
      </p:sp>
      <p:sp>
        <p:nvSpPr>
          <p:cNvPr id="871" name="Google Shape;871;p28"/>
          <p:cNvSpPr txBox="1"/>
          <p:nvPr/>
        </p:nvSpPr>
        <p:spPr>
          <a:xfrm>
            <a:off x="327275" y="2988600"/>
            <a:ext cx="8229600" cy="975300"/>
          </a:xfrm>
          <a:prstGeom prst="rect">
            <a:avLst/>
          </a:prstGeom>
          <a:solidFill>
            <a:schemeClr val="accent3"/>
          </a:solid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2140" b="1">
                <a:solidFill>
                  <a:schemeClr val="lt1"/>
                </a:solidFill>
                <a:latin typeface="Times New Roman"/>
                <a:ea typeface="Times New Roman"/>
                <a:cs typeface="Times New Roman"/>
                <a:sym typeface="Times New Roman"/>
              </a:rPr>
              <a:t>Presented By : Sandra Hernandez</a:t>
            </a:r>
            <a:endParaRPr sz="2140" b="1">
              <a:solidFill>
                <a:schemeClr val="lt1"/>
              </a:solidFill>
              <a:latin typeface="Times New Roman"/>
              <a:ea typeface="Times New Roman"/>
              <a:cs typeface="Times New Roman"/>
              <a:sym typeface="Times New Roman"/>
            </a:endParaRPr>
          </a:p>
          <a:p>
            <a:pPr marL="0" lvl="0" indent="0" algn="ctr" rtl="0">
              <a:lnSpc>
                <a:spcPct val="80000"/>
              </a:lnSpc>
              <a:spcBef>
                <a:spcPts val="0"/>
              </a:spcBef>
              <a:spcAft>
                <a:spcPts val="0"/>
              </a:spcAft>
              <a:buNone/>
            </a:pPr>
            <a:r>
              <a:rPr lang="en" sz="2140" b="1">
                <a:solidFill>
                  <a:schemeClr val="lt1"/>
                </a:solidFill>
                <a:latin typeface="Times New Roman"/>
                <a:ea typeface="Times New Roman"/>
                <a:cs typeface="Times New Roman"/>
                <a:sym typeface="Times New Roman"/>
              </a:rPr>
              <a:t>Sweet Home Family Daycare, LLC</a:t>
            </a:r>
            <a:endParaRPr sz="2140" b="1">
              <a:solidFill>
                <a:schemeClr val="lt1"/>
              </a:solidFill>
              <a:latin typeface="Times New Roman"/>
              <a:ea typeface="Times New Roman"/>
              <a:cs typeface="Times New Roman"/>
              <a:sym typeface="Times New Roman"/>
            </a:endParaRPr>
          </a:p>
          <a:p>
            <a:pPr marL="0" lvl="0" indent="0" algn="ctr" rtl="0">
              <a:lnSpc>
                <a:spcPct val="80000"/>
              </a:lnSpc>
              <a:spcBef>
                <a:spcPts val="0"/>
              </a:spcBef>
              <a:spcAft>
                <a:spcPts val="0"/>
              </a:spcAft>
              <a:buNone/>
            </a:pPr>
            <a:r>
              <a:rPr lang="en" sz="2140" b="1">
                <a:solidFill>
                  <a:schemeClr val="lt1"/>
                </a:solidFill>
                <a:latin typeface="Times New Roman"/>
                <a:ea typeface="Times New Roman"/>
                <a:cs typeface="Times New Roman"/>
                <a:sym typeface="Times New Roman"/>
              </a:rPr>
              <a:t>(414) 324-7968</a:t>
            </a:r>
            <a:endParaRPr sz="2140" b="1">
              <a:solidFill>
                <a:schemeClr val="lt1"/>
              </a:solidFill>
              <a:latin typeface="Times New Roman"/>
              <a:ea typeface="Times New Roman"/>
              <a:cs typeface="Times New Roman"/>
              <a:sym typeface="Times New Roman"/>
            </a:endParaRPr>
          </a:p>
        </p:txBody>
      </p:sp>
      <p:sp>
        <p:nvSpPr>
          <p:cNvPr id="872" name="Google Shape;872;p28"/>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pic>
        <p:nvPicPr>
          <p:cNvPr id="1016" name="Google Shape;1016;p46" descr="HD wallpaper: sunset, relaxing, beach, sea, sitting, ocean, people ..."/>
          <p:cNvPicPr preferRelativeResize="0"/>
          <p:nvPr/>
        </p:nvPicPr>
        <p:blipFill rotWithShape="1">
          <a:blip r:embed="rId3">
            <a:alphaModFix/>
          </a:blip>
          <a:srcRect l="566" r="-1719" b="15895"/>
          <a:stretch/>
        </p:blipFill>
        <p:spPr>
          <a:xfrm>
            <a:off x="69925" y="27525"/>
            <a:ext cx="9144001" cy="5088449"/>
          </a:xfrm>
          <a:prstGeom prst="rect">
            <a:avLst/>
          </a:prstGeom>
          <a:noFill/>
          <a:ln>
            <a:noFill/>
          </a:ln>
        </p:spPr>
      </p:pic>
      <p:sp>
        <p:nvSpPr>
          <p:cNvPr id="1017" name="Google Shape;1017;p46"/>
          <p:cNvSpPr txBox="1">
            <a:spLocks noGrp="1"/>
          </p:cNvSpPr>
          <p:nvPr>
            <p:ph type="title"/>
          </p:nvPr>
        </p:nvSpPr>
        <p:spPr>
          <a:xfrm>
            <a:off x="311700" y="445025"/>
            <a:ext cx="8520600" cy="572700"/>
          </a:xfrm>
          <a:prstGeom prst="rect">
            <a:avLst/>
          </a:prstGeom>
          <a:solidFill>
            <a:schemeClr val="lt2"/>
          </a:solidFill>
        </p:spPr>
        <p:txBody>
          <a:bodyPr spcFirstLastPara="1" wrap="square" lIns="68575" tIns="34275" rIns="68575" bIns="34275" anchor="ctr" anchorCtr="0">
            <a:normAutofit/>
          </a:bodyPr>
          <a:lstStyle/>
          <a:p>
            <a:pPr marL="0" lvl="0" indent="0" algn="l" rtl="0">
              <a:spcBef>
                <a:spcPts val="0"/>
              </a:spcBef>
              <a:spcAft>
                <a:spcPts val="0"/>
              </a:spcAft>
              <a:buSzPts val="990"/>
              <a:buNone/>
            </a:pPr>
            <a:r>
              <a:rPr lang="en" sz="2520" b="1">
                <a:latin typeface="Times New Roman"/>
                <a:ea typeface="Times New Roman"/>
                <a:cs typeface="Times New Roman"/>
                <a:sym typeface="Times New Roman"/>
              </a:rPr>
              <a:t>Conclusion</a:t>
            </a:r>
            <a:endParaRPr sz="2520" b="1">
              <a:latin typeface="Times New Roman"/>
              <a:ea typeface="Times New Roman"/>
              <a:cs typeface="Times New Roman"/>
              <a:sym typeface="Times New Roman"/>
            </a:endParaRPr>
          </a:p>
        </p:txBody>
      </p:sp>
      <p:sp>
        <p:nvSpPr>
          <p:cNvPr id="1018" name="Google Shape;1018;p46"/>
          <p:cNvSpPr txBox="1">
            <a:spLocks noGrp="1"/>
          </p:cNvSpPr>
          <p:nvPr>
            <p:ph type="body" idx="1"/>
          </p:nvPr>
        </p:nvSpPr>
        <p:spPr>
          <a:xfrm>
            <a:off x="251775" y="1112550"/>
            <a:ext cx="8520600" cy="3416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500">
                <a:solidFill>
                  <a:schemeClr val="lt1"/>
                </a:solidFill>
                <a:latin typeface="Times New Roman"/>
                <a:ea typeface="Times New Roman"/>
                <a:cs typeface="Times New Roman"/>
                <a:sym typeface="Times New Roman"/>
              </a:rPr>
              <a:t>In conclusion stress is always our companion and sometimes it can be challenging to control it and find the way out, but it’s important to always remember that we can take control of the situation by just finding what works best for you. Be positive, confident, have faith and believe in yourself.  Today is the best day to find the way out of stress.  Thank you</a:t>
            </a:r>
            <a:endParaRPr sz="1500">
              <a:solidFill>
                <a:schemeClr val="lt1"/>
              </a:solidFill>
              <a:latin typeface="Times New Roman"/>
              <a:ea typeface="Times New Roman"/>
              <a:cs typeface="Times New Roman"/>
              <a:sym typeface="Times New Roman"/>
            </a:endParaRPr>
          </a:p>
        </p:txBody>
      </p:sp>
      <p:sp>
        <p:nvSpPr>
          <p:cNvPr id="1019" name="Google Shape;1019;p46"/>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23"/>
        <p:cNvGrpSpPr/>
        <p:nvPr/>
      </p:nvGrpSpPr>
      <p:grpSpPr>
        <a:xfrm>
          <a:off x="0" y="0"/>
          <a:ext cx="0" cy="0"/>
          <a:chOff x="0" y="0"/>
          <a:chExt cx="0" cy="0"/>
        </a:xfrm>
      </p:grpSpPr>
      <p:sp>
        <p:nvSpPr>
          <p:cNvPr id="1024" name="Google Shape;1024;p47"/>
          <p:cNvSpPr txBox="1"/>
          <p:nvPr/>
        </p:nvSpPr>
        <p:spPr>
          <a:xfrm>
            <a:off x="0" y="164675"/>
            <a:ext cx="8467500" cy="3378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b="1">
                <a:solidFill>
                  <a:schemeClr val="dk1"/>
                </a:solidFill>
                <a:latin typeface="Times New Roman"/>
                <a:ea typeface="Times New Roman"/>
                <a:cs typeface="Times New Roman"/>
                <a:sym typeface="Times New Roman"/>
              </a:rPr>
              <a:t>Resources: </a:t>
            </a:r>
            <a:endParaRPr sz="1900"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900" b="1">
                <a:solidFill>
                  <a:schemeClr val="dk1"/>
                </a:solidFill>
                <a:latin typeface="Times New Roman"/>
                <a:ea typeface="Times New Roman"/>
                <a:cs typeface="Times New Roman"/>
                <a:sym typeface="Times New Roman"/>
              </a:rPr>
              <a:t>Meditation resources to relieve stress</a:t>
            </a:r>
            <a:endParaRPr sz="1200"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b="1">
                <a:solidFill>
                  <a:srgbClr val="111111"/>
                </a:solidFill>
                <a:latin typeface="Times New Roman"/>
                <a:ea typeface="Times New Roman"/>
                <a:cs typeface="Times New Roman"/>
                <a:sym typeface="Times New Roman"/>
              </a:rPr>
              <a:t>Box breathing relaxation technique: how to calm feelings of stress or anxiety:</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u="sng">
                <a:solidFill>
                  <a:srgbClr val="1155CC"/>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https://www.bing.com/videos/riverview/relatedvideo?q=box+breathing+relaxation+techniquehow+to+calm+anxiety&amp;qpvt=box+breathing+relaxation+techniquehow+to+calm+anxiety&amp;view=riverview&amp;mmscn=mtsc&amp;mid=239E803326A1B5468D96239E803326A1B54</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b="1">
                <a:solidFill>
                  <a:schemeClr val="dk1"/>
                </a:solidFill>
                <a:latin typeface="Times New Roman"/>
                <a:ea typeface="Times New Roman"/>
                <a:cs typeface="Times New Roman"/>
                <a:sym typeface="Times New Roman"/>
              </a:rPr>
              <a:t>Rainbow Relaxation:</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u="sng">
                <a:solidFill>
                  <a:schemeClr val="hlink"/>
                </a:solidFill>
                <a:latin typeface="Times New Roman"/>
                <a:ea typeface="Times New Roman"/>
                <a:cs typeface="Times New Roman"/>
                <a:sym typeface="Times New Roman"/>
                <a:hlinkClick r:id="rId4"/>
              </a:rPr>
              <a:t>https://www.bing.com/videos/riverview/relatedvideo?&amp;q=rainbow+relaxation&amp;&amp;mid=C3AC7BDABF8227E4F44AC3AC7BDABF8227E4F44A&amp;&amp;FORM=VRDGAR#:~:text=3%3A47-,Rainbow%20Relaxation%3A%20Mindfulness%20for%20Children,-YouTube</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b="1">
                <a:solidFill>
                  <a:srgbClr val="111111"/>
                </a:solidFill>
                <a:latin typeface="Times New Roman"/>
                <a:ea typeface="Times New Roman"/>
                <a:cs typeface="Times New Roman"/>
                <a:sym typeface="Times New Roman"/>
              </a:rPr>
              <a:t>5 Minute Meditation for Relaxation &amp; Positive Energy | 30 Day Meditation Challenge </a:t>
            </a:r>
            <a:endParaRPr sz="1200" b="1">
              <a:solidFill>
                <a:srgbClr val="11111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b="1">
                <a:solidFill>
                  <a:srgbClr val="111111"/>
                </a:solidFill>
                <a:latin typeface="Times New Roman"/>
                <a:ea typeface="Times New Roman"/>
                <a:cs typeface="Times New Roman"/>
                <a:sym typeface="Times New Roman"/>
              </a:rPr>
              <a:t>15 Minute Deep Meditation Music for Positive Energy • Relax Mind Body, Inner Peace</a:t>
            </a:r>
            <a:endParaRPr sz="1200" b="1">
              <a:solidFill>
                <a:srgbClr val="11111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b="1">
              <a:solidFill>
                <a:srgbClr val="111111"/>
              </a:solidFill>
              <a:latin typeface="Times New Roman"/>
              <a:ea typeface="Times New Roman"/>
              <a:cs typeface="Times New Roman"/>
              <a:sym typeface="Times New Roman"/>
            </a:endParaRPr>
          </a:p>
        </p:txBody>
      </p:sp>
      <p:pic>
        <p:nvPicPr>
          <p:cNvPr id="1025" name="Google Shape;1025;p47" descr="Free Images : meditating, peace, health, exercise, meditation ..."/>
          <p:cNvPicPr preferRelativeResize="0"/>
          <p:nvPr/>
        </p:nvPicPr>
        <p:blipFill>
          <a:blip r:embed="rId5">
            <a:alphaModFix/>
          </a:blip>
          <a:stretch>
            <a:fillRect/>
          </a:stretch>
        </p:blipFill>
        <p:spPr>
          <a:xfrm>
            <a:off x="5671425" y="3624175"/>
            <a:ext cx="2354099" cy="1288350"/>
          </a:xfrm>
          <a:prstGeom prst="rect">
            <a:avLst/>
          </a:prstGeom>
          <a:noFill/>
          <a:ln>
            <a:noFill/>
          </a:ln>
        </p:spPr>
      </p:pic>
      <p:pic>
        <p:nvPicPr>
          <p:cNvPr id="1026" name="Google Shape;1026;p47" descr="Forever blowing bubbles | The 5th Ape | Flickr"/>
          <p:cNvPicPr preferRelativeResize="0"/>
          <p:nvPr/>
        </p:nvPicPr>
        <p:blipFill>
          <a:blip r:embed="rId6">
            <a:alphaModFix/>
          </a:blip>
          <a:stretch>
            <a:fillRect/>
          </a:stretch>
        </p:blipFill>
        <p:spPr>
          <a:xfrm>
            <a:off x="413200" y="3592800"/>
            <a:ext cx="1960108" cy="1366725"/>
          </a:xfrm>
          <a:prstGeom prst="rect">
            <a:avLst/>
          </a:prstGeom>
          <a:noFill/>
          <a:ln>
            <a:noFill/>
          </a:ln>
        </p:spPr>
      </p:pic>
      <p:pic>
        <p:nvPicPr>
          <p:cNvPr id="1027" name="Google Shape;1027;p47" descr="68 Royalty-Free Smell Photos, minimum size: 5k | PickPik"/>
          <p:cNvPicPr preferRelativeResize="0"/>
          <p:nvPr/>
        </p:nvPicPr>
        <p:blipFill>
          <a:blip r:embed="rId7">
            <a:alphaModFix/>
          </a:blip>
          <a:stretch>
            <a:fillRect/>
          </a:stretch>
        </p:blipFill>
        <p:spPr>
          <a:xfrm>
            <a:off x="3112450" y="3584988"/>
            <a:ext cx="2050100" cy="1366733"/>
          </a:xfrm>
          <a:prstGeom prst="rect">
            <a:avLst/>
          </a:prstGeom>
          <a:noFill/>
          <a:ln>
            <a:noFill/>
          </a:ln>
        </p:spPr>
      </p:pic>
      <p:sp>
        <p:nvSpPr>
          <p:cNvPr id="1028" name="Google Shape;1028;p47"/>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48"/>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p>
            <a:pPr marL="2743200" lvl="0" indent="457200" algn="l" rtl="0">
              <a:spcBef>
                <a:spcPts val="800"/>
              </a:spcBef>
              <a:spcAft>
                <a:spcPts val="0"/>
              </a:spcAft>
              <a:buNone/>
            </a:pPr>
            <a:r>
              <a:rPr lang="en" sz="3400">
                <a:latin typeface="Times New Roman"/>
                <a:ea typeface="Times New Roman"/>
                <a:cs typeface="Times New Roman"/>
                <a:sym typeface="Times New Roman"/>
              </a:rPr>
              <a:t>Thank You</a:t>
            </a:r>
            <a:endParaRPr sz="3400">
              <a:latin typeface="Times New Roman"/>
              <a:ea typeface="Times New Roman"/>
              <a:cs typeface="Times New Roman"/>
              <a:sym typeface="Times New Roman"/>
            </a:endParaRPr>
          </a:p>
          <a:p>
            <a:pPr marL="2743200" lvl="0" indent="457200" algn="l" rtl="0">
              <a:spcBef>
                <a:spcPts val="800"/>
              </a:spcBef>
              <a:spcAft>
                <a:spcPts val="0"/>
              </a:spcAft>
              <a:buNone/>
            </a:pPr>
            <a:endParaRPr sz="3400">
              <a:latin typeface="Times New Roman"/>
              <a:ea typeface="Times New Roman"/>
              <a:cs typeface="Times New Roman"/>
              <a:sym typeface="Times New Roman"/>
            </a:endParaRPr>
          </a:p>
          <a:p>
            <a:pPr marL="2743200" lvl="0" indent="457200" algn="l" rtl="0">
              <a:spcBef>
                <a:spcPts val="800"/>
              </a:spcBef>
              <a:spcAft>
                <a:spcPts val="0"/>
              </a:spcAft>
              <a:buNone/>
            </a:pPr>
            <a:r>
              <a:rPr lang="en" sz="3400">
                <a:latin typeface="Times New Roman"/>
                <a:ea typeface="Times New Roman"/>
                <a:cs typeface="Times New Roman"/>
                <a:sym typeface="Times New Roman"/>
              </a:rPr>
              <a:t> </a:t>
            </a:r>
            <a:endParaRPr sz="3400">
              <a:latin typeface="Times New Roman"/>
              <a:ea typeface="Times New Roman"/>
              <a:cs typeface="Times New Roman"/>
              <a:sym typeface="Times New Roman"/>
            </a:endParaRPr>
          </a:p>
        </p:txBody>
      </p:sp>
      <p:pic>
        <p:nvPicPr>
          <p:cNvPr id="1034" name="Google Shape;1034;p48" descr="Thank you card with yellow tulips, mimosa branch and macarons (Provided by Getty Images)"/>
          <p:cNvPicPr preferRelativeResize="0"/>
          <p:nvPr/>
        </p:nvPicPr>
        <p:blipFill>
          <a:blip r:embed="rId3">
            <a:alphaModFix/>
          </a:blip>
          <a:stretch>
            <a:fillRect/>
          </a:stretch>
        </p:blipFill>
        <p:spPr>
          <a:xfrm>
            <a:off x="1207975" y="719225"/>
            <a:ext cx="6498749" cy="3849650"/>
          </a:xfrm>
          <a:prstGeom prst="rect">
            <a:avLst/>
          </a:prstGeom>
          <a:noFill/>
          <a:ln>
            <a:noFill/>
          </a:ln>
        </p:spPr>
      </p:pic>
      <p:sp>
        <p:nvSpPr>
          <p:cNvPr id="1035" name="Google Shape;1035;p48"/>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29"/>
          <p:cNvSpPr txBox="1">
            <a:spLocks noGrp="1"/>
          </p:cNvSpPr>
          <p:nvPr>
            <p:ph type="subTitle" idx="1"/>
          </p:nvPr>
        </p:nvSpPr>
        <p:spPr>
          <a:xfrm>
            <a:off x="311700" y="265800"/>
            <a:ext cx="7806600" cy="732900"/>
          </a:xfrm>
          <a:prstGeom prst="rect">
            <a:avLst/>
          </a:prstGeom>
        </p:spPr>
        <p:txBody>
          <a:bodyPr spcFirstLastPara="1" wrap="square" lIns="68575" tIns="34275" rIns="68575" bIns="34275" anchor="t" anchorCtr="0">
            <a:noAutofit/>
          </a:bodyPr>
          <a:lstStyle/>
          <a:p>
            <a:pPr marL="0" lvl="0" indent="0" algn="ctr" rtl="0">
              <a:lnSpc>
                <a:spcPct val="80000"/>
              </a:lnSpc>
              <a:spcBef>
                <a:spcPts val="800"/>
              </a:spcBef>
              <a:spcAft>
                <a:spcPts val="0"/>
              </a:spcAft>
              <a:buSzPts val="605"/>
              <a:buNone/>
            </a:pPr>
            <a:r>
              <a:rPr lang="en" sz="4240" b="1">
                <a:solidFill>
                  <a:schemeClr val="dk1"/>
                </a:solidFill>
                <a:latin typeface="Times New Roman"/>
                <a:ea typeface="Times New Roman"/>
                <a:cs typeface="Times New Roman"/>
                <a:sym typeface="Times New Roman"/>
              </a:rPr>
              <a:t>Managing stress</a:t>
            </a:r>
            <a:endParaRPr sz="4240" b="1">
              <a:solidFill>
                <a:schemeClr val="dk1"/>
              </a:solidFill>
              <a:latin typeface="Times New Roman"/>
              <a:ea typeface="Times New Roman"/>
              <a:cs typeface="Times New Roman"/>
              <a:sym typeface="Times New Roman"/>
            </a:endParaRPr>
          </a:p>
          <a:p>
            <a:pPr marL="0" lvl="0" indent="0" algn="ctr" rtl="0">
              <a:lnSpc>
                <a:spcPct val="80000"/>
              </a:lnSpc>
              <a:spcBef>
                <a:spcPts val="800"/>
              </a:spcBef>
              <a:spcAft>
                <a:spcPts val="0"/>
              </a:spcAft>
              <a:buSzPts val="605"/>
              <a:buNone/>
            </a:pPr>
            <a:r>
              <a:rPr lang="en" sz="2140" b="1">
                <a:solidFill>
                  <a:schemeClr val="dk1"/>
                </a:solidFill>
                <a:latin typeface="Times New Roman"/>
                <a:ea typeface="Times New Roman"/>
                <a:cs typeface="Times New Roman"/>
                <a:sym typeface="Times New Roman"/>
              </a:rPr>
              <a:t> </a:t>
            </a:r>
            <a:endParaRPr sz="2140" b="1">
              <a:solidFill>
                <a:schemeClr val="dk1"/>
              </a:solidFill>
              <a:latin typeface="Times New Roman"/>
              <a:ea typeface="Times New Roman"/>
              <a:cs typeface="Times New Roman"/>
              <a:sym typeface="Times New Roman"/>
            </a:endParaRPr>
          </a:p>
          <a:p>
            <a:pPr marL="0" lvl="0" indent="0" algn="ctr" rtl="0">
              <a:lnSpc>
                <a:spcPct val="80000"/>
              </a:lnSpc>
              <a:spcBef>
                <a:spcPts val="800"/>
              </a:spcBef>
              <a:spcAft>
                <a:spcPts val="0"/>
              </a:spcAft>
              <a:buSzPts val="605"/>
              <a:buNone/>
            </a:pPr>
            <a:endParaRPr sz="2140">
              <a:latin typeface="Times New Roman"/>
              <a:ea typeface="Times New Roman"/>
              <a:cs typeface="Times New Roman"/>
              <a:sym typeface="Times New Roman"/>
            </a:endParaRPr>
          </a:p>
          <a:p>
            <a:pPr marL="0" lvl="0" indent="0" algn="ctr" rtl="0">
              <a:lnSpc>
                <a:spcPct val="80000"/>
              </a:lnSpc>
              <a:spcBef>
                <a:spcPts val="800"/>
              </a:spcBef>
              <a:spcAft>
                <a:spcPts val="0"/>
              </a:spcAft>
              <a:buSzPts val="605"/>
              <a:buNone/>
            </a:pPr>
            <a:endParaRPr sz="2140">
              <a:latin typeface="Times New Roman"/>
              <a:ea typeface="Times New Roman"/>
              <a:cs typeface="Times New Roman"/>
              <a:sym typeface="Times New Roman"/>
            </a:endParaRPr>
          </a:p>
          <a:p>
            <a:pPr marL="0" lvl="0" indent="0" algn="ctr" rtl="0">
              <a:lnSpc>
                <a:spcPct val="80000"/>
              </a:lnSpc>
              <a:spcBef>
                <a:spcPts val="800"/>
              </a:spcBef>
              <a:spcAft>
                <a:spcPts val="0"/>
              </a:spcAft>
              <a:buSzPts val="605"/>
              <a:buNone/>
            </a:pPr>
            <a:endParaRPr sz="2140">
              <a:latin typeface="Times New Roman"/>
              <a:ea typeface="Times New Roman"/>
              <a:cs typeface="Times New Roman"/>
              <a:sym typeface="Times New Roman"/>
            </a:endParaRPr>
          </a:p>
          <a:p>
            <a:pPr marL="0" lvl="0" indent="0" algn="ctr" rtl="0">
              <a:lnSpc>
                <a:spcPct val="80000"/>
              </a:lnSpc>
              <a:spcBef>
                <a:spcPts val="800"/>
              </a:spcBef>
              <a:spcAft>
                <a:spcPts val="0"/>
              </a:spcAft>
              <a:buSzPts val="605"/>
              <a:buNone/>
            </a:pPr>
            <a:endParaRPr sz="2140">
              <a:latin typeface="Times New Roman"/>
              <a:ea typeface="Times New Roman"/>
              <a:cs typeface="Times New Roman"/>
              <a:sym typeface="Times New Roman"/>
            </a:endParaRPr>
          </a:p>
          <a:p>
            <a:pPr marL="0" lvl="0" indent="0" algn="ctr" rtl="0">
              <a:lnSpc>
                <a:spcPct val="80000"/>
              </a:lnSpc>
              <a:spcBef>
                <a:spcPts val="800"/>
              </a:spcBef>
              <a:spcAft>
                <a:spcPts val="0"/>
              </a:spcAft>
              <a:buSzPts val="605"/>
              <a:buNone/>
            </a:pPr>
            <a:endParaRPr sz="2140">
              <a:latin typeface="Times New Roman"/>
              <a:ea typeface="Times New Roman"/>
              <a:cs typeface="Times New Roman"/>
              <a:sym typeface="Times New Roman"/>
            </a:endParaRPr>
          </a:p>
          <a:p>
            <a:pPr marL="0" lvl="0" indent="0" algn="ctr" rtl="0">
              <a:lnSpc>
                <a:spcPct val="80000"/>
              </a:lnSpc>
              <a:spcBef>
                <a:spcPts val="800"/>
              </a:spcBef>
              <a:spcAft>
                <a:spcPts val="0"/>
              </a:spcAft>
              <a:buSzPts val="605"/>
              <a:buNone/>
            </a:pPr>
            <a:endParaRPr sz="2140">
              <a:latin typeface="Times New Roman"/>
              <a:ea typeface="Times New Roman"/>
              <a:cs typeface="Times New Roman"/>
              <a:sym typeface="Times New Roman"/>
            </a:endParaRPr>
          </a:p>
          <a:p>
            <a:pPr marL="0" lvl="0" indent="0" algn="ctr" rtl="0">
              <a:lnSpc>
                <a:spcPct val="80000"/>
              </a:lnSpc>
              <a:spcBef>
                <a:spcPts val="800"/>
              </a:spcBef>
              <a:spcAft>
                <a:spcPts val="0"/>
              </a:spcAft>
              <a:buSzPts val="605"/>
              <a:buNone/>
            </a:pPr>
            <a:endParaRPr sz="2140">
              <a:latin typeface="Times New Roman"/>
              <a:ea typeface="Times New Roman"/>
              <a:cs typeface="Times New Roman"/>
              <a:sym typeface="Times New Roman"/>
            </a:endParaRPr>
          </a:p>
          <a:p>
            <a:pPr marL="0" lvl="0" indent="0" algn="ctr" rtl="0">
              <a:lnSpc>
                <a:spcPct val="80000"/>
              </a:lnSpc>
              <a:spcBef>
                <a:spcPts val="800"/>
              </a:spcBef>
              <a:spcAft>
                <a:spcPts val="0"/>
              </a:spcAft>
              <a:buSzPts val="605"/>
              <a:buNone/>
            </a:pPr>
            <a:endParaRPr sz="2140">
              <a:latin typeface="Times New Roman"/>
              <a:ea typeface="Times New Roman"/>
              <a:cs typeface="Times New Roman"/>
              <a:sym typeface="Times New Roman"/>
            </a:endParaRPr>
          </a:p>
          <a:p>
            <a:pPr marL="4572000" lvl="0" indent="0" algn="l" rtl="0">
              <a:lnSpc>
                <a:spcPct val="80000"/>
              </a:lnSpc>
              <a:spcBef>
                <a:spcPts val="800"/>
              </a:spcBef>
              <a:spcAft>
                <a:spcPts val="0"/>
              </a:spcAft>
              <a:buSzPts val="605"/>
              <a:buNone/>
            </a:pPr>
            <a:r>
              <a:rPr lang="en" sz="2140" b="1">
                <a:solidFill>
                  <a:schemeClr val="dk1"/>
                </a:solidFill>
                <a:latin typeface="Times New Roman"/>
                <a:ea typeface="Times New Roman"/>
                <a:cs typeface="Times New Roman"/>
                <a:sym typeface="Times New Roman"/>
              </a:rPr>
              <a:t> </a:t>
            </a:r>
            <a:endParaRPr sz="2140" b="1">
              <a:solidFill>
                <a:schemeClr val="dk1"/>
              </a:solidFill>
              <a:latin typeface="Times New Roman"/>
              <a:ea typeface="Times New Roman"/>
              <a:cs typeface="Times New Roman"/>
              <a:sym typeface="Times New Roman"/>
            </a:endParaRPr>
          </a:p>
          <a:p>
            <a:pPr marL="0" lvl="0" indent="0" algn="l" rtl="0">
              <a:lnSpc>
                <a:spcPct val="80000"/>
              </a:lnSpc>
              <a:spcBef>
                <a:spcPts val="800"/>
              </a:spcBef>
              <a:spcAft>
                <a:spcPts val="0"/>
              </a:spcAft>
              <a:buSzPts val="605"/>
              <a:buNone/>
            </a:pPr>
            <a:r>
              <a:rPr lang="en" sz="2140" b="1">
                <a:solidFill>
                  <a:schemeClr val="dk1"/>
                </a:solidFill>
                <a:latin typeface="Times New Roman"/>
                <a:ea typeface="Times New Roman"/>
                <a:cs typeface="Times New Roman"/>
                <a:sym typeface="Times New Roman"/>
              </a:rPr>
              <a:t>                                                       </a:t>
            </a:r>
            <a:endParaRPr sz="2140" b="1">
              <a:solidFill>
                <a:schemeClr val="dk1"/>
              </a:solidFill>
              <a:latin typeface="Times New Roman"/>
              <a:ea typeface="Times New Roman"/>
              <a:cs typeface="Times New Roman"/>
              <a:sym typeface="Times New Roman"/>
            </a:endParaRPr>
          </a:p>
          <a:p>
            <a:pPr marL="0" lvl="0" indent="0" algn="l" rtl="0">
              <a:lnSpc>
                <a:spcPct val="80000"/>
              </a:lnSpc>
              <a:spcBef>
                <a:spcPts val="800"/>
              </a:spcBef>
              <a:spcAft>
                <a:spcPts val="0"/>
              </a:spcAft>
              <a:buSzPts val="605"/>
              <a:buNone/>
            </a:pPr>
            <a:endParaRPr sz="2140" b="1">
              <a:solidFill>
                <a:schemeClr val="dk1"/>
              </a:solidFill>
              <a:latin typeface="Times New Roman"/>
              <a:ea typeface="Times New Roman"/>
              <a:cs typeface="Times New Roman"/>
              <a:sym typeface="Times New Roman"/>
            </a:endParaRPr>
          </a:p>
          <a:p>
            <a:pPr marL="0" lvl="0" indent="0" algn="l" rtl="0">
              <a:lnSpc>
                <a:spcPct val="80000"/>
              </a:lnSpc>
              <a:spcBef>
                <a:spcPts val="800"/>
              </a:spcBef>
              <a:spcAft>
                <a:spcPts val="0"/>
              </a:spcAft>
              <a:buSzPts val="605"/>
              <a:buNone/>
            </a:pPr>
            <a:endParaRPr sz="2140" b="1">
              <a:solidFill>
                <a:schemeClr val="dk1"/>
              </a:solidFill>
              <a:latin typeface="Times New Roman"/>
              <a:ea typeface="Times New Roman"/>
              <a:cs typeface="Times New Roman"/>
              <a:sym typeface="Times New Roman"/>
            </a:endParaRPr>
          </a:p>
          <a:p>
            <a:pPr marL="0" lvl="0" indent="0" algn="l" rtl="0">
              <a:lnSpc>
                <a:spcPct val="80000"/>
              </a:lnSpc>
              <a:spcBef>
                <a:spcPts val="800"/>
              </a:spcBef>
              <a:spcAft>
                <a:spcPts val="0"/>
              </a:spcAft>
              <a:buSzPts val="605"/>
              <a:buNone/>
            </a:pPr>
            <a:endParaRPr sz="2140" b="1">
              <a:solidFill>
                <a:schemeClr val="dk1"/>
              </a:solidFill>
              <a:latin typeface="Times New Roman"/>
              <a:ea typeface="Times New Roman"/>
              <a:cs typeface="Times New Roman"/>
              <a:sym typeface="Times New Roman"/>
            </a:endParaRPr>
          </a:p>
          <a:p>
            <a:pPr marL="3200400" lvl="0" indent="0" algn="l" rtl="0">
              <a:lnSpc>
                <a:spcPct val="80000"/>
              </a:lnSpc>
              <a:spcBef>
                <a:spcPts val="800"/>
              </a:spcBef>
              <a:spcAft>
                <a:spcPts val="0"/>
              </a:spcAft>
              <a:buSzPts val="605"/>
              <a:buNone/>
            </a:pPr>
            <a:endParaRPr sz="2140" b="1">
              <a:solidFill>
                <a:schemeClr val="dk1"/>
              </a:solidFill>
              <a:latin typeface="Times New Roman"/>
              <a:ea typeface="Times New Roman"/>
              <a:cs typeface="Times New Roman"/>
              <a:sym typeface="Times New Roman"/>
            </a:endParaRPr>
          </a:p>
        </p:txBody>
      </p:sp>
      <p:pic>
        <p:nvPicPr>
          <p:cNvPr id="878" name="Google Shape;878;p29" descr="Stressed woman on telephone (Provided by Getty Images)"/>
          <p:cNvPicPr preferRelativeResize="0"/>
          <p:nvPr/>
        </p:nvPicPr>
        <p:blipFill>
          <a:blip r:embed="rId3">
            <a:alphaModFix/>
          </a:blip>
          <a:stretch>
            <a:fillRect/>
          </a:stretch>
        </p:blipFill>
        <p:spPr>
          <a:xfrm>
            <a:off x="4279902" y="1194350"/>
            <a:ext cx="3838403" cy="2524574"/>
          </a:xfrm>
          <a:prstGeom prst="rect">
            <a:avLst/>
          </a:prstGeom>
          <a:noFill/>
          <a:ln w="3810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879" name="Google Shape;879;p29" descr="Learn To Manage Stress written on paper note (Provided by Getty Images)"/>
          <p:cNvPicPr preferRelativeResize="0"/>
          <p:nvPr/>
        </p:nvPicPr>
        <p:blipFill>
          <a:blip r:embed="rId4">
            <a:alphaModFix/>
          </a:blip>
          <a:stretch>
            <a:fillRect/>
          </a:stretch>
        </p:blipFill>
        <p:spPr>
          <a:xfrm>
            <a:off x="821927" y="1604375"/>
            <a:ext cx="2328801" cy="1704524"/>
          </a:xfrm>
          <a:prstGeom prst="rect">
            <a:avLst/>
          </a:prstGeom>
          <a:noFill/>
          <a:ln>
            <a:noFill/>
          </a:ln>
        </p:spPr>
      </p:pic>
      <p:sp>
        <p:nvSpPr>
          <p:cNvPr id="880" name="Google Shape;880;p29"/>
          <p:cNvSpPr txBox="1">
            <a:spLocks noGrp="1"/>
          </p:cNvSpPr>
          <p:nvPr>
            <p:ph type="sldNum" idx="12"/>
          </p:nvPr>
        </p:nvSpPr>
        <p:spPr>
          <a:xfrm>
            <a:off x="8593439" y="4786884"/>
            <a:ext cx="3756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884"/>
        <p:cNvGrpSpPr/>
        <p:nvPr/>
      </p:nvGrpSpPr>
      <p:grpSpPr>
        <a:xfrm>
          <a:off x="0" y="0"/>
          <a:ext cx="0" cy="0"/>
          <a:chOff x="0" y="0"/>
          <a:chExt cx="0" cy="0"/>
        </a:xfrm>
      </p:grpSpPr>
      <p:sp>
        <p:nvSpPr>
          <p:cNvPr id="885" name="Google Shape;885;p30"/>
          <p:cNvSpPr txBox="1">
            <a:spLocks noGrp="1"/>
          </p:cNvSpPr>
          <p:nvPr>
            <p:ph type="body" idx="1"/>
          </p:nvPr>
        </p:nvSpPr>
        <p:spPr>
          <a:xfrm>
            <a:off x="311700" y="1120800"/>
            <a:ext cx="7779300" cy="3763500"/>
          </a:xfrm>
          <a:prstGeom prst="rect">
            <a:avLst/>
          </a:prstGeom>
        </p:spPr>
        <p:txBody>
          <a:bodyPr spcFirstLastPara="1" wrap="square" lIns="68575" tIns="34275" rIns="68575" bIns="34275" anchor="t" anchorCtr="0">
            <a:normAutofit/>
          </a:bodyPr>
          <a:lstStyle/>
          <a:p>
            <a:pPr marL="0" lvl="0" indent="0" algn="ctr" rtl="0">
              <a:lnSpc>
                <a:spcPct val="100000"/>
              </a:lnSpc>
              <a:spcBef>
                <a:spcPts val="800"/>
              </a:spcBef>
              <a:spcAft>
                <a:spcPts val="0"/>
              </a:spcAft>
              <a:buNone/>
            </a:pPr>
            <a:r>
              <a:rPr lang="en" sz="2000">
                <a:solidFill>
                  <a:schemeClr val="dk1"/>
                </a:solidFill>
                <a:latin typeface="Times New Roman"/>
                <a:ea typeface="Times New Roman"/>
                <a:cs typeface="Times New Roman"/>
                <a:sym typeface="Times New Roman"/>
              </a:rPr>
              <a:t>Imagine your heart racing, your stomach in knots and your thoughts out of control just because you opened your email or you get an unexpected call. </a:t>
            </a:r>
            <a:endParaRPr sz="2000">
              <a:solidFill>
                <a:schemeClr val="dk1"/>
              </a:solidFill>
              <a:latin typeface="Times New Roman"/>
              <a:ea typeface="Times New Roman"/>
              <a:cs typeface="Times New Roman"/>
              <a:sym typeface="Times New Roman"/>
            </a:endParaRPr>
          </a:p>
          <a:p>
            <a:pPr marL="0" lvl="0" indent="0" algn="l" rtl="0">
              <a:spcBef>
                <a:spcPts val="800"/>
              </a:spcBef>
              <a:spcAft>
                <a:spcPts val="0"/>
              </a:spcAft>
              <a:buNone/>
            </a:pPr>
            <a:endParaRPr sz="1600" b="1">
              <a:solidFill>
                <a:schemeClr val="dk1"/>
              </a:solidFill>
              <a:latin typeface="Times New Roman"/>
              <a:ea typeface="Times New Roman"/>
              <a:cs typeface="Times New Roman"/>
              <a:sym typeface="Times New Roman"/>
            </a:endParaRPr>
          </a:p>
          <a:p>
            <a:pPr marL="0" lvl="0" indent="0" algn="l" rtl="0">
              <a:spcBef>
                <a:spcPts val="800"/>
              </a:spcBef>
              <a:spcAft>
                <a:spcPts val="0"/>
              </a:spcAft>
              <a:buNone/>
            </a:pPr>
            <a:r>
              <a:rPr lang="en"/>
              <a:t>						</a:t>
            </a:r>
            <a:endParaRPr/>
          </a:p>
          <a:p>
            <a:pPr marL="0" lvl="0" indent="0" algn="l" rtl="0">
              <a:spcBef>
                <a:spcPts val="800"/>
              </a:spcBef>
              <a:spcAft>
                <a:spcPts val="0"/>
              </a:spcAft>
              <a:buNone/>
            </a:pPr>
            <a:r>
              <a:rPr lang="en"/>
              <a:t>	</a:t>
            </a:r>
            <a:endParaRPr/>
          </a:p>
          <a:p>
            <a:pPr marL="0" lvl="0" indent="0" algn="l" rtl="0">
              <a:spcBef>
                <a:spcPts val="800"/>
              </a:spcBef>
              <a:spcAft>
                <a:spcPts val="0"/>
              </a:spcAft>
              <a:buNone/>
            </a:pPr>
            <a:r>
              <a:rPr lang="en"/>
              <a:t>		</a:t>
            </a:r>
            <a:endParaRPr/>
          </a:p>
        </p:txBody>
      </p:sp>
      <p:pic>
        <p:nvPicPr>
          <p:cNvPr id="886" name="Google Shape;886;p30" descr="Vladimir Putin spoke on the phone with participants in the New ..."/>
          <p:cNvPicPr preferRelativeResize="0"/>
          <p:nvPr/>
        </p:nvPicPr>
        <p:blipFill>
          <a:blip r:embed="rId3">
            <a:alphaModFix/>
          </a:blip>
          <a:stretch>
            <a:fillRect/>
          </a:stretch>
        </p:blipFill>
        <p:spPr>
          <a:xfrm>
            <a:off x="1999850" y="1940825"/>
            <a:ext cx="2279600" cy="2943475"/>
          </a:xfrm>
          <a:prstGeom prst="rect">
            <a:avLst/>
          </a:prstGeom>
          <a:noFill/>
          <a:ln w="76200" cap="flat" cmpd="sng">
            <a:solidFill>
              <a:schemeClr val="dk2"/>
            </a:solidFill>
            <a:prstDash val="solid"/>
            <a:round/>
            <a:headEnd type="none" w="sm" len="sm"/>
            <a:tailEnd type="none" w="sm" len="sm"/>
          </a:ln>
        </p:spPr>
      </p:pic>
      <p:pic>
        <p:nvPicPr>
          <p:cNvPr id="887" name="Google Shape;887;p30" descr="Shortness of Breath | TMJ &amp; Sleep Therapy Centre of the South Shore"/>
          <p:cNvPicPr preferRelativeResize="0"/>
          <p:nvPr/>
        </p:nvPicPr>
        <p:blipFill>
          <a:blip r:embed="rId4">
            <a:alphaModFix/>
          </a:blip>
          <a:stretch>
            <a:fillRect/>
          </a:stretch>
        </p:blipFill>
        <p:spPr>
          <a:xfrm>
            <a:off x="4873100" y="1940825"/>
            <a:ext cx="2137526" cy="2943474"/>
          </a:xfrm>
          <a:prstGeom prst="rect">
            <a:avLst/>
          </a:prstGeom>
          <a:noFill/>
          <a:ln w="76200" cap="flat" cmpd="sng">
            <a:solidFill>
              <a:schemeClr val="dk2"/>
            </a:solidFill>
            <a:prstDash val="solid"/>
            <a:round/>
            <a:headEnd type="none" w="sm" len="sm"/>
            <a:tailEnd type="none" w="sm" len="sm"/>
          </a:ln>
        </p:spPr>
      </p:pic>
      <p:sp>
        <p:nvSpPr>
          <p:cNvPr id="888" name="Google Shape;888;p30"/>
          <p:cNvSpPr txBox="1"/>
          <p:nvPr/>
        </p:nvSpPr>
        <p:spPr>
          <a:xfrm>
            <a:off x="1787300" y="235525"/>
            <a:ext cx="5223300" cy="53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chemeClr val="dk2"/>
                </a:solidFill>
                <a:latin typeface="Times New Roman"/>
                <a:ea typeface="Times New Roman"/>
                <a:cs typeface="Times New Roman"/>
                <a:sym typeface="Times New Roman"/>
              </a:rPr>
              <a:t>How stress can show up?</a:t>
            </a:r>
            <a:endParaRPr sz="3600" b="1">
              <a:solidFill>
                <a:schemeClr val="dk2"/>
              </a:solidFill>
              <a:latin typeface="Times New Roman"/>
              <a:ea typeface="Times New Roman"/>
              <a:cs typeface="Times New Roman"/>
              <a:sym typeface="Times New Roman"/>
            </a:endParaRPr>
          </a:p>
        </p:txBody>
      </p:sp>
      <p:sp>
        <p:nvSpPr>
          <p:cNvPr id="889" name="Google Shape;889;p30"/>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31"/>
          <p:cNvSpPr txBox="1">
            <a:spLocks noGrp="1"/>
          </p:cNvSpPr>
          <p:nvPr>
            <p:ph type="title"/>
          </p:nvPr>
        </p:nvSpPr>
        <p:spPr>
          <a:xfrm>
            <a:off x="310725" y="415075"/>
            <a:ext cx="6451800" cy="5727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SzPts val="990"/>
              <a:buNone/>
            </a:pPr>
            <a:r>
              <a:rPr lang="en" sz="3200" b="1">
                <a:latin typeface="Times New Roman"/>
                <a:ea typeface="Times New Roman"/>
                <a:cs typeface="Times New Roman"/>
                <a:sym typeface="Times New Roman"/>
              </a:rPr>
              <a:t>It’s important to identify what’s causing your stress</a:t>
            </a:r>
            <a:endParaRPr sz="3200" b="1">
              <a:latin typeface="Times New Roman"/>
              <a:ea typeface="Times New Roman"/>
              <a:cs typeface="Times New Roman"/>
              <a:sym typeface="Times New Roman"/>
            </a:endParaRPr>
          </a:p>
        </p:txBody>
      </p:sp>
      <p:sp>
        <p:nvSpPr>
          <p:cNvPr id="895" name="Google Shape;895;p31"/>
          <p:cNvSpPr txBox="1">
            <a:spLocks noGrp="1"/>
          </p:cNvSpPr>
          <p:nvPr>
            <p:ph type="body" idx="1"/>
          </p:nvPr>
        </p:nvSpPr>
        <p:spPr>
          <a:xfrm>
            <a:off x="367300" y="1498900"/>
            <a:ext cx="6015900" cy="3416400"/>
          </a:xfrm>
          <a:prstGeom prst="rect">
            <a:avLst/>
          </a:prstGeom>
        </p:spPr>
        <p:txBody>
          <a:bodyPr spcFirstLastPara="1" wrap="square" lIns="68575" tIns="34275" rIns="68575" bIns="34275" anchor="t" anchorCtr="0">
            <a:normAutofit/>
          </a:bodyPr>
          <a:lstStyle/>
          <a:p>
            <a:pPr marL="457200" lvl="0" indent="-381000" algn="l" rtl="0">
              <a:lnSpc>
                <a:spcPct val="100000"/>
              </a:lnSpc>
              <a:spcBef>
                <a:spcPts val="80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Work </a:t>
            </a:r>
            <a:endParaRPr sz="2400">
              <a:solidFill>
                <a:schemeClr val="dk1"/>
              </a:solidFill>
              <a:latin typeface="Times New Roman"/>
              <a:ea typeface="Times New Roman"/>
              <a:cs typeface="Times New Roman"/>
              <a:sym typeface="Times New Roman"/>
            </a:endParaRPr>
          </a:p>
          <a:p>
            <a:pPr marL="457200" lvl="0" indent="-381000" algn="l" rtl="0">
              <a:lnSpc>
                <a:spcPct val="100000"/>
              </a:lnSpc>
              <a:spcBef>
                <a:spcPts val="80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Relationship</a:t>
            </a:r>
            <a:endParaRPr sz="2400">
              <a:solidFill>
                <a:schemeClr val="dk1"/>
              </a:solidFill>
              <a:latin typeface="Times New Roman"/>
              <a:ea typeface="Times New Roman"/>
              <a:cs typeface="Times New Roman"/>
              <a:sym typeface="Times New Roman"/>
            </a:endParaRPr>
          </a:p>
          <a:p>
            <a:pPr marL="457200" lvl="0" indent="-381000" algn="l" rtl="0">
              <a:lnSpc>
                <a:spcPct val="100000"/>
              </a:lnSpc>
              <a:spcBef>
                <a:spcPts val="80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Health</a:t>
            </a:r>
            <a:endParaRPr sz="2400">
              <a:solidFill>
                <a:schemeClr val="dk1"/>
              </a:solidFill>
              <a:latin typeface="Times New Roman"/>
              <a:ea typeface="Times New Roman"/>
              <a:cs typeface="Times New Roman"/>
              <a:sym typeface="Times New Roman"/>
            </a:endParaRPr>
          </a:p>
          <a:p>
            <a:pPr marL="457200" lvl="0" indent="-381000" algn="l" rtl="0">
              <a:lnSpc>
                <a:spcPct val="100000"/>
              </a:lnSpc>
              <a:spcBef>
                <a:spcPts val="80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Something else </a:t>
            </a:r>
            <a:endParaRPr sz="2400">
              <a:solidFill>
                <a:schemeClr val="dk1"/>
              </a:solidFill>
              <a:latin typeface="Times New Roman"/>
              <a:ea typeface="Times New Roman"/>
              <a:cs typeface="Times New Roman"/>
              <a:sym typeface="Times New Roman"/>
            </a:endParaRPr>
          </a:p>
          <a:p>
            <a:pPr marL="457200" lvl="0" indent="0" algn="l" rtl="0">
              <a:lnSpc>
                <a:spcPct val="100000"/>
              </a:lnSpc>
              <a:spcBef>
                <a:spcPts val="800"/>
              </a:spcBef>
              <a:spcAft>
                <a:spcPts val="0"/>
              </a:spcAft>
              <a:buNone/>
            </a:pPr>
            <a:r>
              <a:rPr lang="en" sz="2400">
                <a:solidFill>
                  <a:schemeClr val="dk1"/>
                </a:solidFill>
                <a:latin typeface="Times New Roman"/>
                <a:ea typeface="Times New Roman"/>
                <a:cs typeface="Times New Roman"/>
                <a:sym typeface="Times New Roman"/>
              </a:rPr>
              <a:t>Understanding the roots of the problem will help us addressing it properly. </a:t>
            </a:r>
            <a:endParaRPr sz="2400">
              <a:solidFill>
                <a:schemeClr val="dk1"/>
              </a:solidFill>
              <a:latin typeface="Times New Roman"/>
              <a:ea typeface="Times New Roman"/>
              <a:cs typeface="Times New Roman"/>
              <a:sym typeface="Times New Roman"/>
            </a:endParaRPr>
          </a:p>
          <a:p>
            <a:pPr marL="457200" lvl="0" indent="0" algn="l" rtl="0">
              <a:lnSpc>
                <a:spcPct val="100000"/>
              </a:lnSpc>
              <a:spcBef>
                <a:spcPts val="800"/>
              </a:spcBef>
              <a:spcAft>
                <a:spcPts val="0"/>
              </a:spcAft>
              <a:buNone/>
            </a:pPr>
            <a:endParaRPr sz="1800">
              <a:solidFill>
                <a:schemeClr val="dk1"/>
              </a:solidFill>
              <a:latin typeface="Times New Roman"/>
              <a:ea typeface="Times New Roman"/>
              <a:cs typeface="Times New Roman"/>
              <a:sym typeface="Times New Roman"/>
            </a:endParaRPr>
          </a:p>
        </p:txBody>
      </p:sp>
      <p:pic>
        <p:nvPicPr>
          <p:cNvPr id="896" name="Google Shape;896;p31" descr="HD wallpaper: love, couple, people, man, relationship, romantic ..."/>
          <p:cNvPicPr preferRelativeResize="0"/>
          <p:nvPr/>
        </p:nvPicPr>
        <p:blipFill>
          <a:blip r:embed="rId3">
            <a:alphaModFix/>
          </a:blip>
          <a:stretch>
            <a:fillRect/>
          </a:stretch>
        </p:blipFill>
        <p:spPr>
          <a:xfrm>
            <a:off x="6681675" y="2032425"/>
            <a:ext cx="1481075" cy="1671101"/>
          </a:xfrm>
          <a:prstGeom prst="rect">
            <a:avLst/>
          </a:prstGeom>
          <a:noFill/>
          <a:ln>
            <a:noFill/>
          </a:ln>
        </p:spPr>
      </p:pic>
      <p:pic>
        <p:nvPicPr>
          <p:cNvPr id="897" name="Google Shape;897;p31" descr="a black and white cat is sitting in front of an apple laptop computer . (Provided by Tenor)"/>
          <p:cNvPicPr preferRelativeResize="0"/>
          <p:nvPr/>
        </p:nvPicPr>
        <p:blipFill>
          <a:blip r:embed="rId4">
            <a:alphaModFix/>
          </a:blip>
          <a:stretch>
            <a:fillRect/>
          </a:stretch>
        </p:blipFill>
        <p:spPr>
          <a:xfrm>
            <a:off x="6681673" y="542363"/>
            <a:ext cx="1481075" cy="1490075"/>
          </a:xfrm>
          <a:prstGeom prst="rect">
            <a:avLst/>
          </a:prstGeom>
          <a:noFill/>
          <a:ln>
            <a:noFill/>
          </a:ln>
        </p:spPr>
      </p:pic>
      <p:pic>
        <p:nvPicPr>
          <p:cNvPr id="898" name="Google Shape;898;p31" descr="Sick desperate woman has flu. Rhinitis, cold, sickness, allergy concept. Pretty sick woman has runnning nose, rubs nose with handkerchief. Sneezing female. Brunette sneezing in a tissue (Provided by Getty Images)"/>
          <p:cNvPicPr preferRelativeResize="0"/>
          <p:nvPr/>
        </p:nvPicPr>
        <p:blipFill>
          <a:blip r:embed="rId5">
            <a:alphaModFix/>
          </a:blip>
          <a:stretch>
            <a:fillRect/>
          </a:stretch>
        </p:blipFill>
        <p:spPr>
          <a:xfrm>
            <a:off x="6681673" y="3703525"/>
            <a:ext cx="1481073" cy="987148"/>
          </a:xfrm>
          <a:prstGeom prst="rect">
            <a:avLst/>
          </a:prstGeom>
          <a:noFill/>
          <a:ln>
            <a:noFill/>
          </a:ln>
        </p:spPr>
      </p:pic>
      <p:sp>
        <p:nvSpPr>
          <p:cNvPr id="899" name="Google Shape;899;p31"/>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3"/>
        <p:cNvGrpSpPr/>
        <p:nvPr/>
      </p:nvGrpSpPr>
      <p:grpSpPr>
        <a:xfrm>
          <a:off x="0" y="0"/>
          <a:ext cx="0" cy="0"/>
          <a:chOff x="0" y="0"/>
          <a:chExt cx="0" cy="0"/>
        </a:xfrm>
      </p:grpSpPr>
      <p:sp>
        <p:nvSpPr>
          <p:cNvPr id="904" name="Google Shape;904;p32"/>
          <p:cNvSpPr txBox="1">
            <a:spLocks noGrp="1"/>
          </p:cNvSpPr>
          <p:nvPr>
            <p:ph type="body" idx="1"/>
          </p:nvPr>
        </p:nvSpPr>
        <p:spPr>
          <a:xfrm>
            <a:off x="5604025" y="1120800"/>
            <a:ext cx="3315900" cy="2970600"/>
          </a:xfrm>
          <a:prstGeom prst="rect">
            <a:avLst/>
          </a:prstGeom>
          <a:solidFill>
            <a:srgbClr val="C9DAF8"/>
          </a:solidFill>
        </p:spPr>
        <p:txBody>
          <a:bodyPr spcFirstLastPara="1" wrap="square" lIns="68575" tIns="34275" rIns="68575" bIns="34275" anchor="t" anchorCtr="0">
            <a:normAutofit fontScale="25000" lnSpcReduction="20000"/>
          </a:bodyPr>
          <a:lstStyle/>
          <a:p>
            <a:pPr marL="457200" lvl="0" indent="-342900" algn="l" rtl="0">
              <a:lnSpc>
                <a:spcPct val="150000"/>
              </a:lnSpc>
              <a:spcBef>
                <a:spcPts val="800"/>
              </a:spcBef>
              <a:spcAft>
                <a:spcPts val="0"/>
              </a:spcAft>
              <a:buSzPct val="100000"/>
              <a:buFont typeface="Times New Roman"/>
              <a:buChar char="●"/>
            </a:pPr>
            <a:r>
              <a:rPr lang="en" sz="7200">
                <a:latin typeface="Times New Roman"/>
                <a:ea typeface="Times New Roman"/>
                <a:cs typeface="Times New Roman"/>
                <a:sym typeface="Times New Roman"/>
              </a:rPr>
              <a:t>Finances and resources</a:t>
            </a:r>
            <a:endParaRPr sz="7200">
              <a:latin typeface="Times New Roman"/>
              <a:ea typeface="Times New Roman"/>
              <a:cs typeface="Times New Roman"/>
              <a:sym typeface="Times New Roman"/>
            </a:endParaRPr>
          </a:p>
          <a:p>
            <a:pPr marL="457200" lvl="0" indent="-342900" algn="l" rtl="0">
              <a:lnSpc>
                <a:spcPct val="150000"/>
              </a:lnSpc>
              <a:spcBef>
                <a:spcPts val="1000"/>
              </a:spcBef>
              <a:spcAft>
                <a:spcPts val="0"/>
              </a:spcAft>
              <a:buSzPct val="100000"/>
              <a:buFont typeface="Times New Roman"/>
              <a:buChar char="●"/>
            </a:pPr>
            <a:r>
              <a:rPr lang="en" sz="7200">
                <a:latin typeface="Times New Roman"/>
                <a:ea typeface="Times New Roman"/>
                <a:cs typeface="Times New Roman"/>
                <a:sym typeface="Times New Roman"/>
              </a:rPr>
              <a:t>Collaboration with parents</a:t>
            </a:r>
            <a:endParaRPr sz="7200">
              <a:latin typeface="Times New Roman"/>
              <a:ea typeface="Times New Roman"/>
              <a:cs typeface="Times New Roman"/>
              <a:sym typeface="Times New Roman"/>
            </a:endParaRPr>
          </a:p>
          <a:p>
            <a:pPr marL="457200" lvl="0" indent="-342900" algn="l" rtl="0">
              <a:lnSpc>
                <a:spcPct val="150000"/>
              </a:lnSpc>
              <a:spcBef>
                <a:spcPts val="1000"/>
              </a:spcBef>
              <a:spcAft>
                <a:spcPts val="0"/>
              </a:spcAft>
              <a:buSzPct val="100000"/>
              <a:buFont typeface="Times New Roman"/>
              <a:buChar char="●"/>
            </a:pPr>
            <a:r>
              <a:rPr lang="en" sz="7200">
                <a:latin typeface="Times New Roman"/>
                <a:ea typeface="Times New Roman"/>
                <a:cs typeface="Times New Roman"/>
                <a:sym typeface="Times New Roman"/>
              </a:rPr>
              <a:t>Behaviors of children</a:t>
            </a:r>
            <a:endParaRPr sz="7200">
              <a:latin typeface="Times New Roman"/>
              <a:ea typeface="Times New Roman"/>
              <a:cs typeface="Times New Roman"/>
              <a:sym typeface="Times New Roman"/>
            </a:endParaRPr>
          </a:p>
          <a:p>
            <a:pPr marL="457200" lvl="0" indent="-342900" algn="l" rtl="0">
              <a:lnSpc>
                <a:spcPct val="150000"/>
              </a:lnSpc>
              <a:spcBef>
                <a:spcPts val="1000"/>
              </a:spcBef>
              <a:spcAft>
                <a:spcPts val="0"/>
              </a:spcAft>
              <a:buSzPct val="100000"/>
              <a:buFont typeface="Times New Roman"/>
              <a:buChar char="●"/>
            </a:pPr>
            <a:r>
              <a:rPr lang="en" sz="7200">
                <a:latin typeface="Times New Roman"/>
                <a:ea typeface="Times New Roman"/>
                <a:cs typeface="Times New Roman"/>
                <a:sym typeface="Times New Roman"/>
              </a:rPr>
              <a:t>Communication</a:t>
            </a:r>
            <a:endParaRPr sz="7200">
              <a:latin typeface="Times New Roman"/>
              <a:ea typeface="Times New Roman"/>
              <a:cs typeface="Times New Roman"/>
              <a:sym typeface="Times New Roman"/>
            </a:endParaRPr>
          </a:p>
          <a:p>
            <a:pPr marL="457200" lvl="0" indent="-342900" algn="l" rtl="0">
              <a:lnSpc>
                <a:spcPct val="150000"/>
              </a:lnSpc>
              <a:spcBef>
                <a:spcPts val="1000"/>
              </a:spcBef>
              <a:spcAft>
                <a:spcPts val="0"/>
              </a:spcAft>
              <a:buSzPct val="100000"/>
              <a:buFont typeface="Times New Roman"/>
              <a:buChar char="●"/>
            </a:pPr>
            <a:r>
              <a:rPr lang="en" sz="7200">
                <a:latin typeface="Times New Roman"/>
                <a:ea typeface="Times New Roman"/>
                <a:cs typeface="Times New Roman"/>
                <a:sym typeface="Times New Roman"/>
              </a:rPr>
              <a:t>Licensing and regulations</a:t>
            </a:r>
            <a:endParaRPr sz="7200">
              <a:latin typeface="Times New Roman"/>
              <a:ea typeface="Times New Roman"/>
              <a:cs typeface="Times New Roman"/>
              <a:sym typeface="Times New Roman"/>
            </a:endParaRPr>
          </a:p>
          <a:p>
            <a:pPr marL="457200" lvl="0" indent="-342900" algn="l" rtl="0">
              <a:lnSpc>
                <a:spcPct val="150000"/>
              </a:lnSpc>
              <a:spcBef>
                <a:spcPts val="1000"/>
              </a:spcBef>
              <a:spcAft>
                <a:spcPts val="0"/>
              </a:spcAft>
              <a:buSzPct val="100000"/>
              <a:buFont typeface="Times New Roman"/>
              <a:buChar char="●"/>
            </a:pPr>
            <a:r>
              <a:rPr lang="en" sz="7200">
                <a:latin typeface="Times New Roman"/>
                <a:ea typeface="Times New Roman"/>
                <a:cs typeface="Times New Roman"/>
                <a:sym typeface="Times New Roman"/>
              </a:rPr>
              <a:t>What else?</a:t>
            </a:r>
            <a:r>
              <a:rPr lang="en"/>
              <a:t>		</a:t>
            </a:r>
            <a:endParaRPr/>
          </a:p>
          <a:p>
            <a:pPr marL="0" lvl="0" indent="0" algn="l" rtl="0">
              <a:spcBef>
                <a:spcPts val="1000"/>
              </a:spcBef>
              <a:spcAft>
                <a:spcPts val="0"/>
              </a:spcAft>
              <a:buNone/>
            </a:pPr>
            <a:r>
              <a:rPr lang="en"/>
              <a:t>	</a:t>
            </a:r>
            <a:endParaRPr/>
          </a:p>
          <a:p>
            <a:pPr marL="0" lvl="0" indent="0" algn="l" rtl="0">
              <a:spcBef>
                <a:spcPts val="800"/>
              </a:spcBef>
              <a:spcAft>
                <a:spcPts val="0"/>
              </a:spcAft>
              <a:buNone/>
            </a:pPr>
            <a:r>
              <a:rPr lang="en"/>
              <a:t>		</a:t>
            </a:r>
            <a:endParaRPr/>
          </a:p>
        </p:txBody>
      </p:sp>
      <p:sp>
        <p:nvSpPr>
          <p:cNvPr id="905" name="Google Shape;905;p32"/>
          <p:cNvSpPr txBox="1"/>
          <p:nvPr/>
        </p:nvSpPr>
        <p:spPr>
          <a:xfrm>
            <a:off x="200850" y="235525"/>
            <a:ext cx="8089800" cy="44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000">
                <a:solidFill>
                  <a:schemeClr val="dk2"/>
                </a:solidFill>
                <a:latin typeface="Times New Roman"/>
                <a:ea typeface="Times New Roman"/>
                <a:cs typeface="Times New Roman"/>
                <a:sym typeface="Times New Roman"/>
              </a:rPr>
              <a:t>Stress in Early Childhood Education</a:t>
            </a:r>
            <a:endParaRPr sz="2400" b="1">
              <a:solidFill>
                <a:schemeClr val="dk2"/>
              </a:solidFill>
              <a:latin typeface="Times New Roman"/>
              <a:ea typeface="Times New Roman"/>
              <a:cs typeface="Times New Roman"/>
              <a:sym typeface="Times New Roman"/>
            </a:endParaRPr>
          </a:p>
        </p:txBody>
      </p:sp>
      <p:sp>
        <p:nvSpPr>
          <p:cNvPr id="906" name="Google Shape;906;p32"/>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33"/>
          <p:cNvSpPr txBox="1">
            <a:spLocks noGrp="1"/>
          </p:cNvSpPr>
          <p:nvPr>
            <p:ph type="body" idx="1"/>
          </p:nvPr>
        </p:nvSpPr>
        <p:spPr>
          <a:xfrm>
            <a:off x="311700" y="1202925"/>
            <a:ext cx="8520600" cy="3366000"/>
          </a:xfrm>
          <a:prstGeom prst="rect">
            <a:avLst/>
          </a:prstGeom>
        </p:spPr>
        <p:txBody>
          <a:bodyPr spcFirstLastPara="1" wrap="square" lIns="68575" tIns="34275" rIns="68575" bIns="34275" anchor="t" anchorCtr="0">
            <a:normAutofit fontScale="25000" lnSpcReduction="20000"/>
          </a:bodyPr>
          <a:lstStyle/>
          <a:p>
            <a:pPr marL="4572000" lvl="0" indent="0" algn="l" rtl="0">
              <a:spcBef>
                <a:spcPts val="800"/>
              </a:spcBef>
              <a:spcAft>
                <a:spcPts val="0"/>
              </a:spcAft>
              <a:buNone/>
            </a:pPr>
            <a:endParaRPr sz="1833">
              <a:solidFill>
                <a:schemeClr val="dk1"/>
              </a:solidFill>
              <a:latin typeface="Times New Roman"/>
              <a:ea typeface="Times New Roman"/>
              <a:cs typeface="Times New Roman"/>
              <a:sym typeface="Times New Roman"/>
            </a:endParaRPr>
          </a:p>
          <a:p>
            <a:pPr marL="0" lvl="0" indent="0" algn="l" rtl="0">
              <a:spcBef>
                <a:spcPts val="800"/>
              </a:spcBef>
              <a:spcAft>
                <a:spcPts val="0"/>
              </a:spcAft>
              <a:buNone/>
            </a:pPr>
            <a:r>
              <a:rPr lang="en" sz="6400">
                <a:solidFill>
                  <a:schemeClr val="dk1"/>
                </a:solidFill>
                <a:latin typeface="Times New Roman"/>
                <a:ea typeface="Times New Roman"/>
                <a:cs typeface="Times New Roman"/>
                <a:sym typeface="Times New Roman"/>
              </a:rPr>
              <a:t>Stress can become constant that it starts to feel normal. It’s like carrying a  heavy  backpack every day, after a while you forget how heavy it is until you finally put it down and feel the relief. </a:t>
            </a:r>
            <a:endParaRPr sz="6400">
              <a:solidFill>
                <a:schemeClr val="dk1"/>
              </a:solidFill>
              <a:latin typeface="Times New Roman"/>
              <a:ea typeface="Times New Roman"/>
              <a:cs typeface="Times New Roman"/>
              <a:sym typeface="Times New Roman"/>
            </a:endParaRPr>
          </a:p>
          <a:p>
            <a:pPr marL="457200" lvl="0" indent="-330200" algn="l" rtl="0">
              <a:spcBef>
                <a:spcPts val="800"/>
              </a:spcBef>
              <a:spcAft>
                <a:spcPts val="0"/>
              </a:spcAft>
              <a:buClr>
                <a:schemeClr val="dk1"/>
              </a:buClr>
              <a:buSzPct val="100000"/>
              <a:buFont typeface="Times New Roman"/>
              <a:buChar char="●"/>
            </a:pPr>
            <a:r>
              <a:rPr lang="en" sz="6400">
                <a:solidFill>
                  <a:schemeClr val="dk1"/>
                </a:solidFill>
                <a:latin typeface="Times New Roman"/>
                <a:ea typeface="Times New Roman"/>
                <a:cs typeface="Times New Roman"/>
                <a:sym typeface="Times New Roman"/>
              </a:rPr>
              <a:t>Overwhelmed </a:t>
            </a:r>
            <a:endParaRPr sz="6400">
              <a:solidFill>
                <a:schemeClr val="dk1"/>
              </a:solidFill>
              <a:latin typeface="Times New Roman"/>
              <a:ea typeface="Times New Roman"/>
              <a:cs typeface="Times New Roman"/>
              <a:sym typeface="Times New Roman"/>
            </a:endParaRPr>
          </a:p>
          <a:p>
            <a:pPr marL="457200" lvl="0" indent="-330200" algn="l" rtl="0">
              <a:spcBef>
                <a:spcPts val="800"/>
              </a:spcBef>
              <a:spcAft>
                <a:spcPts val="0"/>
              </a:spcAft>
              <a:buClr>
                <a:schemeClr val="dk1"/>
              </a:buClr>
              <a:buSzPct val="100000"/>
              <a:buFont typeface="Times New Roman"/>
              <a:buChar char="●"/>
            </a:pPr>
            <a:r>
              <a:rPr lang="en" sz="6400">
                <a:solidFill>
                  <a:schemeClr val="dk1"/>
                </a:solidFill>
                <a:latin typeface="Times New Roman"/>
                <a:ea typeface="Times New Roman"/>
                <a:cs typeface="Times New Roman"/>
                <a:sym typeface="Times New Roman"/>
              </a:rPr>
              <a:t>Stuck and don’t know what to do</a:t>
            </a:r>
            <a:endParaRPr sz="6400">
              <a:solidFill>
                <a:schemeClr val="dk1"/>
              </a:solidFill>
              <a:latin typeface="Times New Roman"/>
              <a:ea typeface="Times New Roman"/>
              <a:cs typeface="Times New Roman"/>
              <a:sym typeface="Times New Roman"/>
            </a:endParaRPr>
          </a:p>
          <a:p>
            <a:pPr marL="457200" lvl="0" indent="-330200" algn="l" rtl="0">
              <a:spcBef>
                <a:spcPts val="800"/>
              </a:spcBef>
              <a:spcAft>
                <a:spcPts val="0"/>
              </a:spcAft>
              <a:buClr>
                <a:schemeClr val="dk1"/>
              </a:buClr>
              <a:buSzPct val="100000"/>
              <a:buFont typeface="Times New Roman"/>
              <a:buChar char="●"/>
            </a:pPr>
            <a:r>
              <a:rPr lang="en" sz="6400">
                <a:solidFill>
                  <a:schemeClr val="dk1"/>
                </a:solidFill>
                <a:latin typeface="Times New Roman"/>
                <a:ea typeface="Times New Roman"/>
                <a:cs typeface="Times New Roman"/>
                <a:sym typeface="Times New Roman"/>
              </a:rPr>
              <a:t>Tough situation  (Family, Work)</a:t>
            </a:r>
            <a:endParaRPr sz="6400">
              <a:solidFill>
                <a:schemeClr val="dk1"/>
              </a:solidFill>
              <a:latin typeface="Times New Roman"/>
              <a:ea typeface="Times New Roman"/>
              <a:cs typeface="Times New Roman"/>
              <a:sym typeface="Times New Roman"/>
            </a:endParaRPr>
          </a:p>
          <a:p>
            <a:pPr marL="457200" lvl="0" indent="-330200" algn="l" rtl="0">
              <a:spcBef>
                <a:spcPts val="800"/>
              </a:spcBef>
              <a:spcAft>
                <a:spcPts val="0"/>
              </a:spcAft>
              <a:buClr>
                <a:schemeClr val="dk1"/>
              </a:buClr>
              <a:buSzPct val="100000"/>
              <a:buFont typeface="Times New Roman"/>
              <a:buChar char="●"/>
            </a:pPr>
            <a:r>
              <a:rPr lang="en" sz="6400">
                <a:solidFill>
                  <a:schemeClr val="dk1"/>
                </a:solidFill>
                <a:latin typeface="Times New Roman"/>
                <a:ea typeface="Times New Roman"/>
                <a:cs typeface="Times New Roman"/>
                <a:sym typeface="Times New Roman"/>
              </a:rPr>
              <a:t>Financial circumstances</a:t>
            </a:r>
            <a:endParaRPr sz="6400">
              <a:solidFill>
                <a:schemeClr val="dk1"/>
              </a:solidFill>
              <a:latin typeface="Times New Roman"/>
              <a:ea typeface="Times New Roman"/>
              <a:cs typeface="Times New Roman"/>
              <a:sym typeface="Times New Roman"/>
            </a:endParaRPr>
          </a:p>
          <a:p>
            <a:pPr marL="457200" lvl="0" indent="-330200" algn="l" rtl="0">
              <a:spcBef>
                <a:spcPts val="800"/>
              </a:spcBef>
              <a:spcAft>
                <a:spcPts val="0"/>
              </a:spcAft>
              <a:buClr>
                <a:schemeClr val="dk1"/>
              </a:buClr>
              <a:buSzPct val="100000"/>
              <a:buFont typeface="Times New Roman"/>
              <a:buChar char="●"/>
            </a:pPr>
            <a:r>
              <a:rPr lang="en" sz="6400">
                <a:solidFill>
                  <a:schemeClr val="dk1"/>
                </a:solidFill>
                <a:latin typeface="Times New Roman"/>
                <a:ea typeface="Times New Roman"/>
                <a:cs typeface="Times New Roman"/>
                <a:sym typeface="Times New Roman"/>
              </a:rPr>
              <a:t>Society</a:t>
            </a:r>
            <a:endParaRPr sz="6400">
              <a:solidFill>
                <a:schemeClr val="dk1"/>
              </a:solidFill>
              <a:latin typeface="Times New Roman"/>
              <a:ea typeface="Times New Roman"/>
              <a:cs typeface="Times New Roman"/>
              <a:sym typeface="Times New Roman"/>
            </a:endParaRPr>
          </a:p>
          <a:p>
            <a:pPr marL="457200" lvl="0" indent="-330200" algn="l" rtl="0">
              <a:spcBef>
                <a:spcPts val="800"/>
              </a:spcBef>
              <a:spcAft>
                <a:spcPts val="0"/>
              </a:spcAft>
              <a:buClr>
                <a:schemeClr val="dk1"/>
              </a:buClr>
              <a:buSzPct val="100000"/>
              <a:buFont typeface="Times New Roman"/>
              <a:buChar char="●"/>
            </a:pPr>
            <a:r>
              <a:rPr lang="en" sz="6400">
                <a:solidFill>
                  <a:schemeClr val="dk1"/>
                </a:solidFill>
                <a:latin typeface="Times New Roman"/>
                <a:ea typeface="Times New Roman"/>
                <a:cs typeface="Times New Roman"/>
                <a:sym typeface="Times New Roman"/>
              </a:rPr>
              <a:t>Many more…</a:t>
            </a:r>
            <a:endParaRPr sz="6400">
              <a:solidFill>
                <a:schemeClr val="dk1"/>
              </a:solidFill>
              <a:latin typeface="Times New Roman"/>
              <a:ea typeface="Times New Roman"/>
              <a:cs typeface="Times New Roman"/>
              <a:sym typeface="Times New Roman"/>
            </a:endParaRPr>
          </a:p>
          <a:p>
            <a:pPr marL="457200" lvl="0" indent="0" algn="l" rtl="0">
              <a:spcBef>
                <a:spcPts val="800"/>
              </a:spcBef>
              <a:spcAft>
                <a:spcPts val="0"/>
              </a:spcAft>
              <a:buNone/>
            </a:pPr>
            <a:endParaRPr sz="7200">
              <a:latin typeface="Times New Roman"/>
              <a:ea typeface="Times New Roman"/>
              <a:cs typeface="Times New Roman"/>
              <a:sym typeface="Times New Roman"/>
            </a:endParaRPr>
          </a:p>
        </p:txBody>
      </p:sp>
      <p:sp>
        <p:nvSpPr>
          <p:cNvPr id="912" name="Google Shape;912;p33"/>
          <p:cNvSpPr txBox="1"/>
          <p:nvPr/>
        </p:nvSpPr>
        <p:spPr>
          <a:xfrm>
            <a:off x="311700" y="635725"/>
            <a:ext cx="7272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Times New Roman"/>
                <a:ea typeface="Times New Roman"/>
                <a:cs typeface="Times New Roman"/>
                <a:sym typeface="Times New Roman"/>
              </a:rPr>
              <a:t>When was the last time you think you were stress about a certain situation and couldn’t explain it ?</a:t>
            </a:r>
            <a:endParaRPr sz="1800" b="1">
              <a:solidFill>
                <a:schemeClr val="dk1"/>
              </a:solidFill>
              <a:latin typeface="Times New Roman"/>
              <a:ea typeface="Times New Roman"/>
              <a:cs typeface="Times New Roman"/>
              <a:sym typeface="Times New Roman"/>
            </a:endParaRPr>
          </a:p>
        </p:txBody>
      </p:sp>
      <p:pic>
        <p:nvPicPr>
          <p:cNvPr id="913" name="Google Shape;913;p33" descr="a boy standing in front of a wall of crayola crayons (Provided by Tenor)"/>
          <p:cNvPicPr preferRelativeResize="0"/>
          <p:nvPr/>
        </p:nvPicPr>
        <p:blipFill>
          <a:blip r:embed="rId3">
            <a:alphaModFix/>
          </a:blip>
          <a:stretch>
            <a:fillRect/>
          </a:stretch>
        </p:blipFill>
        <p:spPr>
          <a:xfrm>
            <a:off x="3726400" y="2159000"/>
            <a:ext cx="4193026" cy="2357525"/>
          </a:xfrm>
          <a:prstGeom prst="rect">
            <a:avLst/>
          </a:prstGeom>
          <a:noFill/>
          <a:ln>
            <a:noFill/>
          </a:ln>
        </p:spPr>
      </p:pic>
      <p:sp>
        <p:nvSpPr>
          <p:cNvPr id="914" name="Google Shape;914;p33"/>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18"/>
        <p:cNvGrpSpPr/>
        <p:nvPr/>
      </p:nvGrpSpPr>
      <p:grpSpPr>
        <a:xfrm>
          <a:off x="0" y="0"/>
          <a:ext cx="0" cy="0"/>
          <a:chOff x="0" y="0"/>
          <a:chExt cx="0" cy="0"/>
        </a:xfrm>
      </p:grpSpPr>
      <p:sp>
        <p:nvSpPr>
          <p:cNvPr id="919" name="Google Shape;919;p34"/>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What is Compassion Fatigue?</a:t>
            </a:r>
            <a:endParaRPr/>
          </a:p>
        </p:txBody>
      </p:sp>
      <p:sp>
        <p:nvSpPr>
          <p:cNvPr id="920" name="Google Shape;920;p34"/>
          <p:cNvSpPr txBox="1">
            <a:spLocks noGrp="1"/>
          </p:cNvSpPr>
          <p:nvPr>
            <p:ph type="body" idx="1"/>
          </p:nvPr>
        </p:nvSpPr>
        <p:spPr>
          <a:xfrm>
            <a:off x="311700" y="1073600"/>
            <a:ext cx="7122300" cy="38070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sz="1600">
              <a:latin typeface="Times New Roman"/>
              <a:ea typeface="Times New Roman"/>
              <a:cs typeface="Times New Roman"/>
              <a:sym typeface="Times New Roman"/>
            </a:endParaRPr>
          </a:p>
          <a:p>
            <a:pPr marL="0" lvl="0" indent="0" algn="l" rtl="0">
              <a:spcBef>
                <a:spcPts val="800"/>
              </a:spcBef>
              <a:spcAft>
                <a:spcPts val="0"/>
              </a:spcAft>
              <a:buNone/>
            </a:pPr>
            <a:r>
              <a:rPr lang="en" sz="2000" b="1" u="sng">
                <a:latin typeface="Times New Roman"/>
                <a:ea typeface="Times New Roman"/>
                <a:cs typeface="Times New Roman"/>
                <a:sym typeface="Times New Roman"/>
              </a:rPr>
              <a:t>Compassion Fatigue</a:t>
            </a:r>
            <a:endParaRPr sz="2000" b="1" u="sng">
              <a:latin typeface="Times New Roman"/>
              <a:ea typeface="Times New Roman"/>
              <a:cs typeface="Times New Roman"/>
              <a:sym typeface="Times New Roman"/>
            </a:endParaRPr>
          </a:p>
          <a:p>
            <a:pPr marL="0" lvl="0" indent="0" algn="l" rtl="0">
              <a:spcBef>
                <a:spcPts val="800"/>
              </a:spcBef>
              <a:spcAft>
                <a:spcPts val="0"/>
              </a:spcAft>
              <a:buNone/>
            </a:pPr>
            <a:r>
              <a:rPr lang="en" sz="1800">
                <a:latin typeface="Times New Roman"/>
                <a:ea typeface="Times New Roman"/>
                <a:cs typeface="Times New Roman"/>
                <a:sym typeface="Times New Roman"/>
              </a:rPr>
              <a:t>Is the emotional and physical exhaustion that can develop in professionals who are exposed to the suffering, trauma, or emotional needs of others. </a:t>
            </a:r>
            <a:endParaRPr sz="1800">
              <a:latin typeface="Times New Roman"/>
              <a:ea typeface="Times New Roman"/>
              <a:cs typeface="Times New Roman"/>
              <a:sym typeface="Times New Roman"/>
            </a:endParaRPr>
          </a:p>
          <a:p>
            <a:pPr marL="0" lvl="0" indent="0" algn="l" rtl="0">
              <a:spcBef>
                <a:spcPts val="800"/>
              </a:spcBef>
              <a:spcAft>
                <a:spcPts val="0"/>
              </a:spcAft>
              <a:buNone/>
            </a:pPr>
            <a:r>
              <a:rPr lang="en" sz="1800">
                <a:latin typeface="Times New Roman"/>
                <a:ea typeface="Times New Roman"/>
                <a:cs typeface="Times New Roman"/>
                <a:sym typeface="Times New Roman"/>
              </a:rPr>
              <a:t>It may result from a single intense incident or accumulative exposure overtime, especially when emotional labor is high and recovery time is limited.  </a:t>
            </a:r>
            <a:endParaRPr sz="1800">
              <a:latin typeface="Times New Roman"/>
              <a:ea typeface="Times New Roman"/>
              <a:cs typeface="Times New Roman"/>
              <a:sym typeface="Times New Roman"/>
            </a:endParaRPr>
          </a:p>
          <a:p>
            <a:pPr marL="0" lvl="0" indent="0" algn="l" rtl="0">
              <a:spcBef>
                <a:spcPts val="800"/>
              </a:spcBef>
              <a:spcAft>
                <a:spcPts val="0"/>
              </a:spcAft>
              <a:buClr>
                <a:schemeClr val="dk1"/>
              </a:buClr>
              <a:buSzPts val="1100"/>
              <a:buFont typeface="Arial"/>
              <a:buNone/>
            </a:pPr>
            <a:endParaRPr sz="1800">
              <a:latin typeface="Times New Roman"/>
              <a:ea typeface="Times New Roman"/>
              <a:cs typeface="Times New Roman"/>
              <a:sym typeface="Times New Roman"/>
            </a:endParaRPr>
          </a:p>
          <a:p>
            <a:pPr marL="0" lvl="0" indent="0" algn="l" rtl="0">
              <a:spcBef>
                <a:spcPts val="800"/>
              </a:spcBef>
              <a:spcAft>
                <a:spcPts val="0"/>
              </a:spcAft>
              <a:buNone/>
            </a:pPr>
            <a:endParaRPr sz="1600">
              <a:latin typeface="Times New Roman"/>
              <a:ea typeface="Times New Roman"/>
              <a:cs typeface="Times New Roman"/>
              <a:sym typeface="Times New Roman"/>
            </a:endParaRPr>
          </a:p>
        </p:txBody>
      </p:sp>
      <p:pic>
        <p:nvPicPr>
          <p:cNvPr id="921" name="Google Shape;921;p34" descr="simplicity, patience, and compassion (Provided by Getty Images)"/>
          <p:cNvPicPr preferRelativeResize="0"/>
          <p:nvPr/>
        </p:nvPicPr>
        <p:blipFill>
          <a:blip r:embed="rId3">
            <a:alphaModFix/>
          </a:blip>
          <a:stretch>
            <a:fillRect/>
          </a:stretch>
        </p:blipFill>
        <p:spPr>
          <a:xfrm rot="385017">
            <a:off x="6254445" y="308354"/>
            <a:ext cx="1651862" cy="1054792"/>
          </a:xfrm>
          <a:prstGeom prst="rect">
            <a:avLst/>
          </a:prstGeom>
          <a:noFill/>
          <a:ln>
            <a:noFill/>
          </a:ln>
        </p:spPr>
      </p:pic>
      <p:sp>
        <p:nvSpPr>
          <p:cNvPr id="922" name="Google Shape;922;p34"/>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35"/>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a:latin typeface="Times New Roman"/>
                <a:ea typeface="Times New Roman"/>
                <a:cs typeface="Times New Roman"/>
                <a:sym typeface="Times New Roman"/>
              </a:rPr>
              <a:t>Burnout?</a:t>
            </a:r>
            <a:endParaRPr sz="2500">
              <a:latin typeface="Times New Roman"/>
              <a:ea typeface="Times New Roman"/>
              <a:cs typeface="Times New Roman"/>
              <a:sym typeface="Times New Roman"/>
            </a:endParaRPr>
          </a:p>
        </p:txBody>
      </p:sp>
      <p:sp>
        <p:nvSpPr>
          <p:cNvPr id="928" name="Google Shape;928;p35"/>
          <p:cNvSpPr txBox="1">
            <a:spLocks noGrp="1"/>
          </p:cNvSpPr>
          <p:nvPr>
            <p:ph type="body" idx="1"/>
          </p:nvPr>
        </p:nvSpPr>
        <p:spPr>
          <a:xfrm>
            <a:off x="311700" y="927600"/>
            <a:ext cx="8520600" cy="42159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latin typeface="Times New Roman"/>
              <a:ea typeface="Times New Roman"/>
              <a:cs typeface="Times New Roman"/>
              <a:sym typeface="Times New Roman"/>
            </a:endParaRPr>
          </a:p>
          <a:p>
            <a:pPr marL="0" lvl="0" indent="0" algn="l" rtl="0">
              <a:spcBef>
                <a:spcPts val="800"/>
              </a:spcBef>
              <a:spcAft>
                <a:spcPts val="0"/>
              </a:spcAft>
              <a:buNone/>
            </a:pPr>
            <a:r>
              <a:rPr lang="en">
                <a:latin typeface="Times New Roman"/>
                <a:ea typeface="Times New Roman"/>
                <a:cs typeface="Times New Roman"/>
                <a:sym typeface="Times New Roman"/>
              </a:rPr>
              <a:t>I</a:t>
            </a:r>
            <a:r>
              <a:rPr lang="en" sz="1600">
                <a:latin typeface="Times New Roman"/>
                <a:ea typeface="Times New Roman"/>
                <a:cs typeface="Times New Roman"/>
                <a:sym typeface="Times New Roman"/>
              </a:rPr>
              <a:t>s a state of physical, emotional and mental exhaustion caused by prolonged and unmanaged workplace stress. It can result from chronic exposure to stressors such as:</a:t>
            </a:r>
            <a:endParaRPr sz="1600">
              <a:latin typeface="Times New Roman"/>
              <a:ea typeface="Times New Roman"/>
              <a:cs typeface="Times New Roman"/>
              <a:sym typeface="Times New Roman"/>
            </a:endParaRPr>
          </a:p>
          <a:p>
            <a:pPr marL="457200" lvl="0" indent="-330200" algn="l" rtl="0">
              <a:spcBef>
                <a:spcPts val="800"/>
              </a:spcBef>
              <a:spcAft>
                <a:spcPts val="0"/>
              </a:spcAft>
              <a:buClr>
                <a:srgbClr val="111111"/>
              </a:buClr>
              <a:buSzPts val="1600"/>
              <a:buFont typeface="Times New Roman"/>
              <a:buAutoNum type="arabicPeriod"/>
            </a:pPr>
            <a:r>
              <a:rPr lang="en" sz="1600">
                <a:latin typeface="Times New Roman"/>
                <a:ea typeface="Times New Roman"/>
                <a:cs typeface="Times New Roman"/>
                <a:sym typeface="Times New Roman"/>
              </a:rPr>
              <a:t>long hours</a:t>
            </a:r>
            <a:endParaRPr sz="1600">
              <a:latin typeface="Times New Roman"/>
              <a:ea typeface="Times New Roman"/>
              <a:cs typeface="Times New Roman"/>
              <a:sym typeface="Times New Roman"/>
            </a:endParaRPr>
          </a:p>
          <a:p>
            <a:pPr marL="457200" lvl="0" indent="-330200" algn="l" rtl="0">
              <a:spcBef>
                <a:spcPts val="0"/>
              </a:spcBef>
              <a:spcAft>
                <a:spcPts val="0"/>
              </a:spcAft>
              <a:buClr>
                <a:srgbClr val="111111"/>
              </a:buClr>
              <a:buSzPts val="1600"/>
              <a:buFont typeface="Times New Roman"/>
              <a:buAutoNum type="arabicPeriod"/>
            </a:pPr>
            <a:r>
              <a:rPr lang="en" sz="1600">
                <a:latin typeface="Times New Roman"/>
                <a:ea typeface="Times New Roman"/>
                <a:cs typeface="Times New Roman"/>
                <a:sym typeface="Times New Roman"/>
              </a:rPr>
              <a:t>lack of control</a:t>
            </a:r>
            <a:endParaRPr sz="1600">
              <a:latin typeface="Times New Roman"/>
              <a:ea typeface="Times New Roman"/>
              <a:cs typeface="Times New Roman"/>
              <a:sym typeface="Times New Roman"/>
            </a:endParaRPr>
          </a:p>
          <a:p>
            <a:pPr marL="457200" lvl="0" indent="-330200" algn="l" rtl="0">
              <a:spcBef>
                <a:spcPts val="0"/>
              </a:spcBef>
              <a:spcAft>
                <a:spcPts val="0"/>
              </a:spcAft>
              <a:buClr>
                <a:srgbClr val="111111"/>
              </a:buClr>
              <a:buSzPts val="1600"/>
              <a:buFont typeface="Times New Roman"/>
              <a:buAutoNum type="arabicPeriod"/>
            </a:pPr>
            <a:r>
              <a:rPr lang="en" sz="1600">
                <a:latin typeface="Times New Roman"/>
                <a:ea typeface="Times New Roman"/>
                <a:cs typeface="Times New Roman"/>
                <a:sym typeface="Times New Roman"/>
              </a:rPr>
              <a:t>excessive workload</a:t>
            </a:r>
            <a:endParaRPr sz="1600">
              <a:latin typeface="Times New Roman"/>
              <a:ea typeface="Times New Roman"/>
              <a:cs typeface="Times New Roman"/>
              <a:sym typeface="Times New Roman"/>
            </a:endParaRPr>
          </a:p>
          <a:p>
            <a:pPr marL="457200" lvl="0" indent="-330200" algn="l" rtl="0">
              <a:spcBef>
                <a:spcPts val="0"/>
              </a:spcBef>
              <a:spcAft>
                <a:spcPts val="0"/>
              </a:spcAft>
              <a:buClr>
                <a:srgbClr val="111111"/>
              </a:buClr>
              <a:buSzPts val="1600"/>
              <a:buFont typeface="Times New Roman"/>
              <a:buAutoNum type="arabicPeriod"/>
            </a:pPr>
            <a:r>
              <a:rPr lang="en" sz="1600">
                <a:latin typeface="Times New Roman"/>
                <a:ea typeface="Times New Roman"/>
                <a:cs typeface="Times New Roman"/>
                <a:sym typeface="Times New Roman"/>
              </a:rPr>
              <a:t>unclear expectations</a:t>
            </a:r>
            <a:endParaRPr sz="1600">
              <a:latin typeface="Times New Roman"/>
              <a:ea typeface="Times New Roman"/>
              <a:cs typeface="Times New Roman"/>
              <a:sym typeface="Times New Roman"/>
            </a:endParaRPr>
          </a:p>
          <a:p>
            <a:pPr marL="457200" lvl="0" indent="-330200" algn="l" rtl="0">
              <a:spcBef>
                <a:spcPts val="0"/>
              </a:spcBef>
              <a:spcAft>
                <a:spcPts val="0"/>
              </a:spcAft>
              <a:buClr>
                <a:srgbClr val="111111"/>
              </a:buClr>
              <a:buSzPts val="1600"/>
              <a:buFont typeface="Times New Roman"/>
              <a:buAutoNum type="arabicPeriod"/>
            </a:pPr>
            <a:r>
              <a:rPr lang="en" sz="1600">
                <a:latin typeface="Times New Roman"/>
                <a:ea typeface="Times New Roman"/>
                <a:cs typeface="Times New Roman"/>
                <a:sym typeface="Times New Roman"/>
              </a:rPr>
              <a:t>inadequate support </a:t>
            </a:r>
            <a:endParaRPr sz="1600">
              <a:latin typeface="Times New Roman"/>
              <a:ea typeface="Times New Roman"/>
              <a:cs typeface="Times New Roman"/>
              <a:sym typeface="Times New Roman"/>
            </a:endParaRPr>
          </a:p>
          <a:p>
            <a:pPr marL="457200" lvl="0" indent="-330200" algn="l" rtl="0">
              <a:spcBef>
                <a:spcPts val="0"/>
              </a:spcBef>
              <a:spcAft>
                <a:spcPts val="0"/>
              </a:spcAft>
              <a:buClr>
                <a:srgbClr val="111111"/>
              </a:buClr>
              <a:buSzPts val="1600"/>
              <a:buFont typeface="Times New Roman"/>
              <a:buAutoNum type="arabicPeriod"/>
            </a:pPr>
            <a:r>
              <a:rPr lang="en" sz="1600">
                <a:latin typeface="Times New Roman"/>
                <a:ea typeface="Times New Roman"/>
                <a:cs typeface="Times New Roman"/>
                <a:sym typeface="Times New Roman"/>
              </a:rPr>
              <a:t>persistent pressure to perform without time to recovery. </a:t>
            </a:r>
            <a:endParaRPr sz="1600">
              <a:latin typeface="Times New Roman"/>
              <a:ea typeface="Times New Roman"/>
              <a:cs typeface="Times New Roman"/>
              <a:sym typeface="Times New Roman"/>
            </a:endParaRPr>
          </a:p>
        </p:txBody>
      </p:sp>
      <p:sp>
        <p:nvSpPr>
          <p:cNvPr id="929" name="Google Shape;929;p35"/>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930" name="Google Shape;930;p35"/>
          <p:cNvPicPr preferRelativeResize="0"/>
          <p:nvPr/>
        </p:nvPicPr>
        <p:blipFill>
          <a:blip r:embed="rId3">
            <a:alphaModFix/>
          </a:blip>
          <a:stretch>
            <a:fillRect/>
          </a:stretch>
        </p:blipFill>
        <p:spPr>
          <a:xfrm>
            <a:off x="5556325" y="2091975"/>
            <a:ext cx="2833924" cy="1887125"/>
          </a:xfrm>
          <a:prstGeom prst="rect">
            <a:avLst/>
          </a:prstGeom>
          <a:noFill/>
          <a:ln>
            <a:noFill/>
          </a:ln>
        </p:spPr>
      </p:pic>
    </p:spTree>
  </p:cSld>
  <p:clrMapOvr>
    <a:masterClrMapping/>
  </p:clrMapOvr>
</p:sld>
</file>

<file path=ppt/theme/theme1.xml><?xml version="1.0" encoding="utf-8"?>
<a:theme xmlns:a="http://schemas.openxmlformats.org/drawingml/2006/main" name="BohemianVTI">
  <a:themeElements>
    <a:clrScheme name="Boho">
      <a:dk1>
        <a:srgbClr val="000000"/>
      </a:dk1>
      <a:lt1>
        <a:srgbClr val="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1157</Words>
  <Application>Microsoft Office PowerPoint</Application>
  <PresentationFormat>On-screen Show (16:9)</PresentationFormat>
  <Paragraphs>204</Paragraphs>
  <Slides>22</Slides>
  <Notes>22</Notes>
  <HiddenSlides>1</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Avenir</vt:lpstr>
      <vt:lpstr>Times New Roman</vt:lpstr>
      <vt:lpstr>Arial</vt:lpstr>
      <vt:lpstr>Roboto</vt:lpstr>
      <vt:lpstr>BohemianVTI</vt:lpstr>
      <vt:lpstr>PowerPoint Presentation</vt:lpstr>
      <vt:lpstr>Relax, Recharge, Revive: Self-care for the Heart of ECE</vt:lpstr>
      <vt:lpstr>PowerPoint Presentation</vt:lpstr>
      <vt:lpstr>PowerPoint Presentation</vt:lpstr>
      <vt:lpstr>It’s important to identify what’s causing your stress</vt:lpstr>
      <vt:lpstr>PowerPoint Presentation</vt:lpstr>
      <vt:lpstr>PowerPoint Presentation</vt:lpstr>
      <vt:lpstr>What is Compassion Fatigue?</vt:lpstr>
      <vt:lpstr>Burnout?</vt:lpstr>
      <vt:lpstr> Signs &amp; Symptoms of Burnout and Compassion Fatigue </vt:lpstr>
      <vt:lpstr> Stress Relief Tips - 7 Ways on How to Lower Stress</vt:lpstr>
      <vt:lpstr>Take action today, Don't wait until Tomorrow !!!</vt:lpstr>
      <vt:lpstr>      Transition from work to home activities:    Close work related application, power down tools.  Relaxing reset: a warm shower, brief break.   Write down your achievements to acknowledge your efforts and shift focus toward personal time.  Change clothes after work, wear your favorite clothes or get comfortable.  Take a short walk to create a clear boundary between work and personal life.  Set limits on checking messages or task after work hours to give yourself dedicated down time.  Do one personal activity:  read, write a note to someone special or stretching before engaging with family.  </vt:lpstr>
      <vt:lpstr>Setting boundaries with compassion</vt:lpstr>
      <vt:lpstr>Policy Review</vt:lpstr>
      <vt:lpstr>Work Hours vs Off Time</vt:lpstr>
      <vt:lpstr>Techniques to help relieve stress !!!</vt:lpstr>
      <vt:lpstr>Take care of your self starting today. </vt:lpstr>
      <vt:lpstr>Resources  Ask for Help !!</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Sara Daniel</dc:creator>
  <cp:lastModifiedBy>Sara Daniel</cp:lastModifiedBy>
  <cp:revision>1</cp:revision>
  <dcterms:modified xsi:type="dcterms:W3CDTF">2025-09-18T14:59:11Z</dcterms:modified>
</cp:coreProperties>
</file>