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76" r:id="rId3"/>
    <p:sldId id="267" r:id="rId4"/>
    <p:sldId id="271" r:id="rId5"/>
    <p:sldId id="278" r:id="rId6"/>
    <p:sldId id="272" r:id="rId7"/>
    <p:sldId id="273" r:id="rId8"/>
    <p:sldId id="274" r:id="rId9"/>
    <p:sldId id="275" r:id="rId10"/>
    <p:sldId id="277" r:id="rId11"/>
    <p:sldId id="280" r:id="rId12"/>
    <p:sldId id="279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6538" autoAdjust="0"/>
  </p:normalViewPr>
  <p:slideViewPr>
    <p:cSldViewPr snapToGrid="0">
      <p:cViewPr varScale="1">
        <p:scale>
          <a:sx n="54" d="100"/>
          <a:sy n="54" d="100"/>
        </p:scale>
        <p:origin x="27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Ya que no es </a:t>
            </a:r>
            <a:r>
              <a:rPr lang="en-US" dirty="0" err="1"/>
              <a:t>mucho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contamos</a:t>
            </a:r>
            <a:r>
              <a:rPr lang="en-US" dirty="0"/>
              <a:t> para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presentacion</a:t>
            </a:r>
            <a:r>
              <a:rPr lang="en-US" dirty="0"/>
              <a:t> me </a:t>
            </a:r>
            <a:r>
              <a:rPr lang="en-US" dirty="0" err="1"/>
              <a:t>gustaria</a:t>
            </a:r>
            <a:r>
              <a:rPr lang="en-US" dirty="0"/>
              <a:t> saber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vienen</a:t>
            </a:r>
            <a:r>
              <a:rPr lang="en-US" dirty="0"/>
              <a:t> de un </a:t>
            </a:r>
            <a:r>
              <a:rPr lang="en-US" dirty="0" err="1"/>
              <a:t>centro</a:t>
            </a:r>
            <a:r>
              <a:rPr lang="en-US" dirty="0"/>
              <a:t> </a:t>
            </a:r>
            <a:r>
              <a:rPr lang="en-US" dirty="0" err="1"/>
              <a:t>grupal</a:t>
            </a:r>
            <a:r>
              <a:rPr lang="en-US" dirty="0"/>
              <a:t> o de un  familiar.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5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 2 </a:t>
            </a:r>
            <a:r>
              <a:rPr lang="en-US" dirty="0" err="1"/>
              <a:t>anos</a:t>
            </a:r>
            <a:r>
              <a:rPr lang="en-US" dirty="0"/>
              <a:t> consecutives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personalmente</a:t>
            </a:r>
            <a:r>
              <a:rPr lang="en-US" dirty="0"/>
              <a:t> no </a:t>
            </a:r>
            <a:r>
              <a:rPr lang="en-US" dirty="0" err="1"/>
              <a:t>hice</a:t>
            </a:r>
            <a:r>
              <a:rPr lang="en-US" dirty="0"/>
              <a:t> </a:t>
            </a:r>
            <a:r>
              <a:rPr lang="en-US" dirty="0" err="1"/>
              <a:t>transiciones</a:t>
            </a:r>
            <a:r>
              <a:rPr lang="en-US" dirty="0"/>
              <a:t> </a:t>
            </a:r>
            <a:r>
              <a:rPr lang="en-US" dirty="0" err="1"/>
              <a:t>correctas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y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afecto</a:t>
            </a:r>
            <a:r>
              <a:rPr lang="en-US" dirty="0"/>
              <a:t> mis puntos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calificacion</a:t>
            </a:r>
            <a:r>
              <a:rPr lang="en-US" dirty="0"/>
              <a:t> que </a:t>
            </a:r>
            <a:r>
              <a:rPr lang="en-US" dirty="0" err="1"/>
              <a:t>ellos</a:t>
            </a:r>
            <a:r>
              <a:rPr lang="en-US" dirty="0"/>
              <a:t> dan. La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bebe</a:t>
            </a:r>
            <a:r>
              <a:rPr lang="en-US" dirty="0"/>
              <a:t> de un </a:t>
            </a:r>
            <a:r>
              <a:rPr lang="en-US" dirty="0" err="1"/>
              <a:t>ano</a:t>
            </a:r>
            <a:r>
              <a:rPr lang="en-US" dirty="0"/>
              <a:t>. </a:t>
            </a:r>
            <a:r>
              <a:rPr lang="en-US" dirty="0" err="1"/>
              <a:t>Despues</a:t>
            </a:r>
            <a:r>
              <a:rPr lang="en-US" dirty="0"/>
              <a:t> de </a:t>
            </a: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snack, le di un </a:t>
            </a:r>
            <a:r>
              <a:rPr lang="en-US" dirty="0" err="1"/>
              <a:t>juguete</a:t>
            </a:r>
            <a:r>
              <a:rPr lang="en-US" dirty="0"/>
              <a:t> para que se </a:t>
            </a:r>
            <a:r>
              <a:rPr lang="en-US" dirty="0" err="1"/>
              <a:t>entretuviera</a:t>
            </a:r>
            <a:r>
              <a:rPr lang="en-US" dirty="0"/>
              <a:t> </a:t>
            </a:r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terminaba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mas </a:t>
            </a:r>
            <a:r>
              <a:rPr lang="en-US" dirty="0" err="1"/>
              <a:t>grandes</a:t>
            </a:r>
            <a:r>
              <a:rPr lang="en-US" dirty="0"/>
              <a:t>, se le </a:t>
            </a:r>
            <a:r>
              <a:rPr lang="en-US" dirty="0" err="1"/>
              <a:t>cayo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juguete</a:t>
            </a:r>
            <a:r>
              <a:rPr lang="en-US" dirty="0"/>
              <a:t> y </a:t>
            </a:r>
            <a:r>
              <a:rPr lang="en-US" dirty="0" err="1"/>
              <a:t>yo</a:t>
            </a:r>
            <a:r>
              <a:rPr lang="en-US" dirty="0"/>
              <a:t> no lo note y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que la </a:t>
            </a:r>
            <a:r>
              <a:rPr lang="en-US" dirty="0" err="1"/>
              <a:t>nina</a:t>
            </a:r>
            <a:r>
              <a:rPr lang="en-US" dirty="0"/>
              <a:t> </a:t>
            </a:r>
            <a:r>
              <a:rPr lang="en-US" dirty="0" err="1"/>
              <a:t>estuvo</a:t>
            </a:r>
            <a:r>
              <a:rPr lang="en-US" dirty="0"/>
              <a:t> </a:t>
            </a:r>
            <a:r>
              <a:rPr lang="en-US" dirty="0" err="1"/>
              <a:t>restringida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nada.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a la hora de </a:t>
            </a:r>
            <a:r>
              <a:rPr lang="en-US" dirty="0" err="1"/>
              <a:t>salir</a:t>
            </a:r>
            <a:r>
              <a:rPr lang="en-US" dirty="0"/>
              <a:t> a </a:t>
            </a:r>
            <a:r>
              <a:rPr lang="en-US" dirty="0" err="1"/>
              <a:t>jugar</a:t>
            </a:r>
            <a:r>
              <a:rPr lang="en-US" dirty="0"/>
              <a:t> </a:t>
            </a:r>
            <a:r>
              <a:rPr lang="en-US" dirty="0" err="1"/>
              <a:t>afuera</a:t>
            </a:r>
            <a:r>
              <a:rPr lang="en-US" dirty="0"/>
              <a:t>, </a:t>
            </a:r>
            <a:r>
              <a:rPr lang="en-US" dirty="0" err="1"/>
              <a:t>segun</a:t>
            </a:r>
            <a:r>
              <a:rPr lang="en-US" dirty="0"/>
              <a:t> la </a:t>
            </a:r>
            <a:r>
              <a:rPr lang="en-US" dirty="0" err="1"/>
              <a:t>observadora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tomamos</a:t>
            </a:r>
            <a:r>
              <a:rPr lang="en-US" dirty="0"/>
              <a:t> </a:t>
            </a:r>
            <a:r>
              <a:rPr lang="en-US" dirty="0" err="1"/>
              <a:t>mucho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poniendoles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abrigos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. Esto no </a:t>
            </a:r>
            <a:r>
              <a:rPr lang="en-US" dirty="0" err="1"/>
              <a:t>habria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ese </a:t>
            </a:r>
            <a:r>
              <a:rPr lang="en-US" dirty="0" err="1"/>
              <a:t>tiempo</a:t>
            </a:r>
            <a:r>
              <a:rPr lang="en-US" dirty="0"/>
              <a:t> les </a:t>
            </a:r>
            <a:r>
              <a:rPr lang="en-US" dirty="0" err="1"/>
              <a:t>hubieramos</a:t>
            </a:r>
            <a:r>
              <a:rPr lang="en-US" dirty="0"/>
              <a:t> </a:t>
            </a:r>
            <a:r>
              <a:rPr lang="en-US" dirty="0" err="1"/>
              <a:t>cantado</a:t>
            </a:r>
            <a:r>
              <a:rPr lang="en-US" dirty="0"/>
              <a:t>, </a:t>
            </a:r>
            <a:r>
              <a:rPr lang="en-US" dirty="0" err="1"/>
              <a:t>haber</a:t>
            </a:r>
            <a:r>
              <a:rPr lang="en-US" dirty="0"/>
              <a:t> </a:t>
            </a:r>
            <a:r>
              <a:rPr lang="en-US" dirty="0" err="1"/>
              <a:t>tenido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iteraccion</a:t>
            </a:r>
            <a:r>
              <a:rPr lang="en-US" dirty="0"/>
              <a:t> </a:t>
            </a:r>
            <a:r>
              <a:rPr lang="en-US" dirty="0" err="1"/>
              <a:t>positiva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 de solo </a:t>
            </a:r>
            <a:r>
              <a:rPr lang="en-US" dirty="0" err="1"/>
              <a:t>enfocarnos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ponerles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abrigos</a:t>
            </a:r>
            <a:r>
              <a:rPr lang="en-US" dirty="0"/>
              <a:t>-Una Buena </a:t>
            </a:r>
            <a:r>
              <a:rPr lang="en-US" dirty="0" err="1"/>
              <a:t>transciciones</a:t>
            </a:r>
            <a:r>
              <a:rPr lang="en-US" dirty="0"/>
              <a:t>! </a:t>
            </a:r>
            <a:r>
              <a:rPr lang="en-US" dirty="0" err="1"/>
              <a:t>Alguna</a:t>
            </a:r>
            <a:r>
              <a:rPr lang="en-US" dirty="0"/>
              <a:t> de </a:t>
            </a:r>
            <a:r>
              <a:rPr lang="en-US" dirty="0" err="1"/>
              <a:t>usteds</a:t>
            </a:r>
            <a:r>
              <a:rPr lang="en-US" dirty="0"/>
              <a:t> a </a:t>
            </a:r>
            <a:r>
              <a:rPr lang="en-US" dirty="0" err="1"/>
              <a:t>tenido</a:t>
            </a:r>
            <a:r>
              <a:rPr lang="en-US" dirty="0"/>
              <a:t> Buena o mala </a:t>
            </a:r>
            <a:r>
              <a:rPr lang="en-US" dirty="0" err="1"/>
              <a:t>experiencia</a:t>
            </a:r>
            <a:r>
              <a:rPr lang="en-US" dirty="0"/>
              <a:t> con </a:t>
            </a:r>
            <a:r>
              <a:rPr lang="en-US" dirty="0" err="1"/>
              <a:t>transiciones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9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se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de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hacen</a:t>
            </a:r>
            <a:r>
              <a:rPr lang="en-US" dirty="0"/>
              <a:t> </a:t>
            </a:r>
            <a:r>
              <a:rPr lang="en-US" dirty="0" err="1"/>
              <a:t>transiciones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sus </a:t>
            </a:r>
            <a:r>
              <a:rPr lang="en-US" dirty="0" err="1"/>
              <a:t>guarderias</a:t>
            </a:r>
            <a:r>
              <a:rPr lang="en-US" dirty="0"/>
              <a:t> </a:t>
            </a:r>
            <a:r>
              <a:rPr lang="en-US" dirty="0" err="1"/>
              <a:t>sabiendo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significado</a:t>
            </a:r>
            <a:r>
              <a:rPr lang="en-US" dirty="0"/>
              <a:t> o no. Me </a:t>
            </a:r>
            <a:r>
              <a:rPr lang="en-US" dirty="0" err="1"/>
              <a:t>gustaria</a:t>
            </a:r>
            <a:r>
              <a:rPr lang="en-US" dirty="0"/>
              <a:t> saber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alguna</a:t>
            </a:r>
            <a:r>
              <a:rPr lang="en-US" dirty="0"/>
              <a:t> de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hacen</a:t>
            </a:r>
            <a:r>
              <a:rPr lang="en-US" dirty="0"/>
              <a:t> la </a:t>
            </a:r>
            <a:r>
              <a:rPr lang="en-US" dirty="0" err="1"/>
              <a:t>transicion</a:t>
            </a:r>
            <a:r>
              <a:rPr lang="en-US" dirty="0"/>
              <a:t> de </a:t>
            </a:r>
            <a:r>
              <a:rPr lang="en-US" dirty="0" err="1"/>
              <a:t>llevar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de </a:t>
            </a:r>
            <a:r>
              <a:rPr lang="en-US" dirty="0" err="1"/>
              <a:t>adentro</a:t>
            </a:r>
            <a:r>
              <a:rPr lang="en-US" dirty="0"/>
              <a:t> para </a:t>
            </a:r>
            <a:r>
              <a:rPr lang="en-US" dirty="0" err="1"/>
              <a:t>jugar</a:t>
            </a:r>
            <a:r>
              <a:rPr lang="en-US" dirty="0"/>
              <a:t> </a:t>
            </a:r>
            <a:r>
              <a:rPr lang="en-US" dirty="0" err="1"/>
              <a:t>afuera</a:t>
            </a:r>
            <a:r>
              <a:rPr lang="en-US" dirty="0"/>
              <a:t>? O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llevamos</a:t>
            </a:r>
            <a:r>
              <a:rPr lang="en-US" dirty="0"/>
              <a:t> a un </a:t>
            </a:r>
            <a:r>
              <a:rPr lang="en-US" dirty="0" err="1"/>
              <a:t>bebe</a:t>
            </a:r>
            <a:r>
              <a:rPr lang="en-US" dirty="0"/>
              <a:t> a </a:t>
            </a:r>
            <a:r>
              <a:rPr lang="en-US" dirty="0" err="1"/>
              <a:t>cambiar</a:t>
            </a:r>
            <a:r>
              <a:rPr lang="en-US" dirty="0"/>
              <a:t> </a:t>
            </a:r>
            <a:r>
              <a:rPr lang="en-US" dirty="0" err="1"/>
              <a:t>panal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gateando</a:t>
            </a:r>
            <a:r>
              <a:rPr lang="en-US" dirty="0"/>
              <a:t> </a:t>
            </a:r>
            <a:r>
              <a:rPr lang="en-US" dirty="0" err="1"/>
              <a:t>jugando.Como</a:t>
            </a:r>
            <a:r>
              <a:rPr lang="en-US" dirty="0"/>
              <a:t> </a:t>
            </a:r>
            <a:r>
              <a:rPr lang="en-US" dirty="0" err="1"/>
              <a:t>vemos</a:t>
            </a:r>
            <a:r>
              <a:rPr lang="en-US" dirty="0"/>
              <a:t> de </a:t>
            </a:r>
            <a:r>
              <a:rPr lang="en-US" dirty="0" err="1"/>
              <a:t>acuerdo</a:t>
            </a:r>
            <a:r>
              <a:rPr lang="en-US" dirty="0"/>
              <a:t> al HeadStart.gov </a:t>
            </a:r>
            <a:r>
              <a:rPr lang="en-US" dirty="0" err="1"/>
              <a:t>esta</a:t>
            </a:r>
            <a:r>
              <a:rPr lang="en-US" dirty="0"/>
              <a:t> es la </a:t>
            </a:r>
            <a:r>
              <a:rPr lang="en-US" dirty="0" err="1"/>
              <a:t>definicion</a:t>
            </a:r>
            <a:r>
              <a:rPr lang="en-US" dirty="0"/>
              <a:t> de </a:t>
            </a:r>
            <a:r>
              <a:rPr lang="en-US" dirty="0" err="1"/>
              <a:t>trancision</a:t>
            </a:r>
            <a:r>
              <a:rPr lang="en-US" dirty="0"/>
              <a:t>  mas Adelante </a:t>
            </a:r>
            <a:r>
              <a:rPr lang="en-US" dirty="0" err="1"/>
              <a:t>miraremos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</a:t>
            </a:r>
            <a:r>
              <a:rPr lang="en-US" dirty="0" err="1"/>
              <a:t>especificos</a:t>
            </a:r>
            <a:r>
              <a:rPr lang="en-US" dirty="0"/>
              <a:t> para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categoria</a:t>
            </a:r>
            <a:r>
              <a:rPr lang="en-US" dirty="0"/>
              <a:t> :</a:t>
            </a:r>
            <a:r>
              <a:rPr lang="en-US" dirty="0" err="1"/>
              <a:t>fisico,emocional</a:t>
            </a:r>
            <a:r>
              <a:rPr lang="en-US" dirty="0"/>
              <a:t> y social. Como les </a:t>
            </a:r>
            <a:r>
              <a:rPr lang="en-US" dirty="0" err="1"/>
              <a:t>digo</a:t>
            </a:r>
            <a:r>
              <a:rPr lang="en-US" dirty="0"/>
              <a:t> </a:t>
            </a:r>
            <a:r>
              <a:rPr lang="en-US" dirty="0" err="1"/>
              <a:t>muchas</a:t>
            </a:r>
            <a:r>
              <a:rPr lang="en-US" dirty="0"/>
              <a:t> de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mas </a:t>
            </a:r>
            <a:r>
              <a:rPr lang="en-US" dirty="0" err="1"/>
              <a:t>experiencia</a:t>
            </a:r>
            <a:r>
              <a:rPr lang="en-US" dirty="0"/>
              <a:t> que </a:t>
            </a:r>
            <a:r>
              <a:rPr lang="en-US" dirty="0" err="1"/>
              <a:t>yo</a:t>
            </a:r>
            <a:r>
              <a:rPr lang="en-US" dirty="0"/>
              <a:t> y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de </a:t>
            </a:r>
            <a:r>
              <a:rPr lang="en-US" dirty="0" err="1"/>
              <a:t>transiciones</a:t>
            </a:r>
            <a:r>
              <a:rPr lang="en-US" dirty="0"/>
              <a:t> y uno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propositos</a:t>
            </a:r>
            <a:r>
              <a:rPr lang="en-US" dirty="0"/>
              <a:t> de 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entrenamiento</a:t>
            </a:r>
            <a:r>
              <a:rPr lang="en-US" dirty="0"/>
              <a:t> es </a:t>
            </a:r>
            <a:r>
              <a:rPr lang="en-US" dirty="0" err="1"/>
              <a:t>precisamente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de </a:t>
            </a:r>
            <a:r>
              <a:rPr lang="en-US" dirty="0" err="1"/>
              <a:t>compartir</a:t>
            </a:r>
            <a:r>
              <a:rPr lang="en-US" dirty="0"/>
              <a:t>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conociemientos</a:t>
            </a:r>
            <a:r>
              <a:rPr lang="en-US" dirty="0"/>
              <a:t> </a:t>
            </a:r>
            <a:r>
              <a:rPr lang="en-US" dirty="0" err="1"/>
              <a:t>unas</a:t>
            </a:r>
            <a:r>
              <a:rPr lang="en-US" dirty="0"/>
              <a:t> con </a:t>
            </a:r>
            <a:r>
              <a:rPr lang="en-US" dirty="0" err="1"/>
              <a:t>otras</a:t>
            </a:r>
            <a:r>
              <a:rPr lang="en-US" dirty="0"/>
              <a:t> y </a:t>
            </a:r>
            <a:r>
              <a:rPr lang="en-US" dirty="0" err="1"/>
              <a:t>tener</a:t>
            </a:r>
            <a:r>
              <a:rPr lang="en-US" dirty="0"/>
              <a:t> Tambien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consideracion</a:t>
            </a:r>
            <a:r>
              <a:rPr lang="en-US" dirty="0"/>
              <a:t> </a:t>
            </a:r>
            <a:r>
              <a:rPr lang="en-US" dirty="0" err="1"/>
              <a:t>aquellas</a:t>
            </a:r>
            <a:r>
              <a:rPr lang="en-US" dirty="0"/>
              <a:t> que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empezando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profesion.Cuando</a:t>
            </a:r>
            <a:r>
              <a:rPr lang="en-US" dirty="0"/>
              <a:t> </a:t>
            </a:r>
            <a:r>
              <a:rPr lang="en-US" dirty="0" err="1"/>
              <a:t>digo</a:t>
            </a:r>
            <a:r>
              <a:rPr lang="en-US" dirty="0"/>
              <a:t> que no es part </a:t>
            </a:r>
            <a:r>
              <a:rPr lang="en-US" dirty="0" err="1"/>
              <a:t>epropiamente</a:t>
            </a:r>
            <a:r>
              <a:rPr lang="en-US" dirty="0"/>
              <a:t> </a:t>
            </a:r>
            <a:r>
              <a:rPr lang="en-US" dirty="0" err="1"/>
              <a:t>extructurada</a:t>
            </a:r>
            <a:r>
              <a:rPr lang="en-US" dirty="0"/>
              <a:t> me </a:t>
            </a:r>
            <a:r>
              <a:rPr lang="en-US" dirty="0" err="1"/>
              <a:t>refiero</a:t>
            </a:r>
            <a:r>
              <a:rPr lang="en-US" dirty="0"/>
              <a:t> a que </a:t>
            </a:r>
            <a:r>
              <a:rPr lang="en-US" dirty="0" err="1"/>
              <a:t>aunque</a:t>
            </a:r>
            <a:r>
              <a:rPr lang="en-US" dirty="0"/>
              <a:t> es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rutinas</a:t>
            </a:r>
            <a:r>
              <a:rPr lang="en-US" dirty="0"/>
              <a:t> </a:t>
            </a:r>
            <a:r>
              <a:rPr lang="en-US" dirty="0" err="1"/>
              <a:t>diaras</a:t>
            </a:r>
            <a:r>
              <a:rPr lang="en-US" dirty="0"/>
              <a:t>  no 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y a </a:t>
            </a:r>
            <a:r>
              <a:rPr lang="en-US" dirty="0" err="1"/>
              <a:t>continuacion</a:t>
            </a:r>
            <a:r>
              <a:rPr lang="en-US" dirty="0"/>
              <a:t> les </a:t>
            </a:r>
            <a:r>
              <a:rPr lang="en-US" dirty="0" err="1"/>
              <a:t>muestro</a:t>
            </a:r>
            <a:r>
              <a:rPr lang="en-US" dirty="0"/>
              <a:t> de que </a:t>
            </a: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hablando</a:t>
            </a:r>
            <a:r>
              <a:rPr lang="en-US" dirty="0"/>
              <a:t>. Ya </a:t>
            </a:r>
            <a:r>
              <a:rPr lang="en-US" dirty="0" err="1"/>
              <a:t>despues</a:t>
            </a:r>
            <a:r>
              <a:rPr lang="en-US" dirty="0"/>
              <a:t> que </a:t>
            </a:r>
            <a:r>
              <a:rPr lang="en-US" dirty="0" err="1"/>
              <a:t>tengamos</a:t>
            </a:r>
            <a:r>
              <a:rPr lang="en-US" dirty="0"/>
              <a:t> claro que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transicion</a:t>
            </a:r>
            <a:r>
              <a:rPr lang="en-US" dirty="0"/>
              <a:t> y </a:t>
            </a:r>
            <a:r>
              <a:rPr lang="en-US" dirty="0" err="1"/>
              <a:t>como</a:t>
            </a:r>
            <a:r>
              <a:rPr lang="en-US" dirty="0"/>
              <a:t> y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aplicarlas</a:t>
            </a:r>
            <a:r>
              <a:rPr lang="en-US" dirty="0"/>
              <a:t> </a:t>
            </a:r>
            <a:r>
              <a:rPr lang="en-US" dirty="0" err="1"/>
              <a:t>entonces</a:t>
            </a:r>
            <a:r>
              <a:rPr lang="en-US" dirty="0"/>
              <a:t> les </a:t>
            </a:r>
            <a:r>
              <a:rPr lang="en-US" dirty="0" err="1"/>
              <a:t>sacaremos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maximo</a:t>
            </a:r>
            <a:r>
              <a:rPr lang="en-US" dirty="0"/>
              <a:t> </a:t>
            </a:r>
            <a:r>
              <a:rPr lang="en-US" dirty="0" err="1"/>
              <a:t>provecho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Benefica</a:t>
            </a:r>
            <a:r>
              <a:rPr lang="en-US" dirty="0"/>
              <a:t> las areas de Desarrollo,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 / Social: </a:t>
            </a:r>
            <a:r>
              <a:rPr lang="en-US" dirty="0" err="1"/>
              <a:t>esperar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turno</a:t>
            </a:r>
            <a:r>
              <a:rPr lang="en-US" dirty="0"/>
              <a:t>,/</a:t>
            </a:r>
            <a:r>
              <a:rPr lang="en-US" dirty="0" err="1"/>
              <a:t>Matematicas</a:t>
            </a:r>
            <a:r>
              <a:rPr lang="en-US" dirty="0"/>
              <a:t> :</a:t>
            </a:r>
            <a:r>
              <a:rPr lang="en-US" dirty="0" err="1"/>
              <a:t>cuantos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falatn</a:t>
            </a:r>
            <a:r>
              <a:rPr lang="en-US" dirty="0"/>
              <a:t> para que sea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turno</a:t>
            </a:r>
            <a:r>
              <a:rPr lang="en-US" dirty="0"/>
              <a:t> , Lectura: leer </a:t>
            </a:r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esperamos</a:t>
            </a:r>
            <a:r>
              <a:rPr lang="en-US" dirty="0"/>
              <a:t> que la comida sea </a:t>
            </a:r>
            <a:r>
              <a:rPr lang="en-US" dirty="0" err="1"/>
              <a:t>servida</a:t>
            </a:r>
            <a:r>
              <a:rPr lang="en-US" dirty="0"/>
              <a:t>, Esta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que </a:t>
            </a:r>
            <a:r>
              <a:rPr lang="en-US" dirty="0" err="1"/>
              <a:t>aparte</a:t>
            </a:r>
            <a:r>
              <a:rPr lang="en-US" dirty="0"/>
              <a:t> de que </a:t>
            </a:r>
            <a:r>
              <a:rPr lang="en-US" dirty="0" err="1"/>
              <a:t>hace</a:t>
            </a:r>
            <a:r>
              <a:rPr lang="en-US" dirty="0"/>
              <a:t> que la </a:t>
            </a:r>
            <a:r>
              <a:rPr lang="en-US" dirty="0" err="1"/>
              <a:t>espera</a:t>
            </a:r>
            <a:r>
              <a:rPr lang="en-US" dirty="0"/>
              <a:t> no se </a:t>
            </a:r>
            <a:r>
              <a:rPr lang="en-US" dirty="0" err="1"/>
              <a:t>sienta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Tambien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oportunidad</a:t>
            </a:r>
            <a:r>
              <a:rPr lang="en-US" dirty="0"/>
              <a:t> </a:t>
            </a:r>
            <a:r>
              <a:rPr lang="en-US" dirty="0" err="1"/>
              <a:t>gigante</a:t>
            </a:r>
            <a:r>
              <a:rPr lang="en-US" dirty="0"/>
              <a:t> a la hora de la </a:t>
            </a:r>
            <a:r>
              <a:rPr lang="en-US" dirty="0" err="1"/>
              <a:t>observacion</a:t>
            </a:r>
            <a:r>
              <a:rPr lang="en-US" dirty="0"/>
              <a:t> de YS </a:t>
            </a:r>
            <a:r>
              <a:rPr lang="en-US" dirty="0" err="1"/>
              <a:t>ya</a:t>
            </a:r>
            <a:r>
              <a:rPr lang="en-US" dirty="0"/>
              <a:t> que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/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del almuerzo se </a:t>
            </a:r>
            <a:r>
              <a:rPr lang="en-US" dirty="0" err="1"/>
              <a:t>tocan</a:t>
            </a:r>
            <a:r>
              <a:rPr lang="en-US" dirty="0"/>
              <a:t> la </a:t>
            </a:r>
            <a:r>
              <a:rPr lang="en-US" dirty="0" err="1"/>
              <a:t>mayoria</a:t>
            </a:r>
            <a:r>
              <a:rPr lang="en-US" dirty="0"/>
              <a:t> de las areas de </a:t>
            </a:r>
            <a:r>
              <a:rPr lang="en-US" dirty="0" err="1"/>
              <a:t>desaroollo</a:t>
            </a:r>
            <a:r>
              <a:rPr lang="en-US" dirty="0"/>
              <a:t> del </a:t>
            </a:r>
            <a:r>
              <a:rPr lang="en-US" dirty="0" err="1"/>
              <a:t>nino</a:t>
            </a:r>
            <a:r>
              <a:rPr lang="en-US" dirty="0"/>
              <a:t>/ </a:t>
            </a:r>
            <a:r>
              <a:rPr lang="en-US" dirty="0" err="1"/>
              <a:t>Fisico</a:t>
            </a:r>
            <a:r>
              <a:rPr lang="en-US" dirty="0"/>
              <a:t>, sensorial, social/</a:t>
            </a:r>
            <a:r>
              <a:rPr lang="en-US" dirty="0" err="1"/>
              <a:t>emocional</a:t>
            </a:r>
            <a:r>
              <a:rPr lang="en-US" dirty="0"/>
              <a:t>, </a:t>
            </a:r>
            <a:r>
              <a:rPr lang="en-US" dirty="0" err="1"/>
              <a:t>vocabulario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nombrar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 que </a:t>
            </a:r>
            <a:r>
              <a:rPr lang="en-US" dirty="0" err="1"/>
              <a:t>saquemos</a:t>
            </a:r>
            <a:r>
              <a:rPr lang="en-US" dirty="0"/>
              <a:t> </a:t>
            </a:r>
            <a:r>
              <a:rPr lang="en-US" dirty="0" err="1"/>
              <a:t>provecho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tiempo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punto </a:t>
            </a:r>
            <a:r>
              <a:rPr lang="en-US" dirty="0" err="1"/>
              <a:t>numero</a:t>
            </a:r>
            <a:r>
              <a:rPr lang="en-US" dirty="0"/>
              <a:t> 2 es lo que me paso a mi, que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minutos</a:t>
            </a:r>
            <a:r>
              <a:rPr lang="en-US" dirty="0"/>
              <a:t> que la </a:t>
            </a:r>
            <a:r>
              <a:rPr lang="en-US" dirty="0" err="1"/>
              <a:t>bebe</a:t>
            </a:r>
            <a:r>
              <a:rPr lang="en-US" dirty="0"/>
              <a:t> se </a:t>
            </a:r>
            <a:r>
              <a:rPr lang="en-US" dirty="0" err="1"/>
              <a:t>quedo</a:t>
            </a:r>
            <a:r>
              <a:rPr lang="en-US" dirty="0"/>
              <a:t> sin </a:t>
            </a:r>
            <a:r>
              <a:rPr lang="en-US" dirty="0" err="1"/>
              <a:t>unj</a:t>
            </a:r>
            <a:r>
              <a:rPr lang="en-US" dirty="0"/>
              <a:t> </a:t>
            </a:r>
            <a:r>
              <a:rPr lang="en-US" dirty="0" err="1"/>
              <a:t>uguete</a:t>
            </a:r>
            <a:r>
              <a:rPr lang="en-US" dirty="0"/>
              <a:t> para </a:t>
            </a:r>
            <a:r>
              <a:rPr lang="en-US" dirty="0" err="1"/>
              <a:t>jugar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que no </a:t>
            </a:r>
            <a:r>
              <a:rPr lang="en-US" dirty="0" err="1"/>
              <a:t>tuve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conversacion</a:t>
            </a:r>
            <a:r>
              <a:rPr lang="en-US" dirty="0"/>
              <a:t> positive con </a:t>
            </a:r>
            <a:r>
              <a:rPr lang="en-US" dirty="0" err="1"/>
              <a:t>ella</a:t>
            </a:r>
            <a:r>
              <a:rPr lang="en-US" dirty="0"/>
              <a:t>, </a:t>
            </a:r>
            <a:r>
              <a:rPr lang="en-US" dirty="0" err="1"/>
              <a:t>cabe</a:t>
            </a:r>
            <a:r>
              <a:rPr lang="en-US" dirty="0"/>
              <a:t> </a:t>
            </a:r>
            <a:r>
              <a:rPr lang="en-US" dirty="0" err="1"/>
              <a:t>mencionar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interactuaron</a:t>
            </a:r>
            <a:r>
              <a:rPr lang="en-US" dirty="0"/>
              <a:t> con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que era </a:t>
            </a:r>
            <a:r>
              <a:rPr lang="en-US" dirty="0" err="1"/>
              <a:t>hermanita</a:t>
            </a:r>
            <a:r>
              <a:rPr lang="en-US" dirty="0"/>
              <a:t> de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nina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eso</a:t>
            </a:r>
            <a:r>
              <a:rPr lang="en-US" dirty="0"/>
              <a:t> no me </a:t>
            </a:r>
            <a:r>
              <a:rPr lang="en-US" dirty="0" err="1"/>
              <a:t>ayudo</a:t>
            </a:r>
            <a:r>
              <a:rPr lang="en-US" dirty="0"/>
              <a:t> </a:t>
            </a:r>
            <a:r>
              <a:rPr lang="en-US" dirty="0" err="1"/>
              <a:t>enla</a:t>
            </a:r>
            <a:r>
              <a:rPr lang="en-US" dirty="0"/>
              <a:t> </a:t>
            </a:r>
            <a:r>
              <a:rPr lang="en-US" dirty="0" err="1"/>
              <a:t>calificacion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 que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recomendacion</a:t>
            </a:r>
            <a:r>
              <a:rPr lang="en-US" dirty="0"/>
              <a:t> es que </a:t>
            </a:r>
            <a:r>
              <a:rPr lang="en-US" dirty="0" err="1"/>
              <a:t>tengamos</a:t>
            </a:r>
            <a:r>
              <a:rPr lang="en-US" dirty="0"/>
              <a:t> </a:t>
            </a:r>
            <a:r>
              <a:rPr lang="en-US" dirty="0" err="1"/>
              <a:t>juguetes</a:t>
            </a:r>
            <a:r>
              <a:rPr lang="en-US" dirty="0"/>
              <a:t> y </a:t>
            </a:r>
            <a:r>
              <a:rPr lang="en-US" dirty="0" err="1"/>
              <a:t>libros</a:t>
            </a:r>
            <a:r>
              <a:rPr lang="en-US" dirty="0"/>
              <a:t> </a:t>
            </a:r>
            <a:r>
              <a:rPr lang="en-US" dirty="0" err="1"/>
              <a:t>accecibles</a:t>
            </a:r>
            <a:r>
              <a:rPr lang="en-US" dirty="0"/>
              <a:t> para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esten</a:t>
            </a:r>
            <a:r>
              <a:rPr lang="en-US" dirty="0"/>
              <a:t> </a:t>
            </a:r>
            <a:r>
              <a:rPr lang="en-US" dirty="0" err="1"/>
              <a:t>ocupados</a:t>
            </a:r>
            <a:r>
              <a:rPr lang="en-US" dirty="0"/>
              <a:t> </a:t>
            </a:r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esperan</a:t>
            </a:r>
            <a:r>
              <a:rPr lang="en-US" dirty="0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5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Vamos a </a:t>
            </a:r>
            <a:r>
              <a:rPr lang="en-US" dirty="0" err="1"/>
              <a:t>empezar</a:t>
            </a:r>
            <a:r>
              <a:rPr lang="en-US" dirty="0"/>
              <a:t> </a:t>
            </a:r>
            <a:r>
              <a:rPr lang="en-US" dirty="0" err="1"/>
              <a:t>viendo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moviento</a:t>
            </a:r>
            <a:r>
              <a:rPr lang="en-US" dirty="0"/>
              <a:t>, hay </a:t>
            </a:r>
            <a:r>
              <a:rPr lang="en-US" dirty="0" err="1"/>
              <a:t>muchos</a:t>
            </a:r>
            <a:r>
              <a:rPr lang="en-US" dirty="0"/>
              <a:t> mas y para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edades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bebes</a:t>
            </a:r>
            <a:r>
              <a:rPr lang="en-US" dirty="0"/>
              <a:t> no </a:t>
            </a:r>
            <a:r>
              <a:rPr lang="en-US" dirty="0" err="1"/>
              <a:t>siempre</a:t>
            </a:r>
            <a:r>
              <a:rPr lang="en-US" dirty="0"/>
              <a:t> se </a:t>
            </a:r>
            <a:r>
              <a:rPr lang="en-US" dirty="0" err="1"/>
              <a:t>usan</a:t>
            </a:r>
            <a:r>
              <a:rPr lang="en-US" dirty="0"/>
              <a:t> las </a:t>
            </a:r>
            <a:r>
              <a:rPr lang="en-US" dirty="0" err="1"/>
              <a:t>mismas.Por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circle time y es hora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arte</a:t>
            </a:r>
            <a:r>
              <a:rPr lang="en-US" dirty="0"/>
              <a:t> Podemos </a:t>
            </a:r>
            <a:r>
              <a:rPr lang="en-US" dirty="0" err="1"/>
              <a:t>cantar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cancion. </a:t>
            </a:r>
            <a:r>
              <a:rPr lang="en-US" dirty="0" err="1"/>
              <a:t>Alguien</a:t>
            </a:r>
            <a:r>
              <a:rPr lang="en-US" dirty="0"/>
              <a:t> sabe </a:t>
            </a:r>
            <a:r>
              <a:rPr lang="en-US" dirty="0" err="1"/>
              <a:t>una</a:t>
            </a:r>
            <a:r>
              <a:rPr lang="en-US" dirty="0"/>
              <a:t> cancion para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transicion</a:t>
            </a:r>
            <a:r>
              <a:rPr lang="en-US" dirty="0"/>
              <a:t>?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. Esta se </a:t>
            </a:r>
            <a:r>
              <a:rPr lang="en-US" dirty="0" err="1"/>
              <a:t>puede</a:t>
            </a:r>
            <a:r>
              <a:rPr lang="en-US" dirty="0"/>
              <a:t> usar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cuaquier</a:t>
            </a:r>
            <a:r>
              <a:rPr lang="en-US" dirty="0"/>
              <a:t>  </a:t>
            </a:r>
            <a:r>
              <a:rPr lang="en-US" dirty="0" err="1"/>
              <a:t>transicion</a:t>
            </a:r>
            <a:r>
              <a:rPr lang="en-US" dirty="0"/>
              <a:t> de </a:t>
            </a:r>
            <a:r>
              <a:rPr lang="en-US" dirty="0" err="1"/>
              <a:t>movimiento</a:t>
            </a:r>
            <a:r>
              <a:rPr lang="en-US" dirty="0"/>
              <a:t>. En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que </a:t>
            </a:r>
            <a:r>
              <a:rPr lang="en-US" dirty="0" err="1"/>
              <a:t>aveces</a:t>
            </a:r>
            <a:r>
              <a:rPr lang="en-US" dirty="0"/>
              <a:t> </a:t>
            </a:r>
            <a:r>
              <a:rPr lang="en-US" dirty="0" err="1"/>
              <a:t>fallamos</a:t>
            </a:r>
            <a:r>
              <a:rPr lang="en-US" dirty="0"/>
              <a:t> 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 y </a:t>
            </a:r>
            <a:r>
              <a:rPr lang="en-US" dirty="0" err="1"/>
              <a:t>objetos</a:t>
            </a:r>
            <a:r>
              <a:rPr lang="en-US" dirty="0"/>
              <a:t> que se van a usar para la </a:t>
            </a:r>
            <a:r>
              <a:rPr lang="en-US" dirty="0" err="1"/>
              <a:t>siguiente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. Por </a:t>
            </a:r>
            <a:r>
              <a:rPr lang="en-US" dirty="0" err="1"/>
              <a:t>ejemplo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sentados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 mesa para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arte</a:t>
            </a:r>
            <a:r>
              <a:rPr lang="en-US" dirty="0"/>
              <a:t> </a:t>
            </a:r>
            <a:r>
              <a:rPr lang="en-US" dirty="0" err="1"/>
              <a:t>aveces</a:t>
            </a:r>
            <a:r>
              <a:rPr lang="en-US" dirty="0"/>
              <a:t> se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olvido</a:t>
            </a:r>
            <a:r>
              <a:rPr lang="en-US" dirty="0"/>
              <a:t> la </a:t>
            </a:r>
            <a:r>
              <a:rPr lang="en-US" dirty="0" err="1"/>
              <a:t>pega</a:t>
            </a:r>
            <a:r>
              <a:rPr lang="en-US" dirty="0"/>
              <a:t>, un </a:t>
            </a:r>
            <a:r>
              <a:rPr lang="en-US" dirty="0" err="1"/>
              <a:t>nino</a:t>
            </a:r>
            <a:r>
              <a:rPr lang="en-US" dirty="0"/>
              <a:t> extra </a:t>
            </a:r>
            <a:r>
              <a:rPr lang="en-US" dirty="0" err="1"/>
              <a:t>llego</a:t>
            </a:r>
            <a:r>
              <a:rPr lang="en-US" dirty="0"/>
              <a:t> y no hay </a:t>
            </a:r>
            <a:r>
              <a:rPr lang="en-US" dirty="0" err="1"/>
              <a:t>materiales</a:t>
            </a:r>
            <a:r>
              <a:rPr lang="en-US" dirty="0"/>
              <a:t> </a:t>
            </a:r>
            <a:r>
              <a:rPr lang="en-US" dirty="0" err="1"/>
              <a:t>suficientes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aburrir</a:t>
            </a:r>
            <a:r>
              <a:rPr lang="en-US" dirty="0"/>
              <a:t> </a:t>
            </a:r>
            <a:r>
              <a:rPr lang="en-US" dirty="0" err="1"/>
              <a:t>esperando.Lo</a:t>
            </a:r>
            <a:r>
              <a:rPr lang="en-US" dirty="0"/>
              <a:t> de </a:t>
            </a:r>
            <a:r>
              <a:rPr lang="en-US" dirty="0" err="1"/>
              <a:t>aplaudir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personalmente</a:t>
            </a:r>
            <a:r>
              <a:rPr lang="en-US" dirty="0"/>
              <a:t> no lo he </a:t>
            </a:r>
            <a:r>
              <a:rPr lang="en-US" dirty="0" err="1"/>
              <a:t>usado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lo he </a:t>
            </a:r>
            <a:r>
              <a:rPr lang="en-US" dirty="0" err="1"/>
              <a:t>mirado</a:t>
            </a:r>
            <a:r>
              <a:rPr lang="en-US" dirty="0"/>
              <a:t>, </a:t>
            </a:r>
            <a:r>
              <a:rPr lang="en-US" dirty="0" err="1"/>
              <a:t>especialmente</a:t>
            </a:r>
            <a:r>
              <a:rPr lang="en-US" dirty="0"/>
              <a:t> con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mayorcitos</a:t>
            </a:r>
            <a:r>
              <a:rPr lang="en-US" dirty="0"/>
              <a:t>. Los posters son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Buena </a:t>
            </a:r>
            <a:r>
              <a:rPr lang="en-US" dirty="0" err="1"/>
              <a:t>herramienta.Se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usar para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 o que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nino</a:t>
            </a:r>
            <a:r>
              <a:rPr lang="en-US" dirty="0"/>
              <a:t> </a:t>
            </a:r>
            <a:r>
              <a:rPr lang="en-US" dirty="0" err="1"/>
              <a:t>escoja</a:t>
            </a:r>
            <a:r>
              <a:rPr lang="en-US" dirty="0"/>
              <a:t> que </a:t>
            </a:r>
            <a:r>
              <a:rPr lang="en-US" dirty="0" err="1"/>
              <a:t>actividad</a:t>
            </a:r>
            <a:r>
              <a:rPr lang="en-US" dirty="0"/>
              <a:t>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: </a:t>
            </a:r>
            <a:r>
              <a:rPr lang="en-US" dirty="0" err="1"/>
              <a:t>colorear</a:t>
            </a:r>
            <a:r>
              <a:rPr lang="en-US" dirty="0"/>
              <a:t>, </a:t>
            </a:r>
            <a:r>
              <a:rPr lang="en-US" dirty="0" err="1"/>
              <a:t>pintar</a:t>
            </a:r>
            <a:r>
              <a:rPr lang="en-US" dirty="0"/>
              <a:t>, </a:t>
            </a:r>
            <a:r>
              <a:rPr lang="en-US" dirty="0" err="1"/>
              <a:t>plastilina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Esta </a:t>
            </a:r>
            <a:r>
              <a:rPr lang="en-US" dirty="0" err="1"/>
              <a:t>transicion</a:t>
            </a:r>
            <a:r>
              <a:rPr lang="en-US" dirty="0"/>
              <a:t> es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que he </a:t>
            </a:r>
            <a:r>
              <a:rPr lang="en-US" dirty="0" err="1"/>
              <a:t>escuchado</a:t>
            </a:r>
            <a:r>
              <a:rPr lang="en-US" dirty="0"/>
              <a:t> de </a:t>
            </a:r>
            <a:r>
              <a:rPr lang="en-US" dirty="0" err="1"/>
              <a:t>companeras</a:t>
            </a:r>
            <a:r>
              <a:rPr lang="en-US" dirty="0"/>
              <a:t> y </a:t>
            </a:r>
            <a:r>
              <a:rPr lang="en-US" dirty="0" err="1"/>
              <a:t>personalmente</a:t>
            </a:r>
            <a:r>
              <a:rPr lang="en-US" dirty="0"/>
              <a:t>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aprovechar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oportinidad</a:t>
            </a:r>
            <a:r>
              <a:rPr lang="en-US" dirty="0"/>
              <a:t> para </a:t>
            </a:r>
            <a:r>
              <a:rPr lang="en-US" dirty="0" err="1"/>
              <a:t>fortalezer</a:t>
            </a:r>
            <a:r>
              <a:rPr lang="en-US" dirty="0"/>
              <a:t> las areas de </a:t>
            </a:r>
            <a:r>
              <a:rPr lang="en-US" dirty="0" err="1"/>
              <a:t>desarrolo</a:t>
            </a:r>
            <a:r>
              <a:rPr lang="en-US" dirty="0"/>
              <a:t> del </a:t>
            </a:r>
            <a:r>
              <a:rPr lang="en-US" dirty="0" err="1"/>
              <a:t>nino</a:t>
            </a:r>
            <a:r>
              <a:rPr lang="en-US" dirty="0"/>
              <a:t>: </a:t>
            </a:r>
            <a:r>
              <a:rPr lang="en-US" dirty="0" err="1"/>
              <a:t>Lenguaje</a:t>
            </a:r>
            <a:r>
              <a:rPr lang="en-US" dirty="0"/>
              <a:t> de la comida-</a:t>
            </a:r>
            <a:r>
              <a:rPr lang="en-US" dirty="0" err="1"/>
              <a:t>arriba</a:t>
            </a:r>
            <a:r>
              <a:rPr lang="en-US" dirty="0"/>
              <a:t>-  social: </a:t>
            </a:r>
            <a:r>
              <a:rPr lang="en-US" dirty="0" err="1"/>
              <a:t>hablando</a:t>
            </a:r>
            <a:r>
              <a:rPr lang="en-US" dirty="0"/>
              <a:t> de </a:t>
            </a:r>
            <a:r>
              <a:rPr lang="en-US" dirty="0" err="1"/>
              <a:t>quien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sentado</a:t>
            </a:r>
            <a:r>
              <a:rPr lang="en-US" dirty="0"/>
              <a:t> a  </a:t>
            </a:r>
            <a:r>
              <a:rPr lang="en-US" dirty="0" err="1"/>
              <a:t>lado</a:t>
            </a:r>
            <a:r>
              <a:rPr lang="en-US" dirty="0"/>
              <a:t>, </a:t>
            </a:r>
            <a:r>
              <a:rPr lang="en-US" dirty="0" err="1"/>
              <a:t>matematica</a:t>
            </a:r>
            <a:r>
              <a:rPr lang="en-US" dirty="0"/>
              <a:t>: </a:t>
            </a:r>
            <a:r>
              <a:rPr lang="en-US" dirty="0" err="1"/>
              <a:t>contar</a:t>
            </a:r>
            <a:r>
              <a:rPr lang="en-US" dirty="0"/>
              <a:t> </a:t>
            </a:r>
            <a:r>
              <a:rPr lang="en-US" dirty="0" err="1"/>
              <a:t>cuantos</a:t>
            </a:r>
            <a:r>
              <a:rPr lang="en-US" dirty="0"/>
              <a:t> </a:t>
            </a:r>
            <a:r>
              <a:rPr lang="en-US" dirty="0" err="1"/>
              <a:t>ninos</a:t>
            </a:r>
            <a:r>
              <a:rPr lang="en-US" dirty="0"/>
              <a:t> hay? </a:t>
            </a:r>
            <a:r>
              <a:rPr lang="en-US" dirty="0" err="1"/>
              <a:t>Cuantos</a:t>
            </a:r>
            <a:r>
              <a:rPr lang="en-US" dirty="0"/>
              <a:t> </a:t>
            </a:r>
            <a:r>
              <a:rPr lang="en-US" dirty="0" err="1"/>
              <a:t>compartimentos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plato</a:t>
            </a:r>
            <a:r>
              <a:rPr lang="en-US" dirty="0"/>
              <a:t>. Colores  de lo </a:t>
            </a:r>
            <a:r>
              <a:rPr lang="en-US" dirty="0" err="1"/>
              <a:t>mismo</a:t>
            </a:r>
            <a:r>
              <a:rPr lang="en-US" dirty="0"/>
              <a:t>,. Que </a:t>
            </a:r>
            <a:r>
              <a:rPr lang="en-US" dirty="0" err="1"/>
              <a:t>podriamos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bebes</a:t>
            </a:r>
            <a:r>
              <a:rPr lang="en-US" dirty="0"/>
              <a:t>?. </a:t>
            </a:r>
            <a:r>
              <a:rPr lang="en-US" dirty="0" err="1"/>
              <a:t>Incluirlo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conversacion</a:t>
            </a:r>
            <a:r>
              <a:rPr lang="en-US" dirty="0"/>
              <a:t>,  </a:t>
            </a:r>
            <a:r>
              <a:rPr lang="en-US" dirty="0" err="1"/>
              <a:t>darle</a:t>
            </a:r>
            <a:r>
              <a:rPr lang="en-US" dirty="0"/>
              <a:t> un </a:t>
            </a:r>
            <a:r>
              <a:rPr lang="en-US" dirty="0" err="1"/>
              <a:t>libro</a:t>
            </a:r>
            <a:r>
              <a:rPr lang="en-US" dirty="0"/>
              <a:t> de </a:t>
            </a:r>
            <a:r>
              <a:rPr lang="en-US" dirty="0" err="1"/>
              <a:t>tela</a:t>
            </a:r>
            <a:r>
              <a:rPr lang="en-US" dirty="0"/>
              <a:t> , </a:t>
            </a:r>
            <a:r>
              <a:rPr lang="en-US" dirty="0" err="1"/>
              <a:t>juguete</a:t>
            </a:r>
            <a:r>
              <a:rPr lang="en-US" dirty="0"/>
              <a:t> para </a:t>
            </a:r>
            <a:r>
              <a:rPr lang="en-US" dirty="0" err="1"/>
              <a:t>evitar</a:t>
            </a:r>
            <a:r>
              <a:rPr lang="en-US" dirty="0"/>
              <a:t> lo que me paso y </a:t>
            </a:r>
            <a:r>
              <a:rPr lang="en-US" dirty="0" err="1"/>
              <a:t>como</a:t>
            </a:r>
            <a:r>
              <a:rPr lang="en-US" dirty="0"/>
              <a:t> punto extra </a:t>
            </a:r>
            <a:r>
              <a:rPr lang="en-US" dirty="0" err="1"/>
              <a:t>tener</a:t>
            </a:r>
            <a:r>
              <a:rPr lang="en-US" dirty="0"/>
              <a:t> punto extra para 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6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9/5/2025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9/5/2025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9/5/2025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9/5/2025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arpionava@yaho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ixnio.com/people/children-kids/playing-togeth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hespisnews.blogspot.com/2012_02_05_archiv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22356-cute-thinking-woma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Transiciones</a:t>
            </a:r>
            <a:r>
              <a:rPr lang="en-US" dirty="0"/>
              <a:t> </a:t>
            </a:r>
            <a:r>
              <a:rPr lang="en-US" dirty="0" err="1"/>
              <a:t>FacilesDurante</a:t>
            </a:r>
            <a:r>
              <a:rPr lang="en-US" dirty="0"/>
              <a:t> las </a:t>
            </a:r>
            <a:r>
              <a:rPr lang="en-US" dirty="0" err="1"/>
              <a:t>Rutinas</a:t>
            </a:r>
            <a:r>
              <a:rPr lang="en-US" dirty="0"/>
              <a:t> </a:t>
            </a:r>
            <a:r>
              <a:rPr lang="en-US" dirty="0" err="1"/>
              <a:t>Diarias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ECE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Marisela Carpio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7881-3748-477A-E90C-C3DA7B94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Transiciones</a:t>
            </a: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37F7970-E606-A7C1-767B-2EA96C8E10C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5196161"/>
              </p:ext>
            </p:extLst>
          </p:nvPr>
        </p:nvGraphicFramePr>
        <p:xfrm>
          <a:off x="1524000" y="2254313"/>
          <a:ext cx="8643042" cy="469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521">
                  <a:extLst>
                    <a:ext uri="{9D8B030D-6E8A-4147-A177-3AD203B41FA5}">
                      <a16:colId xmlns:a16="http://schemas.microsoft.com/office/drawing/2014/main" val="2996004186"/>
                    </a:ext>
                  </a:extLst>
                </a:gridCol>
                <a:gridCol w="4321521">
                  <a:extLst>
                    <a:ext uri="{9D8B030D-6E8A-4147-A177-3AD203B41FA5}">
                      <a16:colId xmlns:a16="http://schemas.microsoft.com/office/drawing/2014/main" val="1757751416"/>
                    </a:ext>
                  </a:extLst>
                </a:gridCol>
              </a:tblGrid>
              <a:tr h="807607">
                <a:tc>
                  <a:txBody>
                    <a:bodyPr/>
                    <a:lstStyle/>
                    <a:p>
                      <a:r>
                        <a:rPr lang="en-US" dirty="0"/>
                        <a:t>Sin </a:t>
                      </a:r>
                      <a:r>
                        <a:rPr lang="en-US" dirty="0" err="1"/>
                        <a:t>Movimiento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 Podemos usar?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312514"/>
                  </a:ext>
                </a:extLst>
              </a:tr>
              <a:tr h="807607">
                <a:tc>
                  <a:txBody>
                    <a:bodyPr/>
                    <a:lstStyle/>
                    <a:p>
                      <a:r>
                        <a:rPr lang="en-US" dirty="0"/>
                        <a:t>-De </a:t>
                      </a:r>
                      <a:r>
                        <a:rPr lang="en-US" dirty="0" err="1"/>
                        <a:t>lectura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colorear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pintar</a:t>
                      </a:r>
                      <a:r>
                        <a:rPr lang="en-US" dirty="0"/>
                        <a:t>, stickers, </a:t>
                      </a:r>
                      <a:r>
                        <a:rPr lang="en-US" dirty="0" err="1"/>
                        <a:t>cualquier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actividad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arte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viceversa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-Tener </a:t>
                      </a:r>
                      <a:r>
                        <a:rPr lang="en-US" dirty="0" err="1"/>
                        <a:t>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materiales</a:t>
                      </a:r>
                      <a:r>
                        <a:rPr lang="en-US" dirty="0"/>
                        <a:t> de la </a:t>
                      </a:r>
                      <a:r>
                        <a:rPr lang="en-US" dirty="0" err="1"/>
                        <a:t>siguiente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actividad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listos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mostrarlos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673089"/>
                  </a:ext>
                </a:extLst>
              </a:tr>
              <a:tr h="807607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Manipulativos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Escritura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viceversa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Tener </a:t>
                      </a:r>
                      <a:r>
                        <a:rPr lang="en-US" dirty="0" err="1"/>
                        <a:t>libros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listos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acerca</a:t>
                      </a:r>
                      <a:r>
                        <a:rPr lang="en-US" dirty="0"/>
                        <a:t> del </a:t>
                      </a:r>
                      <a:r>
                        <a:rPr lang="en-US" dirty="0" err="1"/>
                        <a:t>tema</a:t>
                      </a:r>
                      <a:r>
                        <a:rPr lang="en-US" dirty="0"/>
                        <a:t> de la </a:t>
                      </a:r>
                      <a:r>
                        <a:rPr lang="en-US" dirty="0" err="1"/>
                        <a:t>semana</a:t>
                      </a:r>
                      <a:r>
                        <a:rPr lang="en-US" dirty="0"/>
                        <a:t>, laminas, </a:t>
                      </a:r>
                      <a:r>
                        <a:rPr lang="en-US" dirty="0" err="1"/>
                        <a:t>manipulativos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054427"/>
                  </a:ext>
                </a:extLst>
              </a:tr>
              <a:tr h="807607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Esperando</a:t>
                      </a:r>
                      <a:r>
                        <a:rPr lang="en-US" dirty="0"/>
                        <a:t> la comida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-Hablar de la </a:t>
                      </a:r>
                      <a:r>
                        <a:rPr lang="en-US" dirty="0" err="1"/>
                        <a:t>comida:colores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sabores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texturas</a:t>
                      </a:r>
                      <a:endParaRPr lang="en-US" dirty="0"/>
                    </a:p>
                    <a:p>
                      <a:r>
                        <a:rPr lang="en-US" dirty="0"/>
                        <a:t>-Leer </a:t>
                      </a:r>
                      <a:r>
                        <a:rPr lang="en-US" dirty="0" err="1"/>
                        <a:t>libros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acerca</a:t>
                      </a:r>
                      <a:r>
                        <a:rPr lang="en-US" dirty="0"/>
                        <a:t> del </a:t>
                      </a:r>
                      <a:r>
                        <a:rPr lang="en-US" dirty="0" err="1"/>
                        <a:t>tema</a:t>
                      </a:r>
                      <a:r>
                        <a:rPr lang="en-US" dirty="0"/>
                        <a:t> de la </a:t>
                      </a:r>
                      <a:r>
                        <a:rPr lang="en-US" dirty="0" err="1"/>
                        <a:t>semana</a:t>
                      </a:r>
                      <a:r>
                        <a:rPr lang="en-US" dirty="0"/>
                        <a:t> o </a:t>
                      </a:r>
                      <a:r>
                        <a:rPr lang="en-US" dirty="0" err="1"/>
                        <a:t>aceca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diferentes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alimentos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389723"/>
                  </a:ext>
                </a:extLst>
              </a:tr>
              <a:tr h="8076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03542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77207-7D25-DB6B-22B0-2B15F51752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AD988B-307B-C183-FF20-F7069F57A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8837"/>
              </p:ext>
            </p:extLst>
          </p:nvPr>
        </p:nvGraphicFramePr>
        <p:xfrm>
          <a:off x="4302736" y="474785"/>
          <a:ext cx="4340102" cy="5838092"/>
        </p:xfrm>
        <a:graphic>
          <a:graphicData uri="http://schemas.openxmlformats.org/drawingml/2006/table">
            <a:tbl>
              <a:tblPr/>
              <a:tblGrid>
                <a:gridCol w="2170051">
                  <a:extLst>
                    <a:ext uri="{9D8B030D-6E8A-4147-A177-3AD203B41FA5}">
                      <a16:colId xmlns:a16="http://schemas.microsoft.com/office/drawing/2014/main" val="1236052876"/>
                    </a:ext>
                  </a:extLst>
                </a:gridCol>
                <a:gridCol w="2170051">
                  <a:extLst>
                    <a:ext uri="{9D8B030D-6E8A-4147-A177-3AD203B41FA5}">
                      <a16:colId xmlns:a16="http://schemas.microsoft.com/office/drawing/2014/main" val="2879651055"/>
                    </a:ext>
                  </a:extLst>
                </a:gridCol>
              </a:tblGrid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6:00 -8:00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Bienvenida/Welcome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595216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8:00-8:30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Desauno/Breakfast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19753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8:30-9:30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Juego libre/ Free Play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953002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9:30-9:45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Tiempo de Círculo/Circle Time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024650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9:45-10:15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Arte/Art Manipulatives/Manipulatives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36218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10:15-10:30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AM Merienda/AM Snack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32260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10:30-10:45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Bathroom Time/ Tiempo de ir al baño </a:t>
                      </a:r>
                      <a:endParaRPr lang="es-E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518744"/>
                  </a:ext>
                </a:extLst>
              </a:tr>
              <a:tr h="40142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10:45-11:45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Tiempo Afuera/Outdoor Time(if weather permits)or Indoor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492250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11:45-12:00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Washing hands/lavado de Manos</a:t>
                      </a:r>
                      <a:endParaRPr lang="es-E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981813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12:00-12:30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Almuerzo/Lunch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822974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12:30-12:45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Lavado de dientes/Brushing teeth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614694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12:45-2:45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Tiempo de siesta/Nap Time</a:t>
                      </a:r>
                      <a:endParaRPr lang="es-E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137694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2:45-3:00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Tiempo de ir al Baño/Bathroom Time</a:t>
                      </a:r>
                      <a:endParaRPr lang="es-E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366741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3:00-3:15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PM merienda/ PM Snack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917189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3:15-4:15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Tiempo de Explorar/Exploring Time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926921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4:15-5:15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Tiempo afuera/Outdoor Time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559436"/>
                  </a:ext>
                </a:extLst>
              </a:tr>
              <a:tr h="253995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5:15-5:45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9900FF"/>
                          </a:solidFill>
                          <a:effectLst/>
                          <a:latin typeface="Arial" panose="020B0604020202020204" pitchFamily="34" charset="0"/>
                        </a:rPr>
                        <a:t>Cena/Dinner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256910"/>
                  </a:ext>
                </a:extLst>
              </a:tr>
              <a:tr h="40142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5:45-6.00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Tiempo de cuentos/Lectura.Story Time/Reading</a:t>
                      </a:r>
                      <a:endParaRPr lang="es-E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474133"/>
                  </a:ext>
                </a:extLst>
              </a:tr>
              <a:tr h="40142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6:00-7:00</a:t>
                      </a: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7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Tiempo de descanso y/o despedida</a:t>
                      </a:r>
                      <a:endParaRPr lang="es-ES" sz="1100">
                        <a:effectLst/>
                      </a:endParaRPr>
                    </a:p>
                    <a:p>
                      <a:pPr rtl="0" fontAlgn="t">
                        <a:buNone/>
                      </a:pPr>
                      <a:r>
                        <a:rPr lang="es-ES" sz="7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Quiet Time/ Closing Time </a:t>
                      </a:r>
                      <a:endParaRPr lang="es-E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026538"/>
                  </a:ext>
                </a:extLst>
              </a:tr>
              <a:tr h="569909">
                <a:tc>
                  <a:txBody>
                    <a:bodyPr/>
                    <a:lstStyle/>
                    <a:p>
                      <a:pPr fontAlgn="t"/>
                      <a:br>
                        <a:rPr lang="en-US" sz="1100">
                          <a:effectLst/>
                        </a:rPr>
                      </a:br>
                      <a:endParaRPr lang="en-US" sz="110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100" dirty="0">
                          <a:effectLst/>
                        </a:rPr>
                      </a:br>
                      <a:endParaRPr lang="en-US" sz="1100" dirty="0">
                        <a:effectLst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6346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244312A-AD29-53B3-81DC-F6C80BC6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1844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7721-A19D-92D0-9E56-5D859B6B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Tiempo para </a:t>
            </a:r>
            <a:r>
              <a:rPr lang="en-US" dirty="0" err="1"/>
              <a:t>Compartir</a:t>
            </a:r>
            <a:r>
              <a:rPr lang="en-US" dirty="0"/>
              <a:t>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85D3C-C179-B04C-B323-1005F6A5F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persona al </a:t>
            </a:r>
            <a:r>
              <a:rPr lang="en-US" dirty="0" err="1"/>
              <a:t>lado</a:t>
            </a:r>
            <a:endParaRPr lang="en-US" dirty="0"/>
          </a:p>
          <a:p>
            <a:r>
              <a:rPr lang="en-US" dirty="0" err="1"/>
              <a:t>Preguntas</a:t>
            </a:r>
            <a:r>
              <a:rPr lang="en-US" dirty="0"/>
              <a:t> </a:t>
            </a:r>
          </a:p>
          <a:p>
            <a:r>
              <a:rPr lang="en-US" dirty="0"/>
              <a:t>Cierre </a:t>
            </a:r>
          </a:p>
          <a:p>
            <a:r>
              <a:rPr lang="en-US" dirty="0"/>
              <a:t>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405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027AAE-7858-BB11-3187-2761061A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carpionava@yahoo.com</a:t>
            </a:r>
            <a:br>
              <a:rPr lang="en-US" dirty="0"/>
            </a:br>
            <a:r>
              <a:rPr lang="en-US" dirty="0"/>
              <a:t>414-484-7987</a:t>
            </a:r>
          </a:p>
        </p:txBody>
      </p:sp>
      <p:pic>
        <p:nvPicPr>
          <p:cNvPr id="3" name="Picture 2" descr="A group of kids in a field with rainbow and house&#10;&#10;AI-generated content may be incorrect.">
            <a:extLst>
              <a:ext uri="{FF2B5EF4-FFF2-40B4-BE49-F238E27FC236}">
                <a16:creationId xmlns:a16="http://schemas.microsoft.com/office/drawing/2014/main" id="{5D92F03B-9D8C-1BEF-E65F-DB9653786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0823"/>
            <a:ext cx="41148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8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7FF1-1957-EF27-9300-3785E3B7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Introduccion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55CD3-1BE5-A9D2-3A07-044C1610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823"/>
            <a:ext cx="5708252" cy="4114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13 a</a:t>
            </a:r>
            <a:r>
              <a:rPr lang="el-GR" dirty="0"/>
              <a:t>ň</a:t>
            </a:r>
            <a:r>
              <a:rPr lang="en-US" dirty="0" err="1"/>
              <a:t>os</a:t>
            </a:r>
            <a:r>
              <a:rPr lang="en-US" dirty="0"/>
              <a:t> con Marisela’s Family Daycare</a:t>
            </a:r>
          </a:p>
          <a:p>
            <a:r>
              <a:rPr lang="en-US" dirty="0"/>
              <a:t>Un </a:t>
            </a:r>
            <a:r>
              <a:rPr lang="en-US" dirty="0" err="1"/>
              <a:t>grado</a:t>
            </a:r>
            <a:r>
              <a:rPr lang="en-US" dirty="0"/>
              <a:t> </a:t>
            </a:r>
            <a:r>
              <a:rPr lang="en-US" dirty="0" err="1"/>
              <a:t>asociado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Educacion</a:t>
            </a:r>
            <a:r>
              <a:rPr lang="en-US" dirty="0"/>
              <a:t> </a:t>
            </a:r>
            <a:r>
              <a:rPr lang="en-US" dirty="0" err="1"/>
              <a:t>Temprana</a:t>
            </a:r>
            <a:endParaRPr lang="en-US" dirty="0"/>
          </a:p>
          <a:p>
            <a:r>
              <a:rPr lang="en-US" dirty="0"/>
              <a:t>Una </a:t>
            </a:r>
            <a:r>
              <a:rPr lang="en-US" dirty="0" err="1"/>
              <a:t>licenciatura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Human Services con </a:t>
            </a:r>
            <a:r>
              <a:rPr lang="en-US" dirty="0" err="1"/>
              <a:t>especialidad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ECE</a:t>
            </a:r>
          </a:p>
          <a:p>
            <a:r>
              <a:rPr lang="en-US" dirty="0"/>
              <a:t>16 </a:t>
            </a:r>
            <a:r>
              <a:rPr lang="en-US" dirty="0" err="1"/>
              <a:t>Aňos</a:t>
            </a:r>
            <a:r>
              <a:rPr lang="en-US" dirty="0"/>
              <a:t> de </a:t>
            </a:r>
            <a:r>
              <a:rPr lang="en-US" dirty="0" err="1"/>
              <a:t>experiecia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ECE</a:t>
            </a:r>
          </a:p>
          <a:p>
            <a:r>
              <a:rPr lang="en-US" dirty="0"/>
              <a:t>Nivel 15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Wiregistry</a:t>
            </a:r>
            <a:endParaRPr lang="en-US" dirty="0"/>
          </a:p>
          <a:p>
            <a:r>
              <a:rPr lang="en-US" dirty="0"/>
              <a:t>5 </a:t>
            </a:r>
            <a:r>
              <a:rPr lang="en-US" dirty="0" err="1"/>
              <a:t>estrellas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Young Star</a:t>
            </a:r>
          </a:p>
          <a:p>
            <a:r>
              <a:rPr lang="en-US" dirty="0" err="1"/>
              <a:t>Entrenadora</a:t>
            </a:r>
            <a:r>
              <a:rPr lang="en-US" dirty="0"/>
              <a:t> </a:t>
            </a:r>
            <a:r>
              <a:rPr lang="en-US" dirty="0" err="1"/>
              <a:t>aprovada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Wiregistry</a:t>
            </a:r>
            <a:endParaRPr lang="en-US" dirty="0"/>
          </a:p>
        </p:txBody>
      </p:sp>
      <p:pic>
        <p:nvPicPr>
          <p:cNvPr id="7" name="Picture 6" descr="A person with red hair and a necklace&#10;&#10;AI-generated content may be incorrect.">
            <a:extLst>
              <a:ext uri="{FF2B5EF4-FFF2-40B4-BE49-F238E27FC236}">
                <a16:creationId xmlns:a16="http://schemas.microsoft.com/office/drawing/2014/main" id="{F2EFBE95-2DFA-56A4-7F9C-48BF86CF2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26" y="469149"/>
            <a:ext cx="2885673" cy="2863347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21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Introducciones</a:t>
            </a:r>
            <a:endParaRPr lang="en-US" dirty="0"/>
          </a:p>
          <a:p>
            <a:r>
              <a:rPr lang="en-US" dirty="0" err="1"/>
              <a:t>Presentacion</a:t>
            </a:r>
            <a:endParaRPr lang="en-US" dirty="0"/>
          </a:p>
          <a:p>
            <a:r>
              <a:rPr lang="en-US" dirty="0" err="1"/>
              <a:t>Preguntas</a:t>
            </a:r>
            <a:endParaRPr lang="en-US" dirty="0"/>
          </a:p>
          <a:p>
            <a:r>
              <a:rPr lang="en-US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Introducciones</a:t>
            </a:r>
            <a:r>
              <a:rPr lang="en-US" dirty="0"/>
              <a:t> </a:t>
            </a:r>
          </a:p>
        </p:txBody>
      </p:sp>
      <p:pic>
        <p:nvPicPr>
          <p:cNvPr id="1026" name="Picture 2" descr="Names in Spanish Hola Mi Nombre ...">
            <a:extLst>
              <a:ext uri="{FF2B5EF4-FFF2-40B4-BE49-F238E27FC236}">
                <a16:creationId xmlns:a16="http://schemas.microsoft.com/office/drawing/2014/main" id="{6EA6953F-0660-2917-7AE4-7456E86BE4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75" y="2220623"/>
            <a:ext cx="6501680" cy="45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327B-9AC7-37EA-3AC3-A7C1EDD7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Porque</a:t>
            </a:r>
            <a:r>
              <a:rPr lang="en-US" dirty="0"/>
              <a:t> Este </a:t>
            </a:r>
            <a:r>
              <a:rPr lang="en-US" dirty="0" err="1"/>
              <a:t>Entrenamiento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A9A1-69F1-2354-3652-9F058FCB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 </a:t>
            </a:r>
            <a:r>
              <a:rPr lang="en-US" dirty="0" err="1"/>
              <a:t>transiciones</a:t>
            </a:r>
            <a:r>
              <a:rPr lang="en-US" dirty="0"/>
              <a:t> son uno de </a:t>
            </a:r>
            <a:r>
              <a:rPr lang="en-US" dirty="0" err="1"/>
              <a:t>los</a:t>
            </a:r>
            <a:r>
              <a:rPr lang="en-US" dirty="0"/>
              <a:t> puntos mas </a:t>
            </a:r>
            <a:r>
              <a:rPr lang="en-US" dirty="0" err="1"/>
              <a:t>importantes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observaciones</a:t>
            </a:r>
            <a:r>
              <a:rPr lang="en-US" dirty="0"/>
              <a:t> de Young Star</a:t>
            </a:r>
          </a:p>
          <a:p>
            <a:r>
              <a:rPr lang="en-US" dirty="0" err="1"/>
              <a:t>Contar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variedad</a:t>
            </a:r>
            <a:r>
              <a:rPr lang="en-US" dirty="0"/>
              <a:t> de ideas de </a:t>
            </a:r>
            <a:r>
              <a:rPr lang="en-US" dirty="0" err="1"/>
              <a:t>tranciciones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estresante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latin typeface="+mj-lt"/>
                <a:ea typeface="+mj-ea"/>
                <a:cs typeface="+mj-cs"/>
              </a:rPr>
              <a:t>Definicion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9AF1B-10A5-B6D2-325C-E07AB4817691}"/>
              </a:ext>
            </a:extLst>
          </p:cNvPr>
          <p:cNvSpPr txBox="1"/>
          <p:nvPr/>
        </p:nvSpPr>
        <p:spPr>
          <a:xfrm>
            <a:off x="1524000" y="1904999"/>
            <a:ext cx="438912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000" dirty="0" err="1"/>
              <a:t>Transicion</a:t>
            </a:r>
            <a:r>
              <a:rPr lang="en-US" sz="2000" dirty="0"/>
              <a:t> se define </a:t>
            </a:r>
            <a:r>
              <a:rPr lang="en-US" sz="2000" dirty="0" err="1"/>
              <a:t>como</a:t>
            </a:r>
            <a:r>
              <a:rPr lang="en-US" sz="2000" dirty="0"/>
              <a:t> al </a:t>
            </a:r>
            <a:r>
              <a:rPr lang="en-US" sz="2000" dirty="0" err="1"/>
              <a:t>cambio</a:t>
            </a:r>
            <a:r>
              <a:rPr lang="en-US" sz="2000" dirty="0"/>
              <a:t> o </a:t>
            </a:r>
            <a:r>
              <a:rPr lang="en-US" sz="2000" dirty="0" err="1"/>
              <a:t>movimiento</a:t>
            </a:r>
            <a:r>
              <a:rPr lang="en-US" sz="2000" dirty="0"/>
              <a:t> de un </a:t>
            </a:r>
            <a:r>
              <a:rPr lang="en-US" sz="2000" dirty="0" err="1"/>
              <a:t>lugar</a:t>
            </a:r>
            <a:r>
              <a:rPr lang="en-US" sz="2000" dirty="0"/>
              <a:t>, </a:t>
            </a:r>
            <a:r>
              <a:rPr lang="en-US" sz="2000" dirty="0" err="1"/>
              <a:t>actividad</a:t>
            </a:r>
            <a:r>
              <a:rPr lang="en-US" sz="2000" dirty="0"/>
              <a:t> o </a:t>
            </a:r>
            <a:r>
              <a:rPr lang="en-US" sz="2000" dirty="0" err="1"/>
              <a:t>estado</a:t>
            </a:r>
            <a:r>
              <a:rPr lang="en-US" sz="2000" dirty="0"/>
              <a:t> a </a:t>
            </a:r>
            <a:r>
              <a:rPr lang="en-US" sz="2000" dirty="0" err="1"/>
              <a:t>otro</a:t>
            </a:r>
            <a:r>
              <a:rPr lang="en-US" sz="2000" dirty="0"/>
              <a:t>. Este </a:t>
            </a:r>
            <a:r>
              <a:rPr lang="en-US" sz="2000" dirty="0" err="1"/>
              <a:t>cambio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ser </a:t>
            </a:r>
            <a:r>
              <a:rPr lang="en-US" sz="2000" dirty="0" err="1"/>
              <a:t>fisico</a:t>
            </a:r>
            <a:r>
              <a:rPr lang="en-US" sz="2000" dirty="0"/>
              <a:t>, </a:t>
            </a:r>
            <a:r>
              <a:rPr lang="en-US" sz="2000" dirty="0" err="1"/>
              <a:t>emocional</a:t>
            </a:r>
            <a:r>
              <a:rPr lang="en-US" sz="2000" dirty="0"/>
              <a:t> o social.*</a:t>
            </a:r>
          </a:p>
          <a:p>
            <a:pPr marL="45720">
              <a:lnSpc>
                <a:spcPct val="90000"/>
              </a:lnSpc>
              <a:spcBef>
                <a:spcPts val="1800"/>
              </a:spcBef>
              <a:buSzPct val="90000"/>
            </a:pPr>
            <a:endParaRPr lang="en-US" sz="2000" dirty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No es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actividad</a:t>
            </a:r>
            <a:r>
              <a:rPr lang="en-US" sz="2000" dirty="0"/>
              <a:t> </a:t>
            </a:r>
            <a:r>
              <a:rPr lang="en-US" sz="2000" dirty="0" err="1"/>
              <a:t>extructurada</a:t>
            </a:r>
            <a:r>
              <a:rPr lang="en-US" sz="2000" dirty="0"/>
              <a:t> </a:t>
            </a:r>
            <a:r>
              <a:rPr lang="en-US" sz="2000" dirty="0" err="1"/>
              <a:t>academicamente</a:t>
            </a:r>
            <a:r>
              <a:rPr lang="en-US" sz="2000" dirty="0"/>
              <a:t> </a:t>
            </a:r>
            <a:r>
              <a:rPr lang="en-US" sz="2000" dirty="0" err="1"/>
              <a:t>pero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es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oportunidad</a:t>
            </a:r>
            <a:r>
              <a:rPr lang="en-US" sz="2000" dirty="0"/>
              <a:t> para </a:t>
            </a:r>
            <a:r>
              <a:rPr lang="en-US" sz="2000" dirty="0" err="1"/>
              <a:t>ensenar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variedad</a:t>
            </a:r>
            <a:r>
              <a:rPr lang="en-US" sz="2000" dirty="0"/>
              <a:t> de </a:t>
            </a:r>
            <a:r>
              <a:rPr lang="en-US" sz="2000" dirty="0" err="1"/>
              <a:t>destrezas</a:t>
            </a:r>
            <a:endParaRPr lang="en-US" sz="2000" dirty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*</a:t>
            </a:r>
            <a:r>
              <a:rPr lang="en-US" sz="2000" u="sng" dirty="0"/>
              <a:t>HeadStart.gov  </a:t>
            </a:r>
          </a:p>
        </p:txBody>
      </p:sp>
      <p:pic>
        <p:nvPicPr>
          <p:cNvPr id="5" name="Picture 4" descr="A group of young boys playing with water&#10;&#10;AI-generated content may be incorrect.">
            <a:extLst>
              <a:ext uri="{FF2B5EF4-FFF2-40B4-BE49-F238E27FC236}">
                <a16:creationId xmlns:a16="http://schemas.microsoft.com/office/drawing/2014/main" id="{BC977845-ED8A-3B0D-8A7E-0C4F24CD8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000"/>
          <a:stretch>
            <a:fillRect/>
          </a:stretch>
        </p:blipFill>
        <p:spPr>
          <a:xfrm>
            <a:off x="6995853" y="1624445"/>
            <a:ext cx="4389120" cy="411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16D-7C89-D5B2-C25F-BFC91229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anchor="b">
            <a:normAutofit/>
          </a:bodyPr>
          <a:lstStyle/>
          <a:p>
            <a:br>
              <a:rPr lang="en-US" dirty="0">
                <a:highlight>
                  <a:srgbClr val="D4D593"/>
                </a:highlight>
              </a:rPr>
            </a:br>
            <a:r>
              <a:rPr lang="en-US" dirty="0" err="1"/>
              <a:t>Beneficios</a:t>
            </a:r>
            <a:r>
              <a:rPr lang="en-US" dirty="0"/>
              <a:t> de las </a:t>
            </a:r>
            <a:r>
              <a:rPr lang="en-US" dirty="0" err="1"/>
              <a:t>transiciones</a:t>
            </a:r>
            <a:r>
              <a:rPr lang="en-US" dirty="0"/>
              <a:t>(Ninos) </a:t>
            </a:r>
          </a:p>
        </p:txBody>
      </p:sp>
      <p:pic>
        <p:nvPicPr>
          <p:cNvPr id="5" name="Picture 4" descr="A young children reading a book">
            <a:extLst>
              <a:ext uri="{FF2B5EF4-FFF2-40B4-BE49-F238E27FC236}">
                <a16:creationId xmlns:a16="http://schemas.microsoft.com/office/drawing/2014/main" id="{F4A7785C-21F2-5DAE-F9EC-11F9093CA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39" r="12951" b="-1"/>
          <a:stretch>
            <a:fillRect/>
          </a:stretch>
        </p:blipFill>
        <p:spPr>
          <a:xfrm>
            <a:off x="1524000" y="1904999"/>
            <a:ext cx="4389120" cy="411480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4C916-5150-1B42-963E-CA1D2A5F0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/>
          <a:p>
            <a:r>
              <a:rPr lang="en-US" dirty="0"/>
              <a:t>Son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fundamental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sano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del </a:t>
            </a:r>
            <a:r>
              <a:rPr lang="en-US" dirty="0" err="1"/>
              <a:t>niňo</a:t>
            </a:r>
            <a:r>
              <a:rPr lang="en-US" dirty="0"/>
              <a:t> y </a:t>
            </a:r>
            <a:r>
              <a:rPr lang="en-US" dirty="0" err="1"/>
              <a:t>parte</a:t>
            </a:r>
            <a:r>
              <a:rPr lang="en-US" dirty="0"/>
              <a:t> integral </a:t>
            </a:r>
            <a:r>
              <a:rPr lang="en-US" dirty="0" err="1"/>
              <a:t>en</a:t>
            </a:r>
            <a:r>
              <a:rPr lang="en-US" dirty="0"/>
              <a:t> sus </a:t>
            </a:r>
            <a:r>
              <a:rPr lang="en-US" dirty="0" err="1"/>
              <a:t>experiencias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ayudan</a:t>
            </a:r>
            <a:r>
              <a:rPr lang="en-US" dirty="0"/>
              <a:t> a </a:t>
            </a:r>
            <a:r>
              <a:rPr lang="en-US" dirty="0" err="1"/>
              <a:t>adaptarse</a:t>
            </a:r>
            <a:r>
              <a:rPr lang="en-US" dirty="0"/>
              <a:t> a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entornos</a:t>
            </a:r>
            <a:r>
              <a:rPr lang="en-US" dirty="0"/>
              <a:t>, </a:t>
            </a:r>
            <a:r>
              <a:rPr lang="en-US" dirty="0" err="1"/>
              <a:t>nuevas</a:t>
            </a:r>
            <a:r>
              <a:rPr lang="en-US" dirty="0"/>
              <a:t> personas y </a:t>
            </a:r>
            <a:r>
              <a:rPr lang="en-US" dirty="0" err="1"/>
              <a:t>rutinas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 err="1"/>
              <a:t>Beneficios</a:t>
            </a:r>
            <a:r>
              <a:rPr lang="en-US" dirty="0"/>
              <a:t> de las </a:t>
            </a:r>
            <a:r>
              <a:rPr lang="en-US" dirty="0" err="1"/>
              <a:t>transciciones-Educadores</a:t>
            </a:r>
            <a:endParaRPr lang="en-US" dirty="0"/>
          </a:p>
        </p:txBody>
      </p:sp>
      <p:pic>
        <p:nvPicPr>
          <p:cNvPr id="6" name="Picture 5" descr="A person in a blue shirt&#10;&#10;AI-generated content may be incorrect.">
            <a:extLst>
              <a:ext uri="{FF2B5EF4-FFF2-40B4-BE49-F238E27FC236}">
                <a16:creationId xmlns:a16="http://schemas.microsoft.com/office/drawing/2014/main" id="{E5DAFF02-A22D-B787-F71E-277F17A3B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977" r="-2" b="14225"/>
          <a:stretch>
            <a:fillRect/>
          </a:stretch>
        </p:blipFill>
        <p:spPr>
          <a:xfrm>
            <a:off x="1524000" y="1904999"/>
            <a:ext cx="4389120" cy="411480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2419D-E43C-983C-C829-62CAAAA9F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Ayudan a </a:t>
            </a:r>
            <a:r>
              <a:rPr lang="en-US" dirty="0" err="1"/>
              <a:t>organizar</a:t>
            </a:r>
            <a:r>
              <a:rPr lang="en-US" dirty="0"/>
              <a:t> las </a:t>
            </a:r>
            <a:r>
              <a:rPr lang="en-US" dirty="0" err="1"/>
              <a:t>rutinas</a:t>
            </a:r>
            <a:endParaRPr lang="en-US" dirty="0"/>
          </a:p>
          <a:p>
            <a:endParaRPr lang="en-US" dirty="0"/>
          </a:p>
          <a:p>
            <a:pPr marL="342900" indent="-342900"/>
            <a:r>
              <a:rPr lang="en-US" dirty="0" err="1"/>
              <a:t>Evitan</a:t>
            </a:r>
            <a:r>
              <a:rPr lang="en-US" dirty="0"/>
              <a:t> que las </a:t>
            </a:r>
            <a:r>
              <a:rPr lang="en-US" dirty="0" err="1"/>
              <a:t>esperas</a:t>
            </a:r>
            <a:r>
              <a:rPr lang="en-US" dirty="0"/>
              <a:t> entre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actividad</a:t>
            </a:r>
            <a:r>
              <a:rPr lang="en-US" dirty="0"/>
              <a:t> y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sean</a:t>
            </a:r>
            <a:r>
              <a:rPr lang="en-US" dirty="0"/>
              <a:t> </a:t>
            </a:r>
            <a:r>
              <a:rPr lang="en-US" dirty="0" err="1"/>
              <a:t>abuuridas</a:t>
            </a:r>
            <a:r>
              <a:rPr lang="en-US" dirty="0"/>
              <a:t> o </a:t>
            </a:r>
            <a:r>
              <a:rPr lang="en-US" dirty="0" err="1"/>
              <a:t>desafiantes</a:t>
            </a:r>
            <a:r>
              <a:rPr lang="en-US" dirty="0"/>
              <a:t>.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err="1"/>
              <a:t>Refuerzan</a:t>
            </a:r>
            <a:r>
              <a:rPr lang="en-US" dirty="0"/>
              <a:t> las areas de </a:t>
            </a:r>
            <a:r>
              <a:rPr lang="en-US" dirty="0" err="1"/>
              <a:t>aprendizaje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6ED6F-CAC0-1621-A15F-E2EF4F94BDEC}"/>
              </a:ext>
            </a:extLst>
          </p:cNvPr>
          <p:cNvSpPr txBox="1"/>
          <p:nvPr/>
        </p:nvSpPr>
        <p:spPr>
          <a:xfrm>
            <a:off x="3203724" y="5819745"/>
            <a:ext cx="270939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freepngimg.com/png/22356-cute-thinking-wo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8474" y="565150"/>
            <a:ext cx="8555525" cy="711389"/>
          </a:xfrm>
        </p:spPr>
        <p:txBody>
          <a:bodyPr/>
          <a:lstStyle/>
          <a:p>
            <a:r>
              <a:rPr lang="en-US" dirty="0"/>
              <a:t>                       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transiciones</a:t>
            </a:r>
            <a:r>
              <a:rPr lang="en-US" dirty="0"/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C122E1-2AE8-B822-F4A2-3C77568655E4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89730973"/>
              </p:ext>
            </p:extLst>
          </p:nvPr>
        </p:nvGraphicFramePr>
        <p:xfrm>
          <a:off x="1430899" y="1448555"/>
          <a:ext cx="9741078" cy="540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539">
                  <a:extLst>
                    <a:ext uri="{9D8B030D-6E8A-4147-A177-3AD203B41FA5}">
                      <a16:colId xmlns:a16="http://schemas.microsoft.com/office/drawing/2014/main" val="2168837343"/>
                    </a:ext>
                  </a:extLst>
                </a:gridCol>
                <a:gridCol w="4870539">
                  <a:extLst>
                    <a:ext uri="{9D8B030D-6E8A-4147-A177-3AD203B41FA5}">
                      <a16:colId xmlns:a16="http://schemas.microsoft.com/office/drawing/2014/main" val="40711847"/>
                    </a:ext>
                  </a:extLst>
                </a:gridCol>
              </a:tblGrid>
              <a:tr h="1080202">
                <a:tc>
                  <a:txBody>
                    <a:bodyPr/>
                    <a:lstStyle/>
                    <a:p>
                      <a:r>
                        <a:rPr lang="en-US" dirty="0"/>
                        <a:t>De </a:t>
                      </a:r>
                      <a:r>
                        <a:rPr lang="en-US" dirty="0" err="1"/>
                        <a:t>Movimiento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 Podemos usar?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70178"/>
                  </a:ext>
                </a:extLst>
              </a:tr>
              <a:tr h="1763765">
                <a:tc>
                  <a:txBody>
                    <a:bodyPr/>
                    <a:lstStyle/>
                    <a:p>
                      <a:r>
                        <a:rPr lang="en-US" dirty="0"/>
                        <a:t>   De </a:t>
                      </a:r>
                      <a:r>
                        <a:rPr lang="en-US" dirty="0" err="1"/>
                        <a:t>estar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sentados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ponerse</a:t>
                      </a:r>
                      <a:r>
                        <a:rPr lang="en-US" dirty="0"/>
                        <a:t> de pie</a:t>
                      </a:r>
                    </a:p>
                    <a:p>
                      <a:r>
                        <a:rPr lang="en-US" dirty="0"/>
                        <a:t>-Circle Time-Arte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-Arte-comer </a:t>
                      </a:r>
                      <a:r>
                        <a:rPr lang="en-US" dirty="0" err="1"/>
                        <a:t>merienda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-Estar </a:t>
                      </a:r>
                      <a:r>
                        <a:rPr lang="en-US" dirty="0" err="1"/>
                        <a:t>jugando</a:t>
                      </a:r>
                      <a:r>
                        <a:rPr lang="en-US" dirty="0"/>
                        <a:t>-a hora de Cuentos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Aplaudir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Cantar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Usar </a:t>
                      </a:r>
                      <a:r>
                        <a:rPr lang="en-US" dirty="0" err="1"/>
                        <a:t>una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campanilla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53233"/>
                  </a:ext>
                </a:extLst>
              </a:tr>
              <a:tr h="1485276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Ir</a:t>
                      </a:r>
                      <a:r>
                        <a:rPr lang="en-US" dirty="0"/>
                        <a:t> de un </a:t>
                      </a:r>
                      <a:r>
                        <a:rPr lang="en-US" dirty="0" err="1"/>
                        <a:t>cuarto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otro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-De Estar </a:t>
                      </a:r>
                      <a:r>
                        <a:rPr lang="en-US" dirty="0" err="1"/>
                        <a:t>jugando</a:t>
                      </a:r>
                      <a:r>
                        <a:rPr lang="en-US" dirty="0"/>
                        <a:t>-al area de circle time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 </a:t>
                      </a:r>
                      <a:r>
                        <a:rPr lang="en-US" dirty="0" err="1"/>
                        <a:t>Comiendo-lavarse</a:t>
                      </a:r>
                      <a:r>
                        <a:rPr lang="en-US" dirty="0"/>
                        <a:t> las manos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Ejercicios</a:t>
                      </a:r>
                      <a:r>
                        <a:rPr lang="en-US" dirty="0"/>
                        <a:t> posters/laminas  </a:t>
                      </a:r>
                      <a:r>
                        <a:rPr lang="en-US" dirty="0" err="1"/>
                        <a:t>mostrando</a:t>
                      </a:r>
                      <a:r>
                        <a:rPr lang="en-US" dirty="0"/>
                        <a:t> la </a:t>
                      </a:r>
                      <a:r>
                        <a:rPr lang="en-US" dirty="0" err="1"/>
                        <a:t>siguiente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actividad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r>
                        <a:rPr lang="en-US" dirty="0"/>
                        <a:t>de </a:t>
                      </a:r>
                      <a:r>
                        <a:rPr lang="en-US" dirty="0" err="1"/>
                        <a:t>estiramiento</a:t>
                      </a:r>
                      <a:r>
                        <a:rPr lang="en-US" dirty="0"/>
                        <a:t>, de </a:t>
                      </a:r>
                      <a:r>
                        <a:rPr lang="en-US" dirty="0" err="1"/>
                        <a:t>respiracion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588745"/>
                  </a:ext>
                </a:extLst>
              </a:tr>
              <a:tr h="1080202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Prepararse</a:t>
                      </a:r>
                      <a:r>
                        <a:rPr lang="en-US" dirty="0"/>
                        <a:t> para </a:t>
                      </a:r>
                      <a:r>
                        <a:rPr lang="en-US" dirty="0" err="1"/>
                        <a:t>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afuera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Limpiar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</a:t>
                      </a:r>
                      <a:r>
                        <a:rPr lang="en-US" dirty="0"/>
                        <a:t> area de comer</a:t>
                      </a:r>
                    </a:p>
                    <a:p>
                      <a:r>
                        <a:rPr lang="en-US" dirty="0"/>
                        <a:t>*</a:t>
                      </a:r>
                      <a:r>
                        <a:rPr lang="en-US" dirty="0" err="1"/>
                        <a:t>Recuerden</a:t>
                      </a:r>
                      <a:r>
                        <a:rPr lang="en-US" dirty="0"/>
                        <a:t> ser flexibles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56686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EA2CAD-33F0-EF20-ED63-E15904693B9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 flipH="1">
            <a:off x="12040655" y="2018923"/>
            <a:ext cx="45719" cy="400087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21793</TotalTime>
  <Words>1377</Words>
  <Application>Microsoft Office PowerPoint</Application>
  <PresentationFormat>Widescreen</PresentationFormat>
  <Paragraphs>131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Schoolbook</vt:lpstr>
      <vt:lpstr>Wingdings</vt:lpstr>
      <vt:lpstr>FLOWERS 16X9</vt:lpstr>
      <vt:lpstr>Transiciones FacilesDurante las Rutinas Diarias en ECE    </vt:lpstr>
      <vt:lpstr>Introduccion</vt:lpstr>
      <vt:lpstr>Agenda</vt:lpstr>
      <vt:lpstr>Introducciones </vt:lpstr>
      <vt:lpstr>Porque Este Entrenamiento</vt:lpstr>
      <vt:lpstr>Definicion</vt:lpstr>
      <vt:lpstr> Beneficios de las transiciones(Ninos) </vt:lpstr>
      <vt:lpstr>Beneficios de las transciciones-Educadores</vt:lpstr>
      <vt:lpstr>                        Tipos de transiciones </vt:lpstr>
      <vt:lpstr>Tipos de Transiciones</vt:lpstr>
      <vt:lpstr>PowerPoint Presentation</vt:lpstr>
      <vt:lpstr>Tiempo para Compartir ideas</vt:lpstr>
      <vt:lpstr>carpionava@yahoo.com 414-484-7987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Daniel</dc:creator>
  <cp:lastModifiedBy>Sara Daniel</cp:lastModifiedBy>
  <cp:revision>32</cp:revision>
  <dcterms:created xsi:type="dcterms:W3CDTF">2025-07-10T23:53:28Z</dcterms:created>
  <dcterms:modified xsi:type="dcterms:W3CDTF">2025-09-06T01:44:40Z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