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276" r:id="rId3"/>
    <p:sldId id="267" r:id="rId4"/>
    <p:sldId id="271" r:id="rId5"/>
    <p:sldId id="278" r:id="rId6"/>
    <p:sldId id="272" r:id="rId7"/>
    <p:sldId id="273" r:id="rId8"/>
    <p:sldId id="274" r:id="rId9"/>
    <p:sldId id="275" r:id="rId10"/>
    <p:sldId id="277" r:id="rId11"/>
    <p:sldId id="280" r:id="rId12"/>
    <p:sldId id="279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27DBE-44BB-E440-E2BF-E0FBED97F4C8}" v="291" dt="2025-09-12T15:24:25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5" autoAdjust="0"/>
    <p:restoredTop sz="64540" autoAdjust="0"/>
  </p:normalViewPr>
  <p:slideViewPr>
    <p:cSldViewPr snapToGrid="0">
      <p:cViewPr varScale="1">
        <p:scale>
          <a:sx n="45" d="100"/>
          <a:sy n="45" d="100"/>
        </p:scale>
        <p:origin x="2069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88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Esta </a:t>
            </a:r>
            <a:r>
              <a:rPr lang="en-US" dirty="0" err="1"/>
              <a:t>transicion</a:t>
            </a:r>
            <a:r>
              <a:rPr lang="en-US" dirty="0"/>
              <a:t> es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que he </a:t>
            </a:r>
            <a:r>
              <a:rPr lang="en-US" dirty="0" err="1"/>
              <a:t>escuchado</a:t>
            </a:r>
            <a:r>
              <a:rPr lang="en-US" dirty="0"/>
              <a:t> de </a:t>
            </a:r>
            <a:r>
              <a:rPr lang="en-US" dirty="0" err="1"/>
              <a:t>companeras</a:t>
            </a:r>
            <a:r>
              <a:rPr lang="en-US" dirty="0"/>
              <a:t> y </a:t>
            </a:r>
            <a:r>
              <a:rPr lang="en-US" dirty="0" err="1"/>
              <a:t>personalmente</a:t>
            </a:r>
            <a:r>
              <a:rPr lang="en-US" dirty="0"/>
              <a:t>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aprovechar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oportinidad</a:t>
            </a:r>
            <a:r>
              <a:rPr lang="en-US" dirty="0"/>
              <a:t> para </a:t>
            </a:r>
            <a:r>
              <a:rPr lang="en-US" dirty="0" err="1"/>
              <a:t>fortalezer</a:t>
            </a:r>
            <a:r>
              <a:rPr lang="en-US" dirty="0"/>
              <a:t> las areas de </a:t>
            </a:r>
            <a:r>
              <a:rPr lang="en-US" dirty="0" err="1"/>
              <a:t>desarrolo</a:t>
            </a:r>
            <a:r>
              <a:rPr lang="en-US" dirty="0"/>
              <a:t> del </a:t>
            </a:r>
            <a:r>
              <a:rPr lang="en-US" dirty="0" err="1"/>
              <a:t>nino</a:t>
            </a:r>
            <a:r>
              <a:rPr lang="en-US" dirty="0"/>
              <a:t>: </a:t>
            </a:r>
            <a:r>
              <a:rPr lang="en-US" dirty="0" err="1"/>
              <a:t>Lenguaje</a:t>
            </a:r>
            <a:r>
              <a:rPr lang="en-US" dirty="0"/>
              <a:t> de la comida-</a:t>
            </a:r>
            <a:r>
              <a:rPr lang="en-US" dirty="0" err="1"/>
              <a:t>arriba</a:t>
            </a:r>
            <a:r>
              <a:rPr lang="en-US" dirty="0"/>
              <a:t>-  social: </a:t>
            </a:r>
            <a:r>
              <a:rPr lang="en-US" dirty="0" err="1"/>
              <a:t>hablando</a:t>
            </a:r>
            <a:r>
              <a:rPr lang="en-US" dirty="0"/>
              <a:t> de </a:t>
            </a:r>
            <a:r>
              <a:rPr lang="en-US" dirty="0" err="1"/>
              <a:t>quien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sentado</a:t>
            </a:r>
            <a:r>
              <a:rPr lang="en-US" dirty="0"/>
              <a:t> a  </a:t>
            </a:r>
            <a:r>
              <a:rPr lang="en-US" dirty="0" err="1"/>
              <a:t>lado</a:t>
            </a:r>
            <a:r>
              <a:rPr lang="en-US" dirty="0"/>
              <a:t>, </a:t>
            </a:r>
            <a:r>
              <a:rPr lang="en-US" dirty="0" err="1"/>
              <a:t>matematica</a:t>
            </a:r>
            <a:r>
              <a:rPr lang="en-US" dirty="0"/>
              <a:t>: </a:t>
            </a:r>
            <a:r>
              <a:rPr lang="en-US" dirty="0" err="1"/>
              <a:t>contar</a:t>
            </a:r>
            <a:r>
              <a:rPr lang="en-US" dirty="0"/>
              <a:t> </a:t>
            </a:r>
            <a:r>
              <a:rPr lang="en-US" dirty="0" err="1"/>
              <a:t>cuantos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hay? </a:t>
            </a:r>
            <a:r>
              <a:rPr lang="en-US" dirty="0" err="1"/>
              <a:t>Cuantos</a:t>
            </a:r>
            <a:r>
              <a:rPr lang="en-US" dirty="0"/>
              <a:t> </a:t>
            </a:r>
            <a:r>
              <a:rPr lang="en-US" dirty="0" err="1"/>
              <a:t>compartimentos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plato</a:t>
            </a:r>
            <a:r>
              <a:rPr lang="en-US" dirty="0"/>
              <a:t>. Colores  de lo </a:t>
            </a:r>
            <a:r>
              <a:rPr lang="en-US" dirty="0" err="1"/>
              <a:t>mismo</a:t>
            </a:r>
            <a:r>
              <a:rPr lang="en-US" dirty="0"/>
              <a:t>,. Que </a:t>
            </a:r>
            <a:r>
              <a:rPr lang="en-US" dirty="0" err="1"/>
              <a:t>podriamos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bebes</a:t>
            </a:r>
            <a:r>
              <a:rPr lang="en-US" dirty="0"/>
              <a:t>?. </a:t>
            </a:r>
            <a:r>
              <a:rPr lang="en-US" dirty="0" err="1"/>
              <a:t>Incluirlo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conversacion</a:t>
            </a:r>
            <a:r>
              <a:rPr lang="en-US" dirty="0"/>
              <a:t>,  </a:t>
            </a:r>
            <a:r>
              <a:rPr lang="en-US" dirty="0" err="1"/>
              <a:t>darle</a:t>
            </a:r>
            <a:r>
              <a:rPr lang="en-US" dirty="0"/>
              <a:t> un </a:t>
            </a:r>
            <a:r>
              <a:rPr lang="en-US" dirty="0" err="1"/>
              <a:t>libro</a:t>
            </a:r>
            <a:r>
              <a:rPr lang="en-US" dirty="0"/>
              <a:t> de </a:t>
            </a:r>
            <a:r>
              <a:rPr lang="en-US" dirty="0" err="1"/>
              <a:t>tela</a:t>
            </a:r>
            <a:r>
              <a:rPr lang="en-US" dirty="0"/>
              <a:t> , </a:t>
            </a:r>
            <a:r>
              <a:rPr lang="en-US" dirty="0" err="1"/>
              <a:t>juguete</a:t>
            </a:r>
            <a:r>
              <a:rPr lang="en-US" dirty="0"/>
              <a:t> para </a:t>
            </a:r>
            <a:r>
              <a:rPr lang="en-US" dirty="0" err="1"/>
              <a:t>evitar</a:t>
            </a:r>
            <a:r>
              <a:rPr lang="en-US" dirty="0"/>
              <a:t> lo que me paso y </a:t>
            </a:r>
            <a:r>
              <a:rPr lang="en-US" dirty="0" err="1"/>
              <a:t>como</a:t>
            </a:r>
            <a:r>
              <a:rPr lang="en-US" dirty="0"/>
              <a:t> punto extra </a:t>
            </a:r>
            <a:r>
              <a:rPr lang="en-US" dirty="0" err="1"/>
              <a:t>tener</a:t>
            </a:r>
            <a:r>
              <a:rPr lang="en-US" dirty="0"/>
              <a:t> punto extra para 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6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8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4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0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Ya que no es </a:t>
            </a:r>
            <a:r>
              <a:rPr lang="en-US" dirty="0" err="1"/>
              <a:t>mucho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contamos</a:t>
            </a:r>
            <a:r>
              <a:rPr lang="en-US" dirty="0"/>
              <a:t> para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presentacion</a:t>
            </a:r>
            <a:r>
              <a:rPr lang="en-US" dirty="0"/>
              <a:t> me </a:t>
            </a:r>
            <a:r>
              <a:rPr lang="en-US" dirty="0" err="1"/>
              <a:t>gustaria</a:t>
            </a:r>
            <a:r>
              <a:rPr lang="en-US" dirty="0"/>
              <a:t> saber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vienen</a:t>
            </a:r>
            <a:r>
              <a:rPr lang="en-US" dirty="0"/>
              <a:t> de un </a:t>
            </a:r>
            <a:r>
              <a:rPr lang="en-US" dirty="0" err="1"/>
              <a:t>centro</a:t>
            </a:r>
            <a:r>
              <a:rPr lang="en-US" dirty="0"/>
              <a:t> </a:t>
            </a:r>
            <a:r>
              <a:rPr lang="en-US" dirty="0" err="1"/>
              <a:t>grupal</a:t>
            </a:r>
            <a:r>
              <a:rPr lang="en-US" dirty="0"/>
              <a:t> o de un  familiar.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52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Por 2 </a:t>
            </a:r>
            <a:r>
              <a:rPr lang="en-US" dirty="0" err="1"/>
              <a:t>anos</a:t>
            </a:r>
            <a:r>
              <a:rPr lang="en-US" dirty="0"/>
              <a:t> consecutives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personalmente</a:t>
            </a:r>
            <a:r>
              <a:rPr lang="en-US" dirty="0"/>
              <a:t> no </a:t>
            </a:r>
            <a:r>
              <a:rPr lang="en-US" dirty="0" err="1"/>
              <a:t>hice</a:t>
            </a:r>
            <a:r>
              <a:rPr lang="en-US" dirty="0"/>
              <a:t> </a:t>
            </a:r>
            <a:r>
              <a:rPr lang="en-US" dirty="0" err="1"/>
              <a:t>transiciones</a:t>
            </a:r>
            <a:r>
              <a:rPr lang="en-US" dirty="0"/>
              <a:t> </a:t>
            </a:r>
            <a:r>
              <a:rPr lang="en-US" dirty="0" err="1"/>
              <a:t>correctas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y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afecto</a:t>
            </a:r>
            <a:r>
              <a:rPr lang="en-US" dirty="0"/>
              <a:t> mis puntos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calificacion</a:t>
            </a:r>
            <a:r>
              <a:rPr lang="en-US" dirty="0"/>
              <a:t> que </a:t>
            </a:r>
            <a:r>
              <a:rPr lang="en-US" dirty="0" err="1"/>
              <a:t>ellos</a:t>
            </a:r>
            <a:r>
              <a:rPr lang="en-US" dirty="0"/>
              <a:t> dan. La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bebe</a:t>
            </a:r>
            <a:r>
              <a:rPr lang="en-US" dirty="0"/>
              <a:t> de un </a:t>
            </a:r>
            <a:r>
              <a:rPr lang="en-US" dirty="0" err="1"/>
              <a:t>ano</a:t>
            </a:r>
            <a:r>
              <a:rPr lang="en-US" dirty="0"/>
              <a:t>. </a:t>
            </a:r>
            <a:r>
              <a:rPr lang="en-US" dirty="0" err="1"/>
              <a:t>Despues</a:t>
            </a:r>
            <a:r>
              <a:rPr lang="en-US" dirty="0"/>
              <a:t> de </a:t>
            </a:r>
            <a:r>
              <a:rPr lang="en-US" dirty="0" err="1"/>
              <a:t>terminar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snack, le di un </a:t>
            </a:r>
            <a:r>
              <a:rPr lang="en-US" dirty="0" err="1"/>
              <a:t>juguete</a:t>
            </a:r>
            <a:r>
              <a:rPr lang="en-US" dirty="0"/>
              <a:t> para que se </a:t>
            </a:r>
            <a:r>
              <a:rPr lang="en-US" dirty="0" err="1"/>
              <a:t>entretuviera</a:t>
            </a:r>
            <a:r>
              <a:rPr lang="en-US" dirty="0"/>
              <a:t> </a:t>
            </a:r>
            <a:r>
              <a:rPr lang="en-US" dirty="0" err="1"/>
              <a:t>mientras</a:t>
            </a:r>
            <a:r>
              <a:rPr lang="en-US" dirty="0"/>
              <a:t> </a:t>
            </a:r>
            <a:r>
              <a:rPr lang="en-US" dirty="0" err="1"/>
              <a:t>terminaba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mas </a:t>
            </a:r>
            <a:r>
              <a:rPr lang="en-US" dirty="0" err="1"/>
              <a:t>grandes</a:t>
            </a:r>
            <a:r>
              <a:rPr lang="en-US" dirty="0"/>
              <a:t>, se le </a:t>
            </a:r>
            <a:r>
              <a:rPr lang="en-US" dirty="0" err="1"/>
              <a:t>cayo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juguete</a:t>
            </a:r>
            <a:r>
              <a:rPr lang="en-US" dirty="0"/>
              <a:t> y </a:t>
            </a:r>
            <a:r>
              <a:rPr lang="en-US" dirty="0" err="1"/>
              <a:t>yo</a:t>
            </a:r>
            <a:r>
              <a:rPr lang="en-US" dirty="0"/>
              <a:t> no lo note y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conto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que la </a:t>
            </a:r>
            <a:r>
              <a:rPr lang="en-US" dirty="0" err="1"/>
              <a:t>nina</a:t>
            </a:r>
            <a:r>
              <a:rPr lang="en-US" dirty="0"/>
              <a:t> </a:t>
            </a:r>
            <a:r>
              <a:rPr lang="en-US" dirty="0" err="1"/>
              <a:t>estuvo</a:t>
            </a:r>
            <a:r>
              <a:rPr lang="en-US" dirty="0"/>
              <a:t> </a:t>
            </a:r>
            <a:r>
              <a:rPr lang="en-US" dirty="0" err="1"/>
              <a:t>restringida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nada.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a la hora de </a:t>
            </a:r>
            <a:r>
              <a:rPr lang="en-US" dirty="0" err="1"/>
              <a:t>salir</a:t>
            </a:r>
            <a:r>
              <a:rPr lang="en-US" dirty="0"/>
              <a:t> a </a:t>
            </a:r>
            <a:r>
              <a:rPr lang="en-US" dirty="0" err="1"/>
              <a:t>jugar</a:t>
            </a:r>
            <a:r>
              <a:rPr lang="en-US" dirty="0"/>
              <a:t> </a:t>
            </a:r>
            <a:r>
              <a:rPr lang="en-US" dirty="0" err="1"/>
              <a:t>afuera</a:t>
            </a:r>
            <a:r>
              <a:rPr lang="en-US" dirty="0"/>
              <a:t>, </a:t>
            </a:r>
            <a:r>
              <a:rPr lang="en-US" dirty="0" err="1"/>
              <a:t>segun</a:t>
            </a:r>
            <a:r>
              <a:rPr lang="en-US" dirty="0"/>
              <a:t> la </a:t>
            </a:r>
            <a:r>
              <a:rPr lang="en-US" dirty="0" err="1"/>
              <a:t>observadora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tomamos</a:t>
            </a:r>
            <a:r>
              <a:rPr lang="en-US" dirty="0"/>
              <a:t> </a:t>
            </a:r>
            <a:r>
              <a:rPr lang="en-US" dirty="0" err="1"/>
              <a:t>mucho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poniendoles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abrigos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. Esto no </a:t>
            </a:r>
            <a:r>
              <a:rPr lang="en-US" dirty="0" err="1"/>
              <a:t>habria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ese </a:t>
            </a:r>
            <a:r>
              <a:rPr lang="en-US" dirty="0" err="1"/>
              <a:t>tiempo</a:t>
            </a:r>
            <a:r>
              <a:rPr lang="en-US" dirty="0"/>
              <a:t> les </a:t>
            </a:r>
            <a:r>
              <a:rPr lang="en-US" dirty="0" err="1"/>
              <a:t>hubieramos</a:t>
            </a:r>
            <a:r>
              <a:rPr lang="en-US" dirty="0"/>
              <a:t> </a:t>
            </a:r>
            <a:r>
              <a:rPr lang="en-US" dirty="0" err="1"/>
              <a:t>cantado</a:t>
            </a:r>
            <a:r>
              <a:rPr lang="en-US" dirty="0"/>
              <a:t>, </a:t>
            </a:r>
            <a:r>
              <a:rPr lang="en-US" dirty="0" err="1"/>
              <a:t>haber</a:t>
            </a:r>
            <a:r>
              <a:rPr lang="en-US" dirty="0"/>
              <a:t> </a:t>
            </a:r>
            <a:r>
              <a:rPr lang="en-US" dirty="0" err="1"/>
              <a:t>tenido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iteraccion</a:t>
            </a:r>
            <a:r>
              <a:rPr lang="en-US" dirty="0"/>
              <a:t> </a:t>
            </a:r>
            <a:r>
              <a:rPr lang="en-US" dirty="0" err="1"/>
              <a:t>positiva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 de solo </a:t>
            </a:r>
            <a:r>
              <a:rPr lang="en-US" dirty="0" err="1"/>
              <a:t>enfocarnos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ponerles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abrigos</a:t>
            </a:r>
            <a:r>
              <a:rPr lang="en-US" dirty="0"/>
              <a:t>-Una Buena </a:t>
            </a:r>
            <a:r>
              <a:rPr lang="en-US" dirty="0" err="1"/>
              <a:t>transciciones</a:t>
            </a:r>
            <a:r>
              <a:rPr lang="en-US" dirty="0"/>
              <a:t>! </a:t>
            </a:r>
            <a:r>
              <a:rPr lang="en-US" dirty="0" err="1"/>
              <a:t>Alguna</a:t>
            </a:r>
            <a:r>
              <a:rPr lang="en-US" dirty="0"/>
              <a:t> de </a:t>
            </a:r>
            <a:r>
              <a:rPr lang="en-US" dirty="0" err="1"/>
              <a:t>usteds</a:t>
            </a:r>
            <a:r>
              <a:rPr lang="en-US" dirty="0"/>
              <a:t> a </a:t>
            </a:r>
            <a:r>
              <a:rPr lang="en-US" dirty="0" err="1"/>
              <a:t>tenido</a:t>
            </a:r>
            <a:r>
              <a:rPr lang="en-US" dirty="0"/>
              <a:t> Buena o mala </a:t>
            </a:r>
            <a:r>
              <a:rPr lang="en-US" dirty="0" err="1"/>
              <a:t>experiencia</a:t>
            </a:r>
            <a:r>
              <a:rPr lang="en-US" dirty="0"/>
              <a:t> con </a:t>
            </a:r>
            <a:r>
              <a:rPr lang="en-US" dirty="0" err="1"/>
              <a:t>transiciones</a:t>
            </a:r>
            <a:r>
              <a:rPr lang="en-US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93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Yo</a:t>
            </a:r>
            <a:r>
              <a:rPr lang="en-US" dirty="0"/>
              <a:t> se que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de 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 err="1"/>
              <a:t>hacen</a:t>
            </a:r>
            <a:r>
              <a:rPr lang="en-US" dirty="0"/>
              <a:t> </a:t>
            </a:r>
            <a:r>
              <a:rPr lang="en-US" dirty="0" err="1"/>
              <a:t>transiciones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sus </a:t>
            </a:r>
            <a:r>
              <a:rPr lang="en-US" dirty="0" err="1"/>
              <a:t>guarderias</a:t>
            </a:r>
            <a:r>
              <a:rPr lang="en-US" dirty="0"/>
              <a:t> </a:t>
            </a:r>
            <a:r>
              <a:rPr lang="en-US" dirty="0" err="1"/>
              <a:t>sabiendo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significado</a:t>
            </a:r>
            <a:r>
              <a:rPr lang="en-US" dirty="0"/>
              <a:t> o no. Me </a:t>
            </a:r>
            <a:r>
              <a:rPr lang="en-US" dirty="0" err="1"/>
              <a:t>gustaria</a:t>
            </a:r>
            <a:r>
              <a:rPr lang="en-US" dirty="0"/>
              <a:t> saber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alguna</a:t>
            </a:r>
            <a:r>
              <a:rPr lang="en-US" dirty="0"/>
              <a:t> de 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 err="1"/>
              <a:t>hacen</a:t>
            </a:r>
            <a:r>
              <a:rPr lang="en-US" dirty="0"/>
              <a:t> la </a:t>
            </a:r>
            <a:r>
              <a:rPr lang="en-US" dirty="0" err="1"/>
              <a:t>transicion</a:t>
            </a:r>
            <a:r>
              <a:rPr lang="en-US" dirty="0"/>
              <a:t> de </a:t>
            </a:r>
            <a:r>
              <a:rPr lang="en-US" dirty="0" err="1"/>
              <a:t>llevar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de </a:t>
            </a:r>
            <a:r>
              <a:rPr lang="en-US" dirty="0" err="1"/>
              <a:t>adentro</a:t>
            </a:r>
            <a:r>
              <a:rPr lang="en-US" dirty="0"/>
              <a:t> para </a:t>
            </a:r>
            <a:r>
              <a:rPr lang="en-US" dirty="0" err="1"/>
              <a:t>jugar</a:t>
            </a:r>
            <a:r>
              <a:rPr lang="en-US" dirty="0"/>
              <a:t> </a:t>
            </a:r>
            <a:r>
              <a:rPr lang="en-US" dirty="0" err="1"/>
              <a:t>afuera</a:t>
            </a:r>
            <a:r>
              <a:rPr lang="en-US" dirty="0"/>
              <a:t>? O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llevamos</a:t>
            </a:r>
            <a:r>
              <a:rPr lang="en-US" dirty="0"/>
              <a:t> a un </a:t>
            </a:r>
            <a:r>
              <a:rPr lang="en-US" dirty="0" err="1"/>
              <a:t>bebe</a:t>
            </a:r>
            <a:r>
              <a:rPr lang="en-US" dirty="0"/>
              <a:t> a </a:t>
            </a:r>
            <a:r>
              <a:rPr lang="en-US" dirty="0" err="1"/>
              <a:t>cambiar</a:t>
            </a:r>
            <a:r>
              <a:rPr lang="en-US" dirty="0"/>
              <a:t> </a:t>
            </a:r>
            <a:r>
              <a:rPr lang="en-US" dirty="0" err="1"/>
              <a:t>panal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gateando</a:t>
            </a:r>
            <a:r>
              <a:rPr lang="en-US" dirty="0"/>
              <a:t> </a:t>
            </a:r>
            <a:r>
              <a:rPr lang="en-US" dirty="0" err="1"/>
              <a:t>jugando.Como</a:t>
            </a:r>
            <a:r>
              <a:rPr lang="en-US" dirty="0"/>
              <a:t> </a:t>
            </a:r>
            <a:r>
              <a:rPr lang="en-US" dirty="0" err="1"/>
              <a:t>vemos</a:t>
            </a:r>
            <a:r>
              <a:rPr lang="en-US" dirty="0"/>
              <a:t> de </a:t>
            </a:r>
            <a:r>
              <a:rPr lang="en-US" dirty="0" err="1"/>
              <a:t>acuerdo</a:t>
            </a:r>
            <a:r>
              <a:rPr lang="en-US" dirty="0"/>
              <a:t> al HeadStart.gov </a:t>
            </a:r>
            <a:r>
              <a:rPr lang="en-US" dirty="0" err="1"/>
              <a:t>esta</a:t>
            </a:r>
            <a:r>
              <a:rPr lang="en-US" dirty="0"/>
              <a:t> es la </a:t>
            </a:r>
            <a:r>
              <a:rPr lang="en-US" dirty="0" err="1"/>
              <a:t>definicion</a:t>
            </a:r>
            <a:r>
              <a:rPr lang="en-US" dirty="0"/>
              <a:t> de </a:t>
            </a:r>
            <a:r>
              <a:rPr lang="en-US" dirty="0" err="1"/>
              <a:t>trancision</a:t>
            </a:r>
            <a:r>
              <a:rPr lang="en-US" dirty="0"/>
              <a:t>  mas Adelante </a:t>
            </a:r>
            <a:r>
              <a:rPr lang="en-US" dirty="0" err="1"/>
              <a:t>miraremos</a:t>
            </a:r>
            <a:r>
              <a:rPr lang="en-US" dirty="0"/>
              <a:t> </a:t>
            </a:r>
            <a:r>
              <a:rPr lang="en-US" dirty="0" err="1"/>
              <a:t>ejemplos</a:t>
            </a:r>
            <a:r>
              <a:rPr lang="en-US" dirty="0"/>
              <a:t> </a:t>
            </a:r>
            <a:r>
              <a:rPr lang="en-US" dirty="0" err="1"/>
              <a:t>especificos</a:t>
            </a:r>
            <a:r>
              <a:rPr lang="en-US" dirty="0"/>
              <a:t> para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categoria</a:t>
            </a:r>
            <a:r>
              <a:rPr lang="en-US" dirty="0"/>
              <a:t> :</a:t>
            </a:r>
            <a:r>
              <a:rPr lang="en-US" dirty="0" err="1"/>
              <a:t>fisico,emocional</a:t>
            </a:r>
            <a:r>
              <a:rPr lang="en-US" dirty="0"/>
              <a:t> y social. Como les </a:t>
            </a:r>
            <a:r>
              <a:rPr lang="en-US" dirty="0" err="1"/>
              <a:t>digo</a:t>
            </a:r>
            <a:r>
              <a:rPr lang="en-US" dirty="0"/>
              <a:t> </a:t>
            </a:r>
            <a:r>
              <a:rPr lang="en-US" dirty="0" err="1"/>
              <a:t>muchas</a:t>
            </a:r>
            <a:r>
              <a:rPr lang="en-US" dirty="0"/>
              <a:t> de 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mas </a:t>
            </a:r>
            <a:r>
              <a:rPr lang="en-US" dirty="0" err="1"/>
              <a:t>experiencia</a:t>
            </a:r>
            <a:r>
              <a:rPr lang="en-US" dirty="0"/>
              <a:t> que </a:t>
            </a:r>
            <a:r>
              <a:rPr lang="en-US" dirty="0" err="1"/>
              <a:t>yo</a:t>
            </a:r>
            <a:r>
              <a:rPr lang="en-US" dirty="0"/>
              <a:t> y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de </a:t>
            </a:r>
            <a:r>
              <a:rPr lang="en-US" dirty="0" err="1"/>
              <a:t>transiciones</a:t>
            </a:r>
            <a:r>
              <a:rPr lang="en-US" dirty="0"/>
              <a:t> y uno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propositos</a:t>
            </a:r>
            <a:r>
              <a:rPr lang="en-US" dirty="0"/>
              <a:t> de 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entrenamiento</a:t>
            </a:r>
            <a:r>
              <a:rPr lang="en-US" dirty="0"/>
              <a:t> es </a:t>
            </a:r>
            <a:r>
              <a:rPr lang="en-US" dirty="0" err="1"/>
              <a:t>precisamente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de </a:t>
            </a:r>
            <a:r>
              <a:rPr lang="en-US" dirty="0" err="1"/>
              <a:t>compartir</a:t>
            </a:r>
            <a:r>
              <a:rPr lang="en-US" dirty="0"/>
              <a:t> </a:t>
            </a:r>
            <a:r>
              <a:rPr lang="en-US" dirty="0" err="1"/>
              <a:t>esos</a:t>
            </a:r>
            <a:r>
              <a:rPr lang="en-US" dirty="0"/>
              <a:t> </a:t>
            </a:r>
            <a:r>
              <a:rPr lang="en-US" dirty="0" err="1"/>
              <a:t>conociemientos</a:t>
            </a:r>
            <a:r>
              <a:rPr lang="en-US" dirty="0"/>
              <a:t> </a:t>
            </a:r>
            <a:r>
              <a:rPr lang="en-US" dirty="0" err="1"/>
              <a:t>unas</a:t>
            </a:r>
            <a:r>
              <a:rPr lang="en-US" dirty="0"/>
              <a:t> con </a:t>
            </a:r>
            <a:r>
              <a:rPr lang="en-US" dirty="0" err="1"/>
              <a:t>otras</a:t>
            </a:r>
            <a:r>
              <a:rPr lang="en-US" dirty="0"/>
              <a:t> y </a:t>
            </a:r>
            <a:r>
              <a:rPr lang="en-US" dirty="0" err="1"/>
              <a:t>tener</a:t>
            </a:r>
            <a:r>
              <a:rPr lang="en-US" dirty="0"/>
              <a:t> Tambien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consideracion</a:t>
            </a:r>
            <a:r>
              <a:rPr lang="en-US" dirty="0"/>
              <a:t> </a:t>
            </a:r>
            <a:r>
              <a:rPr lang="en-US" dirty="0" err="1"/>
              <a:t>aquellas</a:t>
            </a:r>
            <a:r>
              <a:rPr lang="en-US" dirty="0"/>
              <a:t> que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empezando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profesion.Cuando</a:t>
            </a:r>
            <a:r>
              <a:rPr lang="en-US" dirty="0"/>
              <a:t> </a:t>
            </a:r>
            <a:r>
              <a:rPr lang="en-US" dirty="0" err="1"/>
              <a:t>digo</a:t>
            </a:r>
            <a:r>
              <a:rPr lang="en-US" dirty="0"/>
              <a:t> que no es part </a:t>
            </a:r>
            <a:r>
              <a:rPr lang="en-US" dirty="0" err="1"/>
              <a:t>epropiamente</a:t>
            </a:r>
            <a:r>
              <a:rPr lang="en-US" dirty="0"/>
              <a:t> </a:t>
            </a:r>
            <a:r>
              <a:rPr lang="en-US" dirty="0" err="1"/>
              <a:t>extructurada</a:t>
            </a:r>
            <a:r>
              <a:rPr lang="en-US" dirty="0"/>
              <a:t> me </a:t>
            </a:r>
            <a:r>
              <a:rPr lang="en-US" dirty="0" err="1"/>
              <a:t>refiero</a:t>
            </a:r>
            <a:r>
              <a:rPr lang="en-US" dirty="0"/>
              <a:t> a que </a:t>
            </a:r>
            <a:r>
              <a:rPr lang="en-US" dirty="0" err="1"/>
              <a:t>aunque</a:t>
            </a:r>
            <a:r>
              <a:rPr lang="en-US" dirty="0"/>
              <a:t> es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rutinas</a:t>
            </a:r>
            <a:r>
              <a:rPr lang="en-US" dirty="0"/>
              <a:t> </a:t>
            </a:r>
            <a:r>
              <a:rPr lang="en-US" dirty="0" err="1"/>
              <a:t>diaras</a:t>
            </a:r>
            <a:r>
              <a:rPr lang="en-US" dirty="0"/>
              <a:t>  no 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 y a </a:t>
            </a:r>
            <a:r>
              <a:rPr lang="en-US" dirty="0" err="1"/>
              <a:t>continuacion</a:t>
            </a:r>
            <a:r>
              <a:rPr lang="en-US" dirty="0"/>
              <a:t> les </a:t>
            </a:r>
            <a:r>
              <a:rPr lang="en-US" dirty="0" err="1"/>
              <a:t>muestro</a:t>
            </a:r>
            <a:r>
              <a:rPr lang="en-US" dirty="0"/>
              <a:t> de que </a:t>
            </a:r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/>
              <a:t>hablando</a:t>
            </a:r>
            <a:r>
              <a:rPr lang="en-US" dirty="0"/>
              <a:t>. Ya </a:t>
            </a:r>
            <a:r>
              <a:rPr lang="en-US" dirty="0" err="1"/>
              <a:t>despues</a:t>
            </a:r>
            <a:r>
              <a:rPr lang="en-US" dirty="0"/>
              <a:t> que </a:t>
            </a:r>
            <a:r>
              <a:rPr lang="en-US" dirty="0" err="1"/>
              <a:t>tengamos</a:t>
            </a:r>
            <a:r>
              <a:rPr lang="en-US" dirty="0"/>
              <a:t> claro que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transicion</a:t>
            </a:r>
            <a:r>
              <a:rPr lang="en-US" dirty="0"/>
              <a:t> y </a:t>
            </a:r>
            <a:r>
              <a:rPr lang="en-US" dirty="0" err="1"/>
              <a:t>como</a:t>
            </a:r>
            <a:r>
              <a:rPr lang="en-US" dirty="0"/>
              <a:t> y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aplicarlas</a:t>
            </a:r>
            <a:r>
              <a:rPr lang="en-US" dirty="0"/>
              <a:t> </a:t>
            </a:r>
            <a:r>
              <a:rPr lang="en-US" dirty="0" err="1"/>
              <a:t>entonces</a:t>
            </a:r>
            <a:r>
              <a:rPr lang="en-US" dirty="0"/>
              <a:t> les </a:t>
            </a:r>
            <a:r>
              <a:rPr lang="en-US" dirty="0" err="1"/>
              <a:t>sacaremos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maximo</a:t>
            </a:r>
            <a:r>
              <a:rPr lang="en-US" dirty="0"/>
              <a:t> </a:t>
            </a:r>
            <a:r>
              <a:rPr lang="en-US" dirty="0" err="1"/>
              <a:t>provecho</a:t>
            </a:r>
            <a:r>
              <a:rPr lang="en-US" dirty="0"/>
              <a:t> 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45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Benefica</a:t>
            </a:r>
            <a:r>
              <a:rPr lang="en-US" dirty="0"/>
              <a:t> las areas de Desarrollo,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 / Social: </a:t>
            </a:r>
            <a:r>
              <a:rPr lang="en-US" dirty="0" err="1"/>
              <a:t>esperar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turno</a:t>
            </a:r>
            <a:r>
              <a:rPr lang="en-US" dirty="0"/>
              <a:t>,/</a:t>
            </a:r>
            <a:r>
              <a:rPr lang="en-US" dirty="0" err="1"/>
              <a:t>Matematicas</a:t>
            </a:r>
            <a:r>
              <a:rPr lang="en-US" dirty="0"/>
              <a:t> :</a:t>
            </a:r>
            <a:r>
              <a:rPr lang="en-US" dirty="0" err="1"/>
              <a:t>cuantos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</a:t>
            </a:r>
            <a:r>
              <a:rPr lang="en-US" dirty="0" err="1"/>
              <a:t>falatn</a:t>
            </a:r>
            <a:r>
              <a:rPr lang="en-US" dirty="0"/>
              <a:t> para que sea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turno</a:t>
            </a:r>
            <a:r>
              <a:rPr lang="en-US" dirty="0"/>
              <a:t> , Lectura: leer </a:t>
            </a:r>
            <a:r>
              <a:rPr lang="en-US" dirty="0" err="1"/>
              <a:t>mientras</a:t>
            </a:r>
            <a:r>
              <a:rPr lang="en-US" dirty="0"/>
              <a:t> </a:t>
            </a:r>
            <a:r>
              <a:rPr lang="en-US" dirty="0" err="1"/>
              <a:t>esperamos</a:t>
            </a:r>
            <a:r>
              <a:rPr lang="en-US" dirty="0"/>
              <a:t> que la comida sea </a:t>
            </a:r>
            <a:r>
              <a:rPr lang="en-US" dirty="0" err="1"/>
              <a:t>servida</a:t>
            </a:r>
            <a:r>
              <a:rPr lang="en-US" dirty="0"/>
              <a:t>, Esta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 que </a:t>
            </a:r>
            <a:r>
              <a:rPr lang="en-US" dirty="0" err="1"/>
              <a:t>aparte</a:t>
            </a:r>
            <a:r>
              <a:rPr lang="en-US" dirty="0"/>
              <a:t> de que </a:t>
            </a:r>
            <a:r>
              <a:rPr lang="en-US" dirty="0" err="1"/>
              <a:t>hace</a:t>
            </a:r>
            <a:r>
              <a:rPr lang="en-US" dirty="0"/>
              <a:t> que la </a:t>
            </a:r>
            <a:r>
              <a:rPr lang="en-US" dirty="0" err="1"/>
              <a:t>espera</a:t>
            </a:r>
            <a:r>
              <a:rPr lang="en-US" dirty="0"/>
              <a:t> no se </a:t>
            </a:r>
            <a:r>
              <a:rPr lang="en-US" dirty="0" err="1"/>
              <a:t>sienta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Tambien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oportunidad</a:t>
            </a:r>
            <a:r>
              <a:rPr lang="en-US" dirty="0"/>
              <a:t> </a:t>
            </a:r>
            <a:r>
              <a:rPr lang="en-US" dirty="0" err="1"/>
              <a:t>gigante</a:t>
            </a:r>
            <a:r>
              <a:rPr lang="en-US" dirty="0"/>
              <a:t> a la hora de la </a:t>
            </a:r>
            <a:r>
              <a:rPr lang="en-US" dirty="0" err="1"/>
              <a:t>observacion</a:t>
            </a:r>
            <a:r>
              <a:rPr lang="en-US" dirty="0"/>
              <a:t> de YS </a:t>
            </a:r>
            <a:r>
              <a:rPr lang="en-US" dirty="0" err="1"/>
              <a:t>ya</a:t>
            </a:r>
            <a:r>
              <a:rPr lang="en-US" dirty="0"/>
              <a:t> que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/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del almuerzo se </a:t>
            </a:r>
            <a:r>
              <a:rPr lang="en-US" dirty="0" err="1"/>
              <a:t>tocan</a:t>
            </a:r>
            <a:r>
              <a:rPr lang="en-US" dirty="0"/>
              <a:t> la </a:t>
            </a:r>
            <a:r>
              <a:rPr lang="en-US" dirty="0" err="1"/>
              <a:t>mayoria</a:t>
            </a:r>
            <a:r>
              <a:rPr lang="en-US" dirty="0"/>
              <a:t> de las areas de </a:t>
            </a:r>
            <a:r>
              <a:rPr lang="en-US" dirty="0" err="1"/>
              <a:t>desaroollo</a:t>
            </a:r>
            <a:r>
              <a:rPr lang="en-US" dirty="0"/>
              <a:t> del </a:t>
            </a:r>
            <a:r>
              <a:rPr lang="en-US" dirty="0" err="1"/>
              <a:t>nino</a:t>
            </a:r>
            <a:r>
              <a:rPr lang="en-US" dirty="0"/>
              <a:t>/ </a:t>
            </a:r>
            <a:r>
              <a:rPr lang="en-US" dirty="0" err="1"/>
              <a:t>Fisico</a:t>
            </a:r>
            <a:r>
              <a:rPr lang="en-US" dirty="0"/>
              <a:t>, sensorial, social/</a:t>
            </a:r>
            <a:r>
              <a:rPr lang="en-US" dirty="0" err="1"/>
              <a:t>emocional</a:t>
            </a:r>
            <a:r>
              <a:rPr lang="en-US" dirty="0"/>
              <a:t>, </a:t>
            </a:r>
            <a:r>
              <a:rPr lang="en-US" dirty="0" err="1"/>
              <a:t>vocabulario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nombrar</a:t>
            </a:r>
            <a:r>
              <a:rPr lang="en-US" dirty="0"/>
              <a:t> 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 que </a:t>
            </a:r>
            <a:r>
              <a:rPr lang="en-US" dirty="0" err="1"/>
              <a:t>saquemos</a:t>
            </a:r>
            <a:r>
              <a:rPr lang="en-US" dirty="0"/>
              <a:t> </a:t>
            </a:r>
            <a:r>
              <a:rPr lang="en-US" dirty="0" err="1"/>
              <a:t>provecho</a:t>
            </a:r>
            <a:r>
              <a:rPr lang="en-US" dirty="0"/>
              <a:t> de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tiempo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3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 punto </a:t>
            </a:r>
            <a:r>
              <a:rPr lang="en-US" dirty="0" err="1"/>
              <a:t>numero</a:t>
            </a:r>
            <a:r>
              <a:rPr lang="en-US" dirty="0"/>
              <a:t> 2 es lo que me paso a mi, que </a:t>
            </a:r>
            <a:r>
              <a:rPr lang="en-US" dirty="0" err="1"/>
              <a:t>esos</a:t>
            </a:r>
            <a:r>
              <a:rPr lang="en-US" dirty="0"/>
              <a:t> </a:t>
            </a:r>
            <a:r>
              <a:rPr lang="en-US" dirty="0" err="1"/>
              <a:t>minutos</a:t>
            </a:r>
            <a:r>
              <a:rPr lang="en-US" dirty="0"/>
              <a:t> que la </a:t>
            </a:r>
            <a:r>
              <a:rPr lang="en-US" dirty="0" err="1"/>
              <a:t>bebe</a:t>
            </a:r>
            <a:r>
              <a:rPr lang="en-US" dirty="0"/>
              <a:t> se </a:t>
            </a:r>
            <a:r>
              <a:rPr lang="en-US" dirty="0" err="1"/>
              <a:t>quedo</a:t>
            </a:r>
            <a:r>
              <a:rPr lang="en-US" dirty="0"/>
              <a:t> sin </a:t>
            </a:r>
            <a:r>
              <a:rPr lang="en-US" dirty="0" err="1"/>
              <a:t>unj</a:t>
            </a:r>
            <a:r>
              <a:rPr lang="en-US" dirty="0"/>
              <a:t> </a:t>
            </a:r>
            <a:r>
              <a:rPr lang="en-US" dirty="0" err="1"/>
              <a:t>uguete</a:t>
            </a:r>
            <a:r>
              <a:rPr lang="en-US" dirty="0"/>
              <a:t> para </a:t>
            </a:r>
            <a:r>
              <a:rPr lang="en-US" dirty="0" err="1"/>
              <a:t>jugar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que no </a:t>
            </a:r>
            <a:r>
              <a:rPr lang="en-US" dirty="0" err="1"/>
              <a:t>tuve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conversacion</a:t>
            </a:r>
            <a:r>
              <a:rPr lang="en-US" dirty="0"/>
              <a:t> positive con </a:t>
            </a:r>
            <a:r>
              <a:rPr lang="en-US" dirty="0" err="1"/>
              <a:t>ella</a:t>
            </a:r>
            <a:r>
              <a:rPr lang="en-US" dirty="0"/>
              <a:t>, </a:t>
            </a:r>
            <a:r>
              <a:rPr lang="en-US" dirty="0" err="1"/>
              <a:t>cabe</a:t>
            </a:r>
            <a:r>
              <a:rPr lang="en-US" dirty="0"/>
              <a:t> </a:t>
            </a:r>
            <a:r>
              <a:rPr lang="en-US" dirty="0" err="1"/>
              <a:t>mencionar</a:t>
            </a:r>
            <a:r>
              <a:rPr lang="en-US" dirty="0"/>
              <a:t>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interactuaron</a:t>
            </a:r>
            <a:r>
              <a:rPr lang="en-US" dirty="0"/>
              <a:t> con </a:t>
            </a:r>
            <a:r>
              <a:rPr lang="en-US" dirty="0" err="1"/>
              <a:t>ella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que era </a:t>
            </a:r>
            <a:r>
              <a:rPr lang="en-US" dirty="0" err="1"/>
              <a:t>hermanita</a:t>
            </a:r>
            <a:r>
              <a:rPr lang="en-US" dirty="0"/>
              <a:t> de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nina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eso</a:t>
            </a:r>
            <a:r>
              <a:rPr lang="en-US" dirty="0"/>
              <a:t> no me </a:t>
            </a:r>
            <a:r>
              <a:rPr lang="en-US" dirty="0" err="1"/>
              <a:t>ayudo</a:t>
            </a:r>
            <a:r>
              <a:rPr lang="en-US" dirty="0"/>
              <a:t> </a:t>
            </a:r>
            <a:r>
              <a:rPr lang="en-US" dirty="0" err="1"/>
              <a:t>enla</a:t>
            </a:r>
            <a:r>
              <a:rPr lang="en-US" dirty="0"/>
              <a:t> </a:t>
            </a:r>
            <a:r>
              <a:rPr lang="en-US" dirty="0" err="1"/>
              <a:t>calificacion</a:t>
            </a:r>
            <a:r>
              <a:rPr lang="en-US" dirty="0"/>
              <a:t> </a:t>
            </a:r>
            <a:r>
              <a:rPr lang="en-US" dirty="0" err="1"/>
              <a:t>asi</a:t>
            </a:r>
            <a:r>
              <a:rPr lang="en-US" dirty="0"/>
              <a:t> que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recomendacion</a:t>
            </a:r>
            <a:r>
              <a:rPr lang="en-US" dirty="0"/>
              <a:t> es que </a:t>
            </a:r>
            <a:r>
              <a:rPr lang="en-US" dirty="0" err="1"/>
              <a:t>tengamos</a:t>
            </a:r>
            <a:r>
              <a:rPr lang="en-US" dirty="0"/>
              <a:t> </a:t>
            </a:r>
            <a:r>
              <a:rPr lang="en-US" dirty="0" err="1"/>
              <a:t>juguetes</a:t>
            </a:r>
            <a:r>
              <a:rPr lang="en-US" dirty="0"/>
              <a:t> y </a:t>
            </a:r>
            <a:r>
              <a:rPr lang="en-US" dirty="0" err="1"/>
              <a:t>libros</a:t>
            </a:r>
            <a:r>
              <a:rPr lang="en-US" dirty="0"/>
              <a:t> </a:t>
            </a:r>
            <a:r>
              <a:rPr lang="en-US" dirty="0" err="1"/>
              <a:t>accecibles</a:t>
            </a:r>
            <a:r>
              <a:rPr lang="en-US" dirty="0"/>
              <a:t> para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</a:t>
            </a:r>
            <a:r>
              <a:rPr lang="en-US" dirty="0" err="1"/>
              <a:t>esten</a:t>
            </a:r>
            <a:r>
              <a:rPr lang="en-US" dirty="0"/>
              <a:t> </a:t>
            </a:r>
            <a:r>
              <a:rPr lang="en-US" dirty="0" err="1"/>
              <a:t>ocupados</a:t>
            </a:r>
            <a:r>
              <a:rPr lang="en-US" dirty="0"/>
              <a:t> </a:t>
            </a:r>
            <a:r>
              <a:rPr lang="en-US" dirty="0" err="1"/>
              <a:t>mientras</a:t>
            </a:r>
            <a:r>
              <a:rPr lang="en-US" dirty="0"/>
              <a:t> </a:t>
            </a:r>
            <a:r>
              <a:rPr lang="en-US" dirty="0" err="1"/>
              <a:t>esperan</a:t>
            </a:r>
            <a:r>
              <a:rPr lang="en-US" dirty="0"/>
              <a:t>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5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Vamos a </a:t>
            </a:r>
            <a:r>
              <a:rPr lang="en-US" dirty="0" err="1"/>
              <a:t>empezar</a:t>
            </a:r>
            <a:r>
              <a:rPr lang="en-US" dirty="0"/>
              <a:t> </a:t>
            </a:r>
            <a:r>
              <a:rPr lang="en-US" dirty="0" err="1"/>
              <a:t>viendo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moviento</a:t>
            </a:r>
            <a:r>
              <a:rPr lang="en-US" dirty="0"/>
              <a:t>, hay </a:t>
            </a:r>
            <a:r>
              <a:rPr lang="en-US" dirty="0" err="1"/>
              <a:t>muchos</a:t>
            </a:r>
            <a:r>
              <a:rPr lang="en-US" dirty="0"/>
              <a:t> mas y para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edades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bebes</a:t>
            </a:r>
            <a:r>
              <a:rPr lang="en-US" dirty="0"/>
              <a:t> no </a:t>
            </a:r>
            <a:r>
              <a:rPr lang="en-US" dirty="0" err="1"/>
              <a:t>siempre</a:t>
            </a:r>
            <a:r>
              <a:rPr lang="en-US" dirty="0"/>
              <a:t> se </a:t>
            </a:r>
            <a:r>
              <a:rPr lang="en-US" dirty="0" err="1"/>
              <a:t>usan</a:t>
            </a:r>
            <a:r>
              <a:rPr lang="en-US" dirty="0"/>
              <a:t> las </a:t>
            </a:r>
            <a:r>
              <a:rPr lang="en-US" dirty="0" err="1"/>
              <a:t>mismas.Por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circle time y es hora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arte</a:t>
            </a:r>
            <a:r>
              <a:rPr lang="en-US" dirty="0"/>
              <a:t> Podemos </a:t>
            </a:r>
            <a:r>
              <a:rPr lang="en-US" dirty="0" err="1"/>
              <a:t>cantar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cancion. </a:t>
            </a:r>
            <a:r>
              <a:rPr lang="en-US" dirty="0" err="1"/>
              <a:t>Alguien</a:t>
            </a:r>
            <a:r>
              <a:rPr lang="en-US" dirty="0"/>
              <a:t> sabe </a:t>
            </a:r>
            <a:r>
              <a:rPr lang="en-US" dirty="0" err="1"/>
              <a:t>una</a:t>
            </a:r>
            <a:r>
              <a:rPr lang="en-US" dirty="0"/>
              <a:t> cancion para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transicion</a:t>
            </a:r>
            <a:r>
              <a:rPr lang="en-US" dirty="0"/>
              <a:t>?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tengo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. Esta se </a:t>
            </a:r>
            <a:r>
              <a:rPr lang="en-US" dirty="0" err="1"/>
              <a:t>puede</a:t>
            </a:r>
            <a:r>
              <a:rPr lang="en-US" dirty="0"/>
              <a:t> usar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cuaquier</a:t>
            </a:r>
            <a:r>
              <a:rPr lang="en-US" dirty="0"/>
              <a:t>  </a:t>
            </a:r>
            <a:r>
              <a:rPr lang="en-US" dirty="0" err="1"/>
              <a:t>transicion</a:t>
            </a:r>
            <a:r>
              <a:rPr lang="en-US" dirty="0"/>
              <a:t> de </a:t>
            </a:r>
            <a:r>
              <a:rPr lang="en-US" dirty="0" err="1"/>
              <a:t>movimiento</a:t>
            </a:r>
            <a:r>
              <a:rPr lang="en-US" dirty="0"/>
              <a:t>. En 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cosas</a:t>
            </a:r>
            <a:r>
              <a:rPr lang="en-US" dirty="0"/>
              <a:t> que </a:t>
            </a:r>
            <a:r>
              <a:rPr lang="en-US" dirty="0" err="1"/>
              <a:t>aveces</a:t>
            </a:r>
            <a:r>
              <a:rPr lang="en-US" dirty="0"/>
              <a:t> </a:t>
            </a:r>
            <a:r>
              <a:rPr lang="en-US" dirty="0" err="1"/>
              <a:t>fallamos</a:t>
            </a:r>
            <a:r>
              <a:rPr lang="en-US" dirty="0"/>
              <a:t> 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materiales</a:t>
            </a:r>
            <a:r>
              <a:rPr lang="en-US" dirty="0"/>
              <a:t> y </a:t>
            </a:r>
            <a:r>
              <a:rPr lang="en-US" dirty="0" err="1"/>
              <a:t>objetos</a:t>
            </a:r>
            <a:r>
              <a:rPr lang="en-US" dirty="0"/>
              <a:t> que se van a usar para la </a:t>
            </a:r>
            <a:r>
              <a:rPr lang="en-US" dirty="0" err="1"/>
              <a:t>siguiente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. Por </a:t>
            </a:r>
            <a:r>
              <a:rPr lang="en-US" dirty="0" err="1"/>
              <a:t>ejemplo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sentados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 mesa para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arte</a:t>
            </a:r>
            <a:r>
              <a:rPr lang="en-US" dirty="0"/>
              <a:t> </a:t>
            </a:r>
            <a:r>
              <a:rPr lang="en-US" dirty="0" err="1"/>
              <a:t>aveces</a:t>
            </a:r>
            <a:r>
              <a:rPr lang="en-US" dirty="0"/>
              <a:t> se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olvido</a:t>
            </a:r>
            <a:r>
              <a:rPr lang="en-US" dirty="0"/>
              <a:t> la </a:t>
            </a:r>
            <a:r>
              <a:rPr lang="en-US" dirty="0" err="1"/>
              <a:t>pega</a:t>
            </a:r>
            <a:r>
              <a:rPr lang="en-US" dirty="0"/>
              <a:t>, un </a:t>
            </a:r>
            <a:r>
              <a:rPr lang="en-US" dirty="0" err="1"/>
              <a:t>nino</a:t>
            </a:r>
            <a:r>
              <a:rPr lang="en-US" dirty="0"/>
              <a:t> extra </a:t>
            </a:r>
            <a:r>
              <a:rPr lang="en-US" dirty="0" err="1"/>
              <a:t>llego</a:t>
            </a:r>
            <a:r>
              <a:rPr lang="en-US" dirty="0"/>
              <a:t> y no hay </a:t>
            </a:r>
            <a:r>
              <a:rPr lang="en-US" dirty="0" err="1"/>
              <a:t>materiales</a:t>
            </a:r>
            <a:r>
              <a:rPr lang="en-US" dirty="0"/>
              <a:t> </a:t>
            </a:r>
            <a:r>
              <a:rPr lang="en-US" dirty="0" err="1"/>
              <a:t>suficientes</a:t>
            </a:r>
            <a:r>
              <a:rPr lang="en-US" dirty="0"/>
              <a:t>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aburrir</a:t>
            </a:r>
            <a:r>
              <a:rPr lang="en-US" dirty="0"/>
              <a:t> </a:t>
            </a:r>
            <a:r>
              <a:rPr lang="en-US" dirty="0" err="1"/>
              <a:t>esperando.Lo</a:t>
            </a:r>
            <a:r>
              <a:rPr lang="en-US" dirty="0"/>
              <a:t> de </a:t>
            </a:r>
            <a:r>
              <a:rPr lang="en-US" dirty="0" err="1"/>
              <a:t>aplaudir</a:t>
            </a:r>
            <a:r>
              <a:rPr lang="en-US" dirty="0"/>
              <a:t>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personalmente</a:t>
            </a:r>
            <a:r>
              <a:rPr lang="en-US" dirty="0"/>
              <a:t> no lo he </a:t>
            </a:r>
            <a:r>
              <a:rPr lang="en-US" dirty="0" err="1"/>
              <a:t>usado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lo he </a:t>
            </a:r>
            <a:r>
              <a:rPr lang="en-US" dirty="0" err="1"/>
              <a:t>mirado</a:t>
            </a:r>
            <a:r>
              <a:rPr lang="en-US" dirty="0"/>
              <a:t>, </a:t>
            </a:r>
            <a:r>
              <a:rPr lang="en-US" dirty="0" err="1"/>
              <a:t>especialmente</a:t>
            </a:r>
            <a:r>
              <a:rPr lang="en-US" dirty="0"/>
              <a:t> con </a:t>
            </a:r>
            <a:r>
              <a:rPr lang="en-US" dirty="0" err="1"/>
              <a:t>ninos</a:t>
            </a:r>
            <a:r>
              <a:rPr lang="en-US" dirty="0"/>
              <a:t> </a:t>
            </a:r>
            <a:r>
              <a:rPr lang="en-US" dirty="0" err="1"/>
              <a:t>mayorcitos</a:t>
            </a:r>
            <a:r>
              <a:rPr lang="en-US" dirty="0"/>
              <a:t>. Los posters son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Buena </a:t>
            </a:r>
            <a:r>
              <a:rPr lang="en-US" dirty="0" err="1"/>
              <a:t>herramienta.Se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usar para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 o que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nino</a:t>
            </a:r>
            <a:r>
              <a:rPr lang="en-US" dirty="0"/>
              <a:t> </a:t>
            </a:r>
            <a:r>
              <a:rPr lang="en-US" dirty="0" err="1"/>
              <a:t>escoja</a:t>
            </a:r>
            <a:r>
              <a:rPr lang="en-US" dirty="0"/>
              <a:t> que </a:t>
            </a:r>
            <a:r>
              <a:rPr lang="en-US" dirty="0" err="1"/>
              <a:t>actividad</a:t>
            </a:r>
            <a:r>
              <a:rPr lang="en-US" dirty="0"/>
              <a:t>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: </a:t>
            </a:r>
            <a:r>
              <a:rPr lang="en-US" dirty="0" err="1"/>
              <a:t>colorear</a:t>
            </a:r>
            <a:r>
              <a:rPr lang="en-US" dirty="0"/>
              <a:t>, </a:t>
            </a:r>
            <a:r>
              <a:rPr lang="en-US" dirty="0" err="1"/>
              <a:t>pintar</a:t>
            </a:r>
            <a:r>
              <a:rPr lang="en-US" dirty="0"/>
              <a:t>, </a:t>
            </a:r>
            <a:r>
              <a:rPr lang="en-US" dirty="0" err="1"/>
              <a:t>plastilina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9/16/2025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9/16/2025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9/16/2025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9/16/2025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9/16/2025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9/16/2025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9/16/2025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9/16/2025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arpionava@yahoo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ixnio.com/people/children-kids/playing-togeth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hespisnews.blogspot.com/2012_02_05_archiv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22356-cute-thinking-woma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Easy Transitions During Daily Routines in ECE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Marisela Carpio</a:t>
            </a: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D7881-3748-477A-E90C-C3DA7B94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17125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Types of Transitions</a:t>
            </a:r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37F7970-E606-A7C1-767B-2EA96C8E10C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7526865"/>
              </p:ext>
            </p:extLst>
          </p:nvPr>
        </p:nvGraphicFramePr>
        <p:xfrm>
          <a:off x="1415142" y="1660071"/>
          <a:ext cx="9641100" cy="544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6841">
                  <a:extLst>
                    <a:ext uri="{9D8B030D-6E8A-4147-A177-3AD203B41FA5}">
                      <a16:colId xmlns:a16="http://schemas.microsoft.com/office/drawing/2014/main" val="2996004186"/>
                    </a:ext>
                  </a:extLst>
                </a:gridCol>
                <a:gridCol w="4804259">
                  <a:extLst>
                    <a:ext uri="{9D8B030D-6E8A-4147-A177-3AD203B41FA5}">
                      <a16:colId xmlns:a16="http://schemas.microsoft.com/office/drawing/2014/main" val="1757751416"/>
                    </a:ext>
                  </a:extLst>
                </a:gridCol>
              </a:tblGrid>
              <a:tr h="805419">
                <a:tc>
                  <a:txBody>
                    <a:bodyPr/>
                    <a:lstStyle/>
                    <a:p>
                      <a:r>
                        <a:rPr lang="en-US" dirty="0"/>
                        <a:t>No 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Can We Use?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312514"/>
                  </a:ext>
                </a:extLst>
              </a:tr>
              <a:tr h="805419">
                <a:tc>
                  <a:txBody>
                    <a:bodyPr/>
                    <a:lstStyle/>
                    <a:p>
                      <a:r>
                        <a:rPr lang="en-US" dirty="0"/>
                        <a:t>-From reading to coloring, painting, stickers, any art activity and vice 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-Have the materials for the next activity ready and show them
Have books ready about the topic of the week, pictures, manipulatives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673089"/>
                  </a:ext>
                </a:extLst>
              </a:tr>
              <a:tr h="805419">
                <a:tc>
                  <a:txBody>
                    <a:bodyPr/>
                    <a:lstStyle/>
                    <a:p>
                      <a:r>
                        <a:rPr lang="en-US" dirty="0"/>
                        <a:t>-Manipulatives to Writing and vice 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-Have the materials for the next activity ready and show them
Have books ready about the topic of the week, pictures, manipulatives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054427"/>
                  </a:ext>
                </a:extLst>
              </a:tr>
              <a:tr h="1459076">
                <a:tc>
                  <a:txBody>
                    <a:bodyPr/>
                    <a:lstStyle/>
                    <a:p>
                      <a:r>
                        <a:rPr lang="en-US" dirty="0"/>
                        <a:t>-Waiting for the food*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-Have the materials for the next activity ready and show them
Have books ready about the topic of the week, pictures, manipulatives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389723"/>
                  </a:ext>
                </a:extLst>
              </a:tr>
              <a:tr h="805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03542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77207-7D25-DB6B-22B0-2B15F51752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AD988B-307B-C183-FF20-F7069F57A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239410"/>
              </p:ext>
            </p:extLst>
          </p:nvPr>
        </p:nvGraphicFramePr>
        <p:xfrm>
          <a:off x="2095500" y="734785"/>
          <a:ext cx="8262434" cy="6055594"/>
        </p:xfrm>
        <a:graphic>
          <a:graphicData uri="http://schemas.openxmlformats.org/drawingml/2006/table">
            <a:tbl>
              <a:tblPr/>
              <a:tblGrid>
                <a:gridCol w="1860858">
                  <a:extLst>
                    <a:ext uri="{9D8B030D-6E8A-4147-A177-3AD203B41FA5}">
                      <a16:colId xmlns:a16="http://schemas.microsoft.com/office/drawing/2014/main" val="1236052876"/>
                    </a:ext>
                  </a:extLst>
                </a:gridCol>
                <a:gridCol w="6401576">
                  <a:extLst>
                    <a:ext uri="{9D8B030D-6E8A-4147-A177-3AD203B41FA5}">
                      <a16:colId xmlns:a16="http://schemas.microsoft.com/office/drawing/2014/main" val="2879651055"/>
                    </a:ext>
                  </a:extLst>
                </a:gridCol>
              </a:tblGrid>
              <a:tr h="2792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6:00 -8:00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Bienvenida/ Welcome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595216"/>
                  </a:ext>
                </a:extLst>
              </a:tr>
              <a:tr h="2792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8:00-8:30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Desayuno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/Breakfast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219753"/>
                  </a:ext>
                </a:extLst>
              </a:tr>
              <a:tr h="2792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8:30-9:30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Juego libre/ Free Play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953002"/>
                  </a:ext>
                </a:extLst>
              </a:tr>
              <a:tr h="2792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9:30-9:45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Tiempo de </a:t>
                      </a:r>
                      <a:r>
                        <a:rPr lang="en-US" sz="1400" b="1" i="0" u="none" strike="noStrike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Círculo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/Circle Time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024650"/>
                  </a:ext>
                </a:extLst>
              </a:tr>
              <a:tr h="2792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9:45-10:15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Arte &amp; </a:t>
                      </a:r>
                      <a:r>
                        <a:rPr lang="en-US" sz="1400" b="1" i="0" u="none" strike="noStrike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Manipulativos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                Art &amp; Manipulatives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136218"/>
                  </a:ext>
                </a:extLst>
              </a:tr>
              <a:tr h="2792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10:15-10:30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AM </a:t>
                      </a:r>
                      <a:r>
                        <a:rPr lang="en-US" sz="1400" b="1" i="0" u="none" strike="noStrike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Merienda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/AM Snack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32260"/>
                  </a:ext>
                </a:extLst>
              </a:tr>
              <a:tr h="2792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10:30-10:45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400" b="1" i="0" u="none" strike="noStrike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Bathroom</a:t>
                      </a:r>
                      <a:r>
                        <a:rPr lang="es-E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Time/ Tiempo de ir al baño </a:t>
                      </a:r>
                      <a:endParaRPr lang="es-E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518744"/>
                  </a:ext>
                </a:extLst>
              </a:tr>
              <a:tr h="452088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10:45-11:45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Tiempo </a:t>
                      </a:r>
                      <a:r>
                        <a:rPr lang="en-US" sz="1400" b="1" i="0" u="none" strike="noStrike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Afuera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/Outdoor Time(if weather permits)or Indoor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492250"/>
                  </a:ext>
                </a:extLst>
              </a:tr>
              <a:tr h="2792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11:45-12:00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400" b="1" i="0" u="none" strike="noStrike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Washing</a:t>
                      </a:r>
                      <a:r>
                        <a:rPr lang="es-E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400" b="1" i="0" u="none" strike="noStrike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hands</a:t>
                      </a:r>
                      <a:r>
                        <a:rPr lang="es-E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/lavado de Manos</a:t>
                      </a:r>
                      <a:endParaRPr lang="es-E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981813"/>
                  </a:ext>
                </a:extLst>
              </a:tr>
              <a:tr h="2792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12:00-12:30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Almuerzo/Lunch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822974"/>
                  </a:ext>
                </a:extLst>
              </a:tr>
              <a:tr h="2792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12:30-12:45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Lavado de </a:t>
                      </a:r>
                      <a:r>
                        <a:rPr lang="en-US" sz="1400" b="1" i="0" u="none" strike="noStrike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dientes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/ Brushing teeth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614694"/>
                  </a:ext>
                </a:extLst>
              </a:tr>
              <a:tr h="2792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12:45-2:45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Tiempo de siesta/ </a:t>
                      </a:r>
                      <a:r>
                        <a:rPr lang="es-ES" sz="1400" b="1" i="0" u="none" strike="noStrike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Nap</a:t>
                      </a:r>
                      <a:r>
                        <a:rPr lang="es-E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Time</a:t>
                      </a:r>
                      <a:endParaRPr lang="es-E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137694"/>
                  </a:ext>
                </a:extLst>
              </a:tr>
              <a:tr h="2792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2:45-3:00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Tiempo de ir al Baño/ </a:t>
                      </a:r>
                      <a:r>
                        <a:rPr lang="es-ES" sz="14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Bathroom</a:t>
                      </a:r>
                      <a:r>
                        <a:rPr lang="es-E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Time</a:t>
                      </a:r>
                      <a:endParaRPr lang="es-E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366741"/>
                  </a:ext>
                </a:extLst>
              </a:tr>
              <a:tr h="2792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3:00-3:15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PM </a:t>
                      </a:r>
                      <a:r>
                        <a:rPr lang="en-US" sz="1400" b="1" i="0" u="none" strike="noStrike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merienda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/ PM Snack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917189"/>
                  </a:ext>
                </a:extLst>
              </a:tr>
              <a:tr h="2792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3:15-4:15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Tiempo de </a:t>
                      </a:r>
                      <a:r>
                        <a:rPr lang="en-US" sz="1400" b="1" i="0" u="none" strike="noStrike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Explorar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/ Exploring Time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926921"/>
                  </a:ext>
                </a:extLst>
              </a:tr>
              <a:tr h="2792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4:15-5:15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Tiempo </a:t>
                      </a:r>
                      <a:r>
                        <a:rPr lang="en-US" sz="1400" b="1" i="0" u="none" strike="noStrike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afuera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/ Outdoor Time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559436"/>
                  </a:ext>
                </a:extLst>
              </a:tr>
              <a:tr h="2792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5:15-5:45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Cena/Dinner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256910"/>
                  </a:ext>
                </a:extLst>
              </a:tr>
              <a:tr h="452088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5:45-6.00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Tiempo de cuentos/ Lectura      </a:t>
                      </a:r>
                      <a:r>
                        <a:rPr lang="es-ES" sz="14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Story</a:t>
                      </a:r>
                      <a:r>
                        <a:rPr lang="es-E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Time/Reading</a:t>
                      </a:r>
                      <a:endParaRPr lang="es-E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474133"/>
                  </a:ext>
                </a:extLst>
              </a:tr>
              <a:tr h="452088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6:00-7:00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Tiempo de descanso y/o despedida</a:t>
                      </a:r>
                      <a:endParaRPr lang="es-E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  <a:p>
                      <a:pPr rtl="0" fontAlgn="t">
                        <a:buNone/>
                      </a:pPr>
                      <a:r>
                        <a:rPr lang="es-ES" sz="1400" b="1" i="0" u="none" strike="noStrike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Quiet</a:t>
                      </a:r>
                      <a:r>
                        <a:rPr lang="es-E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Time/ </a:t>
                      </a:r>
                      <a:r>
                        <a:rPr lang="es-ES" sz="1400" b="1" i="0" u="none" strike="noStrike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Closing</a:t>
                      </a:r>
                      <a:r>
                        <a:rPr lang="es-E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Time </a:t>
                      </a:r>
                      <a:endParaRPr lang="es-ES" sz="1400" b="1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02653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244312A-AD29-53B3-81DC-F6C80BC68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1844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7721-A19D-92D0-9E56-5D859B6B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Share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85D3C-C179-B04C-B323-1005F6A5F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  <a:buFont typeface="Courier New" panose="020B0604020202020204" pitchFamily="34" charset="0"/>
              <a:buChar char="o"/>
            </a:pPr>
            <a:r>
              <a:rPr lang="en-US" dirty="0"/>
              <a:t>The person next to you
Questions 
Closing                                 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027AAE-7858-BB11-3187-2761061A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carpionava@yahoo.com</a:t>
            </a:r>
            <a:br>
              <a:rPr lang="en-US" dirty="0"/>
            </a:br>
            <a:r>
              <a:rPr lang="en-US" dirty="0"/>
              <a:t>414-484-7987</a:t>
            </a:r>
          </a:p>
        </p:txBody>
      </p:sp>
      <p:pic>
        <p:nvPicPr>
          <p:cNvPr id="3" name="Picture 2" descr="A group of kids in a field with rainbow and house&#10;&#10;AI-generated content may be incorrect.">
            <a:extLst>
              <a:ext uri="{FF2B5EF4-FFF2-40B4-BE49-F238E27FC236}">
                <a16:creationId xmlns:a16="http://schemas.microsoft.com/office/drawing/2014/main" id="{5D92F03B-9D8C-1BEF-E65F-DB9653786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0823"/>
            <a:ext cx="41148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82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7FF1-1957-EF27-9300-3785E3B7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62" y="757822"/>
            <a:ext cx="9144000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55CD3-1BE5-A9D2-3A07-044C16100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00823"/>
            <a:ext cx="5708252" cy="41148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" indent="0">
              <a:buNone/>
            </a:pPr>
            <a:endParaRPr lang="en-US" dirty="0"/>
          </a:p>
          <a:p>
            <a:r>
              <a:rPr lang="en-US" dirty="0"/>
              <a:t>13 years with Marisela's Family Daycare
Associate degree in Early Education
Bachelor's degree in Human Services with a specialty in ECE
16 years of experience in ECE
Level 15 in the Wi Registry
5 stars in Young Star
Wi Registry-approved trainer</a:t>
            </a:r>
          </a:p>
        </p:txBody>
      </p:sp>
      <p:pic>
        <p:nvPicPr>
          <p:cNvPr id="7" name="Picture 6" descr="A person with red hair and a necklace&#10;&#10;AI-generated content may be incorrect.">
            <a:extLst>
              <a:ext uri="{FF2B5EF4-FFF2-40B4-BE49-F238E27FC236}">
                <a16:creationId xmlns:a16="http://schemas.microsoft.com/office/drawing/2014/main" id="{F2EFBE95-2DFA-56A4-7F9C-48BF86CF2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226" y="469149"/>
            <a:ext cx="2885673" cy="2863347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21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Introductions
Presentation
Questions
Closing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pic>
        <p:nvPicPr>
          <p:cNvPr id="1026" name="Picture 2" descr="Names in Spanish Hola Mi Nombre ...">
            <a:extLst>
              <a:ext uri="{FF2B5EF4-FFF2-40B4-BE49-F238E27FC236}">
                <a16:creationId xmlns:a16="http://schemas.microsoft.com/office/drawing/2014/main" id="{6EA6953F-0660-2917-7AE4-7456E86BE4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75" y="2220623"/>
            <a:ext cx="6501680" cy="45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327B-9AC7-37EA-3AC3-A7C1EDD7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Because this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0A9A1-69F1-2354-3652-9F058FCB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  <a:buFont typeface="Arial"/>
            </a:pPr>
            <a:r>
              <a:rPr lang="en-US" dirty="0"/>
              <a:t>Transitions are one of the most important points in Young Star's observations
Having a variety of transition ideas can make our job less stressful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Definition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9AF1B-10A5-B6D2-325C-E07AB4817691}"/>
              </a:ext>
            </a:extLst>
          </p:cNvPr>
          <p:cNvSpPr txBox="1"/>
          <p:nvPr/>
        </p:nvSpPr>
        <p:spPr>
          <a:xfrm>
            <a:off x="1524000" y="1904999"/>
            <a:ext cx="438912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indent="-228600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Transition is defined as the change or movement from one place, activity, or state to another. This change can be physical, emotional, or social.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It is not an academically structured activity but it is an opportunity to teach a variety of skills
*</a:t>
            </a:r>
            <a:r>
              <a:rPr lang="en-US" sz="2000" dirty="0" err="1"/>
              <a:t>HeadStart.gov</a:t>
            </a:r>
            <a:endParaRPr lang="en-US" sz="2000" u="sng" dirty="0"/>
          </a:p>
        </p:txBody>
      </p:sp>
      <p:pic>
        <p:nvPicPr>
          <p:cNvPr id="5" name="Picture 4" descr="A group of young boys playing with water&#10;&#10;AI-generated content may be incorrect.">
            <a:extLst>
              <a:ext uri="{FF2B5EF4-FFF2-40B4-BE49-F238E27FC236}">
                <a16:creationId xmlns:a16="http://schemas.microsoft.com/office/drawing/2014/main" id="{BC977845-ED8A-3B0D-8A7E-0C4F24CD8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000"/>
          <a:stretch>
            <a:fillRect/>
          </a:stretch>
        </p:blipFill>
        <p:spPr>
          <a:xfrm>
            <a:off x="6995853" y="1624445"/>
            <a:ext cx="4389120" cy="411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E16D-7C89-D5B2-C25F-BFC912291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anchor="b">
            <a:normAutofit/>
          </a:bodyPr>
          <a:lstStyle/>
          <a:p>
            <a:br>
              <a:rPr lang="en-US" dirty="0">
                <a:highlight>
                  <a:srgbClr val="D4D593"/>
                </a:highlight>
              </a:rPr>
            </a:br>
            <a:r>
              <a:rPr lang="en-US" dirty="0"/>
              <a:t>Benefits of Transitions (Children)</a:t>
            </a:r>
          </a:p>
        </p:txBody>
      </p:sp>
      <p:pic>
        <p:nvPicPr>
          <p:cNvPr id="5" name="Picture 4" descr="A young children reading a book">
            <a:extLst>
              <a:ext uri="{FF2B5EF4-FFF2-40B4-BE49-F238E27FC236}">
                <a16:creationId xmlns:a16="http://schemas.microsoft.com/office/drawing/2014/main" id="{F4A7785C-21F2-5DAE-F9EC-11F9093CA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39" r="12951" b="-1"/>
          <a:stretch>
            <a:fillRect/>
          </a:stretch>
        </p:blipFill>
        <p:spPr>
          <a:xfrm>
            <a:off x="1524000" y="1904999"/>
            <a:ext cx="4389120" cy="411480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4C916-5150-1B42-963E-CA1D2A5F0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/>
          <a:p>
            <a:r>
              <a:rPr lang="en-US" dirty="0"/>
              <a:t>They are a fundamental part in the healthy development of the child and an integral part of their experiences as they help them adapt to new environments, new people and routines</a:t>
            </a:r>
          </a:p>
        </p:txBody>
      </p:sp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Benefits of Transitions-Educators</a:t>
            </a:r>
          </a:p>
        </p:txBody>
      </p:sp>
      <p:pic>
        <p:nvPicPr>
          <p:cNvPr id="6" name="Picture 5" descr="A person in a blue shirt&#10;&#10;AI-generated content may be incorrect.">
            <a:extLst>
              <a:ext uri="{FF2B5EF4-FFF2-40B4-BE49-F238E27FC236}">
                <a16:creationId xmlns:a16="http://schemas.microsoft.com/office/drawing/2014/main" id="{E5DAFF02-A22D-B787-F71E-277F17A3B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977" r="-2" b="14225"/>
          <a:stretch>
            <a:fillRect/>
          </a:stretch>
        </p:blipFill>
        <p:spPr>
          <a:xfrm>
            <a:off x="1524000" y="1904999"/>
            <a:ext cx="4389120" cy="411480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2419D-E43C-983C-C829-62CAAAA9F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Help organize routines
They prevent waiting between one activity and another from being boring or challenging.
Reinforce learning areas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6ED6F-CAC0-1621-A15F-E2EF4F94BDEC}"/>
              </a:ext>
            </a:extLst>
          </p:cNvPr>
          <p:cNvSpPr txBox="1"/>
          <p:nvPr/>
        </p:nvSpPr>
        <p:spPr>
          <a:xfrm>
            <a:off x="3203724" y="5819745"/>
            <a:ext cx="270939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freepngimg.com/png/22356-cute-thinking-wom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0394" y="0"/>
            <a:ext cx="8555525" cy="711389"/>
          </a:xfrm>
        </p:spPr>
        <p:txBody>
          <a:bodyPr>
            <a:normAutofit/>
          </a:bodyPr>
          <a:lstStyle/>
          <a:p>
            <a:r>
              <a:rPr lang="en-US" dirty="0"/>
              <a:t>				Types of transitions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C122E1-2AE8-B822-F4A2-3C77568655E4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87097040"/>
              </p:ext>
            </p:extLst>
          </p:nvPr>
        </p:nvGraphicFramePr>
        <p:xfrm>
          <a:off x="-10885" y="713014"/>
          <a:ext cx="12131364" cy="650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5682">
                  <a:extLst>
                    <a:ext uri="{9D8B030D-6E8A-4147-A177-3AD203B41FA5}">
                      <a16:colId xmlns:a16="http://schemas.microsoft.com/office/drawing/2014/main" val="2168837343"/>
                    </a:ext>
                  </a:extLst>
                </a:gridCol>
                <a:gridCol w="6065682">
                  <a:extLst>
                    <a:ext uri="{9D8B030D-6E8A-4147-A177-3AD203B41FA5}">
                      <a16:colId xmlns:a16="http://schemas.microsoft.com/office/drawing/2014/main" val="40711847"/>
                    </a:ext>
                  </a:extLst>
                </a:gridCol>
              </a:tblGrid>
              <a:tr h="473260">
                <a:tc>
                  <a:txBody>
                    <a:bodyPr/>
                    <a:lstStyle/>
                    <a:p>
                      <a:r>
                        <a:rPr lang="en-US" dirty="0"/>
                        <a:t>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Can We Use?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70178"/>
                  </a:ext>
                </a:extLst>
              </a:tr>
              <a:tr h="1832502">
                <a:tc>
                  <a:txBody>
                    <a:bodyPr/>
                    <a:lstStyle/>
                    <a:p>
                      <a:r>
                        <a:rPr lang="en-US"/>
                        <a:t>From sitting to standing
-Circle Time-Art
-Art-eat snack
-Be playing-at Story Time
-Going from one room to another
-From Playing-to the Circle Time Area
- Eating-washing hands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Applaud
Sing
Using a Chime
Poster exercises/pictures showing the following activity
of stretching, of breathing.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53233"/>
                  </a:ext>
                </a:extLst>
              </a:tr>
              <a:tr h="1832502">
                <a:tc>
                  <a:txBody>
                    <a:bodyPr/>
                    <a:lstStyle/>
                    <a:p>
                      <a:r>
                        <a:rPr lang="en-US"/>
                        <a:t>From sitting to standing
-Circle Time-Art
-Art-eat snack
-Be playing-at Story Time
-Going from one room to another
-From Playing-to the Circle Time Area
- Eating-washing hands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Applaud
Sing
Using a Chime
Poster exercises/pictures showing the following activity
of stretching, of breathing.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588745"/>
                  </a:ext>
                </a:extLst>
              </a:tr>
              <a:tr h="1832502">
                <a:tc>
                  <a:txBody>
                    <a:bodyPr/>
                    <a:lstStyle/>
                    <a:p>
                      <a:r>
                        <a:rPr lang="en-US" dirty="0"/>
                        <a:t>From sitting to standing
-Circle Time-Art
-Art-eat snack
-Be playing-at Story Time
-Going from one room to another
-From Playing-to the Circle Time Area
- Eating-washing hands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Applaud
Sing
Using a Chime
Poster exercises/pictures showing the following activity
of stretching, of breathing.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56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21820</TotalTime>
  <Words>1528</Words>
  <Application>Microsoft Office PowerPoint</Application>
  <PresentationFormat>Widescreen</PresentationFormat>
  <Paragraphs>97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Schoolbook</vt:lpstr>
      <vt:lpstr>Courier New</vt:lpstr>
      <vt:lpstr>Wingdings</vt:lpstr>
      <vt:lpstr>FLOWERS 16X9</vt:lpstr>
      <vt:lpstr>Easy Transitions During Daily Routines in ECE</vt:lpstr>
      <vt:lpstr>Introduction</vt:lpstr>
      <vt:lpstr>Agenda</vt:lpstr>
      <vt:lpstr>Introductions</vt:lpstr>
      <vt:lpstr>Because this training</vt:lpstr>
      <vt:lpstr>Definition</vt:lpstr>
      <vt:lpstr> Benefits of Transitions (Children)</vt:lpstr>
      <vt:lpstr>Benefits of Transitions-Educators</vt:lpstr>
      <vt:lpstr>    Types of transitions</vt:lpstr>
      <vt:lpstr>Types of Transitions</vt:lpstr>
      <vt:lpstr>PowerPoint Presentation</vt:lpstr>
      <vt:lpstr>Time to Share Ideas</vt:lpstr>
      <vt:lpstr>carpionava@yahoo.com 414-484-7987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Daniel</dc:creator>
  <cp:lastModifiedBy>Sara Daniel</cp:lastModifiedBy>
  <cp:revision>75</cp:revision>
  <dcterms:created xsi:type="dcterms:W3CDTF">2025-07-10T23:53:28Z</dcterms:created>
  <dcterms:modified xsi:type="dcterms:W3CDTF">2025-09-17T02:07:32Z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