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3" r:id="rId1"/>
  </p:sldMasterIdLst>
  <p:notesMasterIdLst>
    <p:notesMasterId r:id="rId23"/>
  </p:notesMasterIdLst>
  <p:sldIdLst>
    <p:sldId id="256" r:id="rId2"/>
    <p:sldId id="257" r:id="rId3"/>
    <p:sldId id="258" r:id="rId4"/>
    <p:sldId id="259" r:id="rId5"/>
    <p:sldId id="260" r:id="rId6"/>
    <p:sldId id="261" r:id="rId7"/>
    <p:sldId id="262" r:id="rId8"/>
    <p:sldId id="263" r:id="rId9"/>
    <p:sldId id="264" r:id="rId10"/>
    <p:sldId id="265" r:id="rId11"/>
    <p:sldId id="267" r:id="rId12"/>
    <p:sldId id="268" r:id="rId13"/>
    <p:sldId id="269" r:id="rId14"/>
    <p:sldId id="270" r:id="rId15"/>
    <p:sldId id="271" r:id="rId16"/>
    <p:sldId id="272" r:id="rId17"/>
    <p:sldId id="273" r:id="rId18"/>
    <p:sldId id="274" r:id="rId19"/>
    <p:sldId id="275" r:id="rId20"/>
    <p:sldId id="276" r:id="rId21"/>
    <p:sldId id="277" r:id="rId22"/>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2" d="100"/>
          <a:sy n="92" d="100"/>
        </p:scale>
        <p:origin x="1186" y="293"/>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ra Daniel" userId="fe9a11ea50a798a7" providerId="LiveId" clId="{C7214A77-9752-48EB-B983-7DC759D943CD}"/>
    <pc:docChg chg="modSld">
      <pc:chgData name="Sara Daniel" userId="fe9a11ea50a798a7" providerId="LiveId" clId="{C7214A77-9752-48EB-B983-7DC759D943CD}" dt="2025-09-15T22:02:50.177" v="2" actId="207"/>
      <pc:docMkLst>
        <pc:docMk/>
      </pc:docMkLst>
      <pc:sldChg chg="modSp mod">
        <pc:chgData name="Sara Daniel" userId="fe9a11ea50a798a7" providerId="LiveId" clId="{C7214A77-9752-48EB-B983-7DC759D943CD}" dt="2025-09-15T22:02:50.177" v="2" actId="207"/>
        <pc:sldMkLst>
          <pc:docMk/>
          <pc:sldMk cId="0" sldId="274"/>
        </pc:sldMkLst>
        <pc:spChg chg="mod">
          <ac:chgData name="Sara Daniel" userId="fe9a11ea50a798a7" providerId="LiveId" clId="{C7214A77-9752-48EB-B983-7DC759D943CD}" dt="2025-09-15T22:02:50.177" v="2" actId="207"/>
          <ac:spMkLst>
            <pc:docMk/>
            <pc:sldMk cId="0" sldId="274"/>
            <ac:spMk id="986"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6"/>
        <p:cNvGrpSpPr/>
        <p:nvPr/>
      </p:nvGrpSpPr>
      <p:grpSpPr>
        <a:xfrm>
          <a:off x="0" y="0"/>
          <a:ext cx="0" cy="0"/>
          <a:chOff x="0" y="0"/>
          <a:chExt cx="0" cy="0"/>
        </a:xfrm>
      </p:grpSpPr>
      <p:sp>
        <p:nvSpPr>
          <p:cNvPr id="857" name="Google Shape;857;g373c8eb4048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8" name="Google Shape;858;g373c8eb4048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9"/>
        <p:cNvGrpSpPr/>
        <p:nvPr/>
      </p:nvGrpSpPr>
      <p:grpSpPr>
        <a:xfrm>
          <a:off x="0" y="0"/>
          <a:ext cx="0" cy="0"/>
          <a:chOff x="0" y="0"/>
          <a:chExt cx="0" cy="0"/>
        </a:xfrm>
      </p:grpSpPr>
      <p:sp>
        <p:nvSpPr>
          <p:cNvPr id="920" name="Google Shape;920;g374d279ef2a_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1" name="Google Shape;921;g374d279ef2a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2"/>
        <p:cNvGrpSpPr/>
        <p:nvPr/>
      </p:nvGrpSpPr>
      <p:grpSpPr>
        <a:xfrm>
          <a:off x="0" y="0"/>
          <a:ext cx="0" cy="0"/>
          <a:chOff x="0" y="0"/>
          <a:chExt cx="0" cy="0"/>
        </a:xfrm>
      </p:grpSpPr>
      <p:sp>
        <p:nvSpPr>
          <p:cNvPr id="933" name="Google Shape;933;g3509efbc5b0_0_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4" name="Google Shape;934;g3509efbc5b0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0"/>
        <p:cNvGrpSpPr/>
        <p:nvPr/>
      </p:nvGrpSpPr>
      <p:grpSpPr>
        <a:xfrm>
          <a:off x="0" y="0"/>
          <a:ext cx="0" cy="0"/>
          <a:chOff x="0" y="0"/>
          <a:chExt cx="0" cy="0"/>
        </a:xfrm>
      </p:grpSpPr>
      <p:sp>
        <p:nvSpPr>
          <p:cNvPr id="941" name="Google Shape;941;g373c8eb4048_1_42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2" name="Google Shape;942;g373c8eb4048_1_4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5"/>
        <p:cNvGrpSpPr/>
        <p:nvPr/>
      </p:nvGrpSpPr>
      <p:grpSpPr>
        <a:xfrm>
          <a:off x="0" y="0"/>
          <a:ext cx="0" cy="0"/>
          <a:chOff x="0" y="0"/>
          <a:chExt cx="0" cy="0"/>
        </a:xfrm>
      </p:grpSpPr>
      <p:sp>
        <p:nvSpPr>
          <p:cNvPr id="946" name="Google Shape;946;g373c8eb4048_1_43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7" name="Google Shape;947;g373c8eb4048_1_4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1"/>
        <p:cNvGrpSpPr/>
        <p:nvPr/>
      </p:nvGrpSpPr>
      <p:grpSpPr>
        <a:xfrm>
          <a:off x="0" y="0"/>
          <a:ext cx="0" cy="0"/>
          <a:chOff x="0" y="0"/>
          <a:chExt cx="0" cy="0"/>
        </a:xfrm>
      </p:grpSpPr>
      <p:sp>
        <p:nvSpPr>
          <p:cNvPr id="952" name="Google Shape;952;g37a1716827b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3" name="Google Shape;953;g37a1716827b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7"/>
        <p:cNvGrpSpPr/>
        <p:nvPr/>
      </p:nvGrpSpPr>
      <p:grpSpPr>
        <a:xfrm>
          <a:off x="0" y="0"/>
          <a:ext cx="0" cy="0"/>
          <a:chOff x="0" y="0"/>
          <a:chExt cx="0" cy="0"/>
        </a:xfrm>
      </p:grpSpPr>
      <p:sp>
        <p:nvSpPr>
          <p:cNvPr id="958" name="Google Shape;958;g37a1716827b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9" name="Google Shape;959;g37a1716827b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3"/>
        <p:cNvGrpSpPr/>
        <p:nvPr/>
      </p:nvGrpSpPr>
      <p:grpSpPr>
        <a:xfrm>
          <a:off x="0" y="0"/>
          <a:ext cx="0" cy="0"/>
          <a:chOff x="0" y="0"/>
          <a:chExt cx="0" cy="0"/>
        </a:xfrm>
      </p:grpSpPr>
      <p:sp>
        <p:nvSpPr>
          <p:cNvPr id="964" name="Google Shape;964;g3509efbc5b0_0_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5" name="Google Shape;965;g3509efbc5b0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Examples of each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1"/>
        <p:cNvGrpSpPr/>
        <p:nvPr/>
      </p:nvGrpSpPr>
      <p:grpSpPr>
        <a:xfrm>
          <a:off x="0" y="0"/>
          <a:ext cx="0" cy="0"/>
          <a:chOff x="0" y="0"/>
          <a:chExt cx="0" cy="0"/>
        </a:xfrm>
      </p:grpSpPr>
      <p:sp>
        <p:nvSpPr>
          <p:cNvPr id="972" name="Google Shape;972;g3509efbc5b0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3" name="Google Shape;973;g3509efbc5b0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1"/>
        <p:cNvGrpSpPr/>
        <p:nvPr/>
      </p:nvGrpSpPr>
      <p:grpSpPr>
        <a:xfrm>
          <a:off x="0" y="0"/>
          <a:ext cx="0" cy="0"/>
          <a:chOff x="0" y="0"/>
          <a:chExt cx="0" cy="0"/>
        </a:xfrm>
      </p:grpSpPr>
      <p:sp>
        <p:nvSpPr>
          <p:cNvPr id="982" name="Google Shape;982;g373c8eb4048_1_13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3" name="Google Shape;983;g373c8eb4048_1_13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1"/>
        <p:cNvGrpSpPr/>
        <p:nvPr/>
      </p:nvGrpSpPr>
      <p:grpSpPr>
        <a:xfrm>
          <a:off x="0" y="0"/>
          <a:ext cx="0" cy="0"/>
          <a:chOff x="0" y="0"/>
          <a:chExt cx="0" cy="0"/>
        </a:xfrm>
      </p:grpSpPr>
      <p:sp>
        <p:nvSpPr>
          <p:cNvPr id="992" name="Google Shape;992;g3576d81064e_0_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3" name="Google Shape;993;g3576d81064e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1"/>
        <p:cNvGrpSpPr/>
        <p:nvPr/>
      </p:nvGrpSpPr>
      <p:grpSpPr>
        <a:xfrm>
          <a:off x="0" y="0"/>
          <a:ext cx="0" cy="0"/>
          <a:chOff x="0" y="0"/>
          <a:chExt cx="0" cy="0"/>
        </a:xfrm>
      </p:grpSpPr>
      <p:sp>
        <p:nvSpPr>
          <p:cNvPr id="862" name="Google Shape;862;g373c8eb4048_4_8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3" name="Google Shape;863;g373c8eb4048_4_84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64" name="Google Shape;864;g373c8eb4048_4_84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8"/>
        <p:cNvGrpSpPr/>
        <p:nvPr/>
      </p:nvGrpSpPr>
      <p:grpSpPr>
        <a:xfrm>
          <a:off x="0" y="0"/>
          <a:ext cx="0" cy="0"/>
          <a:chOff x="0" y="0"/>
          <a:chExt cx="0" cy="0"/>
        </a:xfrm>
      </p:grpSpPr>
      <p:sp>
        <p:nvSpPr>
          <p:cNvPr id="999" name="Google Shape;999;g3576d81064e_0_3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0" name="Google Shape;1000;g3576d81064e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6"/>
        <p:cNvGrpSpPr/>
        <p:nvPr/>
      </p:nvGrpSpPr>
      <p:grpSpPr>
        <a:xfrm>
          <a:off x="0" y="0"/>
          <a:ext cx="0" cy="0"/>
          <a:chOff x="0" y="0"/>
          <a:chExt cx="0" cy="0"/>
        </a:xfrm>
      </p:grpSpPr>
      <p:sp>
        <p:nvSpPr>
          <p:cNvPr id="1007" name="Google Shape;1007;g374d279ef2a_0_4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8" name="Google Shape;1008;g374d279ef2a_0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9"/>
        <p:cNvGrpSpPr/>
        <p:nvPr/>
      </p:nvGrpSpPr>
      <p:grpSpPr>
        <a:xfrm>
          <a:off x="0" y="0"/>
          <a:ext cx="0" cy="0"/>
          <a:chOff x="0" y="0"/>
          <a:chExt cx="0" cy="0"/>
        </a:xfrm>
      </p:grpSpPr>
      <p:sp>
        <p:nvSpPr>
          <p:cNvPr id="870" name="Google Shape;870;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1" name="Google Shape;87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6"/>
        <p:cNvGrpSpPr/>
        <p:nvPr/>
      </p:nvGrpSpPr>
      <p:grpSpPr>
        <a:xfrm>
          <a:off x="0" y="0"/>
          <a:ext cx="0" cy="0"/>
          <a:chOff x="0" y="0"/>
          <a:chExt cx="0" cy="0"/>
        </a:xfrm>
      </p:grpSpPr>
      <p:sp>
        <p:nvSpPr>
          <p:cNvPr id="877" name="Google Shape;877;g3509efbc5b0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8" name="Google Shape;878;g3509efbc5b0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4"/>
        <p:cNvGrpSpPr/>
        <p:nvPr/>
      </p:nvGrpSpPr>
      <p:grpSpPr>
        <a:xfrm>
          <a:off x="0" y="0"/>
          <a:ext cx="0" cy="0"/>
          <a:chOff x="0" y="0"/>
          <a:chExt cx="0" cy="0"/>
        </a:xfrm>
      </p:grpSpPr>
      <p:sp>
        <p:nvSpPr>
          <p:cNvPr id="885" name="Google Shape;885;g3509efbc5b0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6" name="Google Shape;886;g3509efbc5b0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Journal and write what is causing you stress</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3"/>
        <p:cNvGrpSpPr/>
        <p:nvPr/>
      </p:nvGrpSpPr>
      <p:grpSpPr>
        <a:xfrm>
          <a:off x="0" y="0"/>
          <a:ext cx="0" cy="0"/>
          <a:chOff x="0" y="0"/>
          <a:chExt cx="0" cy="0"/>
        </a:xfrm>
      </p:grpSpPr>
      <p:sp>
        <p:nvSpPr>
          <p:cNvPr id="894" name="Google Shape;894;g373c8eb4048_1_138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5" name="Google Shape;895;g373c8eb4048_1_13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9"/>
        <p:cNvGrpSpPr/>
        <p:nvPr/>
      </p:nvGrpSpPr>
      <p:grpSpPr>
        <a:xfrm>
          <a:off x="0" y="0"/>
          <a:ext cx="0" cy="0"/>
          <a:chOff x="0" y="0"/>
          <a:chExt cx="0" cy="0"/>
        </a:xfrm>
      </p:grpSpPr>
      <p:sp>
        <p:nvSpPr>
          <p:cNvPr id="900" name="Google Shape;900;g3509efbc5b0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1" name="Google Shape;901;g3509efbc5b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6"/>
        <p:cNvGrpSpPr/>
        <p:nvPr/>
      </p:nvGrpSpPr>
      <p:grpSpPr>
        <a:xfrm>
          <a:off x="0" y="0"/>
          <a:ext cx="0" cy="0"/>
          <a:chOff x="0" y="0"/>
          <a:chExt cx="0" cy="0"/>
        </a:xfrm>
      </p:grpSpPr>
      <p:sp>
        <p:nvSpPr>
          <p:cNvPr id="907" name="Google Shape;907;g373c8eb4048_1_4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8" name="Google Shape;908;g373c8eb4048_1_4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3"/>
        <p:cNvGrpSpPr/>
        <p:nvPr/>
      </p:nvGrpSpPr>
      <p:grpSpPr>
        <a:xfrm>
          <a:off x="0" y="0"/>
          <a:ext cx="0" cy="0"/>
          <a:chOff x="0" y="0"/>
          <a:chExt cx="0" cy="0"/>
        </a:xfrm>
      </p:grpSpPr>
      <p:sp>
        <p:nvSpPr>
          <p:cNvPr id="914" name="Google Shape;914;g374d279ef2a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5" name="Google Shape;915;g374d279ef2a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69"/>
        <p:cNvGrpSpPr/>
        <p:nvPr/>
      </p:nvGrpSpPr>
      <p:grpSpPr>
        <a:xfrm>
          <a:off x="0" y="0"/>
          <a:ext cx="0" cy="0"/>
          <a:chOff x="0" y="0"/>
          <a:chExt cx="0" cy="0"/>
        </a:xfrm>
      </p:grpSpPr>
      <p:sp>
        <p:nvSpPr>
          <p:cNvPr id="70" name="Google Shape;70;p2"/>
          <p:cNvSpPr>
            <a:spLocks noGrp="1"/>
          </p:cNvSpPr>
          <p:nvPr>
            <p:ph type="pic" idx="2"/>
          </p:nvPr>
        </p:nvSpPr>
        <p:spPr>
          <a:xfrm>
            <a:off x="1154" y="6"/>
            <a:ext cx="9141600" cy="5143500"/>
          </a:xfrm>
          <a:prstGeom prst="rect">
            <a:avLst/>
          </a:prstGeom>
          <a:solidFill>
            <a:srgbClr val="9CAFB4"/>
          </a:solidFill>
          <a:ln>
            <a:noFill/>
          </a:ln>
        </p:spPr>
      </p:sp>
      <p:sp>
        <p:nvSpPr>
          <p:cNvPr id="71" name="Google Shape;71;p2"/>
          <p:cNvSpPr txBox="1">
            <a:spLocks noGrp="1"/>
          </p:cNvSpPr>
          <p:nvPr>
            <p:ph type="ctrTitle"/>
          </p:nvPr>
        </p:nvSpPr>
        <p:spPr>
          <a:xfrm>
            <a:off x="1614163" y="2251316"/>
            <a:ext cx="5912400" cy="640800"/>
          </a:xfrm>
          <a:prstGeom prst="rect">
            <a:avLst/>
          </a:prstGeom>
          <a:noFill/>
          <a:ln>
            <a:noFill/>
          </a:ln>
        </p:spPr>
        <p:txBody>
          <a:bodyPr spcFirstLastPara="1" wrap="square" lIns="68575" tIns="34275" rIns="68575" bIns="34275" anchor="ctr" anchorCtr="0">
            <a:normAutofit/>
          </a:bodyPr>
          <a:lstStyle>
            <a:lvl1pPr lvl="0" algn="ctr">
              <a:lnSpc>
                <a:spcPct val="100000"/>
              </a:lnSpc>
              <a:spcBef>
                <a:spcPts val="0"/>
              </a:spcBef>
              <a:spcAft>
                <a:spcPts val="0"/>
              </a:spcAft>
              <a:buClr>
                <a:schemeClr val="dk2"/>
              </a:buClr>
              <a:buSzPts val="3600"/>
              <a:buFont typeface="Arial"/>
              <a:buNone/>
              <a:defRPr sz="36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ontent + table">
  <p:cSld name="Content + table">
    <p:spTree>
      <p:nvGrpSpPr>
        <p:cNvPr id="1" name="Shape 466"/>
        <p:cNvGrpSpPr/>
        <p:nvPr/>
      </p:nvGrpSpPr>
      <p:grpSpPr>
        <a:xfrm>
          <a:off x="0" y="0"/>
          <a:ext cx="0" cy="0"/>
          <a:chOff x="0" y="0"/>
          <a:chExt cx="0" cy="0"/>
        </a:xfrm>
      </p:grpSpPr>
      <p:grpSp>
        <p:nvGrpSpPr>
          <p:cNvPr id="467" name="Google Shape;467;p11"/>
          <p:cNvGrpSpPr/>
          <p:nvPr/>
        </p:nvGrpSpPr>
        <p:grpSpPr>
          <a:xfrm>
            <a:off x="8322338" y="10046"/>
            <a:ext cx="370664" cy="5111117"/>
            <a:chOff x="11096450" y="13395"/>
            <a:chExt cx="494218" cy="6814823"/>
          </a:xfrm>
        </p:grpSpPr>
        <p:sp>
          <p:nvSpPr>
            <p:cNvPr id="468" name="Google Shape;468;p11"/>
            <p:cNvSpPr/>
            <p:nvPr/>
          </p:nvSpPr>
          <p:spPr>
            <a:xfrm rot="5400000">
              <a:off x="11108009" y="6718576"/>
              <a:ext cx="131153" cy="88130"/>
            </a:xfrm>
            <a:custGeom>
              <a:avLst/>
              <a:gdLst/>
              <a:ahLst/>
              <a:cxnLst/>
              <a:rect l="l" t="t" r="r" b="b"/>
              <a:pathLst>
                <a:path w="40" h="29" extrusionOk="0">
                  <a:moveTo>
                    <a:pt x="26" y="0"/>
                  </a:moveTo>
                  <a:cubicBezTo>
                    <a:pt x="34" y="0"/>
                    <a:pt x="40" y="10"/>
                    <a:pt x="39" y="20"/>
                  </a:cubicBezTo>
                  <a:cubicBezTo>
                    <a:pt x="17" y="29"/>
                    <a:pt x="0" y="10"/>
                    <a:pt x="26"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469" name="Google Shape;469;p11"/>
            <p:cNvSpPr/>
            <p:nvPr/>
          </p:nvSpPr>
          <p:spPr>
            <a:xfrm rot="5400000">
              <a:off x="11475034" y="77813"/>
              <a:ext cx="138242" cy="88130"/>
            </a:xfrm>
            <a:custGeom>
              <a:avLst/>
              <a:gdLst/>
              <a:ahLst/>
              <a:cxnLst/>
              <a:rect l="l" t="t" r="r" b="b"/>
              <a:pathLst>
                <a:path w="42" h="29" extrusionOk="0">
                  <a:moveTo>
                    <a:pt x="22" y="0"/>
                  </a:moveTo>
                  <a:cubicBezTo>
                    <a:pt x="42" y="7"/>
                    <a:pt x="28" y="29"/>
                    <a:pt x="14" y="25"/>
                  </a:cubicBezTo>
                  <a:cubicBezTo>
                    <a:pt x="0" y="18"/>
                    <a:pt x="8" y="1"/>
                    <a:pt x="22"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470" name="Google Shape;470;p11"/>
            <p:cNvSpPr/>
            <p:nvPr/>
          </p:nvSpPr>
          <p:spPr>
            <a:xfrm rot="5400000">
              <a:off x="11478964" y="592010"/>
              <a:ext cx="121406" cy="72626"/>
            </a:xfrm>
            <a:custGeom>
              <a:avLst/>
              <a:gdLst/>
              <a:ahLst/>
              <a:cxnLst/>
              <a:rect l="l" t="t" r="r" b="b"/>
              <a:pathLst>
                <a:path w="37" h="24" extrusionOk="0">
                  <a:moveTo>
                    <a:pt x="16" y="0"/>
                  </a:moveTo>
                  <a:cubicBezTo>
                    <a:pt x="37" y="6"/>
                    <a:pt x="30" y="20"/>
                    <a:pt x="11" y="24"/>
                  </a:cubicBezTo>
                  <a:cubicBezTo>
                    <a:pt x="0" y="17"/>
                    <a:pt x="5" y="3"/>
                    <a:pt x="16"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471" name="Google Shape;471;p11"/>
            <p:cNvSpPr/>
            <p:nvPr/>
          </p:nvSpPr>
          <p:spPr>
            <a:xfrm rot="5400000">
              <a:off x="11482378" y="335267"/>
              <a:ext cx="138242" cy="78339"/>
            </a:xfrm>
            <a:custGeom>
              <a:avLst/>
              <a:gdLst/>
              <a:ahLst/>
              <a:cxnLst/>
              <a:rect l="l" t="t" r="r" b="b"/>
              <a:pathLst>
                <a:path w="42" h="26" extrusionOk="0">
                  <a:moveTo>
                    <a:pt x="6" y="6"/>
                  </a:moveTo>
                  <a:cubicBezTo>
                    <a:pt x="25" y="0"/>
                    <a:pt x="42" y="17"/>
                    <a:pt x="21" y="26"/>
                  </a:cubicBezTo>
                  <a:cubicBezTo>
                    <a:pt x="9" y="26"/>
                    <a:pt x="0" y="16"/>
                    <a:pt x="6" y="6"/>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472" name="Google Shape;472;p11"/>
            <p:cNvSpPr/>
            <p:nvPr/>
          </p:nvSpPr>
          <p:spPr>
            <a:xfrm rot="5400000">
              <a:off x="11407714" y="2021691"/>
              <a:ext cx="124951" cy="69362"/>
            </a:xfrm>
            <a:custGeom>
              <a:avLst/>
              <a:gdLst/>
              <a:ahLst/>
              <a:cxnLst/>
              <a:rect l="l" t="t" r="r" b="b"/>
              <a:pathLst>
                <a:path w="38" h="23" extrusionOk="0">
                  <a:moveTo>
                    <a:pt x="16" y="0"/>
                  </a:moveTo>
                  <a:cubicBezTo>
                    <a:pt x="38" y="8"/>
                    <a:pt x="31" y="18"/>
                    <a:pt x="10" y="23"/>
                  </a:cubicBezTo>
                  <a:cubicBezTo>
                    <a:pt x="0" y="16"/>
                    <a:pt x="4" y="3"/>
                    <a:pt x="16"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473" name="Google Shape;473;p11"/>
            <p:cNvSpPr/>
            <p:nvPr/>
          </p:nvSpPr>
          <p:spPr>
            <a:xfrm rot="5400000">
              <a:off x="11414629" y="2272420"/>
              <a:ext cx="128495" cy="78339"/>
            </a:xfrm>
            <a:custGeom>
              <a:avLst/>
              <a:gdLst/>
              <a:ahLst/>
              <a:cxnLst/>
              <a:rect l="l" t="t" r="r" b="b"/>
              <a:pathLst>
                <a:path w="39" h="26" extrusionOk="0">
                  <a:moveTo>
                    <a:pt x="24" y="0"/>
                  </a:moveTo>
                  <a:cubicBezTo>
                    <a:pt x="39" y="3"/>
                    <a:pt x="36" y="26"/>
                    <a:pt x="20" y="26"/>
                  </a:cubicBezTo>
                  <a:cubicBezTo>
                    <a:pt x="0" y="18"/>
                    <a:pt x="3" y="3"/>
                    <a:pt x="24"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474" name="Google Shape;474;p11"/>
            <p:cNvSpPr/>
            <p:nvPr/>
          </p:nvSpPr>
          <p:spPr>
            <a:xfrm rot="5400000">
              <a:off x="11426398" y="1049544"/>
              <a:ext cx="150648" cy="99554"/>
            </a:xfrm>
            <a:custGeom>
              <a:avLst/>
              <a:gdLst/>
              <a:ahLst/>
              <a:cxnLst/>
              <a:rect l="l" t="t" r="r" b="b"/>
              <a:pathLst>
                <a:path w="46" h="33" extrusionOk="0">
                  <a:moveTo>
                    <a:pt x="26" y="0"/>
                  </a:moveTo>
                  <a:cubicBezTo>
                    <a:pt x="29" y="0"/>
                    <a:pt x="46" y="16"/>
                    <a:pt x="38" y="22"/>
                  </a:cubicBezTo>
                  <a:cubicBezTo>
                    <a:pt x="16" y="33"/>
                    <a:pt x="0" y="5"/>
                    <a:pt x="26"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475" name="Google Shape;475;p11"/>
            <p:cNvSpPr/>
            <p:nvPr/>
          </p:nvSpPr>
          <p:spPr>
            <a:xfrm rot="5400000">
              <a:off x="11440085" y="836978"/>
              <a:ext cx="134697" cy="81603"/>
            </a:xfrm>
            <a:custGeom>
              <a:avLst/>
              <a:gdLst/>
              <a:ahLst/>
              <a:cxnLst/>
              <a:rect l="l" t="t" r="r" b="b"/>
              <a:pathLst>
                <a:path w="41" h="27" extrusionOk="0">
                  <a:moveTo>
                    <a:pt x="19" y="0"/>
                  </a:moveTo>
                  <a:cubicBezTo>
                    <a:pt x="41" y="10"/>
                    <a:pt x="28" y="27"/>
                    <a:pt x="8" y="20"/>
                  </a:cubicBezTo>
                  <a:cubicBezTo>
                    <a:pt x="0" y="8"/>
                    <a:pt x="7" y="2"/>
                    <a:pt x="19"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476" name="Google Shape;476;p11"/>
            <p:cNvSpPr/>
            <p:nvPr/>
          </p:nvSpPr>
          <p:spPr>
            <a:xfrm rot="5400000">
              <a:off x="11427309" y="1320685"/>
              <a:ext cx="127608" cy="78339"/>
            </a:xfrm>
            <a:custGeom>
              <a:avLst/>
              <a:gdLst/>
              <a:ahLst/>
              <a:cxnLst/>
              <a:rect l="l" t="t" r="r" b="b"/>
              <a:pathLst>
                <a:path w="39" h="26" extrusionOk="0">
                  <a:moveTo>
                    <a:pt x="24" y="0"/>
                  </a:moveTo>
                  <a:cubicBezTo>
                    <a:pt x="39" y="2"/>
                    <a:pt x="36" y="26"/>
                    <a:pt x="20" y="25"/>
                  </a:cubicBezTo>
                  <a:cubicBezTo>
                    <a:pt x="0" y="18"/>
                    <a:pt x="3" y="3"/>
                    <a:pt x="24"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477" name="Google Shape;477;p11"/>
            <p:cNvSpPr/>
            <p:nvPr/>
          </p:nvSpPr>
          <p:spPr>
            <a:xfrm rot="5400000">
              <a:off x="11407470" y="1778440"/>
              <a:ext cx="131153" cy="93843"/>
            </a:xfrm>
            <a:custGeom>
              <a:avLst/>
              <a:gdLst/>
              <a:ahLst/>
              <a:cxnLst/>
              <a:rect l="l" t="t" r="r" b="b"/>
              <a:pathLst>
                <a:path w="40" h="31" extrusionOk="0">
                  <a:moveTo>
                    <a:pt x="22" y="0"/>
                  </a:moveTo>
                  <a:cubicBezTo>
                    <a:pt x="39" y="3"/>
                    <a:pt x="40" y="31"/>
                    <a:pt x="16" y="25"/>
                  </a:cubicBezTo>
                  <a:cubicBezTo>
                    <a:pt x="0" y="7"/>
                    <a:pt x="13" y="4"/>
                    <a:pt x="22"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478" name="Google Shape;478;p11"/>
            <p:cNvSpPr/>
            <p:nvPr/>
          </p:nvSpPr>
          <p:spPr>
            <a:xfrm rot="5400000">
              <a:off x="11404869" y="1535195"/>
              <a:ext cx="127608" cy="69362"/>
            </a:xfrm>
            <a:custGeom>
              <a:avLst/>
              <a:gdLst/>
              <a:ahLst/>
              <a:cxnLst/>
              <a:rect l="l" t="t" r="r" b="b"/>
              <a:pathLst>
                <a:path w="39" h="23" extrusionOk="0">
                  <a:moveTo>
                    <a:pt x="16" y="0"/>
                  </a:moveTo>
                  <a:cubicBezTo>
                    <a:pt x="39" y="7"/>
                    <a:pt x="31" y="17"/>
                    <a:pt x="11" y="23"/>
                  </a:cubicBezTo>
                  <a:cubicBezTo>
                    <a:pt x="0" y="16"/>
                    <a:pt x="4" y="2"/>
                    <a:pt x="16"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479" name="Google Shape;479;p11"/>
            <p:cNvSpPr/>
            <p:nvPr/>
          </p:nvSpPr>
          <p:spPr>
            <a:xfrm rot="5400000">
              <a:off x="11480119" y="1078297"/>
              <a:ext cx="9748" cy="5712"/>
            </a:xfrm>
            <a:custGeom>
              <a:avLst/>
              <a:gdLst/>
              <a:ahLst/>
              <a:cxnLst/>
              <a:rect l="l" t="t" r="r" b="b"/>
              <a:pathLst>
                <a:path w="3" h="2" extrusionOk="0">
                  <a:moveTo>
                    <a:pt x="1" y="0"/>
                  </a:moveTo>
                  <a:cubicBezTo>
                    <a:pt x="2" y="1"/>
                    <a:pt x="3" y="2"/>
                    <a:pt x="2" y="2"/>
                  </a:cubicBezTo>
                  <a:cubicBezTo>
                    <a:pt x="1" y="2"/>
                    <a:pt x="0" y="1"/>
                    <a:pt x="1"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480" name="Google Shape;480;p11"/>
            <p:cNvSpPr/>
            <p:nvPr/>
          </p:nvSpPr>
          <p:spPr>
            <a:xfrm rot="5400000">
              <a:off x="11194111" y="860614"/>
              <a:ext cx="143559" cy="75075"/>
            </a:xfrm>
            <a:custGeom>
              <a:avLst/>
              <a:gdLst/>
              <a:ahLst/>
              <a:cxnLst/>
              <a:rect l="l" t="t" r="r" b="b"/>
              <a:pathLst>
                <a:path w="44" h="25" extrusionOk="0">
                  <a:moveTo>
                    <a:pt x="28" y="0"/>
                  </a:moveTo>
                  <a:cubicBezTo>
                    <a:pt x="44" y="2"/>
                    <a:pt x="38" y="22"/>
                    <a:pt x="25" y="25"/>
                  </a:cubicBezTo>
                  <a:cubicBezTo>
                    <a:pt x="0" y="25"/>
                    <a:pt x="9" y="5"/>
                    <a:pt x="28"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481" name="Google Shape;481;p11"/>
            <p:cNvSpPr/>
            <p:nvPr/>
          </p:nvSpPr>
          <p:spPr>
            <a:xfrm rot="5400000">
              <a:off x="11167080" y="1015030"/>
              <a:ext cx="115202" cy="90579"/>
            </a:xfrm>
            <a:custGeom>
              <a:avLst/>
              <a:gdLst/>
              <a:ahLst/>
              <a:cxnLst/>
              <a:rect l="l" t="t" r="r" b="b"/>
              <a:pathLst>
                <a:path w="35" h="30" extrusionOk="0">
                  <a:moveTo>
                    <a:pt x="19" y="0"/>
                  </a:moveTo>
                  <a:cubicBezTo>
                    <a:pt x="26" y="0"/>
                    <a:pt x="35" y="8"/>
                    <a:pt x="33" y="15"/>
                  </a:cubicBezTo>
                  <a:cubicBezTo>
                    <a:pt x="30" y="12"/>
                    <a:pt x="27" y="17"/>
                    <a:pt x="25" y="19"/>
                  </a:cubicBezTo>
                  <a:cubicBezTo>
                    <a:pt x="7" y="30"/>
                    <a:pt x="0" y="5"/>
                    <a:pt x="19"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482" name="Google Shape;482;p11"/>
            <p:cNvSpPr/>
            <p:nvPr/>
          </p:nvSpPr>
          <p:spPr>
            <a:xfrm rot="5400000">
              <a:off x="11164085" y="450599"/>
              <a:ext cx="118747" cy="81603"/>
            </a:xfrm>
            <a:custGeom>
              <a:avLst/>
              <a:gdLst/>
              <a:ahLst/>
              <a:cxnLst/>
              <a:rect l="l" t="t" r="r" b="b"/>
              <a:pathLst>
                <a:path w="36" h="27" extrusionOk="0">
                  <a:moveTo>
                    <a:pt x="21" y="0"/>
                  </a:moveTo>
                  <a:cubicBezTo>
                    <a:pt x="33" y="3"/>
                    <a:pt x="36" y="23"/>
                    <a:pt x="22" y="27"/>
                  </a:cubicBezTo>
                  <a:cubicBezTo>
                    <a:pt x="3" y="25"/>
                    <a:pt x="0" y="1"/>
                    <a:pt x="21"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483" name="Google Shape;483;p11"/>
            <p:cNvSpPr/>
            <p:nvPr/>
          </p:nvSpPr>
          <p:spPr>
            <a:xfrm rot="5400000">
              <a:off x="11155166" y="1253803"/>
              <a:ext cx="127608" cy="79154"/>
            </a:xfrm>
            <a:custGeom>
              <a:avLst/>
              <a:gdLst/>
              <a:ahLst/>
              <a:cxnLst/>
              <a:rect l="l" t="t" r="r" b="b"/>
              <a:pathLst>
                <a:path w="39" h="26" extrusionOk="0">
                  <a:moveTo>
                    <a:pt x="24" y="0"/>
                  </a:moveTo>
                  <a:cubicBezTo>
                    <a:pt x="39" y="3"/>
                    <a:pt x="36" y="26"/>
                    <a:pt x="20" y="26"/>
                  </a:cubicBezTo>
                  <a:cubicBezTo>
                    <a:pt x="0" y="18"/>
                    <a:pt x="3" y="3"/>
                    <a:pt x="24"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484" name="Google Shape;484;p11"/>
            <p:cNvSpPr/>
            <p:nvPr/>
          </p:nvSpPr>
          <p:spPr>
            <a:xfrm rot="5400000">
              <a:off x="11141013" y="614227"/>
              <a:ext cx="134697" cy="105266"/>
            </a:xfrm>
            <a:custGeom>
              <a:avLst/>
              <a:gdLst/>
              <a:ahLst/>
              <a:cxnLst/>
              <a:rect l="l" t="t" r="r" b="b"/>
              <a:pathLst>
                <a:path w="41" h="35" extrusionOk="0">
                  <a:moveTo>
                    <a:pt x="28" y="2"/>
                  </a:moveTo>
                  <a:cubicBezTo>
                    <a:pt x="37" y="0"/>
                    <a:pt x="41" y="13"/>
                    <a:pt x="40" y="21"/>
                  </a:cubicBezTo>
                  <a:cubicBezTo>
                    <a:pt x="22" y="35"/>
                    <a:pt x="0" y="10"/>
                    <a:pt x="28" y="2"/>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485" name="Google Shape;485;p11"/>
            <p:cNvSpPr/>
            <p:nvPr/>
          </p:nvSpPr>
          <p:spPr>
            <a:xfrm rot="5400000">
              <a:off x="11155026" y="1463404"/>
              <a:ext cx="131153" cy="69362"/>
            </a:xfrm>
            <a:custGeom>
              <a:avLst/>
              <a:gdLst/>
              <a:ahLst/>
              <a:cxnLst/>
              <a:rect l="l" t="t" r="r" b="b"/>
              <a:pathLst>
                <a:path w="40" h="23" extrusionOk="0">
                  <a:moveTo>
                    <a:pt x="24" y="0"/>
                  </a:moveTo>
                  <a:cubicBezTo>
                    <a:pt x="40" y="0"/>
                    <a:pt x="38" y="20"/>
                    <a:pt x="25" y="23"/>
                  </a:cubicBezTo>
                  <a:cubicBezTo>
                    <a:pt x="0" y="22"/>
                    <a:pt x="6" y="3"/>
                    <a:pt x="24"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486" name="Google Shape;486;p11"/>
            <p:cNvSpPr/>
            <p:nvPr/>
          </p:nvSpPr>
          <p:spPr>
            <a:xfrm rot="5400000">
              <a:off x="11101585" y="2335317"/>
              <a:ext cx="128495" cy="72626"/>
            </a:xfrm>
            <a:custGeom>
              <a:avLst/>
              <a:gdLst/>
              <a:ahLst/>
              <a:cxnLst/>
              <a:rect l="l" t="t" r="r" b="b"/>
              <a:pathLst>
                <a:path w="39" h="24" extrusionOk="0">
                  <a:moveTo>
                    <a:pt x="21" y="0"/>
                  </a:moveTo>
                  <a:cubicBezTo>
                    <a:pt x="37" y="0"/>
                    <a:pt x="39" y="23"/>
                    <a:pt x="22" y="24"/>
                  </a:cubicBezTo>
                  <a:cubicBezTo>
                    <a:pt x="7" y="22"/>
                    <a:pt x="0" y="5"/>
                    <a:pt x="21"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487" name="Google Shape;487;p11"/>
            <p:cNvSpPr/>
            <p:nvPr/>
          </p:nvSpPr>
          <p:spPr>
            <a:xfrm rot="5400000">
              <a:off x="11141175" y="1673149"/>
              <a:ext cx="140901" cy="93843"/>
            </a:xfrm>
            <a:custGeom>
              <a:avLst/>
              <a:gdLst/>
              <a:ahLst/>
              <a:cxnLst/>
              <a:rect l="l" t="t" r="r" b="b"/>
              <a:pathLst>
                <a:path w="43" h="31" extrusionOk="0">
                  <a:moveTo>
                    <a:pt x="27" y="3"/>
                  </a:moveTo>
                  <a:cubicBezTo>
                    <a:pt x="35" y="0"/>
                    <a:pt x="43" y="17"/>
                    <a:pt x="40" y="23"/>
                  </a:cubicBezTo>
                  <a:cubicBezTo>
                    <a:pt x="21" y="31"/>
                    <a:pt x="0" y="15"/>
                    <a:pt x="27" y="3"/>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488" name="Google Shape;488;p11"/>
            <p:cNvSpPr/>
            <p:nvPr/>
          </p:nvSpPr>
          <p:spPr>
            <a:xfrm rot="5400000">
              <a:off x="11120625" y="255502"/>
              <a:ext cx="124063" cy="78339"/>
            </a:xfrm>
            <a:custGeom>
              <a:avLst/>
              <a:gdLst/>
              <a:ahLst/>
              <a:cxnLst/>
              <a:rect l="l" t="t" r="r" b="b"/>
              <a:pathLst>
                <a:path w="38" h="26" extrusionOk="0">
                  <a:moveTo>
                    <a:pt x="22" y="0"/>
                  </a:moveTo>
                  <a:cubicBezTo>
                    <a:pt x="38" y="3"/>
                    <a:pt x="33" y="25"/>
                    <a:pt x="18" y="26"/>
                  </a:cubicBezTo>
                  <a:cubicBezTo>
                    <a:pt x="0" y="20"/>
                    <a:pt x="6" y="3"/>
                    <a:pt x="22"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489" name="Google Shape;489;p11"/>
            <p:cNvSpPr/>
            <p:nvPr/>
          </p:nvSpPr>
          <p:spPr>
            <a:xfrm rot="5400000">
              <a:off x="11115856" y="1902943"/>
              <a:ext cx="131153" cy="69362"/>
            </a:xfrm>
            <a:custGeom>
              <a:avLst/>
              <a:gdLst/>
              <a:ahLst/>
              <a:cxnLst/>
              <a:rect l="l" t="t" r="r" b="b"/>
              <a:pathLst>
                <a:path w="40" h="23" extrusionOk="0">
                  <a:moveTo>
                    <a:pt x="24" y="0"/>
                  </a:moveTo>
                  <a:cubicBezTo>
                    <a:pt x="40" y="0"/>
                    <a:pt x="38" y="20"/>
                    <a:pt x="25" y="23"/>
                  </a:cubicBezTo>
                  <a:cubicBezTo>
                    <a:pt x="0" y="22"/>
                    <a:pt x="6" y="4"/>
                    <a:pt x="24"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490" name="Google Shape;490;p11"/>
            <p:cNvSpPr/>
            <p:nvPr/>
          </p:nvSpPr>
          <p:spPr>
            <a:xfrm rot="5400000">
              <a:off x="11082153" y="2137303"/>
              <a:ext cx="137356" cy="99554"/>
            </a:xfrm>
            <a:custGeom>
              <a:avLst/>
              <a:gdLst/>
              <a:ahLst/>
              <a:cxnLst/>
              <a:rect l="l" t="t" r="r" b="b"/>
              <a:pathLst>
                <a:path w="42" h="33" extrusionOk="0">
                  <a:moveTo>
                    <a:pt x="25" y="1"/>
                  </a:moveTo>
                  <a:cubicBezTo>
                    <a:pt x="42" y="14"/>
                    <a:pt x="15" y="33"/>
                    <a:pt x="4" y="19"/>
                  </a:cubicBezTo>
                  <a:cubicBezTo>
                    <a:pt x="0" y="5"/>
                    <a:pt x="16" y="0"/>
                    <a:pt x="25" y="1"/>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491" name="Google Shape;491;p11"/>
            <p:cNvSpPr/>
            <p:nvPr/>
          </p:nvSpPr>
          <p:spPr>
            <a:xfrm rot="5400000">
              <a:off x="11410824" y="2818299"/>
              <a:ext cx="121406" cy="81603"/>
            </a:xfrm>
            <a:custGeom>
              <a:avLst/>
              <a:gdLst/>
              <a:ahLst/>
              <a:cxnLst/>
              <a:rect l="l" t="t" r="r" b="b"/>
              <a:pathLst>
                <a:path w="37" h="27" extrusionOk="0">
                  <a:moveTo>
                    <a:pt x="20" y="1"/>
                  </a:moveTo>
                  <a:cubicBezTo>
                    <a:pt x="31" y="1"/>
                    <a:pt x="37" y="24"/>
                    <a:pt x="22" y="27"/>
                  </a:cubicBezTo>
                  <a:cubicBezTo>
                    <a:pt x="2" y="27"/>
                    <a:pt x="0" y="0"/>
                    <a:pt x="20" y="1"/>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492" name="Google Shape;492;p11"/>
            <p:cNvSpPr/>
            <p:nvPr/>
          </p:nvSpPr>
          <p:spPr>
            <a:xfrm rot="5400000">
              <a:off x="11391700" y="5088176"/>
              <a:ext cx="124063" cy="87315"/>
            </a:xfrm>
            <a:custGeom>
              <a:avLst/>
              <a:gdLst/>
              <a:ahLst/>
              <a:cxnLst/>
              <a:rect l="l" t="t" r="r" b="b"/>
              <a:pathLst>
                <a:path w="38" h="29" extrusionOk="0">
                  <a:moveTo>
                    <a:pt x="12" y="3"/>
                  </a:moveTo>
                  <a:cubicBezTo>
                    <a:pt x="34" y="0"/>
                    <a:pt x="38" y="26"/>
                    <a:pt x="15" y="29"/>
                  </a:cubicBezTo>
                  <a:cubicBezTo>
                    <a:pt x="4" y="23"/>
                    <a:pt x="0" y="9"/>
                    <a:pt x="12" y="3"/>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493" name="Google Shape;493;p11"/>
            <p:cNvSpPr/>
            <p:nvPr/>
          </p:nvSpPr>
          <p:spPr>
            <a:xfrm rot="5400000">
              <a:off x="11371127" y="2531128"/>
              <a:ext cx="138242" cy="100371"/>
            </a:xfrm>
            <a:custGeom>
              <a:avLst/>
              <a:gdLst/>
              <a:ahLst/>
              <a:cxnLst/>
              <a:rect l="l" t="t" r="r" b="b"/>
              <a:pathLst>
                <a:path w="42" h="33" extrusionOk="0">
                  <a:moveTo>
                    <a:pt x="25" y="1"/>
                  </a:moveTo>
                  <a:cubicBezTo>
                    <a:pt x="42" y="14"/>
                    <a:pt x="15" y="33"/>
                    <a:pt x="4" y="19"/>
                  </a:cubicBezTo>
                  <a:cubicBezTo>
                    <a:pt x="0" y="6"/>
                    <a:pt x="15" y="0"/>
                    <a:pt x="25" y="1"/>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494" name="Google Shape;494;p11"/>
            <p:cNvSpPr/>
            <p:nvPr/>
          </p:nvSpPr>
          <p:spPr>
            <a:xfrm rot="5400000">
              <a:off x="11401349" y="4735882"/>
              <a:ext cx="131153" cy="88130"/>
            </a:xfrm>
            <a:custGeom>
              <a:avLst/>
              <a:gdLst/>
              <a:ahLst/>
              <a:cxnLst/>
              <a:rect l="l" t="t" r="r" b="b"/>
              <a:pathLst>
                <a:path w="40" h="29" extrusionOk="0">
                  <a:moveTo>
                    <a:pt x="26" y="0"/>
                  </a:moveTo>
                  <a:cubicBezTo>
                    <a:pt x="34" y="0"/>
                    <a:pt x="40" y="10"/>
                    <a:pt x="39" y="20"/>
                  </a:cubicBezTo>
                  <a:cubicBezTo>
                    <a:pt x="17" y="29"/>
                    <a:pt x="0" y="10"/>
                    <a:pt x="26"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495" name="Google Shape;495;p11"/>
            <p:cNvSpPr/>
            <p:nvPr/>
          </p:nvSpPr>
          <p:spPr>
            <a:xfrm rot="5400000">
              <a:off x="11409487" y="4455410"/>
              <a:ext cx="121406" cy="88130"/>
            </a:xfrm>
            <a:custGeom>
              <a:avLst/>
              <a:gdLst/>
              <a:ahLst/>
              <a:cxnLst/>
              <a:rect l="l" t="t" r="r" b="b"/>
              <a:pathLst>
                <a:path w="37" h="29" extrusionOk="0">
                  <a:moveTo>
                    <a:pt x="18" y="4"/>
                  </a:moveTo>
                  <a:cubicBezTo>
                    <a:pt x="35" y="0"/>
                    <a:pt x="37" y="28"/>
                    <a:pt x="22" y="29"/>
                  </a:cubicBezTo>
                  <a:cubicBezTo>
                    <a:pt x="7" y="28"/>
                    <a:pt x="0" y="14"/>
                    <a:pt x="18" y="4"/>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496" name="Google Shape;496;p11"/>
            <p:cNvSpPr/>
            <p:nvPr/>
          </p:nvSpPr>
          <p:spPr>
            <a:xfrm rot="5400000">
              <a:off x="11369848" y="4194178"/>
              <a:ext cx="143559" cy="102819"/>
            </a:xfrm>
            <a:custGeom>
              <a:avLst/>
              <a:gdLst/>
              <a:ahLst/>
              <a:cxnLst/>
              <a:rect l="l" t="t" r="r" b="b"/>
              <a:pathLst>
                <a:path w="44" h="34" extrusionOk="0">
                  <a:moveTo>
                    <a:pt x="31" y="1"/>
                  </a:moveTo>
                  <a:cubicBezTo>
                    <a:pt x="39" y="0"/>
                    <a:pt x="44" y="12"/>
                    <a:pt x="42" y="19"/>
                  </a:cubicBezTo>
                  <a:cubicBezTo>
                    <a:pt x="25" y="34"/>
                    <a:pt x="0" y="8"/>
                    <a:pt x="31" y="1"/>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497" name="Google Shape;497;p11"/>
            <p:cNvSpPr/>
            <p:nvPr/>
          </p:nvSpPr>
          <p:spPr>
            <a:xfrm rot="5400000">
              <a:off x="11381624" y="3691697"/>
              <a:ext cx="134697" cy="81603"/>
            </a:xfrm>
            <a:custGeom>
              <a:avLst/>
              <a:gdLst/>
              <a:ahLst/>
              <a:cxnLst/>
              <a:rect l="l" t="t" r="r" b="b"/>
              <a:pathLst>
                <a:path w="41" h="27" extrusionOk="0">
                  <a:moveTo>
                    <a:pt x="22" y="0"/>
                  </a:moveTo>
                  <a:cubicBezTo>
                    <a:pt x="41" y="12"/>
                    <a:pt x="24" y="27"/>
                    <a:pt x="8" y="20"/>
                  </a:cubicBezTo>
                  <a:cubicBezTo>
                    <a:pt x="0" y="7"/>
                    <a:pt x="8" y="0"/>
                    <a:pt x="22"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498" name="Google Shape;498;p11"/>
            <p:cNvSpPr/>
            <p:nvPr/>
          </p:nvSpPr>
          <p:spPr>
            <a:xfrm rot="5400000">
              <a:off x="11417787" y="3075050"/>
              <a:ext cx="124951" cy="69362"/>
            </a:xfrm>
            <a:custGeom>
              <a:avLst/>
              <a:gdLst/>
              <a:ahLst/>
              <a:cxnLst/>
              <a:rect l="l" t="t" r="r" b="b"/>
              <a:pathLst>
                <a:path w="38" h="23" extrusionOk="0">
                  <a:moveTo>
                    <a:pt x="26" y="0"/>
                  </a:moveTo>
                  <a:cubicBezTo>
                    <a:pt x="38" y="0"/>
                    <a:pt x="37" y="20"/>
                    <a:pt x="25" y="23"/>
                  </a:cubicBezTo>
                  <a:cubicBezTo>
                    <a:pt x="0" y="23"/>
                    <a:pt x="5" y="1"/>
                    <a:pt x="26"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499" name="Google Shape;499;p11"/>
            <p:cNvSpPr/>
            <p:nvPr/>
          </p:nvSpPr>
          <p:spPr>
            <a:xfrm rot="5400000">
              <a:off x="11376729" y="3335597"/>
              <a:ext cx="134697" cy="84866"/>
            </a:xfrm>
            <a:custGeom>
              <a:avLst/>
              <a:gdLst/>
              <a:ahLst/>
              <a:cxnLst/>
              <a:rect l="l" t="t" r="r" b="b"/>
              <a:pathLst>
                <a:path w="41" h="28" extrusionOk="0">
                  <a:moveTo>
                    <a:pt x="26" y="1"/>
                  </a:moveTo>
                  <a:cubicBezTo>
                    <a:pt x="34" y="0"/>
                    <a:pt x="41" y="12"/>
                    <a:pt x="39" y="20"/>
                  </a:cubicBezTo>
                  <a:cubicBezTo>
                    <a:pt x="17" y="28"/>
                    <a:pt x="0" y="12"/>
                    <a:pt x="26" y="1"/>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500" name="Google Shape;500;p11"/>
            <p:cNvSpPr/>
            <p:nvPr/>
          </p:nvSpPr>
          <p:spPr>
            <a:xfrm rot="5400000">
              <a:off x="11360464" y="3934729"/>
              <a:ext cx="143559" cy="97107"/>
            </a:xfrm>
            <a:custGeom>
              <a:avLst/>
              <a:gdLst/>
              <a:ahLst/>
              <a:cxnLst/>
              <a:rect l="l" t="t" r="r" b="b"/>
              <a:pathLst>
                <a:path w="44" h="32" extrusionOk="0">
                  <a:moveTo>
                    <a:pt x="31" y="1"/>
                  </a:moveTo>
                  <a:cubicBezTo>
                    <a:pt x="40" y="0"/>
                    <a:pt x="44" y="8"/>
                    <a:pt x="43" y="15"/>
                  </a:cubicBezTo>
                  <a:cubicBezTo>
                    <a:pt x="29" y="32"/>
                    <a:pt x="0" y="6"/>
                    <a:pt x="31" y="1"/>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501" name="Google Shape;501;p11"/>
            <p:cNvSpPr/>
            <p:nvPr/>
          </p:nvSpPr>
          <p:spPr>
            <a:xfrm rot="5400000">
              <a:off x="11395443" y="5347417"/>
              <a:ext cx="94821" cy="69362"/>
            </a:xfrm>
            <a:custGeom>
              <a:avLst/>
              <a:gdLst/>
              <a:ahLst/>
              <a:cxnLst/>
              <a:rect l="l" t="t" r="r" b="b"/>
              <a:pathLst>
                <a:path w="29" h="23" extrusionOk="0">
                  <a:moveTo>
                    <a:pt x="13" y="0"/>
                  </a:moveTo>
                  <a:cubicBezTo>
                    <a:pt x="27" y="0"/>
                    <a:pt x="29" y="22"/>
                    <a:pt x="13" y="23"/>
                  </a:cubicBezTo>
                  <a:cubicBezTo>
                    <a:pt x="2" y="22"/>
                    <a:pt x="0" y="2"/>
                    <a:pt x="13"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502" name="Google Shape;502;p11"/>
            <p:cNvSpPr/>
            <p:nvPr/>
          </p:nvSpPr>
          <p:spPr>
            <a:xfrm rot="5400000">
              <a:off x="11343434" y="5658571"/>
              <a:ext cx="140901" cy="102819"/>
            </a:xfrm>
            <a:custGeom>
              <a:avLst/>
              <a:gdLst/>
              <a:ahLst/>
              <a:cxnLst/>
              <a:rect l="l" t="t" r="r" b="b"/>
              <a:pathLst>
                <a:path w="43" h="34" extrusionOk="0">
                  <a:moveTo>
                    <a:pt x="24" y="0"/>
                  </a:moveTo>
                  <a:cubicBezTo>
                    <a:pt x="43" y="3"/>
                    <a:pt x="28" y="34"/>
                    <a:pt x="14" y="23"/>
                  </a:cubicBezTo>
                  <a:cubicBezTo>
                    <a:pt x="0" y="28"/>
                    <a:pt x="4" y="5"/>
                    <a:pt x="24"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503" name="Google Shape;503;p11"/>
            <p:cNvSpPr/>
            <p:nvPr/>
          </p:nvSpPr>
          <p:spPr>
            <a:xfrm rot="5400000">
              <a:off x="11324095" y="6423833"/>
              <a:ext cx="134697" cy="93843"/>
            </a:xfrm>
            <a:custGeom>
              <a:avLst/>
              <a:gdLst/>
              <a:ahLst/>
              <a:cxnLst/>
              <a:rect l="l" t="t" r="r" b="b"/>
              <a:pathLst>
                <a:path w="41" h="31" extrusionOk="0">
                  <a:moveTo>
                    <a:pt x="23" y="0"/>
                  </a:moveTo>
                  <a:cubicBezTo>
                    <a:pt x="40" y="1"/>
                    <a:pt x="41" y="31"/>
                    <a:pt x="17" y="25"/>
                  </a:cubicBezTo>
                  <a:cubicBezTo>
                    <a:pt x="0" y="7"/>
                    <a:pt x="17" y="4"/>
                    <a:pt x="23"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504" name="Google Shape;504;p11"/>
            <p:cNvSpPr/>
            <p:nvPr/>
          </p:nvSpPr>
          <p:spPr>
            <a:xfrm rot="5400000">
              <a:off x="11324317" y="5897278"/>
              <a:ext cx="118747" cy="120771"/>
            </a:xfrm>
            <a:custGeom>
              <a:avLst/>
              <a:gdLst/>
              <a:ahLst/>
              <a:cxnLst/>
              <a:rect l="l" t="t" r="r" b="b"/>
              <a:pathLst>
                <a:path w="36" h="40" extrusionOk="0">
                  <a:moveTo>
                    <a:pt x="16" y="4"/>
                  </a:moveTo>
                  <a:cubicBezTo>
                    <a:pt x="36" y="5"/>
                    <a:pt x="33" y="0"/>
                    <a:pt x="34" y="15"/>
                  </a:cubicBezTo>
                  <a:cubicBezTo>
                    <a:pt x="34" y="40"/>
                    <a:pt x="0" y="22"/>
                    <a:pt x="16" y="4"/>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505" name="Google Shape;505;p11"/>
            <p:cNvSpPr/>
            <p:nvPr/>
          </p:nvSpPr>
          <p:spPr>
            <a:xfrm rot="5400000">
              <a:off x="11356013" y="6183127"/>
              <a:ext cx="131153" cy="72626"/>
            </a:xfrm>
            <a:custGeom>
              <a:avLst/>
              <a:gdLst/>
              <a:ahLst/>
              <a:cxnLst/>
              <a:rect l="l" t="t" r="r" b="b"/>
              <a:pathLst>
                <a:path w="40" h="24" extrusionOk="0">
                  <a:moveTo>
                    <a:pt x="24" y="0"/>
                  </a:moveTo>
                  <a:cubicBezTo>
                    <a:pt x="40" y="0"/>
                    <a:pt x="38" y="20"/>
                    <a:pt x="25" y="24"/>
                  </a:cubicBezTo>
                  <a:cubicBezTo>
                    <a:pt x="0" y="22"/>
                    <a:pt x="6" y="4"/>
                    <a:pt x="24"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506" name="Google Shape;506;p11"/>
            <p:cNvSpPr/>
            <p:nvPr/>
          </p:nvSpPr>
          <p:spPr>
            <a:xfrm rot="5400000">
              <a:off x="11104198" y="3296179"/>
              <a:ext cx="144445" cy="106083"/>
            </a:xfrm>
            <a:custGeom>
              <a:avLst/>
              <a:gdLst/>
              <a:ahLst/>
              <a:cxnLst/>
              <a:rect l="l" t="t" r="r" b="b"/>
              <a:pathLst>
                <a:path w="44" h="35" extrusionOk="0">
                  <a:moveTo>
                    <a:pt x="28" y="0"/>
                  </a:moveTo>
                  <a:cubicBezTo>
                    <a:pt x="36" y="1"/>
                    <a:pt x="44" y="12"/>
                    <a:pt x="42" y="21"/>
                  </a:cubicBezTo>
                  <a:cubicBezTo>
                    <a:pt x="23" y="35"/>
                    <a:pt x="0" y="7"/>
                    <a:pt x="28"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507" name="Google Shape;507;p11"/>
            <p:cNvSpPr/>
            <p:nvPr/>
          </p:nvSpPr>
          <p:spPr>
            <a:xfrm rot="5400000">
              <a:off x="11134111" y="4387490"/>
              <a:ext cx="151535" cy="75075"/>
            </a:xfrm>
            <a:custGeom>
              <a:avLst/>
              <a:gdLst/>
              <a:ahLst/>
              <a:cxnLst/>
              <a:rect l="l" t="t" r="r" b="b"/>
              <a:pathLst>
                <a:path w="46" h="25" extrusionOk="0">
                  <a:moveTo>
                    <a:pt x="23" y="0"/>
                  </a:moveTo>
                  <a:cubicBezTo>
                    <a:pt x="32" y="1"/>
                    <a:pt x="46" y="21"/>
                    <a:pt x="29" y="25"/>
                  </a:cubicBezTo>
                  <a:cubicBezTo>
                    <a:pt x="10" y="23"/>
                    <a:pt x="0" y="9"/>
                    <a:pt x="23"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508" name="Google Shape;508;p11"/>
            <p:cNvSpPr/>
            <p:nvPr/>
          </p:nvSpPr>
          <p:spPr>
            <a:xfrm rot="5400000">
              <a:off x="11138041" y="5384813"/>
              <a:ext cx="134697" cy="84051"/>
            </a:xfrm>
            <a:custGeom>
              <a:avLst/>
              <a:gdLst/>
              <a:ahLst/>
              <a:cxnLst/>
              <a:rect l="l" t="t" r="r" b="b"/>
              <a:pathLst>
                <a:path w="41" h="28" extrusionOk="0">
                  <a:moveTo>
                    <a:pt x="22" y="0"/>
                  </a:moveTo>
                  <a:cubicBezTo>
                    <a:pt x="41" y="13"/>
                    <a:pt x="24" y="28"/>
                    <a:pt x="8" y="21"/>
                  </a:cubicBezTo>
                  <a:cubicBezTo>
                    <a:pt x="0" y="8"/>
                    <a:pt x="8" y="0"/>
                    <a:pt x="22"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509" name="Google Shape;509;p11"/>
            <p:cNvSpPr/>
            <p:nvPr/>
          </p:nvSpPr>
          <p:spPr>
            <a:xfrm rot="5400000">
              <a:off x="11133693" y="4595717"/>
              <a:ext cx="131153" cy="84866"/>
            </a:xfrm>
            <a:custGeom>
              <a:avLst/>
              <a:gdLst/>
              <a:ahLst/>
              <a:cxnLst/>
              <a:rect l="l" t="t" r="r" b="b"/>
              <a:pathLst>
                <a:path w="40" h="28" extrusionOk="0">
                  <a:moveTo>
                    <a:pt x="27" y="1"/>
                  </a:moveTo>
                  <a:cubicBezTo>
                    <a:pt x="35" y="0"/>
                    <a:pt x="40" y="10"/>
                    <a:pt x="38" y="17"/>
                  </a:cubicBezTo>
                  <a:cubicBezTo>
                    <a:pt x="17" y="28"/>
                    <a:pt x="0" y="7"/>
                    <a:pt x="27" y="1"/>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510" name="Google Shape;510;p11"/>
            <p:cNvSpPr/>
            <p:nvPr/>
          </p:nvSpPr>
          <p:spPr>
            <a:xfrm rot="5400000">
              <a:off x="11105830" y="6046702"/>
              <a:ext cx="144445" cy="102819"/>
            </a:xfrm>
            <a:custGeom>
              <a:avLst/>
              <a:gdLst/>
              <a:ahLst/>
              <a:cxnLst/>
              <a:rect l="l" t="t" r="r" b="b"/>
              <a:pathLst>
                <a:path w="44" h="34" extrusionOk="0">
                  <a:moveTo>
                    <a:pt x="31" y="1"/>
                  </a:moveTo>
                  <a:cubicBezTo>
                    <a:pt x="44" y="3"/>
                    <a:pt x="38" y="34"/>
                    <a:pt x="25" y="22"/>
                  </a:cubicBezTo>
                  <a:cubicBezTo>
                    <a:pt x="0" y="28"/>
                    <a:pt x="14" y="0"/>
                    <a:pt x="31" y="1"/>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511" name="Google Shape;511;p11"/>
            <p:cNvSpPr/>
            <p:nvPr/>
          </p:nvSpPr>
          <p:spPr>
            <a:xfrm rot="5400000">
              <a:off x="11117596" y="3060239"/>
              <a:ext cx="115202" cy="121588"/>
            </a:xfrm>
            <a:custGeom>
              <a:avLst/>
              <a:gdLst/>
              <a:ahLst/>
              <a:cxnLst/>
              <a:rect l="l" t="t" r="r" b="b"/>
              <a:pathLst>
                <a:path w="35" h="40" extrusionOk="0">
                  <a:moveTo>
                    <a:pt x="16" y="4"/>
                  </a:moveTo>
                  <a:cubicBezTo>
                    <a:pt x="35" y="4"/>
                    <a:pt x="32" y="0"/>
                    <a:pt x="33" y="15"/>
                  </a:cubicBezTo>
                  <a:cubicBezTo>
                    <a:pt x="34" y="40"/>
                    <a:pt x="0" y="22"/>
                    <a:pt x="16" y="4"/>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512" name="Google Shape;512;p11"/>
            <p:cNvSpPr/>
            <p:nvPr/>
          </p:nvSpPr>
          <p:spPr>
            <a:xfrm rot="5400000">
              <a:off x="11125265" y="4900335"/>
              <a:ext cx="127608" cy="69362"/>
            </a:xfrm>
            <a:custGeom>
              <a:avLst/>
              <a:gdLst/>
              <a:ahLst/>
              <a:cxnLst/>
              <a:rect l="l" t="t" r="r" b="b"/>
              <a:pathLst>
                <a:path w="39" h="23" extrusionOk="0">
                  <a:moveTo>
                    <a:pt x="26" y="0"/>
                  </a:moveTo>
                  <a:cubicBezTo>
                    <a:pt x="39" y="1"/>
                    <a:pt x="38" y="21"/>
                    <a:pt x="26" y="23"/>
                  </a:cubicBezTo>
                  <a:cubicBezTo>
                    <a:pt x="0" y="23"/>
                    <a:pt x="5" y="2"/>
                    <a:pt x="26"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513" name="Google Shape;513;p11"/>
            <p:cNvSpPr/>
            <p:nvPr/>
          </p:nvSpPr>
          <p:spPr>
            <a:xfrm rot="5400000">
              <a:off x="11117373" y="5141456"/>
              <a:ext cx="131153" cy="81603"/>
            </a:xfrm>
            <a:custGeom>
              <a:avLst/>
              <a:gdLst/>
              <a:ahLst/>
              <a:cxnLst/>
              <a:rect l="l" t="t" r="r" b="b"/>
              <a:pathLst>
                <a:path w="40" h="27" extrusionOk="0">
                  <a:moveTo>
                    <a:pt x="25" y="0"/>
                  </a:moveTo>
                  <a:cubicBezTo>
                    <a:pt x="34" y="0"/>
                    <a:pt x="40" y="11"/>
                    <a:pt x="38" y="20"/>
                  </a:cubicBezTo>
                  <a:cubicBezTo>
                    <a:pt x="17" y="27"/>
                    <a:pt x="0" y="12"/>
                    <a:pt x="25"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514" name="Google Shape;514;p11"/>
            <p:cNvSpPr/>
            <p:nvPr/>
          </p:nvSpPr>
          <p:spPr>
            <a:xfrm rot="5400000">
              <a:off x="11112337" y="2598157"/>
              <a:ext cx="134697" cy="81603"/>
            </a:xfrm>
            <a:custGeom>
              <a:avLst/>
              <a:gdLst/>
              <a:ahLst/>
              <a:cxnLst/>
              <a:rect l="l" t="t" r="r" b="b"/>
              <a:pathLst>
                <a:path w="41" h="27" extrusionOk="0">
                  <a:moveTo>
                    <a:pt x="19" y="0"/>
                  </a:moveTo>
                  <a:cubicBezTo>
                    <a:pt x="41" y="9"/>
                    <a:pt x="28" y="27"/>
                    <a:pt x="7" y="20"/>
                  </a:cubicBezTo>
                  <a:cubicBezTo>
                    <a:pt x="0" y="8"/>
                    <a:pt x="7" y="1"/>
                    <a:pt x="19"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515" name="Google Shape;515;p11"/>
            <p:cNvSpPr/>
            <p:nvPr/>
          </p:nvSpPr>
          <p:spPr>
            <a:xfrm rot="5400000">
              <a:off x="11105830" y="6278710"/>
              <a:ext cx="144445" cy="78339"/>
            </a:xfrm>
            <a:custGeom>
              <a:avLst/>
              <a:gdLst/>
              <a:ahLst/>
              <a:cxnLst/>
              <a:rect l="l" t="t" r="r" b="b"/>
              <a:pathLst>
                <a:path w="44" h="26" extrusionOk="0">
                  <a:moveTo>
                    <a:pt x="29" y="0"/>
                  </a:moveTo>
                  <a:cubicBezTo>
                    <a:pt x="44" y="3"/>
                    <a:pt x="40" y="22"/>
                    <a:pt x="26" y="26"/>
                  </a:cubicBezTo>
                  <a:cubicBezTo>
                    <a:pt x="0" y="25"/>
                    <a:pt x="11" y="6"/>
                    <a:pt x="29"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516" name="Google Shape;516;p11"/>
            <p:cNvSpPr/>
            <p:nvPr/>
          </p:nvSpPr>
          <p:spPr>
            <a:xfrm rot="5400000">
              <a:off x="11093998" y="5596726"/>
              <a:ext cx="144445" cy="97107"/>
            </a:xfrm>
            <a:custGeom>
              <a:avLst/>
              <a:gdLst/>
              <a:ahLst/>
              <a:cxnLst/>
              <a:rect l="l" t="t" r="r" b="b"/>
              <a:pathLst>
                <a:path w="44" h="32" extrusionOk="0">
                  <a:moveTo>
                    <a:pt x="31" y="1"/>
                  </a:moveTo>
                  <a:cubicBezTo>
                    <a:pt x="40" y="0"/>
                    <a:pt x="44" y="8"/>
                    <a:pt x="43" y="16"/>
                  </a:cubicBezTo>
                  <a:cubicBezTo>
                    <a:pt x="29" y="32"/>
                    <a:pt x="0" y="7"/>
                    <a:pt x="31" y="1"/>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517" name="Google Shape;517;p11"/>
            <p:cNvSpPr/>
            <p:nvPr/>
          </p:nvSpPr>
          <p:spPr>
            <a:xfrm rot="5400000">
              <a:off x="11097788" y="4080854"/>
              <a:ext cx="131153" cy="84866"/>
            </a:xfrm>
            <a:custGeom>
              <a:avLst/>
              <a:gdLst/>
              <a:ahLst/>
              <a:cxnLst/>
              <a:rect l="l" t="t" r="r" b="b"/>
              <a:pathLst>
                <a:path w="40" h="28" extrusionOk="0">
                  <a:moveTo>
                    <a:pt x="27" y="1"/>
                  </a:moveTo>
                  <a:cubicBezTo>
                    <a:pt x="35" y="0"/>
                    <a:pt x="40" y="10"/>
                    <a:pt x="38" y="17"/>
                  </a:cubicBezTo>
                  <a:cubicBezTo>
                    <a:pt x="17" y="28"/>
                    <a:pt x="0" y="7"/>
                    <a:pt x="27" y="1"/>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518" name="Google Shape;518;p11"/>
            <p:cNvSpPr/>
            <p:nvPr/>
          </p:nvSpPr>
          <p:spPr>
            <a:xfrm rot="5400000">
              <a:off x="11075637" y="5836680"/>
              <a:ext cx="144445" cy="102819"/>
            </a:xfrm>
            <a:custGeom>
              <a:avLst/>
              <a:gdLst/>
              <a:ahLst/>
              <a:cxnLst/>
              <a:rect l="l" t="t" r="r" b="b"/>
              <a:pathLst>
                <a:path w="44" h="34" extrusionOk="0">
                  <a:moveTo>
                    <a:pt x="31" y="0"/>
                  </a:moveTo>
                  <a:cubicBezTo>
                    <a:pt x="39" y="0"/>
                    <a:pt x="44" y="12"/>
                    <a:pt x="42" y="19"/>
                  </a:cubicBezTo>
                  <a:cubicBezTo>
                    <a:pt x="25" y="34"/>
                    <a:pt x="0" y="8"/>
                    <a:pt x="31"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519" name="Google Shape;519;p11"/>
            <p:cNvSpPr/>
            <p:nvPr/>
          </p:nvSpPr>
          <p:spPr>
            <a:xfrm rot="5400000">
              <a:off x="11124696" y="2830776"/>
              <a:ext cx="121406" cy="81603"/>
            </a:xfrm>
            <a:custGeom>
              <a:avLst/>
              <a:gdLst/>
              <a:ahLst/>
              <a:cxnLst/>
              <a:rect l="l" t="t" r="r" b="b"/>
              <a:pathLst>
                <a:path w="37" h="27" extrusionOk="0">
                  <a:moveTo>
                    <a:pt x="19" y="1"/>
                  </a:moveTo>
                  <a:cubicBezTo>
                    <a:pt x="31" y="2"/>
                    <a:pt x="37" y="24"/>
                    <a:pt x="21" y="27"/>
                  </a:cubicBezTo>
                  <a:cubicBezTo>
                    <a:pt x="1" y="27"/>
                    <a:pt x="0" y="0"/>
                    <a:pt x="19" y="1"/>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520" name="Google Shape;520;p11"/>
            <p:cNvSpPr/>
            <p:nvPr/>
          </p:nvSpPr>
          <p:spPr>
            <a:xfrm rot="5400000">
              <a:off x="11082841" y="3849727"/>
              <a:ext cx="147990" cy="78339"/>
            </a:xfrm>
            <a:custGeom>
              <a:avLst/>
              <a:gdLst/>
              <a:ahLst/>
              <a:cxnLst/>
              <a:rect l="l" t="t" r="r" b="b"/>
              <a:pathLst>
                <a:path w="45" h="26" extrusionOk="0">
                  <a:moveTo>
                    <a:pt x="22" y="0"/>
                  </a:moveTo>
                  <a:cubicBezTo>
                    <a:pt x="32" y="2"/>
                    <a:pt x="45" y="22"/>
                    <a:pt x="28" y="26"/>
                  </a:cubicBezTo>
                  <a:cubicBezTo>
                    <a:pt x="10" y="24"/>
                    <a:pt x="0" y="9"/>
                    <a:pt x="22"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521" name="Google Shape;521;p11"/>
            <p:cNvSpPr/>
            <p:nvPr/>
          </p:nvSpPr>
          <p:spPr>
            <a:xfrm rot="5400000">
              <a:off x="11078098" y="3616257"/>
              <a:ext cx="133812" cy="79154"/>
            </a:xfrm>
            <a:custGeom>
              <a:avLst/>
              <a:gdLst/>
              <a:ahLst/>
              <a:cxnLst/>
              <a:rect l="l" t="t" r="r" b="b"/>
              <a:pathLst>
                <a:path w="41" h="26" extrusionOk="0">
                  <a:moveTo>
                    <a:pt x="19" y="0"/>
                  </a:moveTo>
                  <a:cubicBezTo>
                    <a:pt x="41" y="9"/>
                    <a:pt x="28" y="26"/>
                    <a:pt x="7" y="19"/>
                  </a:cubicBezTo>
                  <a:cubicBezTo>
                    <a:pt x="0" y="8"/>
                    <a:pt x="7" y="1"/>
                    <a:pt x="19"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522" name="Google Shape;522;p11"/>
            <p:cNvSpPr/>
            <p:nvPr/>
          </p:nvSpPr>
          <p:spPr>
            <a:xfrm rot="5400000">
              <a:off x="11076712" y="6507925"/>
              <a:ext cx="127608" cy="81603"/>
            </a:xfrm>
            <a:custGeom>
              <a:avLst/>
              <a:gdLst/>
              <a:ahLst/>
              <a:cxnLst/>
              <a:rect l="l" t="t" r="r" b="b"/>
              <a:pathLst>
                <a:path w="39" h="27" extrusionOk="0">
                  <a:moveTo>
                    <a:pt x="21" y="2"/>
                  </a:moveTo>
                  <a:cubicBezTo>
                    <a:pt x="36" y="0"/>
                    <a:pt x="39" y="17"/>
                    <a:pt x="26" y="24"/>
                  </a:cubicBezTo>
                  <a:cubicBezTo>
                    <a:pt x="8" y="27"/>
                    <a:pt x="0" y="9"/>
                    <a:pt x="21" y="2"/>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523" name="Google Shape;523;p11"/>
            <p:cNvSpPr/>
            <p:nvPr/>
          </p:nvSpPr>
          <p:spPr>
            <a:xfrm rot="5400000">
              <a:off x="11141853" y="34906"/>
              <a:ext cx="131153" cy="88130"/>
            </a:xfrm>
            <a:custGeom>
              <a:avLst/>
              <a:gdLst/>
              <a:ahLst/>
              <a:cxnLst/>
              <a:rect l="l" t="t" r="r" b="b"/>
              <a:pathLst>
                <a:path w="40" h="29" extrusionOk="0">
                  <a:moveTo>
                    <a:pt x="26" y="0"/>
                  </a:moveTo>
                  <a:cubicBezTo>
                    <a:pt x="34" y="0"/>
                    <a:pt x="40" y="10"/>
                    <a:pt x="39" y="20"/>
                  </a:cubicBezTo>
                  <a:cubicBezTo>
                    <a:pt x="17" y="29"/>
                    <a:pt x="0" y="10"/>
                    <a:pt x="26"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524" name="Google Shape;524;p11"/>
            <p:cNvSpPr/>
            <p:nvPr/>
          </p:nvSpPr>
          <p:spPr>
            <a:xfrm rot="5400000">
              <a:off x="11301184" y="6639670"/>
              <a:ext cx="134697" cy="97107"/>
            </a:xfrm>
            <a:custGeom>
              <a:avLst/>
              <a:gdLst/>
              <a:ahLst/>
              <a:cxnLst/>
              <a:rect l="l" t="t" r="r" b="b"/>
              <a:pathLst>
                <a:path w="41" h="32" extrusionOk="0">
                  <a:moveTo>
                    <a:pt x="25" y="0"/>
                  </a:moveTo>
                  <a:cubicBezTo>
                    <a:pt x="41" y="13"/>
                    <a:pt x="15" y="32"/>
                    <a:pt x="4" y="18"/>
                  </a:cubicBezTo>
                  <a:cubicBezTo>
                    <a:pt x="0" y="5"/>
                    <a:pt x="15" y="0"/>
                    <a:pt x="25"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grpSp>
      <p:sp>
        <p:nvSpPr>
          <p:cNvPr id="525" name="Google Shape;525;p11"/>
          <p:cNvSpPr txBox="1">
            <a:spLocks noGrp="1"/>
          </p:cNvSpPr>
          <p:nvPr>
            <p:ph type="title"/>
          </p:nvPr>
        </p:nvSpPr>
        <p:spPr>
          <a:xfrm>
            <a:off x="627286" y="157594"/>
            <a:ext cx="7888200" cy="1106700"/>
          </a:xfrm>
          <a:prstGeom prst="rect">
            <a:avLst/>
          </a:prstGeom>
          <a:noFill/>
          <a:ln>
            <a:noFill/>
          </a:ln>
        </p:spPr>
        <p:txBody>
          <a:bodyPr spcFirstLastPara="1" wrap="square" lIns="68575" tIns="34275" rIns="68575" bIns="34275" anchor="b" anchorCtr="0">
            <a:noAutofit/>
          </a:bodyPr>
          <a:lstStyle>
            <a:lvl1pPr lvl="0" algn="l">
              <a:lnSpc>
                <a:spcPct val="100000"/>
              </a:lnSpc>
              <a:spcBef>
                <a:spcPts val="0"/>
              </a:spcBef>
              <a:spcAft>
                <a:spcPts val="0"/>
              </a:spcAft>
              <a:buClr>
                <a:schemeClr val="dk2"/>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526" name="Google Shape;526;p11"/>
          <p:cNvSpPr txBox="1">
            <a:spLocks noGrp="1"/>
          </p:cNvSpPr>
          <p:nvPr>
            <p:ph type="body" idx="1"/>
          </p:nvPr>
        </p:nvSpPr>
        <p:spPr>
          <a:xfrm>
            <a:off x="628650" y="1741305"/>
            <a:ext cx="2331600" cy="3053400"/>
          </a:xfrm>
          <a:prstGeom prst="rect">
            <a:avLst/>
          </a:prstGeom>
          <a:noFill/>
          <a:ln>
            <a:noFill/>
          </a:ln>
        </p:spPr>
        <p:txBody>
          <a:bodyPr spcFirstLastPara="1" wrap="square" lIns="68575" tIns="0" rIns="68575" bIns="34275" anchor="t" anchorCtr="0">
            <a:normAutofit/>
          </a:bodyPr>
          <a:lstStyle>
            <a:lvl1pPr marL="457200" lvl="0" indent="-228600" algn="l">
              <a:lnSpc>
                <a:spcPct val="150000"/>
              </a:lnSpc>
              <a:spcBef>
                <a:spcPts val="800"/>
              </a:spcBef>
              <a:spcAft>
                <a:spcPts val="0"/>
              </a:spcAft>
              <a:buSzPts val="1400"/>
              <a:buNone/>
              <a:defRPr sz="1400"/>
            </a:lvl1pPr>
            <a:lvl2pPr marL="914400" lvl="1" indent="-228600" algn="l">
              <a:lnSpc>
                <a:spcPct val="150000"/>
              </a:lnSpc>
              <a:spcBef>
                <a:spcPts val="800"/>
              </a:spcBef>
              <a:spcAft>
                <a:spcPts val="0"/>
              </a:spcAft>
              <a:buSzPts val="1200"/>
              <a:buFont typeface="Avenir"/>
              <a:buNone/>
              <a:defRPr sz="1200"/>
            </a:lvl2pPr>
            <a:lvl3pPr marL="1371600" lvl="2" indent="-298450" algn="l">
              <a:lnSpc>
                <a:spcPct val="150000"/>
              </a:lnSpc>
              <a:spcBef>
                <a:spcPts val="800"/>
              </a:spcBef>
              <a:spcAft>
                <a:spcPts val="0"/>
              </a:spcAft>
              <a:buSzPts val="1100"/>
              <a:buChar char="•"/>
              <a:defRPr sz="1100"/>
            </a:lvl3pPr>
            <a:lvl4pPr marL="1828800" lvl="3" indent="-228600" algn="l">
              <a:lnSpc>
                <a:spcPct val="150000"/>
              </a:lnSpc>
              <a:spcBef>
                <a:spcPts val="800"/>
              </a:spcBef>
              <a:spcAft>
                <a:spcPts val="0"/>
              </a:spcAft>
              <a:buSzPts val="900"/>
              <a:buFont typeface="Avenir"/>
              <a:buNone/>
              <a:defRPr sz="900"/>
            </a:lvl4pPr>
            <a:lvl5pPr marL="2286000" lvl="4" indent="-285750" algn="l">
              <a:lnSpc>
                <a:spcPct val="150000"/>
              </a:lnSpc>
              <a:spcBef>
                <a:spcPts val="800"/>
              </a:spcBef>
              <a:spcAft>
                <a:spcPts val="0"/>
              </a:spcAft>
              <a:buSzPts val="900"/>
              <a:buChar char="•"/>
              <a:defRPr sz="900"/>
            </a:lvl5pPr>
            <a:lvl6pPr marL="2743200" lvl="5" indent="-317500" algn="l">
              <a:lnSpc>
                <a:spcPct val="90000"/>
              </a:lnSpc>
              <a:spcBef>
                <a:spcPts val="8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527" name="Google Shape;527;p11"/>
          <p:cNvSpPr txBox="1">
            <a:spLocks noGrp="1"/>
          </p:cNvSpPr>
          <p:nvPr>
            <p:ph type="ftr" idx="11"/>
          </p:nvPr>
        </p:nvSpPr>
        <p:spPr>
          <a:xfrm rot="5400000">
            <a:off x="-1316171" y="1569978"/>
            <a:ext cx="3118200" cy="3120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528" name="Google Shape;528;p11"/>
          <p:cNvSpPr txBox="1">
            <a:spLocks noGrp="1"/>
          </p:cNvSpPr>
          <p:nvPr>
            <p:ph type="dt" idx="10"/>
          </p:nvPr>
        </p:nvSpPr>
        <p:spPr>
          <a:xfrm>
            <a:off x="130302" y="4786884"/>
            <a:ext cx="2134500" cy="2739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529" name="Google Shape;529;p11"/>
          <p:cNvSpPr txBox="1">
            <a:spLocks noGrp="1"/>
          </p:cNvSpPr>
          <p:nvPr>
            <p:ph type="sldNum" idx="12"/>
          </p:nvPr>
        </p:nvSpPr>
        <p:spPr>
          <a:xfrm>
            <a:off x="8593439" y="4786884"/>
            <a:ext cx="375600" cy="27390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wo Content 3">
  <p:cSld name="Two Content 3">
    <p:spTree>
      <p:nvGrpSpPr>
        <p:cNvPr id="1" name="Shape 530"/>
        <p:cNvGrpSpPr/>
        <p:nvPr/>
      </p:nvGrpSpPr>
      <p:grpSpPr>
        <a:xfrm>
          <a:off x="0" y="0"/>
          <a:ext cx="0" cy="0"/>
          <a:chOff x="0" y="0"/>
          <a:chExt cx="0" cy="0"/>
        </a:xfrm>
      </p:grpSpPr>
      <p:sp>
        <p:nvSpPr>
          <p:cNvPr id="531" name="Google Shape;531;p12"/>
          <p:cNvSpPr txBox="1">
            <a:spLocks noGrp="1"/>
          </p:cNvSpPr>
          <p:nvPr>
            <p:ph type="title"/>
          </p:nvPr>
        </p:nvSpPr>
        <p:spPr>
          <a:xfrm>
            <a:off x="627287" y="174481"/>
            <a:ext cx="7394400" cy="1088100"/>
          </a:xfrm>
          <a:prstGeom prst="rect">
            <a:avLst/>
          </a:prstGeom>
          <a:noFill/>
          <a:ln>
            <a:noFill/>
          </a:ln>
        </p:spPr>
        <p:txBody>
          <a:bodyPr spcFirstLastPara="1" wrap="square" lIns="68575" tIns="34275" rIns="68575" bIns="34275" anchor="b" anchorCtr="0">
            <a:normAutofit/>
          </a:bodyPr>
          <a:lstStyle>
            <a:lvl1pPr lvl="0" algn="l">
              <a:lnSpc>
                <a:spcPct val="100000"/>
              </a:lnSpc>
              <a:spcBef>
                <a:spcPts val="0"/>
              </a:spcBef>
              <a:spcAft>
                <a:spcPts val="0"/>
              </a:spcAft>
              <a:buClr>
                <a:schemeClr val="dk2"/>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532" name="Google Shape;532;p12"/>
          <p:cNvSpPr txBox="1">
            <a:spLocks noGrp="1"/>
          </p:cNvSpPr>
          <p:nvPr>
            <p:ph type="body" idx="1"/>
          </p:nvPr>
        </p:nvSpPr>
        <p:spPr>
          <a:xfrm>
            <a:off x="627287" y="1607755"/>
            <a:ext cx="4663800" cy="3179100"/>
          </a:xfrm>
          <a:prstGeom prst="rect">
            <a:avLst/>
          </a:prstGeom>
          <a:noFill/>
          <a:ln>
            <a:noFill/>
          </a:ln>
        </p:spPr>
        <p:txBody>
          <a:bodyPr spcFirstLastPara="1" wrap="square" lIns="68575" tIns="34275" rIns="68575" bIns="34275" anchor="t" anchorCtr="0">
            <a:normAutofit/>
          </a:bodyPr>
          <a:lstStyle>
            <a:lvl1pPr marL="457200" lvl="0" indent="-228600" algn="l">
              <a:lnSpc>
                <a:spcPct val="150000"/>
              </a:lnSpc>
              <a:spcBef>
                <a:spcPts val="400"/>
              </a:spcBef>
              <a:spcAft>
                <a:spcPts val="0"/>
              </a:spcAft>
              <a:buSzPts val="1400"/>
              <a:buFont typeface="Arial"/>
              <a:buNone/>
              <a:defRPr sz="1400"/>
            </a:lvl1pPr>
            <a:lvl2pPr marL="914400" lvl="1" indent="-228600" algn="l">
              <a:lnSpc>
                <a:spcPct val="150000"/>
              </a:lnSpc>
              <a:spcBef>
                <a:spcPts val="400"/>
              </a:spcBef>
              <a:spcAft>
                <a:spcPts val="0"/>
              </a:spcAft>
              <a:buSzPts val="1400"/>
              <a:buFont typeface="Arial"/>
              <a:buNone/>
              <a:defRPr sz="1400"/>
            </a:lvl2pPr>
            <a:lvl3pPr marL="1371600" lvl="2" indent="-228600" algn="l">
              <a:lnSpc>
                <a:spcPct val="150000"/>
              </a:lnSpc>
              <a:spcBef>
                <a:spcPts val="400"/>
              </a:spcBef>
              <a:spcAft>
                <a:spcPts val="0"/>
              </a:spcAft>
              <a:buSzPts val="1400"/>
              <a:buNone/>
              <a:defRPr sz="1400"/>
            </a:lvl3pPr>
            <a:lvl4pPr marL="1828800" lvl="3" indent="-228600" algn="l">
              <a:lnSpc>
                <a:spcPct val="150000"/>
              </a:lnSpc>
              <a:spcBef>
                <a:spcPts val="400"/>
              </a:spcBef>
              <a:spcAft>
                <a:spcPts val="0"/>
              </a:spcAft>
              <a:buSzPts val="1400"/>
              <a:buFont typeface="Arial"/>
              <a:buNone/>
              <a:defRPr sz="1400"/>
            </a:lvl4pPr>
            <a:lvl5pPr marL="2286000" lvl="4" indent="-228600" algn="l">
              <a:lnSpc>
                <a:spcPct val="150000"/>
              </a:lnSpc>
              <a:spcBef>
                <a:spcPts val="400"/>
              </a:spcBef>
              <a:spcAft>
                <a:spcPts val="0"/>
              </a:spcAft>
              <a:buSzPts val="1400"/>
              <a:buNone/>
              <a:defRPr sz="1400"/>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533" name="Google Shape;533;p12"/>
          <p:cNvSpPr txBox="1">
            <a:spLocks noGrp="1"/>
          </p:cNvSpPr>
          <p:nvPr>
            <p:ph type="body" idx="2"/>
          </p:nvPr>
        </p:nvSpPr>
        <p:spPr>
          <a:xfrm>
            <a:off x="5384260" y="1606084"/>
            <a:ext cx="2637600" cy="3179100"/>
          </a:xfrm>
          <a:prstGeom prst="rect">
            <a:avLst/>
          </a:prstGeom>
          <a:noFill/>
          <a:ln>
            <a:noFill/>
          </a:ln>
        </p:spPr>
        <p:txBody>
          <a:bodyPr spcFirstLastPara="1" wrap="square" lIns="68575" tIns="34275" rIns="68575" bIns="34275" anchor="t" anchorCtr="0">
            <a:normAutofit/>
          </a:bodyPr>
          <a:lstStyle>
            <a:lvl1pPr marL="457200" lvl="0" indent="-228600" algn="l">
              <a:lnSpc>
                <a:spcPct val="150000"/>
              </a:lnSpc>
              <a:spcBef>
                <a:spcPts val="800"/>
              </a:spcBef>
              <a:spcAft>
                <a:spcPts val="0"/>
              </a:spcAft>
              <a:buSzPts val="1400"/>
              <a:buFont typeface="Arial"/>
              <a:buNone/>
              <a:defRPr sz="1400"/>
            </a:lvl1pPr>
            <a:lvl2pPr marL="914400" lvl="1" indent="-228600" algn="l">
              <a:lnSpc>
                <a:spcPct val="150000"/>
              </a:lnSpc>
              <a:spcBef>
                <a:spcPts val="800"/>
              </a:spcBef>
              <a:spcAft>
                <a:spcPts val="0"/>
              </a:spcAft>
              <a:buSzPts val="1400"/>
              <a:buFont typeface="Arial"/>
              <a:buNone/>
              <a:defRPr sz="1400"/>
            </a:lvl2pPr>
            <a:lvl3pPr marL="1371600" lvl="2" indent="-228600" algn="l">
              <a:lnSpc>
                <a:spcPct val="150000"/>
              </a:lnSpc>
              <a:spcBef>
                <a:spcPts val="800"/>
              </a:spcBef>
              <a:spcAft>
                <a:spcPts val="0"/>
              </a:spcAft>
              <a:buSzPts val="1400"/>
              <a:buNone/>
              <a:defRPr sz="1400"/>
            </a:lvl3pPr>
            <a:lvl4pPr marL="1828800" lvl="3" indent="-228600" algn="l">
              <a:lnSpc>
                <a:spcPct val="150000"/>
              </a:lnSpc>
              <a:spcBef>
                <a:spcPts val="800"/>
              </a:spcBef>
              <a:spcAft>
                <a:spcPts val="0"/>
              </a:spcAft>
              <a:buSzPts val="1400"/>
              <a:buFont typeface="Arial"/>
              <a:buNone/>
              <a:defRPr sz="1400"/>
            </a:lvl4pPr>
            <a:lvl5pPr marL="2286000" lvl="4" indent="-228600" algn="l">
              <a:lnSpc>
                <a:spcPct val="150000"/>
              </a:lnSpc>
              <a:spcBef>
                <a:spcPts val="800"/>
              </a:spcBef>
              <a:spcAft>
                <a:spcPts val="0"/>
              </a:spcAft>
              <a:buSzPts val="1400"/>
              <a:buNone/>
              <a:defRPr sz="1400"/>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534" name="Google Shape;534;p12"/>
          <p:cNvSpPr txBox="1">
            <a:spLocks noGrp="1"/>
          </p:cNvSpPr>
          <p:nvPr>
            <p:ph type="ftr" idx="11"/>
          </p:nvPr>
        </p:nvSpPr>
        <p:spPr>
          <a:xfrm rot="5400000">
            <a:off x="-1316171" y="1569978"/>
            <a:ext cx="3118200" cy="3120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535" name="Google Shape;535;p12"/>
          <p:cNvSpPr txBox="1">
            <a:spLocks noGrp="1"/>
          </p:cNvSpPr>
          <p:nvPr>
            <p:ph type="dt" idx="10"/>
          </p:nvPr>
        </p:nvSpPr>
        <p:spPr>
          <a:xfrm>
            <a:off x="130302" y="4786884"/>
            <a:ext cx="2134500" cy="2739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536" name="Google Shape;536;p12"/>
          <p:cNvSpPr txBox="1">
            <a:spLocks noGrp="1"/>
          </p:cNvSpPr>
          <p:nvPr>
            <p:ph type="sldNum" idx="12"/>
          </p:nvPr>
        </p:nvSpPr>
        <p:spPr>
          <a:xfrm>
            <a:off x="8593439" y="4786884"/>
            <a:ext cx="375600" cy="27390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grpSp>
        <p:nvGrpSpPr>
          <p:cNvPr id="537" name="Google Shape;537;p12"/>
          <p:cNvGrpSpPr/>
          <p:nvPr/>
        </p:nvGrpSpPr>
        <p:grpSpPr>
          <a:xfrm>
            <a:off x="8322338" y="10046"/>
            <a:ext cx="370664" cy="5111117"/>
            <a:chOff x="11096450" y="13395"/>
            <a:chExt cx="494218" cy="6814823"/>
          </a:xfrm>
        </p:grpSpPr>
        <p:sp>
          <p:nvSpPr>
            <p:cNvPr id="538" name="Google Shape;538;p12"/>
            <p:cNvSpPr/>
            <p:nvPr/>
          </p:nvSpPr>
          <p:spPr>
            <a:xfrm rot="5400000">
              <a:off x="11108009" y="6718576"/>
              <a:ext cx="131153" cy="88130"/>
            </a:xfrm>
            <a:custGeom>
              <a:avLst/>
              <a:gdLst/>
              <a:ahLst/>
              <a:cxnLst/>
              <a:rect l="l" t="t" r="r" b="b"/>
              <a:pathLst>
                <a:path w="40" h="29" extrusionOk="0">
                  <a:moveTo>
                    <a:pt x="26" y="0"/>
                  </a:moveTo>
                  <a:cubicBezTo>
                    <a:pt x="34" y="0"/>
                    <a:pt x="40" y="10"/>
                    <a:pt x="39" y="20"/>
                  </a:cubicBezTo>
                  <a:cubicBezTo>
                    <a:pt x="17" y="29"/>
                    <a:pt x="0" y="10"/>
                    <a:pt x="26"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539" name="Google Shape;539;p12"/>
            <p:cNvSpPr/>
            <p:nvPr/>
          </p:nvSpPr>
          <p:spPr>
            <a:xfrm rot="5400000">
              <a:off x="11475034" y="77813"/>
              <a:ext cx="138242" cy="88130"/>
            </a:xfrm>
            <a:custGeom>
              <a:avLst/>
              <a:gdLst/>
              <a:ahLst/>
              <a:cxnLst/>
              <a:rect l="l" t="t" r="r" b="b"/>
              <a:pathLst>
                <a:path w="42" h="29" extrusionOk="0">
                  <a:moveTo>
                    <a:pt x="22" y="0"/>
                  </a:moveTo>
                  <a:cubicBezTo>
                    <a:pt x="42" y="7"/>
                    <a:pt x="28" y="29"/>
                    <a:pt x="14" y="25"/>
                  </a:cubicBezTo>
                  <a:cubicBezTo>
                    <a:pt x="0" y="18"/>
                    <a:pt x="8" y="1"/>
                    <a:pt x="22"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540" name="Google Shape;540;p12"/>
            <p:cNvSpPr/>
            <p:nvPr/>
          </p:nvSpPr>
          <p:spPr>
            <a:xfrm rot="5400000">
              <a:off x="11478964" y="592010"/>
              <a:ext cx="121406" cy="72626"/>
            </a:xfrm>
            <a:custGeom>
              <a:avLst/>
              <a:gdLst/>
              <a:ahLst/>
              <a:cxnLst/>
              <a:rect l="l" t="t" r="r" b="b"/>
              <a:pathLst>
                <a:path w="37" h="24" extrusionOk="0">
                  <a:moveTo>
                    <a:pt x="16" y="0"/>
                  </a:moveTo>
                  <a:cubicBezTo>
                    <a:pt x="37" y="6"/>
                    <a:pt x="30" y="20"/>
                    <a:pt x="11" y="24"/>
                  </a:cubicBezTo>
                  <a:cubicBezTo>
                    <a:pt x="0" y="17"/>
                    <a:pt x="5" y="3"/>
                    <a:pt x="16"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541" name="Google Shape;541;p12"/>
            <p:cNvSpPr/>
            <p:nvPr/>
          </p:nvSpPr>
          <p:spPr>
            <a:xfrm rot="5400000">
              <a:off x="11482378" y="335267"/>
              <a:ext cx="138242" cy="78339"/>
            </a:xfrm>
            <a:custGeom>
              <a:avLst/>
              <a:gdLst/>
              <a:ahLst/>
              <a:cxnLst/>
              <a:rect l="l" t="t" r="r" b="b"/>
              <a:pathLst>
                <a:path w="42" h="26" extrusionOk="0">
                  <a:moveTo>
                    <a:pt x="6" y="6"/>
                  </a:moveTo>
                  <a:cubicBezTo>
                    <a:pt x="25" y="0"/>
                    <a:pt x="42" y="17"/>
                    <a:pt x="21" y="26"/>
                  </a:cubicBezTo>
                  <a:cubicBezTo>
                    <a:pt x="9" y="26"/>
                    <a:pt x="0" y="16"/>
                    <a:pt x="6" y="6"/>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542" name="Google Shape;542;p12"/>
            <p:cNvSpPr/>
            <p:nvPr/>
          </p:nvSpPr>
          <p:spPr>
            <a:xfrm rot="5400000">
              <a:off x="11407714" y="2021691"/>
              <a:ext cx="124951" cy="69362"/>
            </a:xfrm>
            <a:custGeom>
              <a:avLst/>
              <a:gdLst/>
              <a:ahLst/>
              <a:cxnLst/>
              <a:rect l="l" t="t" r="r" b="b"/>
              <a:pathLst>
                <a:path w="38" h="23" extrusionOk="0">
                  <a:moveTo>
                    <a:pt x="16" y="0"/>
                  </a:moveTo>
                  <a:cubicBezTo>
                    <a:pt x="38" y="8"/>
                    <a:pt x="31" y="18"/>
                    <a:pt x="10" y="23"/>
                  </a:cubicBezTo>
                  <a:cubicBezTo>
                    <a:pt x="0" y="16"/>
                    <a:pt x="4" y="3"/>
                    <a:pt x="16"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543" name="Google Shape;543;p12"/>
            <p:cNvSpPr/>
            <p:nvPr/>
          </p:nvSpPr>
          <p:spPr>
            <a:xfrm rot="5400000">
              <a:off x="11414629" y="2272420"/>
              <a:ext cx="128495" cy="78339"/>
            </a:xfrm>
            <a:custGeom>
              <a:avLst/>
              <a:gdLst/>
              <a:ahLst/>
              <a:cxnLst/>
              <a:rect l="l" t="t" r="r" b="b"/>
              <a:pathLst>
                <a:path w="39" h="26" extrusionOk="0">
                  <a:moveTo>
                    <a:pt x="24" y="0"/>
                  </a:moveTo>
                  <a:cubicBezTo>
                    <a:pt x="39" y="3"/>
                    <a:pt x="36" y="26"/>
                    <a:pt x="20" y="26"/>
                  </a:cubicBezTo>
                  <a:cubicBezTo>
                    <a:pt x="0" y="18"/>
                    <a:pt x="3" y="3"/>
                    <a:pt x="24"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544" name="Google Shape;544;p12"/>
            <p:cNvSpPr/>
            <p:nvPr/>
          </p:nvSpPr>
          <p:spPr>
            <a:xfrm rot="5400000">
              <a:off x="11426398" y="1049544"/>
              <a:ext cx="150648" cy="99554"/>
            </a:xfrm>
            <a:custGeom>
              <a:avLst/>
              <a:gdLst/>
              <a:ahLst/>
              <a:cxnLst/>
              <a:rect l="l" t="t" r="r" b="b"/>
              <a:pathLst>
                <a:path w="46" h="33" extrusionOk="0">
                  <a:moveTo>
                    <a:pt x="26" y="0"/>
                  </a:moveTo>
                  <a:cubicBezTo>
                    <a:pt x="29" y="0"/>
                    <a:pt x="46" y="16"/>
                    <a:pt x="38" y="22"/>
                  </a:cubicBezTo>
                  <a:cubicBezTo>
                    <a:pt x="16" y="33"/>
                    <a:pt x="0" y="5"/>
                    <a:pt x="26"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545" name="Google Shape;545;p12"/>
            <p:cNvSpPr/>
            <p:nvPr/>
          </p:nvSpPr>
          <p:spPr>
            <a:xfrm rot="5400000">
              <a:off x="11440085" y="836978"/>
              <a:ext cx="134697" cy="81603"/>
            </a:xfrm>
            <a:custGeom>
              <a:avLst/>
              <a:gdLst/>
              <a:ahLst/>
              <a:cxnLst/>
              <a:rect l="l" t="t" r="r" b="b"/>
              <a:pathLst>
                <a:path w="41" h="27" extrusionOk="0">
                  <a:moveTo>
                    <a:pt x="19" y="0"/>
                  </a:moveTo>
                  <a:cubicBezTo>
                    <a:pt x="41" y="10"/>
                    <a:pt x="28" y="27"/>
                    <a:pt x="8" y="20"/>
                  </a:cubicBezTo>
                  <a:cubicBezTo>
                    <a:pt x="0" y="8"/>
                    <a:pt x="7" y="2"/>
                    <a:pt x="19"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546" name="Google Shape;546;p12"/>
            <p:cNvSpPr/>
            <p:nvPr/>
          </p:nvSpPr>
          <p:spPr>
            <a:xfrm rot="5400000">
              <a:off x="11427309" y="1320685"/>
              <a:ext cx="127608" cy="78339"/>
            </a:xfrm>
            <a:custGeom>
              <a:avLst/>
              <a:gdLst/>
              <a:ahLst/>
              <a:cxnLst/>
              <a:rect l="l" t="t" r="r" b="b"/>
              <a:pathLst>
                <a:path w="39" h="26" extrusionOk="0">
                  <a:moveTo>
                    <a:pt x="24" y="0"/>
                  </a:moveTo>
                  <a:cubicBezTo>
                    <a:pt x="39" y="2"/>
                    <a:pt x="36" y="26"/>
                    <a:pt x="20" y="25"/>
                  </a:cubicBezTo>
                  <a:cubicBezTo>
                    <a:pt x="0" y="18"/>
                    <a:pt x="3" y="3"/>
                    <a:pt x="24"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547" name="Google Shape;547;p12"/>
            <p:cNvSpPr/>
            <p:nvPr/>
          </p:nvSpPr>
          <p:spPr>
            <a:xfrm rot="5400000">
              <a:off x="11407470" y="1778440"/>
              <a:ext cx="131153" cy="93843"/>
            </a:xfrm>
            <a:custGeom>
              <a:avLst/>
              <a:gdLst/>
              <a:ahLst/>
              <a:cxnLst/>
              <a:rect l="l" t="t" r="r" b="b"/>
              <a:pathLst>
                <a:path w="40" h="31" extrusionOk="0">
                  <a:moveTo>
                    <a:pt x="22" y="0"/>
                  </a:moveTo>
                  <a:cubicBezTo>
                    <a:pt x="39" y="3"/>
                    <a:pt x="40" y="31"/>
                    <a:pt x="16" y="25"/>
                  </a:cubicBezTo>
                  <a:cubicBezTo>
                    <a:pt x="0" y="7"/>
                    <a:pt x="13" y="4"/>
                    <a:pt x="22"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548" name="Google Shape;548;p12"/>
            <p:cNvSpPr/>
            <p:nvPr/>
          </p:nvSpPr>
          <p:spPr>
            <a:xfrm rot="5400000">
              <a:off x="11404869" y="1535195"/>
              <a:ext cx="127608" cy="69362"/>
            </a:xfrm>
            <a:custGeom>
              <a:avLst/>
              <a:gdLst/>
              <a:ahLst/>
              <a:cxnLst/>
              <a:rect l="l" t="t" r="r" b="b"/>
              <a:pathLst>
                <a:path w="39" h="23" extrusionOk="0">
                  <a:moveTo>
                    <a:pt x="16" y="0"/>
                  </a:moveTo>
                  <a:cubicBezTo>
                    <a:pt x="39" y="7"/>
                    <a:pt x="31" y="17"/>
                    <a:pt x="11" y="23"/>
                  </a:cubicBezTo>
                  <a:cubicBezTo>
                    <a:pt x="0" y="16"/>
                    <a:pt x="4" y="2"/>
                    <a:pt x="16"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549" name="Google Shape;549;p12"/>
            <p:cNvSpPr/>
            <p:nvPr/>
          </p:nvSpPr>
          <p:spPr>
            <a:xfrm rot="5400000">
              <a:off x="11480119" y="1078297"/>
              <a:ext cx="9748" cy="5712"/>
            </a:xfrm>
            <a:custGeom>
              <a:avLst/>
              <a:gdLst/>
              <a:ahLst/>
              <a:cxnLst/>
              <a:rect l="l" t="t" r="r" b="b"/>
              <a:pathLst>
                <a:path w="3" h="2" extrusionOk="0">
                  <a:moveTo>
                    <a:pt x="1" y="0"/>
                  </a:moveTo>
                  <a:cubicBezTo>
                    <a:pt x="2" y="1"/>
                    <a:pt x="3" y="2"/>
                    <a:pt x="2" y="2"/>
                  </a:cubicBezTo>
                  <a:cubicBezTo>
                    <a:pt x="1" y="2"/>
                    <a:pt x="0" y="1"/>
                    <a:pt x="1"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550" name="Google Shape;550;p12"/>
            <p:cNvSpPr/>
            <p:nvPr/>
          </p:nvSpPr>
          <p:spPr>
            <a:xfrm rot="5400000">
              <a:off x="11194111" y="860614"/>
              <a:ext cx="143559" cy="75075"/>
            </a:xfrm>
            <a:custGeom>
              <a:avLst/>
              <a:gdLst/>
              <a:ahLst/>
              <a:cxnLst/>
              <a:rect l="l" t="t" r="r" b="b"/>
              <a:pathLst>
                <a:path w="44" h="25" extrusionOk="0">
                  <a:moveTo>
                    <a:pt x="28" y="0"/>
                  </a:moveTo>
                  <a:cubicBezTo>
                    <a:pt x="44" y="2"/>
                    <a:pt x="38" y="22"/>
                    <a:pt x="25" y="25"/>
                  </a:cubicBezTo>
                  <a:cubicBezTo>
                    <a:pt x="0" y="25"/>
                    <a:pt x="9" y="5"/>
                    <a:pt x="28"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551" name="Google Shape;551;p12"/>
            <p:cNvSpPr/>
            <p:nvPr/>
          </p:nvSpPr>
          <p:spPr>
            <a:xfrm rot="5400000">
              <a:off x="11167080" y="1015030"/>
              <a:ext cx="115202" cy="90579"/>
            </a:xfrm>
            <a:custGeom>
              <a:avLst/>
              <a:gdLst/>
              <a:ahLst/>
              <a:cxnLst/>
              <a:rect l="l" t="t" r="r" b="b"/>
              <a:pathLst>
                <a:path w="35" h="30" extrusionOk="0">
                  <a:moveTo>
                    <a:pt x="19" y="0"/>
                  </a:moveTo>
                  <a:cubicBezTo>
                    <a:pt x="26" y="0"/>
                    <a:pt x="35" y="8"/>
                    <a:pt x="33" y="15"/>
                  </a:cubicBezTo>
                  <a:cubicBezTo>
                    <a:pt x="30" y="12"/>
                    <a:pt x="27" y="17"/>
                    <a:pt x="25" y="19"/>
                  </a:cubicBezTo>
                  <a:cubicBezTo>
                    <a:pt x="7" y="30"/>
                    <a:pt x="0" y="5"/>
                    <a:pt x="19"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552" name="Google Shape;552;p12"/>
            <p:cNvSpPr/>
            <p:nvPr/>
          </p:nvSpPr>
          <p:spPr>
            <a:xfrm rot="5400000">
              <a:off x="11164085" y="450599"/>
              <a:ext cx="118747" cy="81603"/>
            </a:xfrm>
            <a:custGeom>
              <a:avLst/>
              <a:gdLst/>
              <a:ahLst/>
              <a:cxnLst/>
              <a:rect l="l" t="t" r="r" b="b"/>
              <a:pathLst>
                <a:path w="36" h="27" extrusionOk="0">
                  <a:moveTo>
                    <a:pt x="21" y="0"/>
                  </a:moveTo>
                  <a:cubicBezTo>
                    <a:pt x="33" y="3"/>
                    <a:pt x="36" y="23"/>
                    <a:pt x="22" y="27"/>
                  </a:cubicBezTo>
                  <a:cubicBezTo>
                    <a:pt x="3" y="25"/>
                    <a:pt x="0" y="1"/>
                    <a:pt x="21"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553" name="Google Shape;553;p12"/>
            <p:cNvSpPr/>
            <p:nvPr/>
          </p:nvSpPr>
          <p:spPr>
            <a:xfrm rot="5400000">
              <a:off x="11155166" y="1253803"/>
              <a:ext cx="127608" cy="79154"/>
            </a:xfrm>
            <a:custGeom>
              <a:avLst/>
              <a:gdLst/>
              <a:ahLst/>
              <a:cxnLst/>
              <a:rect l="l" t="t" r="r" b="b"/>
              <a:pathLst>
                <a:path w="39" h="26" extrusionOk="0">
                  <a:moveTo>
                    <a:pt x="24" y="0"/>
                  </a:moveTo>
                  <a:cubicBezTo>
                    <a:pt x="39" y="3"/>
                    <a:pt x="36" y="26"/>
                    <a:pt x="20" y="26"/>
                  </a:cubicBezTo>
                  <a:cubicBezTo>
                    <a:pt x="0" y="18"/>
                    <a:pt x="3" y="3"/>
                    <a:pt x="24"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554" name="Google Shape;554;p12"/>
            <p:cNvSpPr/>
            <p:nvPr/>
          </p:nvSpPr>
          <p:spPr>
            <a:xfrm rot="5400000">
              <a:off x="11141013" y="614227"/>
              <a:ext cx="134697" cy="105266"/>
            </a:xfrm>
            <a:custGeom>
              <a:avLst/>
              <a:gdLst/>
              <a:ahLst/>
              <a:cxnLst/>
              <a:rect l="l" t="t" r="r" b="b"/>
              <a:pathLst>
                <a:path w="41" h="35" extrusionOk="0">
                  <a:moveTo>
                    <a:pt x="28" y="2"/>
                  </a:moveTo>
                  <a:cubicBezTo>
                    <a:pt x="37" y="0"/>
                    <a:pt x="41" y="13"/>
                    <a:pt x="40" y="21"/>
                  </a:cubicBezTo>
                  <a:cubicBezTo>
                    <a:pt x="22" y="35"/>
                    <a:pt x="0" y="10"/>
                    <a:pt x="28" y="2"/>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555" name="Google Shape;555;p12"/>
            <p:cNvSpPr/>
            <p:nvPr/>
          </p:nvSpPr>
          <p:spPr>
            <a:xfrm rot="5400000">
              <a:off x="11155026" y="1463404"/>
              <a:ext cx="131153" cy="69362"/>
            </a:xfrm>
            <a:custGeom>
              <a:avLst/>
              <a:gdLst/>
              <a:ahLst/>
              <a:cxnLst/>
              <a:rect l="l" t="t" r="r" b="b"/>
              <a:pathLst>
                <a:path w="40" h="23" extrusionOk="0">
                  <a:moveTo>
                    <a:pt x="24" y="0"/>
                  </a:moveTo>
                  <a:cubicBezTo>
                    <a:pt x="40" y="0"/>
                    <a:pt x="38" y="20"/>
                    <a:pt x="25" y="23"/>
                  </a:cubicBezTo>
                  <a:cubicBezTo>
                    <a:pt x="0" y="22"/>
                    <a:pt x="6" y="3"/>
                    <a:pt x="24"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556" name="Google Shape;556;p12"/>
            <p:cNvSpPr/>
            <p:nvPr/>
          </p:nvSpPr>
          <p:spPr>
            <a:xfrm rot="5400000">
              <a:off x="11101585" y="2335317"/>
              <a:ext cx="128495" cy="72626"/>
            </a:xfrm>
            <a:custGeom>
              <a:avLst/>
              <a:gdLst/>
              <a:ahLst/>
              <a:cxnLst/>
              <a:rect l="l" t="t" r="r" b="b"/>
              <a:pathLst>
                <a:path w="39" h="24" extrusionOk="0">
                  <a:moveTo>
                    <a:pt x="21" y="0"/>
                  </a:moveTo>
                  <a:cubicBezTo>
                    <a:pt x="37" y="0"/>
                    <a:pt x="39" y="23"/>
                    <a:pt x="22" y="24"/>
                  </a:cubicBezTo>
                  <a:cubicBezTo>
                    <a:pt x="7" y="22"/>
                    <a:pt x="0" y="5"/>
                    <a:pt x="21"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557" name="Google Shape;557;p12"/>
            <p:cNvSpPr/>
            <p:nvPr/>
          </p:nvSpPr>
          <p:spPr>
            <a:xfrm rot="5400000">
              <a:off x="11141175" y="1673149"/>
              <a:ext cx="140901" cy="93843"/>
            </a:xfrm>
            <a:custGeom>
              <a:avLst/>
              <a:gdLst/>
              <a:ahLst/>
              <a:cxnLst/>
              <a:rect l="l" t="t" r="r" b="b"/>
              <a:pathLst>
                <a:path w="43" h="31" extrusionOk="0">
                  <a:moveTo>
                    <a:pt x="27" y="3"/>
                  </a:moveTo>
                  <a:cubicBezTo>
                    <a:pt x="35" y="0"/>
                    <a:pt x="43" y="17"/>
                    <a:pt x="40" y="23"/>
                  </a:cubicBezTo>
                  <a:cubicBezTo>
                    <a:pt x="21" y="31"/>
                    <a:pt x="0" y="15"/>
                    <a:pt x="27" y="3"/>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558" name="Google Shape;558;p12"/>
            <p:cNvSpPr/>
            <p:nvPr/>
          </p:nvSpPr>
          <p:spPr>
            <a:xfrm rot="5400000">
              <a:off x="11120625" y="255502"/>
              <a:ext cx="124063" cy="78339"/>
            </a:xfrm>
            <a:custGeom>
              <a:avLst/>
              <a:gdLst/>
              <a:ahLst/>
              <a:cxnLst/>
              <a:rect l="l" t="t" r="r" b="b"/>
              <a:pathLst>
                <a:path w="38" h="26" extrusionOk="0">
                  <a:moveTo>
                    <a:pt x="22" y="0"/>
                  </a:moveTo>
                  <a:cubicBezTo>
                    <a:pt x="38" y="3"/>
                    <a:pt x="33" y="25"/>
                    <a:pt x="18" y="26"/>
                  </a:cubicBezTo>
                  <a:cubicBezTo>
                    <a:pt x="0" y="20"/>
                    <a:pt x="6" y="3"/>
                    <a:pt x="22"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559" name="Google Shape;559;p12"/>
            <p:cNvSpPr/>
            <p:nvPr/>
          </p:nvSpPr>
          <p:spPr>
            <a:xfrm rot="5400000">
              <a:off x="11115856" y="1902943"/>
              <a:ext cx="131153" cy="69362"/>
            </a:xfrm>
            <a:custGeom>
              <a:avLst/>
              <a:gdLst/>
              <a:ahLst/>
              <a:cxnLst/>
              <a:rect l="l" t="t" r="r" b="b"/>
              <a:pathLst>
                <a:path w="40" h="23" extrusionOk="0">
                  <a:moveTo>
                    <a:pt x="24" y="0"/>
                  </a:moveTo>
                  <a:cubicBezTo>
                    <a:pt x="40" y="0"/>
                    <a:pt x="38" y="20"/>
                    <a:pt x="25" y="23"/>
                  </a:cubicBezTo>
                  <a:cubicBezTo>
                    <a:pt x="0" y="22"/>
                    <a:pt x="6" y="4"/>
                    <a:pt x="24"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560" name="Google Shape;560;p12"/>
            <p:cNvSpPr/>
            <p:nvPr/>
          </p:nvSpPr>
          <p:spPr>
            <a:xfrm rot="5400000">
              <a:off x="11082153" y="2137303"/>
              <a:ext cx="137356" cy="99554"/>
            </a:xfrm>
            <a:custGeom>
              <a:avLst/>
              <a:gdLst/>
              <a:ahLst/>
              <a:cxnLst/>
              <a:rect l="l" t="t" r="r" b="b"/>
              <a:pathLst>
                <a:path w="42" h="33" extrusionOk="0">
                  <a:moveTo>
                    <a:pt x="25" y="1"/>
                  </a:moveTo>
                  <a:cubicBezTo>
                    <a:pt x="42" y="14"/>
                    <a:pt x="15" y="33"/>
                    <a:pt x="4" y="19"/>
                  </a:cubicBezTo>
                  <a:cubicBezTo>
                    <a:pt x="0" y="5"/>
                    <a:pt x="16" y="0"/>
                    <a:pt x="25" y="1"/>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561" name="Google Shape;561;p12"/>
            <p:cNvSpPr/>
            <p:nvPr/>
          </p:nvSpPr>
          <p:spPr>
            <a:xfrm rot="5400000">
              <a:off x="11410824" y="2818299"/>
              <a:ext cx="121406" cy="81603"/>
            </a:xfrm>
            <a:custGeom>
              <a:avLst/>
              <a:gdLst/>
              <a:ahLst/>
              <a:cxnLst/>
              <a:rect l="l" t="t" r="r" b="b"/>
              <a:pathLst>
                <a:path w="37" h="27" extrusionOk="0">
                  <a:moveTo>
                    <a:pt x="20" y="1"/>
                  </a:moveTo>
                  <a:cubicBezTo>
                    <a:pt x="31" y="1"/>
                    <a:pt x="37" y="24"/>
                    <a:pt x="22" y="27"/>
                  </a:cubicBezTo>
                  <a:cubicBezTo>
                    <a:pt x="2" y="27"/>
                    <a:pt x="0" y="0"/>
                    <a:pt x="20" y="1"/>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562" name="Google Shape;562;p12"/>
            <p:cNvSpPr/>
            <p:nvPr/>
          </p:nvSpPr>
          <p:spPr>
            <a:xfrm rot="5400000">
              <a:off x="11391700" y="5088176"/>
              <a:ext cx="124063" cy="87315"/>
            </a:xfrm>
            <a:custGeom>
              <a:avLst/>
              <a:gdLst/>
              <a:ahLst/>
              <a:cxnLst/>
              <a:rect l="l" t="t" r="r" b="b"/>
              <a:pathLst>
                <a:path w="38" h="29" extrusionOk="0">
                  <a:moveTo>
                    <a:pt x="12" y="3"/>
                  </a:moveTo>
                  <a:cubicBezTo>
                    <a:pt x="34" y="0"/>
                    <a:pt x="38" y="26"/>
                    <a:pt x="15" y="29"/>
                  </a:cubicBezTo>
                  <a:cubicBezTo>
                    <a:pt x="4" y="23"/>
                    <a:pt x="0" y="9"/>
                    <a:pt x="12" y="3"/>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563" name="Google Shape;563;p12"/>
            <p:cNvSpPr/>
            <p:nvPr/>
          </p:nvSpPr>
          <p:spPr>
            <a:xfrm rot="5400000">
              <a:off x="11371127" y="2531128"/>
              <a:ext cx="138242" cy="100371"/>
            </a:xfrm>
            <a:custGeom>
              <a:avLst/>
              <a:gdLst/>
              <a:ahLst/>
              <a:cxnLst/>
              <a:rect l="l" t="t" r="r" b="b"/>
              <a:pathLst>
                <a:path w="42" h="33" extrusionOk="0">
                  <a:moveTo>
                    <a:pt x="25" y="1"/>
                  </a:moveTo>
                  <a:cubicBezTo>
                    <a:pt x="42" y="14"/>
                    <a:pt x="15" y="33"/>
                    <a:pt x="4" y="19"/>
                  </a:cubicBezTo>
                  <a:cubicBezTo>
                    <a:pt x="0" y="6"/>
                    <a:pt x="15" y="0"/>
                    <a:pt x="25" y="1"/>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564" name="Google Shape;564;p12"/>
            <p:cNvSpPr/>
            <p:nvPr/>
          </p:nvSpPr>
          <p:spPr>
            <a:xfrm rot="5400000">
              <a:off x="11401349" y="4735882"/>
              <a:ext cx="131153" cy="88130"/>
            </a:xfrm>
            <a:custGeom>
              <a:avLst/>
              <a:gdLst/>
              <a:ahLst/>
              <a:cxnLst/>
              <a:rect l="l" t="t" r="r" b="b"/>
              <a:pathLst>
                <a:path w="40" h="29" extrusionOk="0">
                  <a:moveTo>
                    <a:pt x="26" y="0"/>
                  </a:moveTo>
                  <a:cubicBezTo>
                    <a:pt x="34" y="0"/>
                    <a:pt x="40" y="10"/>
                    <a:pt x="39" y="20"/>
                  </a:cubicBezTo>
                  <a:cubicBezTo>
                    <a:pt x="17" y="29"/>
                    <a:pt x="0" y="10"/>
                    <a:pt x="26"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565" name="Google Shape;565;p12"/>
            <p:cNvSpPr/>
            <p:nvPr/>
          </p:nvSpPr>
          <p:spPr>
            <a:xfrm rot="5400000">
              <a:off x="11409487" y="4455410"/>
              <a:ext cx="121406" cy="88130"/>
            </a:xfrm>
            <a:custGeom>
              <a:avLst/>
              <a:gdLst/>
              <a:ahLst/>
              <a:cxnLst/>
              <a:rect l="l" t="t" r="r" b="b"/>
              <a:pathLst>
                <a:path w="37" h="29" extrusionOk="0">
                  <a:moveTo>
                    <a:pt x="18" y="4"/>
                  </a:moveTo>
                  <a:cubicBezTo>
                    <a:pt x="35" y="0"/>
                    <a:pt x="37" y="28"/>
                    <a:pt x="22" y="29"/>
                  </a:cubicBezTo>
                  <a:cubicBezTo>
                    <a:pt x="7" y="28"/>
                    <a:pt x="0" y="14"/>
                    <a:pt x="18" y="4"/>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566" name="Google Shape;566;p12"/>
            <p:cNvSpPr/>
            <p:nvPr/>
          </p:nvSpPr>
          <p:spPr>
            <a:xfrm rot="5400000">
              <a:off x="11369848" y="4194178"/>
              <a:ext cx="143559" cy="102819"/>
            </a:xfrm>
            <a:custGeom>
              <a:avLst/>
              <a:gdLst/>
              <a:ahLst/>
              <a:cxnLst/>
              <a:rect l="l" t="t" r="r" b="b"/>
              <a:pathLst>
                <a:path w="44" h="34" extrusionOk="0">
                  <a:moveTo>
                    <a:pt x="31" y="1"/>
                  </a:moveTo>
                  <a:cubicBezTo>
                    <a:pt x="39" y="0"/>
                    <a:pt x="44" y="12"/>
                    <a:pt x="42" y="19"/>
                  </a:cubicBezTo>
                  <a:cubicBezTo>
                    <a:pt x="25" y="34"/>
                    <a:pt x="0" y="8"/>
                    <a:pt x="31" y="1"/>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567" name="Google Shape;567;p12"/>
            <p:cNvSpPr/>
            <p:nvPr/>
          </p:nvSpPr>
          <p:spPr>
            <a:xfrm rot="5400000">
              <a:off x="11381624" y="3691697"/>
              <a:ext cx="134697" cy="81603"/>
            </a:xfrm>
            <a:custGeom>
              <a:avLst/>
              <a:gdLst/>
              <a:ahLst/>
              <a:cxnLst/>
              <a:rect l="l" t="t" r="r" b="b"/>
              <a:pathLst>
                <a:path w="41" h="27" extrusionOk="0">
                  <a:moveTo>
                    <a:pt x="22" y="0"/>
                  </a:moveTo>
                  <a:cubicBezTo>
                    <a:pt x="41" y="12"/>
                    <a:pt x="24" y="27"/>
                    <a:pt x="8" y="20"/>
                  </a:cubicBezTo>
                  <a:cubicBezTo>
                    <a:pt x="0" y="7"/>
                    <a:pt x="8" y="0"/>
                    <a:pt x="22"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568" name="Google Shape;568;p12"/>
            <p:cNvSpPr/>
            <p:nvPr/>
          </p:nvSpPr>
          <p:spPr>
            <a:xfrm rot="5400000">
              <a:off x="11417787" y="3075050"/>
              <a:ext cx="124951" cy="69362"/>
            </a:xfrm>
            <a:custGeom>
              <a:avLst/>
              <a:gdLst/>
              <a:ahLst/>
              <a:cxnLst/>
              <a:rect l="l" t="t" r="r" b="b"/>
              <a:pathLst>
                <a:path w="38" h="23" extrusionOk="0">
                  <a:moveTo>
                    <a:pt x="26" y="0"/>
                  </a:moveTo>
                  <a:cubicBezTo>
                    <a:pt x="38" y="0"/>
                    <a:pt x="37" y="20"/>
                    <a:pt x="25" y="23"/>
                  </a:cubicBezTo>
                  <a:cubicBezTo>
                    <a:pt x="0" y="23"/>
                    <a:pt x="5" y="1"/>
                    <a:pt x="26"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569" name="Google Shape;569;p12"/>
            <p:cNvSpPr/>
            <p:nvPr/>
          </p:nvSpPr>
          <p:spPr>
            <a:xfrm rot="5400000">
              <a:off x="11376729" y="3335597"/>
              <a:ext cx="134697" cy="84866"/>
            </a:xfrm>
            <a:custGeom>
              <a:avLst/>
              <a:gdLst/>
              <a:ahLst/>
              <a:cxnLst/>
              <a:rect l="l" t="t" r="r" b="b"/>
              <a:pathLst>
                <a:path w="41" h="28" extrusionOk="0">
                  <a:moveTo>
                    <a:pt x="26" y="1"/>
                  </a:moveTo>
                  <a:cubicBezTo>
                    <a:pt x="34" y="0"/>
                    <a:pt x="41" y="12"/>
                    <a:pt x="39" y="20"/>
                  </a:cubicBezTo>
                  <a:cubicBezTo>
                    <a:pt x="17" y="28"/>
                    <a:pt x="0" y="12"/>
                    <a:pt x="26" y="1"/>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570" name="Google Shape;570;p12"/>
            <p:cNvSpPr/>
            <p:nvPr/>
          </p:nvSpPr>
          <p:spPr>
            <a:xfrm rot="5400000">
              <a:off x="11360464" y="3934729"/>
              <a:ext cx="143559" cy="97107"/>
            </a:xfrm>
            <a:custGeom>
              <a:avLst/>
              <a:gdLst/>
              <a:ahLst/>
              <a:cxnLst/>
              <a:rect l="l" t="t" r="r" b="b"/>
              <a:pathLst>
                <a:path w="44" h="32" extrusionOk="0">
                  <a:moveTo>
                    <a:pt x="31" y="1"/>
                  </a:moveTo>
                  <a:cubicBezTo>
                    <a:pt x="40" y="0"/>
                    <a:pt x="44" y="8"/>
                    <a:pt x="43" y="15"/>
                  </a:cubicBezTo>
                  <a:cubicBezTo>
                    <a:pt x="29" y="32"/>
                    <a:pt x="0" y="6"/>
                    <a:pt x="31" y="1"/>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571" name="Google Shape;571;p12"/>
            <p:cNvSpPr/>
            <p:nvPr/>
          </p:nvSpPr>
          <p:spPr>
            <a:xfrm rot="5400000">
              <a:off x="11395443" y="5347417"/>
              <a:ext cx="94821" cy="69362"/>
            </a:xfrm>
            <a:custGeom>
              <a:avLst/>
              <a:gdLst/>
              <a:ahLst/>
              <a:cxnLst/>
              <a:rect l="l" t="t" r="r" b="b"/>
              <a:pathLst>
                <a:path w="29" h="23" extrusionOk="0">
                  <a:moveTo>
                    <a:pt x="13" y="0"/>
                  </a:moveTo>
                  <a:cubicBezTo>
                    <a:pt x="27" y="0"/>
                    <a:pt x="29" y="22"/>
                    <a:pt x="13" y="23"/>
                  </a:cubicBezTo>
                  <a:cubicBezTo>
                    <a:pt x="2" y="22"/>
                    <a:pt x="0" y="2"/>
                    <a:pt x="13"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572" name="Google Shape;572;p12"/>
            <p:cNvSpPr/>
            <p:nvPr/>
          </p:nvSpPr>
          <p:spPr>
            <a:xfrm rot="5400000">
              <a:off x="11343434" y="5658571"/>
              <a:ext cx="140901" cy="102819"/>
            </a:xfrm>
            <a:custGeom>
              <a:avLst/>
              <a:gdLst/>
              <a:ahLst/>
              <a:cxnLst/>
              <a:rect l="l" t="t" r="r" b="b"/>
              <a:pathLst>
                <a:path w="43" h="34" extrusionOk="0">
                  <a:moveTo>
                    <a:pt x="24" y="0"/>
                  </a:moveTo>
                  <a:cubicBezTo>
                    <a:pt x="43" y="3"/>
                    <a:pt x="28" y="34"/>
                    <a:pt x="14" y="23"/>
                  </a:cubicBezTo>
                  <a:cubicBezTo>
                    <a:pt x="0" y="28"/>
                    <a:pt x="4" y="5"/>
                    <a:pt x="24"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573" name="Google Shape;573;p12"/>
            <p:cNvSpPr/>
            <p:nvPr/>
          </p:nvSpPr>
          <p:spPr>
            <a:xfrm rot="5400000">
              <a:off x="11324095" y="6423833"/>
              <a:ext cx="134697" cy="93843"/>
            </a:xfrm>
            <a:custGeom>
              <a:avLst/>
              <a:gdLst/>
              <a:ahLst/>
              <a:cxnLst/>
              <a:rect l="l" t="t" r="r" b="b"/>
              <a:pathLst>
                <a:path w="41" h="31" extrusionOk="0">
                  <a:moveTo>
                    <a:pt x="23" y="0"/>
                  </a:moveTo>
                  <a:cubicBezTo>
                    <a:pt x="40" y="1"/>
                    <a:pt x="41" y="31"/>
                    <a:pt x="17" y="25"/>
                  </a:cubicBezTo>
                  <a:cubicBezTo>
                    <a:pt x="0" y="7"/>
                    <a:pt x="17" y="4"/>
                    <a:pt x="23"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574" name="Google Shape;574;p12"/>
            <p:cNvSpPr/>
            <p:nvPr/>
          </p:nvSpPr>
          <p:spPr>
            <a:xfrm rot="5400000">
              <a:off x="11324317" y="5897278"/>
              <a:ext cx="118747" cy="120771"/>
            </a:xfrm>
            <a:custGeom>
              <a:avLst/>
              <a:gdLst/>
              <a:ahLst/>
              <a:cxnLst/>
              <a:rect l="l" t="t" r="r" b="b"/>
              <a:pathLst>
                <a:path w="36" h="40" extrusionOk="0">
                  <a:moveTo>
                    <a:pt x="16" y="4"/>
                  </a:moveTo>
                  <a:cubicBezTo>
                    <a:pt x="36" y="5"/>
                    <a:pt x="33" y="0"/>
                    <a:pt x="34" y="15"/>
                  </a:cubicBezTo>
                  <a:cubicBezTo>
                    <a:pt x="34" y="40"/>
                    <a:pt x="0" y="22"/>
                    <a:pt x="16" y="4"/>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575" name="Google Shape;575;p12"/>
            <p:cNvSpPr/>
            <p:nvPr/>
          </p:nvSpPr>
          <p:spPr>
            <a:xfrm rot="5400000">
              <a:off x="11356013" y="6183127"/>
              <a:ext cx="131153" cy="72626"/>
            </a:xfrm>
            <a:custGeom>
              <a:avLst/>
              <a:gdLst/>
              <a:ahLst/>
              <a:cxnLst/>
              <a:rect l="l" t="t" r="r" b="b"/>
              <a:pathLst>
                <a:path w="40" h="24" extrusionOk="0">
                  <a:moveTo>
                    <a:pt x="24" y="0"/>
                  </a:moveTo>
                  <a:cubicBezTo>
                    <a:pt x="40" y="0"/>
                    <a:pt x="38" y="20"/>
                    <a:pt x="25" y="24"/>
                  </a:cubicBezTo>
                  <a:cubicBezTo>
                    <a:pt x="0" y="22"/>
                    <a:pt x="6" y="4"/>
                    <a:pt x="24"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576" name="Google Shape;576;p12"/>
            <p:cNvSpPr/>
            <p:nvPr/>
          </p:nvSpPr>
          <p:spPr>
            <a:xfrm rot="5400000">
              <a:off x="11104198" y="3296179"/>
              <a:ext cx="144445" cy="106083"/>
            </a:xfrm>
            <a:custGeom>
              <a:avLst/>
              <a:gdLst/>
              <a:ahLst/>
              <a:cxnLst/>
              <a:rect l="l" t="t" r="r" b="b"/>
              <a:pathLst>
                <a:path w="44" h="35" extrusionOk="0">
                  <a:moveTo>
                    <a:pt x="28" y="0"/>
                  </a:moveTo>
                  <a:cubicBezTo>
                    <a:pt x="36" y="1"/>
                    <a:pt x="44" y="12"/>
                    <a:pt x="42" y="21"/>
                  </a:cubicBezTo>
                  <a:cubicBezTo>
                    <a:pt x="23" y="35"/>
                    <a:pt x="0" y="7"/>
                    <a:pt x="28"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577" name="Google Shape;577;p12"/>
            <p:cNvSpPr/>
            <p:nvPr/>
          </p:nvSpPr>
          <p:spPr>
            <a:xfrm rot="5400000">
              <a:off x="11134111" y="4387490"/>
              <a:ext cx="151535" cy="75075"/>
            </a:xfrm>
            <a:custGeom>
              <a:avLst/>
              <a:gdLst/>
              <a:ahLst/>
              <a:cxnLst/>
              <a:rect l="l" t="t" r="r" b="b"/>
              <a:pathLst>
                <a:path w="46" h="25" extrusionOk="0">
                  <a:moveTo>
                    <a:pt x="23" y="0"/>
                  </a:moveTo>
                  <a:cubicBezTo>
                    <a:pt x="32" y="1"/>
                    <a:pt x="46" y="21"/>
                    <a:pt x="29" y="25"/>
                  </a:cubicBezTo>
                  <a:cubicBezTo>
                    <a:pt x="10" y="23"/>
                    <a:pt x="0" y="9"/>
                    <a:pt x="23"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578" name="Google Shape;578;p12"/>
            <p:cNvSpPr/>
            <p:nvPr/>
          </p:nvSpPr>
          <p:spPr>
            <a:xfrm rot="5400000">
              <a:off x="11138041" y="5384813"/>
              <a:ext cx="134697" cy="84051"/>
            </a:xfrm>
            <a:custGeom>
              <a:avLst/>
              <a:gdLst/>
              <a:ahLst/>
              <a:cxnLst/>
              <a:rect l="l" t="t" r="r" b="b"/>
              <a:pathLst>
                <a:path w="41" h="28" extrusionOk="0">
                  <a:moveTo>
                    <a:pt x="22" y="0"/>
                  </a:moveTo>
                  <a:cubicBezTo>
                    <a:pt x="41" y="13"/>
                    <a:pt x="24" y="28"/>
                    <a:pt x="8" y="21"/>
                  </a:cubicBezTo>
                  <a:cubicBezTo>
                    <a:pt x="0" y="8"/>
                    <a:pt x="8" y="0"/>
                    <a:pt x="22"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579" name="Google Shape;579;p12"/>
            <p:cNvSpPr/>
            <p:nvPr/>
          </p:nvSpPr>
          <p:spPr>
            <a:xfrm rot="5400000">
              <a:off x="11133693" y="4595717"/>
              <a:ext cx="131153" cy="84866"/>
            </a:xfrm>
            <a:custGeom>
              <a:avLst/>
              <a:gdLst/>
              <a:ahLst/>
              <a:cxnLst/>
              <a:rect l="l" t="t" r="r" b="b"/>
              <a:pathLst>
                <a:path w="40" h="28" extrusionOk="0">
                  <a:moveTo>
                    <a:pt x="27" y="1"/>
                  </a:moveTo>
                  <a:cubicBezTo>
                    <a:pt x="35" y="0"/>
                    <a:pt x="40" y="10"/>
                    <a:pt x="38" y="17"/>
                  </a:cubicBezTo>
                  <a:cubicBezTo>
                    <a:pt x="17" y="28"/>
                    <a:pt x="0" y="7"/>
                    <a:pt x="27" y="1"/>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580" name="Google Shape;580;p12"/>
            <p:cNvSpPr/>
            <p:nvPr/>
          </p:nvSpPr>
          <p:spPr>
            <a:xfrm rot="5400000">
              <a:off x="11105830" y="6046702"/>
              <a:ext cx="144445" cy="102819"/>
            </a:xfrm>
            <a:custGeom>
              <a:avLst/>
              <a:gdLst/>
              <a:ahLst/>
              <a:cxnLst/>
              <a:rect l="l" t="t" r="r" b="b"/>
              <a:pathLst>
                <a:path w="44" h="34" extrusionOk="0">
                  <a:moveTo>
                    <a:pt x="31" y="1"/>
                  </a:moveTo>
                  <a:cubicBezTo>
                    <a:pt x="44" y="3"/>
                    <a:pt x="38" y="34"/>
                    <a:pt x="25" y="22"/>
                  </a:cubicBezTo>
                  <a:cubicBezTo>
                    <a:pt x="0" y="28"/>
                    <a:pt x="14" y="0"/>
                    <a:pt x="31" y="1"/>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581" name="Google Shape;581;p12"/>
            <p:cNvSpPr/>
            <p:nvPr/>
          </p:nvSpPr>
          <p:spPr>
            <a:xfrm rot="5400000">
              <a:off x="11117596" y="3060239"/>
              <a:ext cx="115202" cy="121588"/>
            </a:xfrm>
            <a:custGeom>
              <a:avLst/>
              <a:gdLst/>
              <a:ahLst/>
              <a:cxnLst/>
              <a:rect l="l" t="t" r="r" b="b"/>
              <a:pathLst>
                <a:path w="35" h="40" extrusionOk="0">
                  <a:moveTo>
                    <a:pt x="16" y="4"/>
                  </a:moveTo>
                  <a:cubicBezTo>
                    <a:pt x="35" y="4"/>
                    <a:pt x="32" y="0"/>
                    <a:pt x="33" y="15"/>
                  </a:cubicBezTo>
                  <a:cubicBezTo>
                    <a:pt x="34" y="40"/>
                    <a:pt x="0" y="22"/>
                    <a:pt x="16" y="4"/>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582" name="Google Shape;582;p12"/>
            <p:cNvSpPr/>
            <p:nvPr/>
          </p:nvSpPr>
          <p:spPr>
            <a:xfrm rot="5400000">
              <a:off x="11125265" y="4900335"/>
              <a:ext cx="127608" cy="69362"/>
            </a:xfrm>
            <a:custGeom>
              <a:avLst/>
              <a:gdLst/>
              <a:ahLst/>
              <a:cxnLst/>
              <a:rect l="l" t="t" r="r" b="b"/>
              <a:pathLst>
                <a:path w="39" h="23" extrusionOk="0">
                  <a:moveTo>
                    <a:pt x="26" y="0"/>
                  </a:moveTo>
                  <a:cubicBezTo>
                    <a:pt x="39" y="1"/>
                    <a:pt x="38" y="21"/>
                    <a:pt x="26" y="23"/>
                  </a:cubicBezTo>
                  <a:cubicBezTo>
                    <a:pt x="0" y="23"/>
                    <a:pt x="5" y="2"/>
                    <a:pt x="26"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583" name="Google Shape;583;p12"/>
            <p:cNvSpPr/>
            <p:nvPr/>
          </p:nvSpPr>
          <p:spPr>
            <a:xfrm rot="5400000">
              <a:off x="11117373" y="5141456"/>
              <a:ext cx="131153" cy="81603"/>
            </a:xfrm>
            <a:custGeom>
              <a:avLst/>
              <a:gdLst/>
              <a:ahLst/>
              <a:cxnLst/>
              <a:rect l="l" t="t" r="r" b="b"/>
              <a:pathLst>
                <a:path w="40" h="27" extrusionOk="0">
                  <a:moveTo>
                    <a:pt x="25" y="0"/>
                  </a:moveTo>
                  <a:cubicBezTo>
                    <a:pt x="34" y="0"/>
                    <a:pt x="40" y="11"/>
                    <a:pt x="38" y="20"/>
                  </a:cubicBezTo>
                  <a:cubicBezTo>
                    <a:pt x="17" y="27"/>
                    <a:pt x="0" y="12"/>
                    <a:pt x="25"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584" name="Google Shape;584;p12"/>
            <p:cNvSpPr/>
            <p:nvPr/>
          </p:nvSpPr>
          <p:spPr>
            <a:xfrm rot="5400000">
              <a:off x="11112337" y="2598157"/>
              <a:ext cx="134697" cy="81603"/>
            </a:xfrm>
            <a:custGeom>
              <a:avLst/>
              <a:gdLst/>
              <a:ahLst/>
              <a:cxnLst/>
              <a:rect l="l" t="t" r="r" b="b"/>
              <a:pathLst>
                <a:path w="41" h="27" extrusionOk="0">
                  <a:moveTo>
                    <a:pt x="19" y="0"/>
                  </a:moveTo>
                  <a:cubicBezTo>
                    <a:pt x="41" y="9"/>
                    <a:pt x="28" y="27"/>
                    <a:pt x="7" y="20"/>
                  </a:cubicBezTo>
                  <a:cubicBezTo>
                    <a:pt x="0" y="8"/>
                    <a:pt x="7" y="1"/>
                    <a:pt x="19"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585" name="Google Shape;585;p12"/>
            <p:cNvSpPr/>
            <p:nvPr/>
          </p:nvSpPr>
          <p:spPr>
            <a:xfrm rot="5400000">
              <a:off x="11105830" y="6278710"/>
              <a:ext cx="144445" cy="78339"/>
            </a:xfrm>
            <a:custGeom>
              <a:avLst/>
              <a:gdLst/>
              <a:ahLst/>
              <a:cxnLst/>
              <a:rect l="l" t="t" r="r" b="b"/>
              <a:pathLst>
                <a:path w="44" h="26" extrusionOk="0">
                  <a:moveTo>
                    <a:pt x="29" y="0"/>
                  </a:moveTo>
                  <a:cubicBezTo>
                    <a:pt x="44" y="3"/>
                    <a:pt x="40" y="22"/>
                    <a:pt x="26" y="26"/>
                  </a:cubicBezTo>
                  <a:cubicBezTo>
                    <a:pt x="0" y="25"/>
                    <a:pt x="11" y="6"/>
                    <a:pt x="29"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586" name="Google Shape;586;p12"/>
            <p:cNvSpPr/>
            <p:nvPr/>
          </p:nvSpPr>
          <p:spPr>
            <a:xfrm rot="5400000">
              <a:off x="11093998" y="5596726"/>
              <a:ext cx="144445" cy="97107"/>
            </a:xfrm>
            <a:custGeom>
              <a:avLst/>
              <a:gdLst/>
              <a:ahLst/>
              <a:cxnLst/>
              <a:rect l="l" t="t" r="r" b="b"/>
              <a:pathLst>
                <a:path w="44" h="32" extrusionOk="0">
                  <a:moveTo>
                    <a:pt x="31" y="1"/>
                  </a:moveTo>
                  <a:cubicBezTo>
                    <a:pt x="40" y="0"/>
                    <a:pt x="44" y="8"/>
                    <a:pt x="43" y="16"/>
                  </a:cubicBezTo>
                  <a:cubicBezTo>
                    <a:pt x="29" y="32"/>
                    <a:pt x="0" y="7"/>
                    <a:pt x="31" y="1"/>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587" name="Google Shape;587;p12"/>
            <p:cNvSpPr/>
            <p:nvPr/>
          </p:nvSpPr>
          <p:spPr>
            <a:xfrm rot="5400000">
              <a:off x="11097788" y="4080854"/>
              <a:ext cx="131153" cy="84866"/>
            </a:xfrm>
            <a:custGeom>
              <a:avLst/>
              <a:gdLst/>
              <a:ahLst/>
              <a:cxnLst/>
              <a:rect l="l" t="t" r="r" b="b"/>
              <a:pathLst>
                <a:path w="40" h="28" extrusionOk="0">
                  <a:moveTo>
                    <a:pt x="27" y="1"/>
                  </a:moveTo>
                  <a:cubicBezTo>
                    <a:pt x="35" y="0"/>
                    <a:pt x="40" y="10"/>
                    <a:pt x="38" y="17"/>
                  </a:cubicBezTo>
                  <a:cubicBezTo>
                    <a:pt x="17" y="28"/>
                    <a:pt x="0" y="7"/>
                    <a:pt x="27" y="1"/>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588" name="Google Shape;588;p12"/>
            <p:cNvSpPr/>
            <p:nvPr/>
          </p:nvSpPr>
          <p:spPr>
            <a:xfrm rot="5400000">
              <a:off x="11075637" y="5836680"/>
              <a:ext cx="144445" cy="102819"/>
            </a:xfrm>
            <a:custGeom>
              <a:avLst/>
              <a:gdLst/>
              <a:ahLst/>
              <a:cxnLst/>
              <a:rect l="l" t="t" r="r" b="b"/>
              <a:pathLst>
                <a:path w="44" h="34" extrusionOk="0">
                  <a:moveTo>
                    <a:pt x="31" y="0"/>
                  </a:moveTo>
                  <a:cubicBezTo>
                    <a:pt x="39" y="0"/>
                    <a:pt x="44" y="12"/>
                    <a:pt x="42" y="19"/>
                  </a:cubicBezTo>
                  <a:cubicBezTo>
                    <a:pt x="25" y="34"/>
                    <a:pt x="0" y="8"/>
                    <a:pt x="31"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589" name="Google Shape;589;p12"/>
            <p:cNvSpPr/>
            <p:nvPr/>
          </p:nvSpPr>
          <p:spPr>
            <a:xfrm rot="5400000">
              <a:off x="11124696" y="2830776"/>
              <a:ext cx="121406" cy="81603"/>
            </a:xfrm>
            <a:custGeom>
              <a:avLst/>
              <a:gdLst/>
              <a:ahLst/>
              <a:cxnLst/>
              <a:rect l="l" t="t" r="r" b="b"/>
              <a:pathLst>
                <a:path w="37" h="27" extrusionOk="0">
                  <a:moveTo>
                    <a:pt x="19" y="1"/>
                  </a:moveTo>
                  <a:cubicBezTo>
                    <a:pt x="31" y="2"/>
                    <a:pt x="37" y="24"/>
                    <a:pt x="21" y="27"/>
                  </a:cubicBezTo>
                  <a:cubicBezTo>
                    <a:pt x="1" y="27"/>
                    <a:pt x="0" y="0"/>
                    <a:pt x="19" y="1"/>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590" name="Google Shape;590;p12"/>
            <p:cNvSpPr/>
            <p:nvPr/>
          </p:nvSpPr>
          <p:spPr>
            <a:xfrm rot="5400000">
              <a:off x="11082841" y="3849727"/>
              <a:ext cx="147990" cy="78339"/>
            </a:xfrm>
            <a:custGeom>
              <a:avLst/>
              <a:gdLst/>
              <a:ahLst/>
              <a:cxnLst/>
              <a:rect l="l" t="t" r="r" b="b"/>
              <a:pathLst>
                <a:path w="45" h="26" extrusionOk="0">
                  <a:moveTo>
                    <a:pt x="22" y="0"/>
                  </a:moveTo>
                  <a:cubicBezTo>
                    <a:pt x="32" y="2"/>
                    <a:pt x="45" y="22"/>
                    <a:pt x="28" y="26"/>
                  </a:cubicBezTo>
                  <a:cubicBezTo>
                    <a:pt x="10" y="24"/>
                    <a:pt x="0" y="9"/>
                    <a:pt x="22"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591" name="Google Shape;591;p12"/>
            <p:cNvSpPr/>
            <p:nvPr/>
          </p:nvSpPr>
          <p:spPr>
            <a:xfrm rot="5400000">
              <a:off x="11078098" y="3616257"/>
              <a:ext cx="133812" cy="79154"/>
            </a:xfrm>
            <a:custGeom>
              <a:avLst/>
              <a:gdLst/>
              <a:ahLst/>
              <a:cxnLst/>
              <a:rect l="l" t="t" r="r" b="b"/>
              <a:pathLst>
                <a:path w="41" h="26" extrusionOk="0">
                  <a:moveTo>
                    <a:pt x="19" y="0"/>
                  </a:moveTo>
                  <a:cubicBezTo>
                    <a:pt x="41" y="9"/>
                    <a:pt x="28" y="26"/>
                    <a:pt x="7" y="19"/>
                  </a:cubicBezTo>
                  <a:cubicBezTo>
                    <a:pt x="0" y="8"/>
                    <a:pt x="7" y="1"/>
                    <a:pt x="19"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592" name="Google Shape;592;p12"/>
            <p:cNvSpPr/>
            <p:nvPr/>
          </p:nvSpPr>
          <p:spPr>
            <a:xfrm rot="5400000">
              <a:off x="11076712" y="6507925"/>
              <a:ext cx="127608" cy="81603"/>
            </a:xfrm>
            <a:custGeom>
              <a:avLst/>
              <a:gdLst/>
              <a:ahLst/>
              <a:cxnLst/>
              <a:rect l="l" t="t" r="r" b="b"/>
              <a:pathLst>
                <a:path w="39" h="27" extrusionOk="0">
                  <a:moveTo>
                    <a:pt x="21" y="2"/>
                  </a:moveTo>
                  <a:cubicBezTo>
                    <a:pt x="36" y="0"/>
                    <a:pt x="39" y="17"/>
                    <a:pt x="26" y="24"/>
                  </a:cubicBezTo>
                  <a:cubicBezTo>
                    <a:pt x="8" y="27"/>
                    <a:pt x="0" y="9"/>
                    <a:pt x="21" y="2"/>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593" name="Google Shape;593;p12"/>
            <p:cNvSpPr/>
            <p:nvPr/>
          </p:nvSpPr>
          <p:spPr>
            <a:xfrm rot="5400000">
              <a:off x="11141853" y="34906"/>
              <a:ext cx="131153" cy="88130"/>
            </a:xfrm>
            <a:custGeom>
              <a:avLst/>
              <a:gdLst/>
              <a:ahLst/>
              <a:cxnLst/>
              <a:rect l="l" t="t" r="r" b="b"/>
              <a:pathLst>
                <a:path w="40" h="29" extrusionOk="0">
                  <a:moveTo>
                    <a:pt x="26" y="0"/>
                  </a:moveTo>
                  <a:cubicBezTo>
                    <a:pt x="34" y="0"/>
                    <a:pt x="40" y="10"/>
                    <a:pt x="39" y="20"/>
                  </a:cubicBezTo>
                  <a:cubicBezTo>
                    <a:pt x="17" y="29"/>
                    <a:pt x="0" y="10"/>
                    <a:pt x="26"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594" name="Google Shape;594;p12"/>
            <p:cNvSpPr/>
            <p:nvPr/>
          </p:nvSpPr>
          <p:spPr>
            <a:xfrm rot="5400000">
              <a:off x="11301184" y="6639670"/>
              <a:ext cx="134697" cy="97107"/>
            </a:xfrm>
            <a:custGeom>
              <a:avLst/>
              <a:gdLst/>
              <a:ahLst/>
              <a:cxnLst/>
              <a:rect l="l" t="t" r="r" b="b"/>
              <a:pathLst>
                <a:path w="41" h="32" extrusionOk="0">
                  <a:moveTo>
                    <a:pt x="25" y="0"/>
                  </a:moveTo>
                  <a:cubicBezTo>
                    <a:pt x="41" y="13"/>
                    <a:pt x="15" y="32"/>
                    <a:pt x="4" y="18"/>
                  </a:cubicBezTo>
                  <a:cubicBezTo>
                    <a:pt x="0" y="5"/>
                    <a:pt x="15" y="0"/>
                    <a:pt x="25"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gr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able">
  <p:cSld name="Table">
    <p:spTree>
      <p:nvGrpSpPr>
        <p:cNvPr id="1" name="Shape 595"/>
        <p:cNvGrpSpPr/>
        <p:nvPr/>
      </p:nvGrpSpPr>
      <p:grpSpPr>
        <a:xfrm>
          <a:off x="0" y="0"/>
          <a:ext cx="0" cy="0"/>
          <a:chOff x="0" y="0"/>
          <a:chExt cx="0" cy="0"/>
        </a:xfrm>
      </p:grpSpPr>
      <p:sp>
        <p:nvSpPr>
          <p:cNvPr id="596" name="Google Shape;596;p13"/>
          <p:cNvSpPr txBox="1">
            <a:spLocks noGrp="1"/>
          </p:cNvSpPr>
          <p:nvPr>
            <p:ph type="title"/>
          </p:nvPr>
        </p:nvSpPr>
        <p:spPr>
          <a:xfrm>
            <a:off x="627287" y="267753"/>
            <a:ext cx="7886700" cy="994200"/>
          </a:xfrm>
          <a:prstGeom prst="rect">
            <a:avLst/>
          </a:prstGeom>
          <a:noFill/>
          <a:ln>
            <a:noFill/>
          </a:ln>
        </p:spPr>
        <p:txBody>
          <a:bodyPr spcFirstLastPara="1" wrap="square" lIns="68575" tIns="34275" rIns="68575" bIns="34275" anchor="b" anchorCtr="0">
            <a:noAutofit/>
          </a:bodyPr>
          <a:lstStyle>
            <a:lvl1pPr lvl="0" algn="l">
              <a:lnSpc>
                <a:spcPct val="100000"/>
              </a:lnSpc>
              <a:spcBef>
                <a:spcPts val="0"/>
              </a:spcBef>
              <a:spcAft>
                <a:spcPts val="0"/>
              </a:spcAft>
              <a:buClr>
                <a:schemeClr val="dk2"/>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597" name="Google Shape;597;p13"/>
          <p:cNvSpPr txBox="1">
            <a:spLocks noGrp="1"/>
          </p:cNvSpPr>
          <p:nvPr>
            <p:ph type="ftr" idx="11"/>
          </p:nvPr>
        </p:nvSpPr>
        <p:spPr>
          <a:xfrm rot="5400000">
            <a:off x="-1316171" y="1569978"/>
            <a:ext cx="3118200" cy="3120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598" name="Google Shape;598;p13"/>
          <p:cNvSpPr txBox="1">
            <a:spLocks noGrp="1"/>
          </p:cNvSpPr>
          <p:nvPr>
            <p:ph type="dt" idx="10"/>
          </p:nvPr>
        </p:nvSpPr>
        <p:spPr>
          <a:xfrm>
            <a:off x="130302" y="4786884"/>
            <a:ext cx="2134500" cy="2739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599" name="Google Shape;599;p13"/>
          <p:cNvSpPr txBox="1">
            <a:spLocks noGrp="1"/>
          </p:cNvSpPr>
          <p:nvPr>
            <p:ph type="sldNum" idx="12"/>
          </p:nvPr>
        </p:nvSpPr>
        <p:spPr>
          <a:xfrm>
            <a:off x="8593439" y="4786884"/>
            <a:ext cx="375600" cy="27390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grpSp>
        <p:nvGrpSpPr>
          <p:cNvPr id="600" name="Google Shape;600;p13"/>
          <p:cNvGrpSpPr/>
          <p:nvPr/>
        </p:nvGrpSpPr>
        <p:grpSpPr>
          <a:xfrm>
            <a:off x="8322338" y="10046"/>
            <a:ext cx="370664" cy="5111117"/>
            <a:chOff x="11096450" y="13395"/>
            <a:chExt cx="494218" cy="6814823"/>
          </a:xfrm>
        </p:grpSpPr>
        <p:sp>
          <p:nvSpPr>
            <p:cNvPr id="601" name="Google Shape;601;p13"/>
            <p:cNvSpPr/>
            <p:nvPr/>
          </p:nvSpPr>
          <p:spPr>
            <a:xfrm rot="5400000">
              <a:off x="11108009" y="6718576"/>
              <a:ext cx="131153" cy="88130"/>
            </a:xfrm>
            <a:custGeom>
              <a:avLst/>
              <a:gdLst/>
              <a:ahLst/>
              <a:cxnLst/>
              <a:rect l="l" t="t" r="r" b="b"/>
              <a:pathLst>
                <a:path w="40" h="29" extrusionOk="0">
                  <a:moveTo>
                    <a:pt x="26" y="0"/>
                  </a:moveTo>
                  <a:cubicBezTo>
                    <a:pt x="34" y="0"/>
                    <a:pt x="40" y="10"/>
                    <a:pt x="39" y="20"/>
                  </a:cubicBezTo>
                  <a:cubicBezTo>
                    <a:pt x="17" y="29"/>
                    <a:pt x="0" y="10"/>
                    <a:pt x="26"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602" name="Google Shape;602;p13"/>
            <p:cNvSpPr/>
            <p:nvPr/>
          </p:nvSpPr>
          <p:spPr>
            <a:xfrm rot="5400000">
              <a:off x="11475034" y="77813"/>
              <a:ext cx="138242" cy="88130"/>
            </a:xfrm>
            <a:custGeom>
              <a:avLst/>
              <a:gdLst/>
              <a:ahLst/>
              <a:cxnLst/>
              <a:rect l="l" t="t" r="r" b="b"/>
              <a:pathLst>
                <a:path w="42" h="29" extrusionOk="0">
                  <a:moveTo>
                    <a:pt x="22" y="0"/>
                  </a:moveTo>
                  <a:cubicBezTo>
                    <a:pt x="42" y="7"/>
                    <a:pt x="28" y="29"/>
                    <a:pt x="14" y="25"/>
                  </a:cubicBezTo>
                  <a:cubicBezTo>
                    <a:pt x="0" y="18"/>
                    <a:pt x="8" y="1"/>
                    <a:pt x="22"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603" name="Google Shape;603;p13"/>
            <p:cNvSpPr/>
            <p:nvPr/>
          </p:nvSpPr>
          <p:spPr>
            <a:xfrm rot="5400000">
              <a:off x="11478964" y="592010"/>
              <a:ext cx="121406" cy="72626"/>
            </a:xfrm>
            <a:custGeom>
              <a:avLst/>
              <a:gdLst/>
              <a:ahLst/>
              <a:cxnLst/>
              <a:rect l="l" t="t" r="r" b="b"/>
              <a:pathLst>
                <a:path w="37" h="24" extrusionOk="0">
                  <a:moveTo>
                    <a:pt x="16" y="0"/>
                  </a:moveTo>
                  <a:cubicBezTo>
                    <a:pt x="37" y="6"/>
                    <a:pt x="30" y="20"/>
                    <a:pt x="11" y="24"/>
                  </a:cubicBezTo>
                  <a:cubicBezTo>
                    <a:pt x="0" y="17"/>
                    <a:pt x="5" y="3"/>
                    <a:pt x="16"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604" name="Google Shape;604;p13"/>
            <p:cNvSpPr/>
            <p:nvPr/>
          </p:nvSpPr>
          <p:spPr>
            <a:xfrm rot="5400000">
              <a:off x="11482378" y="335267"/>
              <a:ext cx="138242" cy="78339"/>
            </a:xfrm>
            <a:custGeom>
              <a:avLst/>
              <a:gdLst/>
              <a:ahLst/>
              <a:cxnLst/>
              <a:rect l="l" t="t" r="r" b="b"/>
              <a:pathLst>
                <a:path w="42" h="26" extrusionOk="0">
                  <a:moveTo>
                    <a:pt x="6" y="6"/>
                  </a:moveTo>
                  <a:cubicBezTo>
                    <a:pt x="25" y="0"/>
                    <a:pt x="42" y="17"/>
                    <a:pt x="21" y="26"/>
                  </a:cubicBezTo>
                  <a:cubicBezTo>
                    <a:pt x="9" y="26"/>
                    <a:pt x="0" y="16"/>
                    <a:pt x="6" y="6"/>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605" name="Google Shape;605;p13"/>
            <p:cNvSpPr/>
            <p:nvPr/>
          </p:nvSpPr>
          <p:spPr>
            <a:xfrm rot="5400000">
              <a:off x="11407714" y="2021691"/>
              <a:ext cx="124951" cy="69362"/>
            </a:xfrm>
            <a:custGeom>
              <a:avLst/>
              <a:gdLst/>
              <a:ahLst/>
              <a:cxnLst/>
              <a:rect l="l" t="t" r="r" b="b"/>
              <a:pathLst>
                <a:path w="38" h="23" extrusionOk="0">
                  <a:moveTo>
                    <a:pt x="16" y="0"/>
                  </a:moveTo>
                  <a:cubicBezTo>
                    <a:pt x="38" y="8"/>
                    <a:pt x="31" y="18"/>
                    <a:pt x="10" y="23"/>
                  </a:cubicBezTo>
                  <a:cubicBezTo>
                    <a:pt x="0" y="16"/>
                    <a:pt x="4" y="3"/>
                    <a:pt x="16"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606" name="Google Shape;606;p13"/>
            <p:cNvSpPr/>
            <p:nvPr/>
          </p:nvSpPr>
          <p:spPr>
            <a:xfrm rot="5400000">
              <a:off x="11414629" y="2272420"/>
              <a:ext cx="128495" cy="78339"/>
            </a:xfrm>
            <a:custGeom>
              <a:avLst/>
              <a:gdLst/>
              <a:ahLst/>
              <a:cxnLst/>
              <a:rect l="l" t="t" r="r" b="b"/>
              <a:pathLst>
                <a:path w="39" h="26" extrusionOk="0">
                  <a:moveTo>
                    <a:pt x="24" y="0"/>
                  </a:moveTo>
                  <a:cubicBezTo>
                    <a:pt x="39" y="3"/>
                    <a:pt x="36" y="26"/>
                    <a:pt x="20" y="26"/>
                  </a:cubicBezTo>
                  <a:cubicBezTo>
                    <a:pt x="0" y="18"/>
                    <a:pt x="3" y="3"/>
                    <a:pt x="24"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607" name="Google Shape;607;p13"/>
            <p:cNvSpPr/>
            <p:nvPr/>
          </p:nvSpPr>
          <p:spPr>
            <a:xfrm rot="5400000">
              <a:off x="11426398" y="1049544"/>
              <a:ext cx="150648" cy="99554"/>
            </a:xfrm>
            <a:custGeom>
              <a:avLst/>
              <a:gdLst/>
              <a:ahLst/>
              <a:cxnLst/>
              <a:rect l="l" t="t" r="r" b="b"/>
              <a:pathLst>
                <a:path w="46" h="33" extrusionOk="0">
                  <a:moveTo>
                    <a:pt x="26" y="0"/>
                  </a:moveTo>
                  <a:cubicBezTo>
                    <a:pt x="29" y="0"/>
                    <a:pt x="46" y="16"/>
                    <a:pt x="38" y="22"/>
                  </a:cubicBezTo>
                  <a:cubicBezTo>
                    <a:pt x="16" y="33"/>
                    <a:pt x="0" y="5"/>
                    <a:pt x="26"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608" name="Google Shape;608;p13"/>
            <p:cNvSpPr/>
            <p:nvPr/>
          </p:nvSpPr>
          <p:spPr>
            <a:xfrm rot="5400000">
              <a:off x="11440085" y="836978"/>
              <a:ext cx="134697" cy="81603"/>
            </a:xfrm>
            <a:custGeom>
              <a:avLst/>
              <a:gdLst/>
              <a:ahLst/>
              <a:cxnLst/>
              <a:rect l="l" t="t" r="r" b="b"/>
              <a:pathLst>
                <a:path w="41" h="27" extrusionOk="0">
                  <a:moveTo>
                    <a:pt x="19" y="0"/>
                  </a:moveTo>
                  <a:cubicBezTo>
                    <a:pt x="41" y="10"/>
                    <a:pt x="28" y="27"/>
                    <a:pt x="8" y="20"/>
                  </a:cubicBezTo>
                  <a:cubicBezTo>
                    <a:pt x="0" y="8"/>
                    <a:pt x="7" y="2"/>
                    <a:pt x="19"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609" name="Google Shape;609;p13"/>
            <p:cNvSpPr/>
            <p:nvPr/>
          </p:nvSpPr>
          <p:spPr>
            <a:xfrm rot="5400000">
              <a:off x="11427309" y="1320685"/>
              <a:ext cx="127608" cy="78339"/>
            </a:xfrm>
            <a:custGeom>
              <a:avLst/>
              <a:gdLst/>
              <a:ahLst/>
              <a:cxnLst/>
              <a:rect l="l" t="t" r="r" b="b"/>
              <a:pathLst>
                <a:path w="39" h="26" extrusionOk="0">
                  <a:moveTo>
                    <a:pt x="24" y="0"/>
                  </a:moveTo>
                  <a:cubicBezTo>
                    <a:pt x="39" y="2"/>
                    <a:pt x="36" y="26"/>
                    <a:pt x="20" y="25"/>
                  </a:cubicBezTo>
                  <a:cubicBezTo>
                    <a:pt x="0" y="18"/>
                    <a:pt x="3" y="3"/>
                    <a:pt x="24"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610" name="Google Shape;610;p13"/>
            <p:cNvSpPr/>
            <p:nvPr/>
          </p:nvSpPr>
          <p:spPr>
            <a:xfrm rot="5400000">
              <a:off x="11407470" y="1778440"/>
              <a:ext cx="131153" cy="93843"/>
            </a:xfrm>
            <a:custGeom>
              <a:avLst/>
              <a:gdLst/>
              <a:ahLst/>
              <a:cxnLst/>
              <a:rect l="l" t="t" r="r" b="b"/>
              <a:pathLst>
                <a:path w="40" h="31" extrusionOk="0">
                  <a:moveTo>
                    <a:pt x="22" y="0"/>
                  </a:moveTo>
                  <a:cubicBezTo>
                    <a:pt x="39" y="3"/>
                    <a:pt x="40" y="31"/>
                    <a:pt x="16" y="25"/>
                  </a:cubicBezTo>
                  <a:cubicBezTo>
                    <a:pt x="0" y="7"/>
                    <a:pt x="13" y="4"/>
                    <a:pt x="22"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611" name="Google Shape;611;p13"/>
            <p:cNvSpPr/>
            <p:nvPr/>
          </p:nvSpPr>
          <p:spPr>
            <a:xfrm rot="5400000">
              <a:off x="11404869" y="1535195"/>
              <a:ext cx="127608" cy="69362"/>
            </a:xfrm>
            <a:custGeom>
              <a:avLst/>
              <a:gdLst/>
              <a:ahLst/>
              <a:cxnLst/>
              <a:rect l="l" t="t" r="r" b="b"/>
              <a:pathLst>
                <a:path w="39" h="23" extrusionOk="0">
                  <a:moveTo>
                    <a:pt x="16" y="0"/>
                  </a:moveTo>
                  <a:cubicBezTo>
                    <a:pt x="39" y="7"/>
                    <a:pt x="31" y="17"/>
                    <a:pt x="11" y="23"/>
                  </a:cubicBezTo>
                  <a:cubicBezTo>
                    <a:pt x="0" y="16"/>
                    <a:pt x="4" y="2"/>
                    <a:pt x="16"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612" name="Google Shape;612;p13"/>
            <p:cNvSpPr/>
            <p:nvPr/>
          </p:nvSpPr>
          <p:spPr>
            <a:xfrm rot="5400000">
              <a:off x="11480119" y="1078297"/>
              <a:ext cx="9748" cy="5712"/>
            </a:xfrm>
            <a:custGeom>
              <a:avLst/>
              <a:gdLst/>
              <a:ahLst/>
              <a:cxnLst/>
              <a:rect l="l" t="t" r="r" b="b"/>
              <a:pathLst>
                <a:path w="3" h="2" extrusionOk="0">
                  <a:moveTo>
                    <a:pt x="1" y="0"/>
                  </a:moveTo>
                  <a:cubicBezTo>
                    <a:pt x="2" y="1"/>
                    <a:pt x="3" y="2"/>
                    <a:pt x="2" y="2"/>
                  </a:cubicBezTo>
                  <a:cubicBezTo>
                    <a:pt x="1" y="2"/>
                    <a:pt x="0" y="1"/>
                    <a:pt x="1"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613" name="Google Shape;613;p13"/>
            <p:cNvSpPr/>
            <p:nvPr/>
          </p:nvSpPr>
          <p:spPr>
            <a:xfrm rot="5400000">
              <a:off x="11194111" y="860614"/>
              <a:ext cx="143559" cy="75075"/>
            </a:xfrm>
            <a:custGeom>
              <a:avLst/>
              <a:gdLst/>
              <a:ahLst/>
              <a:cxnLst/>
              <a:rect l="l" t="t" r="r" b="b"/>
              <a:pathLst>
                <a:path w="44" h="25" extrusionOk="0">
                  <a:moveTo>
                    <a:pt x="28" y="0"/>
                  </a:moveTo>
                  <a:cubicBezTo>
                    <a:pt x="44" y="2"/>
                    <a:pt x="38" y="22"/>
                    <a:pt x="25" y="25"/>
                  </a:cubicBezTo>
                  <a:cubicBezTo>
                    <a:pt x="0" y="25"/>
                    <a:pt x="9" y="5"/>
                    <a:pt x="28"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614" name="Google Shape;614;p13"/>
            <p:cNvSpPr/>
            <p:nvPr/>
          </p:nvSpPr>
          <p:spPr>
            <a:xfrm rot="5400000">
              <a:off x="11167080" y="1015030"/>
              <a:ext cx="115202" cy="90579"/>
            </a:xfrm>
            <a:custGeom>
              <a:avLst/>
              <a:gdLst/>
              <a:ahLst/>
              <a:cxnLst/>
              <a:rect l="l" t="t" r="r" b="b"/>
              <a:pathLst>
                <a:path w="35" h="30" extrusionOk="0">
                  <a:moveTo>
                    <a:pt x="19" y="0"/>
                  </a:moveTo>
                  <a:cubicBezTo>
                    <a:pt x="26" y="0"/>
                    <a:pt x="35" y="8"/>
                    <a:pt x="33" y="15"/>
                  </a:cubicBezTo>
                  <a:cubicBezTo>
                    <a:pt x="30" y="12"/>
                    <a:pt x="27" y="17"/>
                    <a:pt x="25" y="19"/>
                  </a:cubicBezTo>
                  <a:cubicBezTo>
                    <a:pt x="7" y="30"/>
                    <a:pt x="0" y="5"/>
                    <a:pt x="19"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615" name="Google Shape;615;p13"/>
            <p:cNvSpPr/>
            <p:nvPr/>
          </p:nvSpPr>
          <p:spPr>
            <a:xfrm rot="5400000">
              <a:off x="11164085" y="450599"/>
              <a:ext cx="118747" cy="81603"/>
            </a:xfrm>
            <a:custGeom>
              <a:avLst/>
              <a:gdLst/>
              <a:ahLst/>
              <a:cxnLst/>
              <a:rect l="l" t="t" r="r" b="b"/>
              <a:pathLst>
                <a:path w="36" h="27" extrusionOk="0">
                  <a:moveTo>
                    <a:pt x="21" y="0"/>
                  </a:moveTo>
                  <a:cubicBezTo>
                    <a:pt x="33" y="3"/>
                    <a:pt x="36" y="23"/>
                    <a:pt x="22" y="27"/>
                  </a:cubicBezTo>
                  <a:cubicBezTo>
                    <a:pt x="3" y="25"/>
                    <a:pt x="0" y="1"/>
                    <a:pt x="21"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616" name="Google Shape;616;p13"/>
            <p:cNvSpPr/>
            <p:nvPr/>
          </p:nvSpPr>
          <p:spPr>
            <a:xfrm rot="5400000">
              <a:off x="11155166" y="1253803"/>
              <a:ext cx="127608" cy="79154"/>
            </a:xfrm>
            <a:custGeom>
              <a:avLst/>
              <a:gdLst/>
              <a:ahLst/>
              <a:cxnLst/>
              <a:rect l="l" t="t" r="r" b="b"/>
              <a:pathLst>
                <a:path w="39" h="26" extrusionOk="0">
                  <a:moveTo>
                    <a:pt x="24" y="0"/>
                  </a:moveTo>
                  <a:cubicBezTo>
                    <a:pt x="39" y="3"/>
                    <a:pt x="36" y="26"/>
                    <a:pt x="20" y="26"/>
                  </a:cubicBezTo>
                  <a:cubicBezTo>
                    <a:pt x="0" y="18"/>
                    <a:pt x="3" y="3"/>
                    <a:pt x="24"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617" name="Google Shape;617;p13"/>
            <p:cNvSpPr/>
            <p:nvPr/>
          </p:nvSpPr>
          <p:spPr>
            <a:xfrm rot="5400000">
              <a:off x="11141013" y="614227"/>
              <a:ext cx="134697" cy="105266"/>
            </a:xfrm>
            <a:custGeom>
              <a:avLst/>
              <a:gdLst/>
              <a:ahLst/>
              <a:cxnLst/>
              <a:rect l="l" t="t" r="r" b="b"/>
              <a:pathLst>
                <a:path w="41" h="35" extrusionOk="0">
                  <a:moveTo>
                    <a:pt x="28" y="2"/>
                  </a:moveTo>
                  <a:cubicBezTo>
                    <a:pt x="37" y="0"/>
                    <a:pt x="41" y="13"/>
                    <a:pt x="40" y="21"/>
                  </a:cubicBezTo>
                  <a:cubicBezTo>
                    <a:pt x="22" y="35"/>
                    <a:pt x="0" y="10"/>
                    <a:pt x="28" y="2"/>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618" name="Google Shape;618;p13"/>
            <p:cNvSpPr/>
            <p:nvPr/>
          </p:nvSpPr>
          <p:spPr>
            <a:xfrm rot="5400000">
              <a:off x="11155026" y="1463404"/>
              <a:ext cx="131153" cy="69362"/>
            </a:xfrm>
            <a:custGeom>
              <a:avLst/>
              <a:gdLst/>
              <a:ahLst/>
              <a:cxnLst/>
              <a:rect l="l" t="t" r="r" b="b"/>
              <a:pathLst>
                <a:path w="40" h="23" extrusionOk="0">
                  <a:moveTo>
                    <a:pt x="24" y="0"/>
                  </a:moveTo>
                  <a:cubicBezTo>
                    <a:pt x="40" y="0"/>
                    <a:pt x="38" y="20"/>
                    <a:pt x="25" y="23"/>
                  </a:cubicBezTo>
                  <a:cubicBezTo>
                    <a:pt x="0" y="22"/>
                    <a:pt x="6" y="3"/>
                    <a:pt x="24"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619" name="Google Shape;619;p13"/>
            <p:cNvSpPr/>
            <p:nvPr/>
          </p:nvSpPr>
          <p:spPr>
            <a:xfrm rot="5400000">
              <a:off x="11101585" y="2335317"/>
              <a:ext cx="128495" cy="72626"/>
            </a:xfrm>
            <a:custGeom>
              <a:avLst/>
              <a:gdLst/>
              <a:ahLst/>
              <a:cxnLst/>
              <a:rect l="l" t="t" r="r" b="b"/>
              <a:pathLst>
                <a:path w="39" h="24" extrusionOk="0">
                  <a:moveTo>
                    <a:pt x="21" y="0"/>
                  </a:moveTo>
                  <a:cubicBezTo>
                    <a:pt x="37" y="0"/>
                    <a:pt x="39" y="23"/>
                    <a:pt x="22" y="24"/>
                  </a:cubicBezTo>
                  <a:cubicBezTo>
                    <a:pt x="7" y="22"/>
                    <a:pt x="0" y="5"/>
                    <a:pt x="21"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620" name="Google Shape;620;p13"/>
            <p:cNvSpPr/>
            <p:nvPr/>
          </p:nvSpPr>
          <p:spPr>
            <a:xfrm rot="5400000">
              <a:off x="11141175" y="1673149"/>
              <a:ext cx="140901" cy="93843"/>
            </a:xfrm>
            <a:custGeom>
              <a:avLst/>
              <a:gdLst/>
              <a:ahLst/>
              <a:cxnLst/>
              <a:rect l="l" t="t" r="r" b="b"/>
              <a:pathLst>
                <a:path w="43" h="31" extrusionOk="0">
                  <a:moveTo>
                    <a:pt x="27" y="3"/>
                  </a:moveTo>
                  <a:cubicBezTo>
                    <a:pt x="35" y="0"/>
                    <a:pt x="43" y="17"/>
                    <a:pt x="40" y="23"/>
                  </a:cubicBezTo>
                  <a:cubicBezTo>
                    <a:pt x="21" y="31"/>
                    <a:pt x="0" y="15"/>
                    <a:pt x="27" y="3"/>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621" name="Google Shape;621;p13"/>
            <p:cNvSpPr/>
            <p:nvPr/>
          </p:nvSpPr>
          <p:spPr>
            <a:xfrm rot="5400000">
              <a:off x="11120625" y="255502"/>
              <a:ext cx="124063" cy="78339"/>
            </a:xfrm>
            <a:custGeom>
              <a:avLst/>
              <a:gdLst/>
              <a:ahLst/>
              <a:cxnLst/>
              <a:rect l="l" t="t" r="r" b="b"/>
              <a:pathLst>
                <a:path w="38" h="26" extrusionOk="0">
                  <a:moveTo>
                    <a:pt x="22" y="0"/>
                  </a:moveTo>
                  <a:cubicBezTo>
                    <a:pt x="38" y="3"/>
                    <a:pt x="33" y="25"/>
                    <a:pt x="18" y="26"/>
                  </a:cubicBezTo>
                  <a:cubicBezTo>
                    <a:pt x="0" y="20"/>
                    <a:pt x="6" y="3"/>
                    <a:pt x="22"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622" name="Google Shape;622;p13"/>
            <p:cNvSpPr/>
            <p:nvPr/>
          </p:nvSpPr>
          <p:spPr>
            <a:xfrm rot="5400000">
              <a:off x="11115856" y="1902943"/>
              <a:ext cx="131153" cy="69362"/>
            </a:xfrm>
            <a:custGeom>
              <a:avLst/>
              <a:gdLst/>
              <a:ahLst/>
              <a:cxnLst/>
              <a:rect l="l" t="t" r="r" b="b"/>
              <a:pathLst>
                <a:path w="40" h="23" extrusionOk="0">
                  <a:moveTo>
                    <a:pt x="24" y="0"/>
                  </a:moveTo>
                  <a:cubicBezTo>
                    <a:pt x="40" y="0"/>
                    <a:pt x="38" y="20"/>
                    <a:pt x="25" y="23"/>
                  </a:cubicBezTo>
                  <a:cubicBezTo>
                    <a:pt x="0" y="22"/>
                    <a:pt x="6" y="4"/>
                    <a:pt x="24"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623" name="Google Shape;623;p13"/>
            <p:cNvSpPr/>
            <p:nvPr/>
          </p:nvSpPr>
          <p:spPr>
            <a:xfrm rot="5400000">
              <a:off x="11082153" y="2137303"/>
              <a:ext cx="137356" cy="99554"/>
            </a:xfrm>
            <a:custGeom>
              <a:avLst/>
              <a:gdLst/>
              <a:ahLst/>
              <a:cxnLst/>
              <a:rect l="l" t="t" r="r" b="b"/>
              <a:pathLst>
                <a:path w="42" h="33" extrusionOk="0">
                  <a:moveTo>
                    <a:pt x="25" y="1"/>
                  </a:moveTo>
                  <a:cubicBezTo>
                    <a:pt x="42" y="14"/>
                    <a:pt x="15" y="33"/>
                    <a:pt x="4" y="19"/>
                  </a:cubicBezTo>
                  <a:cubicBezTo>
                    <a:pt x="0" y="5"/>
                    <a:pt x="16" y="0"/>
                    <a:pt x="25" y="1"/>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624" name="Google Shape;624;p13"/>
            <p:cNvSpPr/>
            <p:nvPr/>
          </p:nvSpPr>
          <p:spPr>
            <a:xfrm rot="5400000">
              <a:off x="11410824" y="2818299"/>
              <a:ext cx="121406" cy="81603"/>
            </a:xfrm>
            <a:custGeom>
              <a:avLst/>
              <a:gdLst/>
              <a:ahLst/>
              <a:cxnLst/>
              <a:rect l="l" t="t" r="r" b="b"/>
              <a:pathLst>
                <a:path w="37" h="27" extrusionOk="0">
                  <a:moveTo>
                    <a:pt x="20" y="1"/>
                  </a:moveTo>
                  <a:cubicBezTo>
                    <a:pt x="31" y="1"/>
                    <a:pt x="37" y="24"/>
                    <a:pt x="22" y="27"/>
                  </a:cubicBezTo>
                  <a:cubicBezTo>
                    <a:pt x="2" y="27"/>
                    <a:pt x="0" y="0"/>
                    <a:pt x="20" y="1"/>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625" name="Google Shape;625;p13"/>
            <p:cNvSpPr/>
            <p:nvPr/>
          </p:nvSpPr>
          <p:spPr>
            <a:xfrm rot="5400000">
              <a:off x="11391700" y="5088176"/>
              <a:ext cx="124063" cy="87315"/>
            </a:xfrm>
            <a:custGeom>
              <a:avLst/>
              <a:gdLst/>
              <a:ahLst/>
              <a:cxnLst/>
              <a:rect l="l" t="t" r="r" b="b"/>
              <a:pathLst>
                <a:path w="38" h="29" extrusionOk="0">
                  <a:moveTo>
                    <a:pt x="12" y="3"/>
                  </a:moveTo>
                  <a:cubicBezTo>
                    <a:pt x="34" y="0"/>
                    <a:pt x="38" y="26"/>
                    <a:pt x="15" y="29"/>
                  </a:cubicBezTo>
                  <a:cubicBezTo>
                    <a:pt x="4" y="23"/>
                    <a:pt x="0" y="9"/>
                    <a:pt x="12" y="3"/>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626" name="Google Shape;626;p13"/>
            <p:cNvSpPr/>
            <p:nvPr/>
          </p:nvSpPr>
          <p:spPr>
            <a:xfrm rot="5400000">
              <a:off x="11371127" y="2531128"/>
              <a:ext cx="138242" cy="100371"/>
            </a:xfrm>
            <a:custGeom>
              <a:avLst/>
              <a:gdLst/>
              <a:ahLst/>
              <a:cxnLst/>
              <a:rect l="l" t="t" r="r" b="b"/>
              <a:pathLst>
                <a:path w="42" h="33" extrusionOk="0">
                  <a:moveTo>
                    <a:pt x="25" y="1"/>
                  </a:moveTo>
                  <a:cubicBezTo>
                    <a:pt x="42" y="14"/>
                    <a:pt x="15" y="33"/>
                    <a:pt x="4" y="19"/>
                  </a:cubicBezTo>
                  <a:cubicBezTo>
                    <a:pt x="0" y="6"/>
                    <a:pt x="15" y="0"/>
                    <a:pt x="25" y="1"/>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627" name="Google Shape;627;p13"/>
            <p:cNvSpPr/>
            <p:nvPr/>
          </p:nvSpPr>
          <p:spPr>
            <a:xfrm rot="5400000">
              <a:off x="11401349" y="4735882"/>
              <a:ext cx="131153" cy="88130"/>
            </a:xfrm>
            <a:custGeom>
              <a:avLst/>
              <a:gdLst/>
              <a:ahLst/>
              <a:cxnLst/>
              <a:rect l="l" t="t" r="r" b="b"/>
              <a:pathLst>
                <a:path w="40" h="29" extrusionOk="0">
                  <a:moveTo>
                    <a:pt x="26" y="0"/>
                  </a:moveTo>
                  <a:cubicBezTo>
                    <a:pt x="34" y="0"/>
                    <a:pt x="40" y="10"/>
                    <a:pt x="39" y="20"/>
                  </a:cubicBezTo>
                  <a:cubicBezTo>
                    <a:pt x="17" y="29"/>
                    <a:pt x="0" y="10"/>
                    <a:pt x="26"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628" name="Google Shape;628;p13"/>
            <p:cNvSpPr/>
            <p:nvPr/>
          </p:nvSpPr>
          <p:spPr>
            <a:xfrm rot="5400000">
              <a:off x="11409487" y="4455410"/>
              <a:ext cx="121406" cy="88130"/>
            </a:xfrm>
            <a:custGeom>
              <a:avLst/>
              <a:gdLst/>
              <a:ahLst/>
              <a:cxnLst/>
              <a:rect l="l" t="t" r="r" b="b"/>
              <a:pathLst>
                <a:path w="37" h="29" extrusionOk="0">
                  <a:moveTo>
                    <a:pt x="18" y="4"/>
                  </a:moveTo>
                  <a:cubicBezTo>
                    <a:pt x="35" y="0"/>
                    <a:pt x="37" y="28"/>
                    <a:pt x="22" y="29"/>
                  </a:cubicBezTo>
                  <a:cubicBezTo>
                    <a:pt x="7" y="28"/>
                    <a:pt x="0" y="14"/>
                    <a:pt x="18" y="4"/>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629" name="Google Shape;629;p13"/>
            <p:cNvSpPr/>
            <p:nvPr/>
          </p:nvSpPr>
          <p:spPr>
            <a:xfrm rot="5400000">
              <a:off x="11369848" y="4194178"/>
              <a:ext cx="143559" cy="102819"/>
            </a:xfrm>
            <a:custGeom>
              <a:avLst/>
              <a:gdLst/>
              <a:ahLst/>
              <a:cxnLst/>
              <a:rect l="l" t="t" r="r" b="b"/>
              <a:pathLst>
                <a:path w="44" h="34" extrusionOk="0">
                  <a:moveTo>
                    <a:pt x="31" y="1"/>
                  </a:moveTo>
                  <a:cubicBezTo>
                    <a:pt x="39" y="0"/>
                    <a:pt x="44" y="12"/>
                    <a:pt x="42" y="19"/>
                  </a:cubicBezTo>
                  <a:cubicBezTo>
                    <a:pt x="25" y="34"/>
                    <a:pt x="0" y="8"/>
                    <a:pt x="31" y="1"/>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630" name="Google Shape;630;p13"/>
            <p:cNvSpPr/>
            <p:nvPr/>
          </p:nvSpPr>
          <p:spPr>
            <a:xfrm rot="5400000">
              <a:off x="11381624" y="3691697"/>
              <a:ext cx="134697" cy="81603"/>
            </a:xfrm>
            <a:custGeom>
              <a:avLst/>
              <a:gdLst/>
              <a:ahLst/>
              <a:cxnLst/>
              <a:rect l="l" t="t" r="r" b="b"/>
              <a:pathLst>
                <a:path w="41" h="27" extrusionOk="0">
                  <a:moveTo>
                    <a:pt x="22" y="0"/>
                  </a:moveTo>
                  <a:cubicBezTo>
                    <a:pt x="41" y="12"/>
                    <a:pt x="24" y="27"/>
                    <a:pt x="8" y="20"/>
                  </a:cubicBezTo>
                  <a:cubicBezTo>
                    <a:pt x="0" y="7"/>
                    <a:pt x="8" y="0"/>
                    <a:pt x="22"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631" name="Google Shape;631;p13"/>
            <p:cNvSpPr/>
            <p:nvPr/>
          </p:nvSpPr>
          <p:spPr>
            <a:xfrm rot="5400000">
              <a:off x="11417787" y="3075050"/>
              <a:ext cx="124951" cy="69362"/>
            </a:xfrm>
            <a:custGeom>
              <a:avLst/>
              <a:gdLst/>
              <a:ahLst/>
              <a:cxnLst/>
              <a:rect l="l" t="t" r="r" b="b"/>
              <a:pathLst>
                <a:path w="38" h="23" extrusionOk="0">
                  <a:moveTo>
                    <a:pt x="26" y="0"/>
                  </a:moveTo>
                  <a:cubicBezTo>
                    <a:pt x="38" y="0"/>
                    <a:pt x="37" y="20"/>
                    <a:pt x="25" y="23"/>
                  </a:cubicBezTo>
                  <a:cubicBezTo>
                    <a:pt x="0" y="23"/>
                    <a:pt x="5" y="1"/>
                    <a:pt x="26"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632" name="Google Shape;632;p13"/>
            <p:cNvSpPr/>
            <p:nvPr/>
          </p:nvSpPr>
          <p:spPr>
            <a:xfrm rot="5400000">
              <a:off x="11376729" y="3335597"/>
              <a:ext cx="134697" cy="84866"/>
            </a:xfrm>
            <a:custGeom>
              <a:avLst/>
              <a:gdLst/>
              <a:ahLst/>
              <a:cxnLst/>
              <a:rect l="l" t="t" r="r" b="b"/>
              <a:pathLst>
                <a:path w="41" h="28" extrusionOk="0">
                  <a:moveTo>
                    <a:pt x="26" y="1"/>
                  </a:moveTo>
                  <a:cubicBezTo>
                    <a:pt x="34" y="0"/>
                    <a:pt x="41" y="12"/>
                    <a:pt x="39" y="20"/>
                  </a:cubicBezTo>
                  <a:cubicBezTo>
                    <a:pt x="17" y="28"/>
                    <a:pt x="0" y="12"/>
                    <a:pt x="26" y="1"/>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633" name="Google Shape;633;p13"/>
            <p:cNvSpPr/>
            <p:nvPr/>
          </p:nvSpPr>
          <p:spPr>
            <a:xfrm rot="5400000">
              <a:off x="11360464" y="3934729"/>
              <a:ext cx="143559" cy="97107"/>
            </a:xfrm>
            <a:custGeom>
              <a:avLst/>
              <a:gdLst/>
              <a:ahLst/>
              <a:cxnLst/>
              <a:rect l="l" t="t" r="r" b="b"/>
              <a:pathLst>
                <a:path w="44" h="32" extrusionOk="0">
                  <a:moveTo>
                    <a:pt x="31" y="1"/>
                  </a:moveTo>
                  <a:cubicBezTo>
                    <a:pt x="40" y="0"/>
                    <a:pt x="44" y="8"/>
                    <a:pt x="43" y="15"/>
                  </a:cubicBezTo>
                  <a:cubicBezTo>
                    <a:pt x="29" y="32"/>
                    <a:pt x="0" y="6"/>
                    <a:pt x="31" y="1"/>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634" name="Google Shape;634;p13"/>
            <p:cNvSpPr/>
            <p:nvPr/>
          </p:nvSpPr>
          <p:spPr>
            <a:xfrm rot="5400000">
              <a:off x="11395443" y="5347417"/>
              <a:ext cx="94821" cy="69362"/>
            </a:xfrm>
            <a:custGeom>
              <a:avLst/>
              <a:gdLst/>
              <a:ahLst/>
              <a:cxnLst/>
              <a:rect l="l" t="t" r="r" b="b"/>
              <a:pathLst>
                <a:path w="29" h="23" extrusionOk="0">
                  <a:moveTo>
                    <a:pt x="13" y="0"/>
                  </a:moveTo>
                  <a:cubicBezTo>
                    <a:pt x="27" y="0"/>
                    <a:pt x="29" y="22"/>
                    <a:pt x="13" y="23"/>
                  </a:cubicBezTo>
                  <a:cubicBezTo>
                    <a:pt x="2" y="22"/>
                    <a:pt x="0" y="2"/>
                    <a:pt x="13"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635" name="Google Shape;635;p13"/>
            <p:cNvSpPr/>
            <p:nvPr/>
          </p:nvSpPr>
          <p:spPr>
            <a:xfrm rot="5400000">
              <a:off x="11343434" y="5658571"/>
              <a:ext cx="140901" cy="102819"/>
            </a:xfrm>
            <a:custGeom>
              <a:avLst/>
              <a:gdLst/>
              <a:ahLst/>
              <a:cxnLst/>
              <a:rect l="l" t="t" r="r" b="b"/>
              <a:pathLst>
                <a:path w="43" h="34" extrusionOk="0">
                  <a:moveTo>
                    <a:pt x="24" y="0"/>
                  </a:moveTo>
                  <a:cubicBezTo>
                    <a:pt x="43" y="3"/>
                    <a:pt x="28" y="34"/>
                    <a:pt x="14" y="23"/>
                  </a:cubicBezTo>
                  <a:cubicBezTo>
                    <a:pt x="0" y="28"/>
                    <a:pt x="4" y="5"/>
                    <a:pt x="24"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636" name="Google Shape;636;p13"/>
            <p:cNvSpPr/>
            <p:nvPr/>
          </p:nvSpPr>
          <p:spPr>
            <a:xfrm rot="5400000">
              <a:off x="11324095" y="6423833"/>
              <a:ext cx="134697" cy="93843"/>
            </a:xfrm>
            <a:custGeom>
              <a:avLst/>
              <a:gdLst/>
              <a:ahLst/>
              <a:cxnLst/>
              <a:rect l="l" t="t" r="r" b="b"/>
              <a:pathLst>
                <a:path w="41" h="31" extrusionOk="0">
                  <a:moveTo>
                    <a:pt x="23" y="0"/>
                  </a:moveTo>
                  <a:cubicBezTo>
                    <a:pt x="40" y="1"/>
                    <a:pt x="41" y="31"/>
                    <a:pt x="17" y="25"/>
                  </a:cubicBezTo>
                  <a:cubicBezTo>
                    <a:pt x="0" y="7"/>
                    <a:pt x="17" y="4"/>
                    <a:pt x="23"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637" name="Google Shape;637;p13"/>
            <p:cNvSpPr/>
            <p:nvPr/>
          </p:nvSpPr>
          <p:spPr>
            <a:xfrm rot="5400000">
              <a:off x="11324317" y="5897278"/>
              <a:ext cx="118747" cy="120771"/>
            </a:xfrm>
            <a:custGeom>
              <a:avLst/>
              <a:gdLst/>
              <a:ahLst/>
              <a:cxnLst/>
              <a:rect l="l" t="t" r="r" b="b"/>
              <a:pathLst>
                <a:path w="36" h="40" extrusionOk="0">
                  <a:moveTo>
                    <a:pt x="16" y="4"/>
                  </a:moveTo>
                  <a:cubicBezTo>
                    <a:pt x="36" y="5"/>
                    <a:pt x="33" y="0"/>
                    <a:pt x="34" y="15"/>
                  </a:cubicBezTo>
                  <a:cubicBezTo>
                    <a:pt x="34" y="40"/>
                    <a:pt x="0" y="22"/>
                    <a:pt x="16" y="4"/>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638" name="Google Shape;638;p13"/>
            <p:cNvSpPr/>
            <p:nvPr/>
          </p:nvSpPr>
          <p:spPr>
            <a:xfrm rot="5400000">
              <a:off x="11356013" y="6183127"/>
              <a:ext cx="131153" cy="72626"/>
            </a:xfrm>
            <a:custGeom>
              <a:avLst/>
              <a:gdLst/>
              <a:ahLst/>
              <a:cxnLst/>
              <a:rect l="l" t="t" r="r" b="b"/>
              <a:pathLst>
                <a:path w="40" h="24" extrusionOk="0">
                  <a:moveTo>
                    <a:pt x="24" y="0"/>
                  </a:moveTo>
                  <a:cubicBezTo>
                    <a:pt x="40" y="0"/>
                    <a:pt x="38" y="20"/>
                    <a:pt x="25" y="24"/>
                  </a:cubicBezTo>
                  <a:cubicBezTo>
                    <a:pt x="0" y="22"/>
                    <a:pt x="6" y="4"/>
                    <a:pt x="24"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639" name="Google Shape;639;p13"/>
            <p:cNvSpPr/>
            <p:nvPr/>
          </p:nvSpPr>
          <p:spPr>
            <a:xfrm rot="5400000">
              <a:off x="11104198" y="3296179"/>
              <a:ext cx="144445" cy="106083"/>
            </a:xfrm>
            <a:custGeom>
              <a:avLst/>
              <a:gdLst/>
              <a:ahLst/>
              <a:cxnLst/>
              <a:rect l="l" t="t" r="r" b="b"/>
              <a:pathLst>
                <a:path w="44" h="35" extrusionOk="0">
                  <a:moveTo>
                    <a:pt x="28" y="0"/>
                  </a:moveTo>
                  <a:cubicBezTo>
                    <a:pt x="36" y="1"/>
                    <a:pt x="44" y="12"/>
                    <a:pt x="42" y="21"/>
                  </a:cubicBezTo>
                  <a:cubicBezTo>
                    <a:pt x="23" y="35"/>
                    <a:pt x="0" y="7"/>
                    <a:pt x="28"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640" name="Google Shape;640;p13"/>
            <p:cNvSpPr/>
            <p:nvPr/>
          </p:nvSpPr>
          <p:spPr>
            <a:xfrm rot="5400000">
              <a:off x="11134111" y="4387490"/>
              <a:ext cx="151535" cy="75075"/>
            </a:xfrm>
            <a:custGeom>
              <a:avLst/>
              <a:gdLst/>
              <a:ahLst/>
              <a:cxnLst/>
              <a:rect l="l" t="t" r="r" b="b"/>
              <a:pathLst>
                <a:path w="46" h="25" extrusionOk="0">
                  <a:moveTo>
                    <a:pt x="23" y="0"/>
                  </a:moveTo>
                  <a:cubicBezTo>
                    <a:pt x="32" y="1"/>
                    <a:pt x="46" y="21"/>
                    <a:pt x="29" y="25"/>
                  </a:cubicBezTo>
                  <a:cubicBezTo>
                    <a:pt x="10" y="23"/>
                    <a:pt x="0" y="9"/>
                    <a:pt x="23"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641" name="Google Shape;641;p13"/>
            <p:cNvSpPr/>
            <p:nvPr/>
          </p:nvSpPr>
          <p:spPr>
            <a:xfrm rot="5400000">
              <a:off x="11138041" y="5384813"/>
              <a:ext cx="134697" cy="84051"/>
            </a:xfrm>
            <a:custGeom>
              <a:avLst/>
              <a:gdLst/>
              <a:ahLst/>
              <a:cxnLst/>
              <a:rect l="l" t="t" r="r" b="b"/>
              <a:pathLst>
                <a:path w="41" h="28" extrusionOk="0">
                  <a:moveTo>
                    <a:pt x="22" y="0"/>
                  </a:moveTo>
                  <a:cubicBezTo>
                    <a:pt x="41" y="13"/>
                    <a:pt x="24" y="28"/>
                    <a:pt x="8" y="21"/>
                  </a:cubicBezTo>
                  <a:cubicBezTo>
                    <a:pt x="0" y="8"/>
                    <a:pt x="8" y="0"/>
                    <a:pt x="22"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642" name="Google Shape;642;p13"/>
            <p:cNvSpPr/>
            <p:nvPr/>
          </p:nvSpPr>
          <p:spPr>
            <a:xfrm rot="5400000">
              <a:off x="11133693" y="4595717"/>
              <a:ext cx="131153" cy="84866"/>
            </a:xfrm>
            <a:custGeom>
              <a:avLst/>
              <a:gdLst/>
              <a:ahLst/>
              <a:cxnLst/>
              <a:rect l="l" t="t" r="r" b="b"/>
              <a:pathLst>
                <a:path w="40" h="28" extrusionOk="0">
                  <a:moveTo>
                    <a:pt x="27" y="1"/>
                  </a:moveTo>
                  <a:cubicBezTo>
                    <a:pt x="35" y="0"/>
                    <a:pt x="40" y="10"/>
                    <a:pt x="38" y="17"/>
                  </a:cubicBezTo>
                  <a:cubicBezTo>
                    <a:pt x="17" y="28"/>
                    <a:pt x="0" y="7"/>
                    <a:pt x="27" y="1"/>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643" name="Google Shape;643;p13"/>
            <p:cNvSpPr/>
            <p:nvPr/>
          </p:nvSpPr>
          <p:spPr>
            <a:xfrm rot="5400000">
              <a:off x="11105830" y="6046702"/>
              <a:ext cx="144445" cy="102819"/>
            </a:xfrm>
            <a:custGeom>
              <a:avLst/>
              <a:gdLst/>
              <a:ahLst/>
              <a:cxnLst/>
              <a:rect l="l" t="t" r="r" b="b"/>
              <a:pathLst>
                <a:path w="44" h="34" extrusionOk="0">
                  <a:moveTo>
                    <a:pt x="31" y="1"/>
                  </a:moveTo>
                  <a:cubicBezTo>
                    <a:pt x="44" y="3"/>
                    <a:pt x="38" y="34"/>
                    <a:pt x="25" y="22"/>
                  </a:cubicBezTo>
                  <a:cubicBezTo>
                    <a:pt x="0" y="28"/>
                    <a:pt x="14" y="0"/>
                    <a:pt x="31" y="1"/>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644" name="Google Shape;644;p13"/>
            <p:cNvSpPr/>
            <p:nvPr/>
          </p:nvSpPr>
          <p:spPr>
            <a:xfrm rot="5400000">
              <a:off x="11117596" y="3060239"/>
              <a:ext cx="115202" cy="121588"/>
            </a:xfrm>
            <a:custGeom>
              <a:avLst/>
              <a:gdLst/>
              <a:ahLst/>
              <a:cxnLst/>
              <a:rect l="l" t="t" r="r" b="b"/>
              <a:pathLst>
                <a:path w="35" h="40" extrusionOk="0">
                  <a:moveTo>
                    <a:pt x="16" y="4"/>
                  </a:moveTo>
                  <a:cubicBezTo>
                    <a:pt x="35" y="4"/>
                    <a:pt x="32" y="0"/>
                    <a:pt x="33" y="15"/>
                  </a:cubicBezTo>
                  <a:cubicBezTo>
                    <a:pt x="34" y="40"/>
                    <a:pt x="0" y="22"/>
                    <a:pt x="16" y="4"/>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645" name="Google Shape;645;p13"/>
            <p:cNvSpPr/>
            <p:nvPr/>
          </p:nvSpPr>
          <p:spPr>
            <a:xfrm rot="5400000">
              <a:off x="11125265" y="4900335"/>
              <a:ext cx="127608" cy="69362"/>
            </a:xfrm>
            <a:custGeom>
              <a:avLst/>
              <a:gdLst/>
              <a:ahLst/>
              <a:cxnLst/>
              <a:rect l="l" t="t" r="r" b="b"/>
              <a:pathLst>
                <a:path w="39" h="23" extrusionOk="0">
                  <a:moveTo>
                    <a:pt x="26" y="0"/>
                  </a:moveTo>
                  <a:cubicBezTo>
                    <a:pt x="39" y="1"/>
                    <a:pt x="38" y="21"/>
                    <a:pt x="26" y="23"/>
                  </a:cubicBezTo>
                  <a:cubicBezTo>
                    <a:pt x="0" y="23"/>
                    <a:pt x="5" y="2"/>
                    <a:pt x="26"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646" name="Google Shape;646;p13"/>
            <p:cNvSpPr/>
            <p:nvPr/>
          </p:nvSpPr>
          <p:spPr>
            <a:xfrm rot="5400000">
              <a:off x="11117373" y="5141456"/>
              <a:ext cx="131153" cy="81603"/>
            </a:xfrm>
            <a:custGeom>
              <a:avLst/>
              <a:gdLst/>
              <a:ahLst/>
              <a:cxnLst/>
              <a:rect l="l" t="t" r="r" b="b"/>
              <a:pathLst>
                <a:path w="40" h="27" extrusionOk="0">
                  <a:moveTo>
                    <a:pt x="25" y="0"/>
                  </a:moveTo>
                  <a:cubicBezTo>
                    <a:pt x="34" y="0"/>
                    <a:pt x="40" y="11"/>
                    <a:pt x="38" y="20"/>
                  </a:cubicBezTo>
                  <a:cubicBezTo>
                    <a:pt x="17" y="27"/>
                    <a:pt x="0" y="12"/>
                    <a:pt x="25"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647" name="Google Shape;647;p13"/>
            <p:cNvSpPr/>
            <p:nvPr/>
          </p:nvSpPr>
          <p:spPr>
            <a:xfrm rot="5400000">
              <a:off x="11112337" y="2598157"/>
              <a:ext cx="134697" cy="81603"/>
            </a:xfrm>
            <a:custGeom>
              <a:avLst/>
              <a:gdLst/>
              <a:ahLst/>
              <a:cxnLst/>
              <a:rect l="l" t="t" r="r" b="b"/>
              <a:pathLst>
                <a:path w="41" h="27" extrusionOk="0">
                  <a:moveTo>
                    <a:pt x="19" y="0"/>
                  </a:moveTo>
                  <a:cubicBezTo>
                    <a:pt x="41" y="9"/>
                    <a:pt x="28" y="27"/>
                    <a:pt x="7" y="20"/>
                  </a:cubicBezTo>
                  <a:cubicBezTo>
                    <a:pt x="0" y="8"/>
                    <a:pt x="7" y="1"/>
                    <a:pt x="19"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648" name="Google Shape;648;p13"/>
            <p:cNvSpPr/>
            <p:nvPr/>
          </p:nvSpPr>
          <p:spPr>
            <a:xfrm rot="5400000">
              <a:off x="11105830" y="6278710"/>
              <a:ext cx="144445" cy="78339"/>
            </a:xfrm>
            <a:custGeom>
              <a:avLst/>
              <a:gdLst/>
              <a:ahLst/>
              <a:cxnLst/>
              <a:rect l="l" t="t" r="r" b="b"/>
              <a:pathLst>
                <a:path w="44" h="26" extrusionOk="0">
                  <a:moveTo>
                    <a:pt x="29" y="0"/>
                  </a:moveTo>
                  <a:cubicBezTo>
                    <a:pt x="44" y="3"/>
                    <a:pt x="40" y="22"/>
                    <a:pt x="26" y="26"/>
                  </a:cubicBezTo>
                  <a:cubicBezTo>
                    <a:pt x="0" y="25"/>
                    <a:pt x="11" y="6"/>
                    <a:pt x="29"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649" name="Google Shape;649;p13"/>
            <p:cNvSpPr/>
            <p:nvPr/>
          </p:nvSpPr>
          <p:spPr>
            <a:xfrm rot="5400000">
              <a:off x="11093998" y="5596726"/>
              <a:ext cx="144445" cy="97107"/>
            </a:xfrm>
            <a:custGeom>
              <a:avLst/>
              <a:gdLst/>
              <a:ahLst/>
              <a:cxnLst/>
              <a:rect l="l" t="t" r="r" b="b"/>
              <a:pathLst>
                <a:path w="44" h="32" extrusionOk="0">
                  <a:moveTo>
                    <a:pt x="31" y="1"/>
                  </a:moveTo>
                  <a:cubicBezTo>
                    <a:pt x="40" y="0"/>
                    <a:pt x="44" y="8"/>
                    <a:pt x="43" y="16"/>
                  </a:cubicBezTo>
                  <a:cubicBezTo>
                    <a:pt x="29" y="32"/>
                    <a:pt x="0" y="7"/>
                    <a:pt x="31" y="1"/>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650" name="Google Shape;650;p13"/>
            <p:cNvSpPr/>
            <p:nvPr/>
          </p:nvSpPr>
          <p:spPr>
            <a:xfrm rot="5400000">
              <a:off x="11097788" y="4080854"/>
              <a:ext cx="131153" cy="84866"/>
            </a:xfrm>
            <a:custGeom>
              <a:avLst/>
              <a:gdLst/>
              <a:ahLst/>
              <a:cxnLst/>
              <a:rect l="l" t="t" r="r" b="b"/>
              <a:pathLst>
                <a:path w="40" h="28" extrusionOk="0">
                  <a:moveTo>
                    <a:pt x="27" y="1"/>
                  </a:moveTo>
                  <a:cubicBezTo>
                    <a:pt x="35" y="0"/>
                    <a:pt x="40" y="10"/>
                    <a:pt x="38" y="17"/>
                  </a:cubicBezTo>
                  <a:cubicBezTo>
                    <a:pt x="17" y="28"/>
                    <a:pt x="0" y="7"/>
                    <a:pt x="27" y="1"/>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651" name="Google Shape;651;p13"/>
            <p:cNvSpPr/>
            <p:nvPr/>
          </p:nvSpPr>
          <p:spPr>
            <a:xfrm rot="5400000">
              <a:off x="11075637" y="5836680"/>
              <a:ext cx="144445" cy="102819"/>
            </a:xfrm>
            <a:custGeom>
              <a:avLst/>
              <a:gdLst/>
              <a:ahLst/>
              <a:cxnLst/>
              <a:rect l="l" t="t" r="r" b="b"/>
              <a:pathLst>
                <a:path w="44" h="34" extrusionOk="0">
                  <a:moveTo>
                    <a:pt x="31" y="0"/>
                  </a:moveTo>
                  <a:cubicBezTo>
                    <a:pt x="39" y="0"/>
                    <a:pt x="44" y="12"/>
                    <a:pt x="42" y="19"/>
                  </a:cubicBezTo>
                  <a:cubicBezTo>
                    <a:pt x="25" y="34"/>
                    <a:pt x="0" y="8"/>
                    <a:pt x="31"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652" name="Google Shape;652;p13"/>
            <p:cNvSpPr/>
            <p:nvPr/>
          </p:nvSpPr>
          <p:spPr>
            <a:xfrm rot="5400000">
              <a:off x="11124696" y="2830776"/>
              <a:ext cx="121406" cy="81603"/>
            </a:xfrm>
            <a:custGeom>
              <a:avLst/>
              <a:gdLst/>
              <a:ahLst/>
              <a:cxnLst/>
              <a:rect l="l" t="t" r="r" b="b"/>
              <a:pathLst>
                <a:path w="37" h="27" extrusionOk="0">
                  <a:moveTo>
                    <a:pt x="19" y="1"/>
                  </a:moveTo>
                  <a:cubicBezTo>
                    <a:pt x="31" y="2"/>
                    <a:pt x="37" y="24"/>
                    <a:pt x="21" y="27"/>
                  </a:cubicBezTo>
                  <a:cubicBezTo>
                    <a:pt x="1" y="27"/>
                    <a:pt x="0" y="0"/>
                    <a:pt x="19" y="1"/>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653" name="Google Shape;653;p13"/>
            <p:cNvSpPr/>
            <p:nvPr/>
          </p:nvSpPr>
          <p:spPr>
            <a:xfrm rot="5400000">
              <a:off x="11082841" y="3849727"/>
              <a:ext cx="147990" cy="78339"/>
            </a:xfrm>
            <a:custGeom>
              <a:avLst/>
              <a:gdLst/>
              <a:ahLst/>
              <a:cxnLst/>
              <a:rect l="l" t="t" r="r" b="b"/>
              <a:pathLst>
                <a:path w="45" h="26" extrusionOk="0">
                  <a:moveTo>
                    <a:pt x="22" y="0"/>
                  </a:moveTo>
                  <a:cubicBezTo>
                    <a:pt x="32" y="2"/>
                    <a:pt x="45" y="22"/>
                    <a:pt x="28" y="26"/>
                  </a:cubicBezTo>
                  <a:cubicBezTo>
                    <a:pt x="10" y="24"/>
                    <a:pt x="0" y="9"/>
                    <a:pt x="22"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654" name="Google Shape;654;p13"/>
            <p:cNvSpPr/>
            <p:nvPr/>
          </p:nvSpPr>
          <p:spPr>
            <a:xfrm rot="5400000">
              <a:off x="11078098" y="3616257"/>
              <a:ext cx="133812" cy="79154"/>
            </a:xfrm>
            <a:custGeom>
              <a:avLst/>
              <a:gdLst/>
              <a:ahLst/>
              <a:cxnLst/>
              <a:rect l="l" t="t" r="r" b="b"/>
              <a:pathLst>
                <a:path w="41" h="26" extrusionOk="0">
                  <a:moveTo>
                    <a:pt x="19" y="0"/>
                  </a:moveTo>
                  <a:cubicBezTo>
                    <a:pt x="41" y="9"/>
                    <a:pt x="28" y="26"/>
                    <a:pt x="7" y="19"/>
                  </a:cubicBezTo>
                  <a:cubicBezTo>
                    <a:pt x="0" y="8"/>
                    <a:pt x="7" y="1"/>
                    <a:pt x="19"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655" name="Google Shape;655;p13"/>
            <p:cNvSpPr/>
            <p:nvPr/>
          </p:nvSpPr>
          <p:spPr>
            <a:xfrm rot="5400000">
              <a:off x="11076712" y="6507925"/>
              <a:ext cx="127608" cy="81603"/>
            </a:xfrm>
            <a:custGeom>
              <a:avLst/>
              <a:gdLst/>
              <a:ahLst/>
              <a:cxnLst/>
              <a:rect l="l" t="t" r="r" b="b"/>
              <a:pathLst>
                <a:path w="39" h="27" extrusionOk="0">
                  <a:moveTo>
                    <a:pt x="21" y="2"/>
                  </a:moveTo>
                  <a:cubicBezTo>
                    <a:pt x="36" y="0"/>
                    <a:pt x="39" y="17"/>
                    <a:pt x="26" y="24"/>
                  </a:cubicBezTo>
                  <a:cubicBezTo>
                    <a:pt x="8" y="27"/>
                    <a:pt x="0" y="9"/>
                    <a:pt x="21" y="2"/>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656" name="Google Shape;656;p13"/>
            <p:cNvSpPr/>
            <p:nvPr/>
          </p:nvSpPr>
          <p:spPr>
            <a:xfrm rot="5400000">
              <a:off x="11141853" y="34906"/>
              <a:ext cx="131153" cy="88130"/>
            </a:xfrm>
            <a:custGeom>
              <a:avLst/>
              <a:gdLst/>
              <a:ahLst/>
              <a:cxnLst/>
              <a:rect l="l" t="t" r="r" b="b"/>
              <a:pathLst>
                <a:path w="40" h="29" extrusionOk="0">
                  <a:moveTo>
                    <a:pt x="26" y="0"/>
                  </a:moveTo>
                  <a:cubicBezTo>
                    <a:pt x="34" y="0"/>
                    <a:pt x="40" y="10"/>
                    <a:pt x="39" y="20"/>
                  </a:cubicBezTo>
                  <a:cubicBezTo>
                    <a:pt x="17" y="29"/>
                    <a:pt x="0" y="10"/>
                    <a:pt x="26"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657" name="Google Shape;657;p13"/>
            <p:cNvSpPr/>
            <p:nvPr/>
          </p:nvSpPr>
          <p:spPr>
            <a:xfrm rot="5400000">
              <a:off x="11301184" y="6639670"/>
              <a:ext cx="134697" cy="97107"/>
            </a:xfrm>
            <a:custGeom>
              <a:avLst/>
              <a:gdLst/>
              <a:ahLst/>
              <a:cxnLst/>
              <a:rect l="l" t="t" r="r" b="b"/>
              <a:pathLst>
                <a:path w="41" h="32" extrusionOk="0">
                  <a:moveTo>
                    <a:pt x="25" y="0"/>
                  </a:moveTo>
                  <a:cubicBezTo>
                    <a:pt x="41" y="13"/>
                    <a:pt x="15" y="32"/>
                    <a:pt x="4" y="18"/>
                  </a:cubicBezTo>
                  <a:cubicBezTo>
                    <a:pt x="0" y="5"/>
                    <a:pt x="15" y="0"/>
                    <a:pt x="25"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grpSp>
      <p:sp>
        <p:nvSpPr>
          <p:cNvPr id="658" name="Google Shape;658;p13"/>
          <p:cNvSpPr txBox="1">
            <a:spLocks noGrp="1"/>
          </p:cNvSpPr>
          <p:nvPr>
            <p:ph type="body" idx="1"/>
          </p:nvPr>
        </p:nvSpPr>
        <p:spPr>
          <a:xfrm>
            <a:off x="627287" y="1742338"/>
            <a:ext cx="7886700" cy="3050100"/>
          </a:xfrm>
          <a:prstGeom prst="rect">
            <a:avLst/>
          </a:prstGeom>
          <a:noFill/>
          <a:ln>
            <a:noFill/>
          </a:ln>
        </p:spPr>
        <p:txBody>
          <a:bodyPr spcFirstLastPara="1" wrap="square" lIns="68575" tIns="34275" rIns="68575" bIns="34275" anchor="t" anchorCtr="0">
            <a:normAutofit/>
          </a:bodyPr>
          <a:lstStyle>
            <a:lvl1pPr marL="457200" lvl="0" indent="-228600" algn="l">
              <a:lnSpc>
                <a:spcPct val="150000"/>
              </a:lnSpc>
              <a:spcBef>
                <a:spcPts val="800"/>
              </a:spcBef>
              <a:spcAft>
                <a:spcPts val="0"/>
              </a:spcAft>
              <a:buSzPts val="1400"/>
              <a:buNone/>
              <a:defRPr sz="1400"/>
            </a:lvl1pPr>
            <a:lvl2pPr marL="914400" lvl="1" indent="-317500" algn="l">
              <a:lnSpc>
                <a:spcPct val="150000"/>
              </a:lnSpc>
              <a:spcBef>
                <a:spcPts val="800"/>
              </a:spcBef>
              <a:spcAft>
                <a:spcPts val="0"/>
              </a:spcAft>
              <a:buSzPts val="1400"/>
              <a:buFont typeface="Arial"/>
              <a:buChar char="•"/>
              <a:defRPr sz="1400"/>
            </a:lvl2pPr>
            <a:lvl3pPr marL="1371600" lvl="2" indent="-317500" algn="l">
              <a:lnSpc>
                <a:spcPct val="150000"/>
              </a:lnSpc>
              <a:spcBef>
                <a:spcPts val="800"/>
              </a:spcBef>
              <a:spcAft>
                <a:spcPts val="0"/>
              </a:spcAft>
              <a:buSzPts val="1400"/>
              <a:buChar char="•"/>
              <a:defRPr sz="1400"/>
            </a:lvl3pPr>
            <a:lvl4pPr marL="1828800" lvl="3" indent="-228600" algn="l">
              <a:lnSpc>
                <a:spcPct val="150000"/>
              </a:lnSpc>
              <a:spcBef>
                <a:spcPts val="800"/>
              </a:spcBef>
              <a:spcAft>
                <a:spcPts val="0"/>
              </a:spcAft>
              <a:buSzPts val="1400"/>
              <a:buFont typeface="Avenir"/>
              <a:buNone/>
              <a:defRPr sz="1400"/>
            </a:lvl4pPr>
            <a:lvl5pPr marL="2286000" lvl="4" indent="-317500" algn="l">
              <a:lnSpc>
                <a:spcPct val="150000"/>
              </a:lnSpc>
              <a:spcBef>
                <a:spcPts val="800"/>
              </a:spcBef>
              <a:spcAft>
                <a:spcPts val="0"/>
              </a:spcAft>
              <a:buSzPts val="1400"/>
              <a:buChar char="•"/>
              <a:defRPr sz="1400"/>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hank you">
  <p:cSld name="Thank you">
    <p:spTree>
      <p:nvGrpSpPr>
        <p:cNvPr id="1" name="Shape 659"/>
        <p:cNvGrpSpPr/>
        <p:nvPr/>
      </p:nvGrpSpPr>
      <p:grpSpPr>
        <a:xfrm>
          <a:off x="0" y="0"/>
          <a:ext cx="0" cy="0"/>
          <a:chOff x="0" y="0"/>
          <a:chExt cx="0" cy="0"/>
        </a:xfrm>
      </p:grpSpPr>
      <p:grpSp>
        <p:nvGrpSpPr>
          <p:cNvPr id="660" name="Google Shape;660;p14"/>
          <p:cNvGrpSpPr/>
          <p:nvPr/>
        </p:nvGrpSpPr>
        <p:grpSpPr>
          <a:xfrm>
            <a:off x="8322338" y="10046"/>
            <a:ext cx="370664" cy="5111117"/>
            <a:chOff x="11096450" y="13395"/>
            <a:chExt cx="494218" cy="6814823"/>
          </a:xfrm>
        </p:grpSpPr>
        <p:sp>
          <p:nvSpPr>
            <p:cNvPr id="661" name="Google Shape;661;p14"/>
            <p:cNvSpPr/>
            <p:nvPr/>
          </p:nvSpPr>
          <p:spPr>
            <a:xfrm rot="5400000">
              <a:off x="11108009" y="6718576"/>
              <a:ext cx="131153" cy="88130"/>
            </a:xfrm>
            <a:custGeom>
              <a:avLst/>
              <a:gdLst/>
              <a:ahLst/>
              <a:cxnLst/>
              <a:rect l="l" t="t" r="r" b="b"/>
              <a:pathLst>
                <a:path w="40" h="29" extrusionOk="0">
                  <a:moveTo>
                    <a:pt x="26" y="0"/>
                  </a:moveTo>
                  <a:cubicBezTo>
                    <a:pt x="34" y="0"/>
                    <a:pt x="40" y="10"/>
                    <a:pt x="39" y="20"/>
                  </a:cubicBezTo>
                  <a:cubicBezTo>
                    <a:pt x="17" y="29"/>
                    <a:pt x="0" y="10"/>
                    <a:pt x="26"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662" name="Google Shape;662;p14"/>
            <p:cNvSpPr/>
            <p:nvPr/>
          </p:nvSpPr>
          <p:spPr>
            <a:xfrm rot="5400000">
              <a:off x="11475034" y="77813"/>
              <a:ext cx="138242" cy="88130"/>
            </a:xfrm>
            <a:custGeom>
              <a:avLst/>
              <a:gdLst/>
              <a:ahLst/>
              <a:cxnLst/>
              <a:rect l="l" t="t" r="r" b="b"/>
              <a:pathLst>
                <a:path w="42" h="29" extrusionOk="0">
                  <a:moveTo>
                    <a:pt x="22" y="0"/>
                  </a:moveTo>
                  <a:cubicBezTo>
                    <a:pt x="42" y="7"/>
                    <a:pt x="28" y="29"/>
                    <a:pt x="14" y="25"/>
                  </a:cubicBezTo>
                  <a:cubicBezTo>
                    <a:pt x="0" y="18"/>
                    <a:pt x="8" y="1"/>
                    <a:pt x="22"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663" name="Google Shape;663;p14"/>
            <p:cNvSpPr/>
            <p:nvPr/>
          </p:nvSpPr>
          <p:spPr>
            <a:xfrm rot="5400000">
              <a:off x="11478964" y="592010"/>
              <a:ext cx="121406" cy="72626"/>
            </a:xfrm>
            <a:custGeom>
              <a:avLst/>
              <a:gdLst/>
              <a:ahLst/>
              <a:cxnLst/>
              <a:rect l="l" t="t" r="r" b="b"/>
              <a:pathLst>
                <a:path w="37" h="24" extrusionOk="0">
                  <a:moveTo>
                    <a:pt x="16" y="0"/>
                  </a:moveTo>
                  <a:cubicBezTo>
                    <a:pt x="37" y="6"/>
                    <a:pt x="30" y="20"/>
                    <a:pt x="11" y="24"/>
                  </a:cubicBezTo>
                  <a:cubicBezTo>
                    <a:pt x="0" y="17"/>
                    <a:pt x="5" y="3"/>
                    <a:pt x="16"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664" name="Google Shape;664;p14"/>
            <p:cNvSpPr/>
            <p:nvPr/>
          </p:nvSpPr>
          <p:spPr>
            <a:xfrm rot="5400000">
              <a:off x="11482378" y="335267"/>
              <a:ext cx="138242" cy="78339"/>
            </a:xfrm>
            <a:custGeom>
              <a:avLst/>
              <a:gdLst/>
              <a:ahLst/>
              <a:cxnLst/>
              <a:rect l="l" t="t" r="r" b="b"/>
              <a:pathLst>
                <a:path w="42" h="26" extrusionOk="0">
                  <a:moveTo>
                    <a:pt x="6" y="6"/>
                  </a:moveTo>
                  <a:cubicBezTo>
                    <a:pt x="25" y="0"/>
                    <a:pt x="42" y="17"/>
                    <a:pt x="21" y="26"/>
                  </a:cubicBezTo>
                  <a:cubicBezTo>
                    <a:pt x="9" y="26"/>
                    <a:pt x="0" y="16"/>
                    <a:pt x="6" y="6"/>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665" name="Google Shape;665;p14"/>
            <p:cNvSpPr/>
            <p:nvPr/>
          </p:nvSpPr>
          <p:spPr>
            <a:xfrm rot="5400000">
              <a:off x="11407714" y="2021691"/>
              <a:ext cx="124951" cy="69362"/>
            </a:xfrm>
            <a:custGeom>
              <a:avLst/>
              <a:gdLst/>
              <a:ahLst/>
              <a:cxnLst/>
              <a:rect l="l" t="t" r="r" b="b"/>
              <a:pathLst>
                <a:path w="38" h="23" extrusionOk="0">
                  <a:moveTo>
                    <a:pt x="16" y="0"/>
                  </a:moveTo>
                  <a:cubicBezTo>
                    <a:pt x="38" y="8"/>
                    <a:pt x="31" y="18"/>
                    <a:pt x="10" y="23"/>
                  </a:cubicBezTo>
                  <a:cubicBezTo>
                    <a:pt x="0" y="16"/>
                    <a:pt x="4" y="3"/>
                    <a:pt x="16"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666" name="Google Shape;666;p14"/>
            <p:cNvSpPr/>
            <p:nvPr/>
          </p:nvSpPr>
          <p:spPr>
            <a:xfrm rot="5400000">
              <a:off x="11414629" y="2272420"/>
              <a:ext cx="128495" cy="78339"/>
            </a:xfrm>
            <a:custGeom>
              <a:avLst/>
              <a:gdLst/>
              <a:ahLst/>
              <a:cxnLst/>
              <a:rect l="l" t="t" r="r" b="b"/>
              <a:pathLst>
                <a:path w="39" h="26" extrusionOk="0">
                  <a:moveTo>
                    <a:pt x="24" y="0"/>
                  </a:moveTo>
                  <a:cubicBezTo>
                    <a:pt x="39" y="3"/>
                    <a:pt x="36" y="26"/>
                    <a:pt x="20" y="26"/>
                  </a:cubicBezTo>
                  <a:cubicBezTo>
                    <a:pt x="0" y="18"/>
                    <a:pt x="3" y="3"/>
                    <a:pt x="24"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667" name="Google Shape;667;p14"/>
            <p:cNvSpPr/>
            <p:nvPr/>
          </p:nvSpPr>
          <p:spPr>
            <a:xfrm rot="5400000">
              <a:off x="11426398" y="1049544"/>
              <a:ext cx="150648" cy="99554"/>
            </a:xfrm>
            <a:custGeom>
              <a:avLst/>
              <a:gdLst/>
              <a:ahLst/>
              <a:cxnLst/>
              <a:rect l="l" t="t" r="r" b="b"/>
              <a:pathLst>
                <a:path w="46" h="33" extrusionOk="0">
                  <a:moveTo>
                    <a:pt x="26" y="0"/>
                  </a:moveTo>
                  <a:cubicBezTo>
                    <a:pt x="29" y="0"/>
                    <a:pt x="46" y="16"/>
                    <a:pt x="38" y="22"/>
                  </a:cubicBezTo>
                  <a:cubicBezTo>
                    <a:pt x="16" y="33"/>
                    <a:pt x="0" y="5"/>
                    <a:pt x="26"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668" name="Google Shape;668;p14"/>
            <p:cNvSpPr/>
            <p:nvPr/>
          </p:nvSpPr>
          <p:spPr>
            <a:xfrm rot="5400000">
              <a:off x="11440085" y="836978"/>
              <a:ext cx="134697" cy="81603"/>
            </a:xfrm>
            <a:custGeom>
              <a:avLst/>
              <a:gdLst/>
              <a:ahLst/>
              <a:cxnLst/>
              <a:rect l="l" t="t" r="r" b="b"/>
              <a:pathLst>
                <a:path w="41" h="27" extrusionOk="0">
                  <a:moveTo>
                    <a:pt x="19" y="0"/>
                  </a:moveTo>
                  <a:cubicBezTo>
                    <a:pt x="41" y="10"/>
                    <a:pt x="28" y="27"/>
                    <a:pt x="8" y="20"/>
                  </a:cubicBezTo>
                  <a:cubicBezTo>
                    <a:pt x="0" y="8"/>
                    <a:pt x="7" y="2"/>
                    <a:pt x="19"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669" name="Google Shape;669;p14"/>
            <p:cNvSpPr/>
            <p:nvPr/>
          </p:nvSpPr>
          <p:spPr>
            <a:xfrm rot="5400000">
              <a:off x="11427309" y="1320685"/>
              <a:ext cx="127608" cy="78339"/>
            </a:xfrm>
            <a:custGeom>
              <a:avLst/>
              <a:gdLst/>
              <a:ahLst/>
              <a:cxnLst/>
              <a:rect l="l" t="t" r="r" b="b"/>
              <a:pathLst>
                <a:path w="39" h="26" extrusionOk="0">
                  <a:moveTo>
                    <a:pt x="24" y="0"/>
                  </a:moveTo>
                  <a:cubicBezTo>
                    <a:pt x="39" y="2"/>
                    <a:pt x="36" y="26"/>
                    <a:pt x="20" y="25"/>
                  </a:cubicBezTo>
                  <a:cubicBezTo>
                    <a:pt x="0" y="18"/>
                    <a:pt x="3" y="3"/>
                    <a:pt x="24"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670" name="Google Shape;670;p14"/>
            <p:cNvSpPr/>
            <p:nvPr/>
          </p:nvSpPr>
          <p:spPr>
            <a:xfrm rot="5400000">
              <a:off x="11407470" y="1778440"/>
              <a:ext cx="131153" cy="93843"/>
            </a:xfrm>
            <a:custGeom>
              <a:avLst/>
              <a:gdLst/>
              <a:ahLst/>
              <a:cxnLst/>
              <a:rect l="l" t="t" r="r" b="b"/>
              <a:pathLst>
                <a:path w="40" h="31" extrusionOk="0">
                  <a:moveTo>
                    <a:pt x="22" y="0"/>
                  </a:moveTo>
                  <a:cubicBezTo>
                    <a:pt x="39" y="3"/>
                    <a:pt x="40" y="31"/>
                    <a:pt x="16" y="25"/>
                  </a:cubicBezTo>
                  <a:cubicBezTo>
                    <a:pt x="0" y="7"/>
                    <a:pt x="13" y="4"/>
                    <a:pt x="22"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671" name="Google Shape;671;p14"/>
            <p:cNvSpPr/>
            <p:nvPr/>
          </p:nvSpPr>
          <p:spPr>
            <a:xfrm rot="5400000">
              <a:off x="11404869" y="1535195"/>
              <a:ext cx="127608" cy="69362"/>
            </a:xfrm>
            <a:custGeom>
              <a:avLst/>
              <a:gdLst/>
              <a:ahLst/>
              <a:cxnLst/>
              <a:rect l="l" t="t" r="r" b="b"/>
              <a:pathLst>
                <a:path w="39" h="23" extrusionOk="0">
                  <a:moveTo>
                    <a:pt x="16" y="0"/>
                  </a:moveTo>
                  <a:cubicBezTo>
                    <a:pt x="39" y="7"/>
                    <a:pt x="31" y="17"/>
                    <a:pt x="11" y="23"/>
                  </a:cubicBezTo>
                  <a:cubicBezTo>
                    <a:pt x="0" y="16"/>
                    <a:pt x="4" y="2"/>
                    <a:pt x="16"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672" name="Google Shape;672;p14"/>
            <p:cNvSpPr/>
            <p:nvPr/>
          </p:nvSpPr>
          <p:spPr>
            <a:xfrm rot="5400000">
              <a:off x="11480119" y="1078297"/>
              <a:ext cx="9748" cy="5712"/>
            </a:xfrm>
            <a:custGeom>
              <a:avLst/>
              <a:gdLst/>
              <a:ahLst/>
              <a:cxnLst/>
              <a:rect l="l" t="t" r="r" b="b"/>
              <a:pathLst>
                <a:path w="3" h="2" extrusionOk="0">
                  <a:moveTo>
                    <a:pt x="1" y="0"/>
                  </a:moveTo>
                  <a:cubicBezTo>
                    <a:pt x="2" y="1"/>
                    <a:pt x="3" y="2"/>
                    <a:pt x="2" y="2"/>
                  </a:cubicBezTo>
                  <a:cubicBezTo>
                    <a:pt x="1" y="2"/>
                    <a:pt x="0" y="1"/>
                    <a:pt x="1"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673" name="Google Shape;673;p14"/>
            <p:cNvSpPr/>
            <p:nvPr/>
          </p:nvSpPr>
          <p:spPr>
            <a:xfrm rot="5400000">
              <a:off x="11194111" y="860614"/>
              <a:ext cx="143559" cy="75075"/>
            </a:xfrm>
            <a:custGeom>
              <a:avLst/>
              <a:gdLst/>
              <a:ahLst/>
              <a:cxnLst/>
              <a:rect l="l" t="t" r="r" b="b"/>
              <a:pathLst>
                <a:path w="44" h="25" extrusionOk="0">
                  <a:moveTo>
                    <a:pt x="28" y="0"/>
                  </a:moveTo>
                  <a:cubicBezTo>
                    <a:pt x="44" y="2"/>
                    <a:pt x="38" y="22"/>
                    <a:pt x="25" y="25"/>
                  </a:cubicBezTo>
                  <a:cubicBezTo>
                    <a:pt x="0" y="25"/>
                    <a:pt x="9" y="5"/>
                    <a:pt x="28"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674" name="Google Shape;674;p14"/>
            <p:cNvSpPr/>
            <p:nvPr/>
          </p:nvSpPr>
          <p:spPr>
            <a:xfrm rot="5400000">
              <a:off x="11167080" y="1015030"/>
              <a:ext cx="115202" cy="90579"/>
            </a:xfrm>
            <a:custGeom>
              <a:avLst/>
              <a:gdLst/>
              <a:ahLst/>
              <a:cxnLst/>
              <a:rect l="l" t="t" r="r" b="b"/>
              <a:pathLst>
                <a:path w="35" h="30" extrusionOk="0">
                  <a:moveTo>
                    <a:pt x="19" y="0"/>
                  </a:moveTo>
                  <a:cubicBezTo>
                    <a:pt x="26" y="0"/>
                    <a:pt x="35" y="8"/>
                    <a:pt x="33" y="15"/>
                  </a:cubicBezTo>
                  <a:cubicBezTo>
                    <a:pt x="30" y="12"/>
                    <a:pt x="27" y="17"/>
                    <a:pt x="25" y="19"/>
                  </a:cubicBezTo>
                  <a:cubicBezTo>
                    <a:pt x="7" y="30"/>
                    <a:pt x="0" y="5"/>
                    <a:pt x="19"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675" name="Google Shape;675;p14"/>
            <p:cNvSpPr/>
            <p:nvPr/>
          </p:nvSpPr>
          <p:spPr>
            <a:xfrm rot="5400000">
              <a:off x="11164085" y="450599"/>
              <a:ext cx="118747" cy="81603"/>
            </a:xfrm>
            <a:custGeom>
              <a:avLst/>
              <a:gdLst/>
              <a:ahLst/>
              <a:cxnLst/>
              <a:rect l="l" t="t" r="r" b="b"/>
              <a:pathLst>
                <a:path w="36" h="27" extrusionOk="0">
                  <a:moveTo>
                    <a:pt x="21" y="0"/>
                  </a:moveTo>
                  <a:cubicBezTo>
                    <a:pt x="33" y="3"/>
                    <a:pt x="36" y="23"/>
                    <a:pt x="22" y="27"/>
                  </a:cubicBezTo>
                  <a:cubicBezTo>
                    <a:pt x="3" y="25"/>
                    <a:pt x="0" y="1"/>
                    <a:pt x="21"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676" name="Google Shape;676;p14"/>
            <p:cNvSpPr/>
            <p:nvPr/>
          </p:nvSpPr>
          <p:spPr>
            <a:xfrm rot="5400000">
              <a:off x="11155166" y="1253803"/>
              <a:ext cx="127608" cy="79154"/>
            </a:xfrm>
            <a:custGeom>
              <a:avLst/>
              <a:gdLst/>
              <a:ahLst/>
              <a:cxnLst/>
              <a:rect l="l" t="t" r="r" b="b"/>
              <a:pathLst>
                <a:path w="39" h="26" extrusionOk="0">
                  <a:moveTo>
                    <a:pt x="24" y="0"/>
                  </a:moveTo>
                  <a:cubicBezTo>
                    <a:pt x="39" y="3"/>
                    <a:pt x="36" y="26"/>
                    <a:pt x="20" y="26"/>
                  </a:cubicBezTo>
                  <a:cubicBezTo>
                    <a:pt x="0" y="18"/>
                    <a:pt x="3" y="3"/>
                    <a:pt x="24"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677" name="Google Shape;677;p14"/>
            <p:cNvSpPr/>
            <p:nvPr/>
          </p:nvSpPr>
          <p:spPr>
            <a:xfrm rot="5400000">
              <a:off x="11141013" y="614227"/>
              <a:ext cx="134697" cy="105266"/>
            </a:xfrm>
            <a:custGeom>
              <a:avLst/>
              <a:gdLst/>
              <a:ahLst/>
              <a:cxnLst/>
              <a:rect l="l" t="t" r="r" b="b"/>
              <a:pathLst>
                <a:path w="41" h="35" extrusionOk="0">
                  <a:moveTo>
                    <a:pt x="28" y="2"/>
                  </a:moveTo>
                  <a:cubicBezTo>
                    <a:pt x="37" y="0"/>
                    <a:pt x="41" y="13"/>
                    <a:pt x="40" y="21"/>
                  </a:cubicBezTo>
                  <a:cubicBezTo>
                    <a:pt x="22" y="35"/>
                    <a:pt x="0" y="10"/>
                    <a:pt x="28" y="2"/>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678" name="Google Shape;678;p14"/>
            <p:cNvSpPr/>
            <p:nvPr/>
          </p:nvSpPr>
          <p:spPr>
            <a:xfrm rot="5400000">
              <a:off x="11155026" y="1463404"/>
              <a:ext cx="131153" cy="69362"/>
            </a:xfrm>
            <a:custGeom>
              <a:avLst/>
              <a:gdLst/>
              <a:ahLst/>
              <a:cxnLst/>
              <a:rect l="l" t="t" r="r" b="b"/>
              <a:pathLst>
                <a:path w="40" h="23" extrusionOk="0">
                  <a:moveTo>
                    <a:pt x="24" y="0"/>
                  </a:moveTo>
                  <a:cubicBezTo>
                    <a:pt x="40" y="0"/>
                    <a:pt x="38" y="20"/>
                    <a:pt x="25" y="23"/>
                  </a:cubicBezTo>
                  <a:cubicBezTo>
                    <a:pt x="0" y="22"/>
                    <a:pt x="6" y="3"/>
                    <a:pt x="24"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679" name="Google Shape;679;p14"/>
            <p:cNvSpPr/>
            <p:nvPr/>
          </p:nvSpPr>
          <p:spPr>
            <a:xfrm rot="5400000">
              <a:off x="11101585" y="2335317"/>
              <a:ext cx="128495" cy="72626"/>
            </a:xfrm>
            <a:custGeom>
              <a:avLst/>
              <a:gdLst/>
              <a:ahLst/>
              <a:cxnLst/>
              <a:rect l="l" t="t" r="r" b="b"/>
              <a:pathLst>
                <a:path w="39" h="24" extrusionOk="0">
                  <a:moveTo>
                    <a:pt x="21" y="0"/>
                  </a:moveTo>
                  <a:cubicBezTo>
                    <a:pt x="37" y="0"/>
                    <a:pt x="39" y="23"/>
                    <a:pt x="22" y="24"/>
                  </a:cubicBezTo>
                  <a:cubicBezTo>
                    <a:pt x="7" y="22"/>
                    <a:pt x="0" y="5"/>
                    <a:pt x="21"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680" name="Google Shape;680;p14"/>
            <p:cNvSpPr/>
            <p:nvPr/>
          </p:nvSpPr>
          <p:spPr>
            <a:xfrm rot="5400000">
              <a:off x="11141175" y="1673149"/>
              <a:ext cx="140901" cy="93843"/>
            </a:xfrm>
            <a:custGeom>
              <a:avLst/>
              <a:gdLst/>
              <a:ahLst/>
              <a:cxnLst/>
              <a:rect l="l" t="t" r="r" b="b"/>
              <a:pathLst>
                <a:path w="43" h="31" extrusionOk="0">
                  <a:moveTo>
                    <a:pt x="27" y="3"/>
                  </a:moveTo>
                  <a:cubicBezTo>
                    <a:pt x="35" y="0"/>
                    <a:pt x="43" y="17"/>
                    <a:pt x="40" y="23"/>
                  </a:cubicBezTo>
                  <a:cubicBezTo>
                    <a:pt x="21" y="31"/>
                    <a:pt x="0" y="15"/>
                    <a:pt x="27" y="3"/>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681" name="Google Shape;681;p14"/>
            <p:cNvSpPr/>
            <p:nvPr/>
          </p:nvSpPr>
          <p:spPr>
            <a:xfrm rot="5400000">
              <a:off x="11120625" y="255502"/>
              <a:ext cx="124063" cy="78339"/>
            </a:xfrm>
            <a:custGeom>
              <a:avLst/>
              <a:gdLst/>
              <a:ahLst/>
              <a:cxnLst/>
              <a:rect l="l" t="t" r="r" b="b"/>
              <a:pathLst>
                <a:path w="38" h="26" extrusionOk="0">
                  <a:moveTo>
                    <a:pt x="22" y="0"/>
                  </a:moveTo>
                  <a:cubicBezTo>
                    <a:pt x="38" y="3"/>
                    <a:pt x="33" y="25"/>
                    <a:pt x="18" y="26"/>
                  </a:cubicBezTo>
                  <a:cubicBezTo>
                    <a:pt x="0" y="20"/>
                    <a:pt x="6" y="3"/>
                    <a:pt x="22"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682" name="Google Shape;682;p14"/>
            <p:cNvSpPr/>
            <p:nvPr/>
          </p:nvSpPr>
          <p:spPr>
            <a:xfrm rot="5400000">
              <a:off x="11115856" y="1902943"/>
              <a:ext cx="131153" cy="69362"/>
            </a:xfrm>
            <a:custGeom>
              <a:avLst/>
              <a:gdLst/>
              <a:ahLst/>
              <a:cxnLst/>
              <a:rect l="l" t="t" r="r" b="b"/>
              <a:pathLst>
                <a:path w="40" h="23" extrusionOk="0">
                  <a:moveTo>
                    <a:pt x="24" y="0"/>
                  </a:moveTo>
                  <a:cubicBezTo>
                    <a:pt x="40" y="0"/>
                    <a:pt x="38" y="20"/>
                    <a:pt x="25" y="23"/>
                  </a:cubicBezTo>
                  <a:cubicBezTo>
                    <a:pt x="0" y="22"/>
                    <a:pt x="6" y="4"/>
                    <a:pt x="24"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683" name="Google Shape;683;p14"/>
            <p:cNvSpPr/>
            <p:nvPr/>
          </p:nvSpPr>
          <p:spPr>
            <a:xfrm rot="5400000">
              <a:off x="11082153" y="2137303"/>
              <a:ext cx="137356" cy="99554"/>
            </a:xfrm>
            <a:custGeom>
              <a:avLst/>
              <a:gdLst/>
              <a:ahLst/>
              <a:cxnLst/>
              <a:rect l="l" t="t" r="r" b="b"/>
              <a:pathLst>
                <a:path w="42" h="33" extrusionOk="0">
                  <a:moveTo>
                    <a:pt x="25" y="1"/>
                  </a:moveTo>
                  <a:cubicBezTo>
                    <a:pt x="42" y="14"/>
                    <a:pt x="15" y="33"/>
                    <a:pt x="4" y="19"/>
                  </a:cubicBezTo>
                  <a:cubicBezTo>
                    <a:pt x="0" y="5"/>
                    <a:pt x="16" y="0"/>
                    <a:pt x="25" y="1"/>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684" name="Google Shape;684;p14"/>
            <p:cNvSpPr/>
            <p:nvPr/>
          </p:nvSpPr>
          <p:spPr>
            <a:xfrm rot="5400000">
              <a:off x="11410824" y="2818299"/>
              <a:ext cx="121406" cy="81603"/>
            </a:xfrm>
            <a:custGeom>
              <a:avLst/>
              <a:gdLst/>
              <a:ahLst/>
              <a:cxnLst/>
              <a:rect l="l" t="t" r="r" b="b"/>
              <a:pathLst>
                <a:path w="37" h="27" extrusionOk="0">
                  <a:moveTo>
                    <a:pt x="20" y="1"/>
                  </a:moveTo>
                  <a:cubicBezTo>
                    <a:pt x="31" y="1"/>
                    <a:pt x="37" y="24"/>
                    <a:pt x="22" y="27"/>
                  </a:cubicBezTo>
                  <a:cubicBezTo>
                    <a:pt x="2" y="27"/>
                    <a:pt x="0" y="0"/>
                    <a:pt x="20" y="1"/>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685" name="Google Shape;685;p14"/>
            <p:cNvSpPr/>
            <p:nvPr/>
          </p:nvSpPr>
          <p:spPr>
            <a:xfrm rot="5400000">
              <a:off x="11391700" y="5088176"/>
              <a:ext cx="124063" cy="87315"/>
            </a:xfrm>
            <a:custGeom>
              <a:avLst/>
              <a:gdLst/>
              <a:ahLst/>
              <a:cxnLst/>
              <a:rect l="l" t="t" r="r" b="b"/>
              <a:pathLst>
                <a:path w="38" h="29" extrusionOk="0">
                  <a:moveTo>
                    <a:pt x="12" y="3"/>
                  </a:moveTo>
                  <a:cubicBezTo>
                    <a:pt x="34" y="0"/>
                    <a:pt x="38" y="26"/>
                    <a:pt x="15" y="29"/>
                  </a:cubicBezTo>
                  <a:cubicBezTo>
                    <a:pt x="4" y="23"/>
                    <a:pt x="0" y="9"/>
                    <a:pt x="12" y="3"/>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686" name="Google Shape;686;p14"/>
            <p:cNvSpPr/>
            <p:nvPr/>
          </p:nvSpPr>
          <p:spPr>
            <a:xfrm rot="5400000">
              <a:off x="11371127" y="2531128"/>
              <a:ext cx="138242" cy="100371"/>
            </a:xfrm>
            <a:custGeom>
              <a:avLst/>
              <a:gdLst/>
              <a:ahLst/>
              <a:cxnLst/>
              <a:rect l="l" t="t" r="r" b="b"/>
              <a:pathLst>
                <a:path w="42" h="33" extrusionOk="0">
                  <a:moveTo>
                    <a:pt x="25" y="1"/>
                  </a:moveTo>
                  <a:cubicBezTo>
                    <a:pt x="42" y="14"/>
                    <a:pt x="15" y="33"/>
                    <a:pt x="4" y="19"/>
                  </a:cubicBezTo>
                  <a:cubicBezTo>
                    <a:pt x="0" y="6"/>
                    <a:pt x="15" y="0"/>
                    <a:pt x="25" y="1"/>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687" name="Google Shape;687;p14"/>
            <p:cNvSpPr/>
            <p:nvPr/>
          </p:nvSpPr>
          <p:spPr>
            <a:xfrm rot="5400000">
              <a:off x="11401349" y="4735882"/>
              <a:ext cx="131153" cy="88130"/>
            </a:xfrm>
            <a:custGeom>
              <a:avLst/>
              <a:gdLst/>
              <a:ahLst/>
              <a:cxnLst/>
              <a:rect l="l" t="t" r="r" b="b"/>
              <a:pathLst>
                <a:path w="40" h="29" extrusionOk="0">
                  <a:moveTo>
                    <a:pt x="26" y="0"/>
                  </a:moveTo>
                  <a:cubicBezTo>
                    <a:pt x="34" y="0"/>
                    <a:pt x="40" y="10"/>
                    <a:pt x="39" y="20"/>
                  </a:cubicBezTo>
                  <a:cubicBezTo>
                    <a:pt x="17" y="29"/>
                    <a:pt x="0" y="10"/>
                    <a:pt x="26"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688" name="Google Shape;688;p14"/>
            <p:cNvSpPr/>
            <p:nvPr/>
          </p:nvSpPr>
          <p:spPr>
            <a:xfrm rot="5400000">
              <a:off x="11409487" y="4455410"/>
              <a:ext cx="121406" cy="88130"/>
            </a:xfrm>
            <a:custGeom>
              <a:avLst/>
              <a:gdLst/>
              <a:ahLst/>
              <a:cxnLst/>
              <a:rect l="l" t="t" r="r" b="b"/>
              <a:pathLst>
                <a:path w="37" h="29" extrusionOk="0">
                  <a:moveTo>
                    <a:pt x="18" y="4"/>
                  </a:moveTo>
                  <a:cubicBezTo>
                    <a:pt x="35" y="0"/>
                    <a:pt x="37" y="28"/>
                    <a:pt x="22" y="29"/>
                  </a:cubicBezTo>
                  <a:cubicBezTo>
                    <a:pt x="7" y="28"/>
                    <a:pt x="0" y="14"/>
                    <a:pt x="18" y="4"/>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689" name="Google Shape;689;p14"/>
            <p:cNvSpPr/>
            <p:nvPr/>
          </p:nvSpPr>
          <p:spPr>
            <a:xfrm rot="5400000">
              <a:off x="11369848" y="4194178"/>
              <a:ext cx="143559" cy="102819"/>
            </a:xfrm>
            <a:custGeom>
              <a:avLst/>
              <a:gdLst/>
              <a:ahLst/>
              <a:cxnLst/>
              <a:rect l="l" t="t" r="r" b="b"/>
              <a:pathLst>
                <a:path w="44" h="34" extrusionOk="0">
                  <a:moveTo>
                    <a:pt x="31" y="1"/>
                  </a:moveTo>
                  <a:cubicBezTo>
                    <a:pt x="39" y="0"/>
                    <a:pt x="44" y="12"/>
                    <a:pt x="42" y="19"/>
                  </a:cubicBezTo>
                  <a:cubicBezTo>
                    <a:pt x="25" y="34"/>
                    <a:pt x="0" y="8"/>
                    <a:pt x="31" y="1"/>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690" name="Google Shape;690;p14"/>
            <p:cNvSpPr/>
            <p:nvPr/>
          </p:nvSpPr>
          <p:spPr>
            <a:xfrm rot="5400000">
              <a:off x="11381624" y="3691697"/>
              <a:ext cx="134697" cy="81603"/>
            </a:xfrm>
            <a:custGeom>
              <a:avLst/>
              <a:gdLst/>
              <a:ahLst/>
              <a:cxnLst/>
              <a:rect l="l" t="t" r="r" b="b"/>
              <a:pathLst>
                <a:path w="41" h="27" extrusionOk="0">
                  <a:moveTo>
                    <a:pt x="22" y="0"/>
                  </a:moveTo>
                  <a:cubicBezTo>
                    <a:pt x="41" y="12"/>
                    <a:pt x="24" y="27"/>
                    <a:pt x="8" y="20"/>
                  </a:cubicBezTo>
                  <a:cubicBezTo>
                    <a:pt x="0" y="7"/>
                    <a:pt x="8" y="0"/>
                    <a:pt x="22"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691" name="Google Shape;691;p14"/>
            <p:cNvSpPr/>
            <p:nvPr/>
          </p:nvSpPr>
          <p:spPr>
            <a:xfrm rot="5400000">
              <a:off x="11417787" y="3075050"/>
              <a:ext cx="124951" cy="69362"/>
            </a:xfrm>
            <a:custGeom>
              <a:avLst/>
              <a:gdLst/>
              <a:ahLst/>
              <a:cxnLst/>
              <a:rect l="l" t="t" r="r" b="b"/>
              <a:pathLst>
                <a:path w="38" h="23" extrusionOk="0">
                  <a:moveTo>
                    <a:pt x="26" y="0"/>
                  </a:moveTo>
                  <a:cubicBezTo>
                    <a:pt x="38" y="0"/>
                    <a:pt x="37" y="20"/>
                    <a:pt x="25" y="23"/>
                  </a:cubicBezTo>
                  <a:cubicBezTo>
                    <a:pt x="0" y="23"/>
                    <a:pt x="5" y="1"/>
                    <a:pt x="26"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692" name="Google Shape;692;p14"/>
            <p:cNvSpPr/>
            <p:nvPr/>
          </p:nvSpPr>
          <p:spPr>
            <a:xfrm rot="5400000">
              <a:off x="11376729" y="3335597"/>
              <a:ext cx="134697" cy="84866"/>
            </a:xfrm>
            <a:custGeom>
              <a:avLst/>
              <a:gdLst/>
              <a:ahLst/>
              <a:cxnLst/>
              <a:rect l="l" t="t" r="r" b="b"/>
              <a:pathLst>
                <a:path w="41" h="28" extrusionOk="0">
                  <a:moveTo>
                    <a:pt x="26" y="1"/>
                  </a:moveTo>
                  <a:cubicBezTo>
                    <a:pt x="34" y="0"/>
                    <a:pt x="41" y="12"/>
                    <a:pt x="39" y="20"/>
                  </a:cubicBezTo>
                  <a:cubicBezTo>
                    <a:pt x="17" y="28"/>
                    <a:pt x="0" y="12"/>
                    <a:pt x="26" y="1"/>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693" name="Google Shape;693;p14"/>
            <p:cNvSpPr/>
            <p:nvPr/>
          </p:nvSpPr>
          <p:spPr>
            <a:xfrm rot="5400000">
              <a:off x="11360464" y="3934729"/>
              <a:ext cx="143559" cy="97107"/>
            </a:xfrm>
            <a:custGeom>
              <a:avLst/>
              <a:gdLst/>
              <a:ahLst/>
              <a:cxnLst/>
              <a:rect l="l" t="t" r="r" b="b"/>
              <a:pathLst>
                <a:path w="44" h="32" extrusionOk="0">
                  <a:moveTo>
                    <a:pt x="31" y="1"/>
                  </a:moveTo>
                  <a:cubicBezTo>
                    <a:pt x="40" y="0"/>
                    <a:pt x="44" y="8"/>
                    <a:pt x="43" y="15"/>
                  </a:cubicBezTo>
                  <a:cubicBezTo>
                    <a:pt x="29" y="32"/>
                    <a:pt x="0" y="6"/>
                    <a:pt x="31" y="1"/>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694" name="Google Shape;694;p14"/>
            <p:cNvSpPr/>
            <p:nvPr/>
          </p:nvSpPr>
          <p:spPr>
            <a:xfrm rot="5400000">
              <a:off x="11395443" y="5347417"/>
              <a:ext cx="94821" cy="69362"/>
            </a:xfrm>
            <a:custGeom>
              <a:avLst/>
              <a:gdLst/>
              <a:ahLst/>
              <a:cxnLst/>
              <a:rect l="l" t="t" r="r" b="b"/>
              <a:pathLst>
                <a:path w="29" h="23" extrusionOk="0">
                  <a:moveTo>
                    <a:pt x="13" y="0"/>
                  </a:moveTo>
                  <a:cubicBezTo>
                    <a:pt x="27" y="0"/>
                    <a:pt x="29" y="22"/>
                    <a:pt x="13" y="23"/>
                  </a:cubicBezTo>
                  <a:cubicBezTo>
                    <a:pt x="2" y="22"/>
                    <a:pt x="0" y="2"/>
                    <a:pt x="13"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695" name="Google Shape;695;p14"/>
            <p:cNvSpPr/>
            <p:nvPr/>
          </p:nvSpPr>
          <p:spPr>
            <a:xfrm rot="5400000">
              <a:off x="11343434" y="5658571"/>
              <a:ext cx="140901" cy="102819"/>
            </a:xfrm>
            <a:custGeom>
              <a:avLst/>
              <a:gdLst/>
              <a:ahLst/>
              <a:cxnLst/>
              <a:rect l="l" t="t" r="r" b="b"/>
              <a:pathLst>
                <a:path w="43" h="34" extrusionOk="0">
                  <a:moveTo>
                    <a:pt x="24" y="0"/>
                  </a:moveTo>
                  <a:cubicBezTo>
                    <a:pt x="43" y="3"/>
                    <a:pt x="28" y="34"/>
                    <a:pt x="14" y="23"/>
                  </a:cubicBezTo>
                  <a:cubicBezTo>
                    <a:pt x="0" y="28"/>
                    <a:pt x="4" y="5"/>
                    <a:pt x="24"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696" name="Google Shape;696;p14"/>
            <p:cNvSpPr/>
            <p:nvPr/>
          </p:nvSpPr>
          <p:spPr>
            <a:xfrm rot="5400000">
              <a:off x="11324095" y="6423833"/>
              <a:ext cx="134697" cy="93843"/>
            </a:xfrm>
            <a:custGeom>
              <a:avLst/>
              <a:gdLst/>
              <a:ahLst/>
              <a:cxnLst/>
              <a:rect l="l" t="t" r="r" b="b"/>
              <a:pathLst>
                <a:path w="41" h="31" extrusionOk="0">
                  <a:moveTo>
                    <a:pt x="23" y="0"/>
                  </a:moveTo>
                  <a:cubicBezTo>
                    <a:pt x="40" y="1"/>
                    <a:pt x="41" y="31"/>
                    <a:pt x="17" y="25"/>
                  </a:cubicBezTo>
                  <a:cubicBezTo>
                    <a:pt x="0" y="7"/>
                    <a:pt x="17" y="4"/>
                    <a:pt x="23"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697" name="Google Shape;697;p14"/>
            <p:cNvSpPr/>
            <p:nvPr/>
          </p:nvSpPr>
          <p:spPr>
            <a:xfrm rot="5400000">
              <a:off x="11324317" y="5897278"/>
              <a:ext cx="118747" cy="120771"/>
            </a:xfrm>
            <a:custGeom>
              <a:avLst/>
              <a:gdLst/>
              <a:ahLst/>
              <a:cxnLst/>
              <a:rect l="l" t="t" r="r" b="b"/>
              <a:pathLst>
                <a:path w="36" h="40" extrusionOk="0">
                  <a:moveTo>
                    <a:pt x="16" y="4"/>
                  </a:moveTo>
                  <a:cubicBezTo>
                    <a:pt x="36" y="5"/>
                    <a:pt x="33" y="0"/>
                    <a:pt x="34" y="15"/>
                  </a:cubicBezTo>
                  <a:cubicBezTo>
                    <a:pt x="34" y="40"/>
                    <a:pt x="0" y="22"/>
                    <a:pt x="16" y="4"/>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698" name="Google Shape;698;p14"/>
            <p:cNvSpPr/>
            <p:nvPr/>
          </p:nvSpPr>
          <p:spPr>
            <a:xfrm rot="5400000">
              <a:off x="11356013" y="6183127"/>
              <a:ext cx="131153" cy="72626"/>
            </a:xfrm>
            <a:custGeom>
              <a:avLst/>
              <a:gdLst/>
              <a:ahLst/>
              <a:cxnLst/>
              <a:rect l="l" t="t" r="r" b="b"/>
              <a:pathLst>
                <a:path w="40" h="24" extrusionOk="0">
                  <a:moveTo>
                    <a:pt x="24" y="0"/>
                  </a:moveTo>
                  <a:cubicBezTo>
                    <a:pt x="40" y="0"/>
                    <a:pt x="38" y="20"/>
                    <a:pt x="25" y="24"/>
                  </a:cubicBezTo>
                  <a:cubicBezTo>
                    <a:pt x="0" y="22"/>
                    <a:pt x="6" y="4"/>
                    <a:pt x="24"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699" name="Google Shape;699;p14"/>
            <p:cNvSpPr/>
            <p:nvPr/>
          </p:nvSpPr>
          <p:spPr>
            <a:xfrm rot="5400000">
              <a:off x="11104198" y="3296179"/>
              <a:ext cx="144445" cy="106083"/>
            </a:xfrm>
            <a:custGeom>
              <a:avLst/>
              <a:gdLst/>
              <a:ahLst/>
              <a:cxnLst/>
              <a:rect l="l" t="t" r="r" b="b"/>
              <a:pathLst>
                <a:path w="44" h="35" extrusionOk="0">
                  <a:moveTo>
                    <a:pt x="28" y="0"/>
                  </a:moveTo>
                  <a:cubicBezTo>
                    <a:pt x="36" y="1"/>
                    <a:pt x="44" y="12"/>
                    <a:pt x="42" y="21"/>
                  </a:cubicBezTo>
                  <a:cubicBezTo>
                    <a:pt x="23" y="35"/>
                    <a:pt x="0" y="7"/>
                    <a:pt x="28"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700" name="Google Shape;700;p14"/>
            <p:cNvSpPr/>
            <p:nvPr/>
          </p:nvSpPr>
          <p:spPr>
            <a:xfrm rot="5400000">
              <a:off x="11134111" y="4387490"/>
              <a:ext cx="151535" cy="75075"/>
            </a:xfrm>
            <a:custGeom>
              <a:avLst/>
              <a:gdLst/>
              <a:ahLst/>
              <a:cxnLst/>
              <a:rect l="l" t="t" r="r" b="b"/>
              <a:pathLst>
                <a:path w="46" h="25" extrusionOk="0">
                  <a:moveTo>
                    <a:pt x="23" y="0"/>
                  </a:moveTo>
                  <a:cubicBezTo>
                    <a:pt x="32" y="1"/>
                    <a:pt x="46" y="21"/>
                    <a:pt x="29" y="25"/>
                  </a:cubicBezTo>
                  <a:cubicBezTo>
                    <a:pt x="10" y="23"/>
                    <a:pt x="0" y="9"/>
                    <a:pt x="23"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701" name="Google Shape;701;p14"/>
            <p:cNvSpPr/>
            <p:nvPr/>
          </p:nvSpPr>
          <p:spPr>
            <a:xfrm rot="5400000">
              <a:off x="11138041" y="5384813"/>
              <a:ext cx="134697" cy="84051"/>
            </a:xfrm>
            <a:custGeom>
              <a:avLst/>
              <a:gdLst/>
              <a:ahLst/>
              <a:cxnLst/>
              <a:rect l="l" t="t" r="r" b="b"/>
              <a:pathLst>
                <a:path w="41" h="28" extrusionOk="0">
                  <a:moveTo>
                    <a:pt x="22" y="0"/>
                  </a:moveTo>
                  <a:cubicBezTo>
                    <a:pt x="41" y="13"/>
                    <a:pt x="24" y="28"/>
                    <a:pt x="8" y="21"/>
                  </a:cubicBezTo>
                  <a:cubicBezTo>
                    <a:pt x="0" y="8"/>
                    <a:pt x="8" y="0"/>
                    <a:pt x="22"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702" name="Google Shape;702;p14"/>
            <p:cNvSpPr/>
            <p:nvPr/>
          </p:nvSpPr>
          <p:spPr>
            <a:xfrm rot="5400000">
              <a:off x="11133693" y="4595717"/>
              <a:ext cx="131153" cy="84866"/>
            </a:xfrm>
            <a:custGeom>
              <a:avLst/>
              <a:gdLst/>
              <a:ahLst/>
              <a:cxnLst/>
              <a:rect l="l" t="t" r="r" b="b"/>
              <a:pathLst>
                <a:path w="40" h="28" extrusionOk="0">
                  <a:moveTo>
                    <a:pt x="27" y="1"/>
                  </a:moveTo>
                  <a:cubicBezTo>
                    <a:pt x="35" y="0"/>
                    <a:pt x="40" y="10"/>
                    <a:pt x="38" y="17"/>
                  </a:cubicBezTo>
                  <a:cubicBezTo>
                    <a:pt x="17" y="28"/>
                    <a:pt x="0" y="7"/>
                    <a:pt x="27" y="1"/>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703" name="Google Shape;703;p14"/>
            <p:cNvSpPr/>
            <p:nvPr/>
          </p:nvSpPr>
          <p:spPr>
            <a:xfrm rot="5400000">
              <a:off x="11105830" y="6046702"/>
              <a:ext cx="144445" cy="102819"/>
            </a:xfrm>
            <a:custGeom>
              <a:avLst/>
              <a:gdLst/>
              <a:ahLst/>
              <a:cxnLst/>
              <a:rect l="l" t="t" r="r" b="b"/>
              <a:pathLst>
                <a:path w="44" h="34" extrusionOk="0">
                  <a:moveTo>
                    <a:pt x="31" y="1"/>
                  </a:moveTo>
                  <a:cubicBezTo>
                    <a:pt x="44" y="3"/>
                    <a:pt x="38" y="34"/>
                    <a:pt x="25" y="22"/>
                  </a:cubicBezTo>
                  <a:cubicBezTo>
                    <a:pt x="0" y="28"/>
                    <a:pt x="14" y="0"/>
                    <a:pt x="31" y="1"/>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704" name="Google Shape;704;p14"/>
            <p:cNvSpPr/>
            <p:nvPr/>
          </p:nvSpPr>
          <p:spPr>
            <a:xfrm rot="5400000">
              <a:off x="11117596" y="3060239"/>
              <a:ext cx="115202" cy="121588"/>
            </a:xfrm>
            <a:custGeom>
              <a:avLst/>
              <a:gdLst/>
              <a:ahLst/>
              <a:cxnLst/>
              <a:rect l="l" t="t" r="r" b="b"/>
              <a:pathLst>
                <a:path w="35" h="40" extrusionOk="0">
                  <a:moveTo>
                    <a:pt x="16" y="4"/>
                  </a:moveTo>
                  <a:cubicBezTo>
                    <a:pt x="35" y="4"/>
                    <a:pt x="32" y="0"/>
                    <a:pt x="33" y="15"/>
                  </a:cubicBezTo>
                  <a:cubicBezTo>
                    <a:pt x="34" y="40"/>
                    <a:pt x="0" y="22"/>
                    <a:pt x="16" y="4"/>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705" name="Google Shape;705;p14"/>
            <p:cNvSpPr/>
            <p:nvPr/>
          </p:nvSpPr>
          <p:spPr>
            <a:xfrm rot="5400000">
              <a:off x="11125265" y="4900335"/>
              <a:ext cx="127608" cy="69362"/>
            </a:xfrm>
            <a:custGeom>
              <a:avLst/>
              <a:gdLst/>
              <a:ahLst/>
              <a:cxnLst/>
              <a:rect l="l" t="t" r="r" b="b"/>
              <a:pathLst>
                <a:path w="39" h="23" extrusionOk="0">
                  <a:moveTo>
                    <a:pt x="26" y="0"/>
                  </a:moveTo>
                  <a:cubicBezTo>
                    <a:pt x="39" y="1"/>
                    <a:pt x="38" y="21"/>
                    <a:pt x="26" y="23"/>
                  </a:cubicBezTo>
                  <a:cubicBezTo>
                    <a:pt x="0" y="23"/>
                    <a:pt x="5" y="2"/>
                    <a:pt x="26"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706" name="Google Shape;706;p14"/>
            <p:cNvSpPr/>
            <p:nvPr/>
          </p:nvSpPr>
          <p:spPr>
            <a:xfrm rot="5400000">
              <a:off x="11117373" y="5141456"/>
              <a:ext cx="131153" cy="81603"/>
            </a:xfrm>
            <a:custGeom>
              <a:avLst/>
              <a:gdLst/>
              <a:ahLst/>
              <a:cxnLst/>
              <a:rect l="l" t="t" r="r" b="b"/>
              <a:pathLst>
                <a:path w="40" h="27" extrusionOk="0">
                  <a:moveTo>
                    <a:pt x="25" y="0"/>
                  </a:moveTo>
                  <a:cubicBezTo>
                    <a:pt x="34" y="0"/>
                    <a:pt x="40" y="11"/>
                    <a:pt x="38" y="20"/>
                  </a:cubicBezTo>
                  <a:cubicBezTo>
                    <a:pt x="17" y="27"/>
                    <a:pt x="0" y="12"/>
                    <a:pt x="25"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707" name="Google Shape;707;p14"/>
            <p:cNvSpPr/>
            <p:nvPr/>
          </p:nvSpPr>
          <p:spPr>
            <a:xfrm rot="5400000">
              <a:off x="11112337" y="2598157"/>
              <a:ext cx="134697" cy="81603"/>
            </a:xfrm>
            <a:custGeom>
              <a:avLst/>
              <a:gdLst/>
              <a:ahLst/>
              <a:cxnLst/>
              <a:rect l="l" t="t" r="r" b="b"/>
              <a:pathLst>
                <a:path w="41" h="27" extrusionOk="0">
                  <a:moveTo>
                    <a:pt x="19" y="0"/>
                  </a:moveTo>
                  <a:cubicBezTo>
                    <a:pt x="41" y="9"/>
                    <a:pt x="28" y="27"/>
                    <a:pt x="7" y="20"/>
                  </a:cubicBezTo>
                  <a:cubicBezTo>
                    <a:pt x="0" y="8"/>
                    <a:pt x="7" y="1"/>
                    <a:pt x="19"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708" name="Google Shape;708;p14"/>
            <p:cNvSpPr/>
            <p:nvPr/>
          </p:nvSpPr>
          <p:spPr>
            <a:xfrm rot="5400000">
              <a:off x="11105830" y="6278710"/>
              <a:ext cx="144445" cy="78339"/>
            </a:xfrm>
            <a:custGeom>
              <a:avLst/>
              <a:gdLst/>
              <a:ahLst/>
              <a:cxnLst/>
              <a:rect l="l" t="t" r="r" b="b"/>
              <a:pathLst>
                <a:path w="44" h="26" extrusionOk="0">
                  <a:moveTo>
                    <a:pt x="29" y="0"/>
                  </a:moveTo>
                  <a:cubicBezTo>
                    <a:pt x="44" y="3"/>
                    <a:pt x="40" y="22"/>
                    <a:pt x="26" y="26"/>
                  </a:cubicBezTo>
                  <a:cubicBezTo>
                    <a:pt x="0" y="25"/>
                    <a:pt x="11" y="6"/>
                    <a:pt x="29"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709" name="Google Shape;709;p14"/>
            <p:cNvSpPr/>
            <p:nvPr/>
          </p:nvSpPr>
          <p:spPr>
            <a:xfrm rot="5400000">
              <a:off x="11093998" y="5596726"/>
              <a:ext cx="144445" cy="97107"/>
            </a:xfrm>
            <a:custGeom>
              <a:avLst/>
              <a:gdLst/>
              <a:ahLst/>
              <a:cxnLst/>
              <a:rect l="l" t="t" r="r" b="b"/>
              <a:pathLst>
                <a:path w="44" h="32" extrusionOk="0">
                  <a:moveTo>
                    <a:pt x="31" y="1"/>
                  </a:moveTo>
                  <a:cubicBezTo>
                    <a:pt x="40" y="0"/>
                    <a:pt x="44" y="8"/>
                    <a:pt x="43" y="16"/>
                  </a:cubicBezTo>
                  <a:cubicBezTo>
                    <a:pt x="29" y="32"/>
                    <a:pt x="0" y="7"/>
                    <a:pt x="31" y="1"/>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710" name="Google Shape;710;p14"/>
            <p:cNvSpPr/>
            <p:nvPr/>
          </p:nvSpPr>
          <p:spPr>
            <a:xfrm rot="5400000">
              <a:off x="11097788" y="4080854"/>
              <a:ext cx="131153" cy="84866"/>
            </a:xfrm>
            <a:custGeom>
              <a:avLst/>
              <a:gdLst/>
              <a:ahLst/>
              <a:cxnLst/>
              <a:rect l="l" t="t" r="r" b="b"/>
              <a:pathLst>
                <a:path w="40" h="28" extrusionOk="0">
                  <a:moveTo>
                    <a:pt x="27" y="1"/>
                  </a:moveTo>
                  <a:cubicBezTo>
                    <a:pt x="35" y="0"/>
                    <a:pt x="40" y="10"/>
                    <a:pt x="38" y="17"/>
                  </a:cubicBezTo>
                  <a:cubicBezTo>
                    <a:pt x="17" y="28"/>
                    <a:pt x="0" y="7"/>
                    <a:pt x="27" y="1"/>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711" name="Google Shape;711;p14"/>
            <p:cNvSpPr/>
            <p:nvPr/>
          </p:nvSpPr>
          <p:spPr>
            <a:xfrm rot="5400000">
              <a:off x="11075637" y="5836680"/>
              <a:ext cx="144445" cy="102819"/>
            </a:xfrm>
            <a:custGeom>
              <a:avLst/>
              <a:gdLst/>
              <a:ahLst/>
              <a:cxnLst/>
              <a:rect l="l" t="t" r="r" b="b"/>
              <a:pathLst>
                <a:path w="44" h="34" extrusionOk="0">
                  <a:moveTo>
                    <a:pt x="31" y="0"/>
                  </a:moveTo>
                  <a:cubicBezTo>
                    <a:pt x="39" y="0"/>
                    <a:pt x="44" y="12"/>
                    <a:pt x="42" y="19"/>
                  </a:cubicBezTo>
                  <a:cubicBezTo>
                    <a:pt x="25" y="34"/>
                    <a:pt x="0" y="8"/>
                    <a:pt x="31"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712" name="Google Shape;712;p14"/>
            <p:cNvSpPr/>
            <p:nvPr/>
          </p:nvSpPr>
          <p:spPr>
            <a:xfrm rot="5400000">
              <a:off x="11124696" y="2830776"/>
              <a:ext cx="121406" cy="81603"/>
            </a:xfrm>
            <a:custGeom>
              <a:avLst/>
              <a:gdLst/>
              <a:ahLst/>
              <a:cxnLst/>
              <a:rect l="l" t="t" r="r" b="b"/>
              <a:pathLst>
                <a:path w="37" h="27" extrusionOk="0">
                  <a:moveTo>
                    <a:pt x="19" y="1"/>
                  </a:moveTo>
                  <a:cubicBezTo>
                    <a:pt x="31" y="2"/>
                    <a:pt x="37" y="24"/>
                    <a:pt x="21" y="27"/>
                  </a:cubicBezTo>
                  <a:cubicBezTo>
                    <a:pt x="1" y="27"/>
                    <a:pt x="0" y="0"/>
                    <a:pt x="19" y="1"/>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713" name="Google Shape;713;p14"/>
            <p:cNvSpPr/>
            <p:nvPr/>
          </p:nvSpPr>
          <p:spPr>
            <a:xfrm rot="5400000">
              <a:off x="11082841" y="3849727"/>
              <a:ext cx="147990" cy="78339"/>
            </a:xfrm>
            <a:custGeom>
              <a:avLst/>
              <a:gdLst/>
              <a:ahLst/>
              <a:cxnLst/>
              <a:rect l="l" t="t" r="r" b="b"/>
              <a:pathLst>
                <a:path w="45" h="26" extrusionOk="0">
                  <a:moveTo>
                    <a:pt x="22" y="0"/>
                  </a:moveTo>
                  <a:cubicBezTo>
                    <a:pt x="32" y="2"/>
                    <a:pt x="45" y="22"/>
                    <a:pt x="28" y="26"/>
                  </a:cubicBezTo>
                  <a:cubicBezTo>
                    <a:pt x="10" y="24"/>
                    <a:pt x="0" y="9"/>
                    <a:pt x="22"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714" name="Google Shape;714;p14"/>
            <p:cNvSpPr/>
            <p:nvPr/>
          </p:nvSpPr>
          <p:spPr>
            <a:xfrm rot="5400000">
              <a:off x="11078098" y="3616257"/>
              <a:ext cx="133812" cy="79154"/>
            </a:xfrm>
            <a:custGeom>
              <a:avLst/>
              <a:gdLst/>
              <a:ahLst/>
              <a:cxnLst/>
              <a:rect l="l" t="t" r="r" b="b"/>
              <a:pathLst>
                <a:path w="41" h="26" extrusionOk="0">
                  <a:moveTo>
                    <a:pt x="19" y="0"/>
                  </a:moveTo>
                  <a:cubicBezTo>
                    <a:pt x="41" y="9"/>
                    <a:pt x="28" y="26"/>
                    <a:pt x="7" y="19"/>
                  </a:cubicBezTo>
                  <a:cubicBezTo>
                    <a:pt x="0" y="8"/>
                    <a:pt x="7" y="1"/>
                    <a:pt x="19"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715" name="Google Shape;715;p14"/>
            <p:cNvSpPr/>
            <p:nvPr/>
          </p:nvSpPr>
          <p:spPr>
            <a:xfrm rot="5400000">
              <a:off x="11076712" y="6507925"/>
              <a:ext cx="127608" cy="81603"/>
            </a:xfrm>
            <a:custGeom>
              <a:avLst/>
              <a:gdLst/>
              <a:ahLst/>
              <a:cxnLst/>
              <a:rect l="l" t="t" r="r" b="b"/>
              <a:pathLst>
                <a:path w="39" h="27" extrusionOk="0">
                  <a:moveTo>
                    <a:pt x="21" y="2"/>
                  </a:moveTo>
                  <a:cubicBezTo>
                    <a:pt x="36" y="0"/>
                    <a:pt x="39" y="17"/>
                    <a:pt x="26" y="24"/>
                  </a:cubicBezTo>
                  <a:cubicBezTo>
                    <a:pt x="8" y="27"/>
                    <a:pt x="0" y="9"/>
                    <a:pt x="21" y="2"/>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716" name="Google Shape;716;p14"/>
            <p:cNvSpPr/>
            <p:nvPr/>
          </p:nvSpPr>
          <p:spPr>
            <a:xfrm rot="5400000">
              <a:off x="11141853" y="34906"/>
              <a:ext cx="131153" cy="88130"/>
            </a:xfrm>
            <a:custGeom>
              <a:avLst/>
              <a:gdLst/>
              <a:ahLst/>
              <a:cxnLst/>
              <a:rect l="l" t="t" r="r" b="b"/>
              <a:pathLst>
                <a:path w="40" h="29" extrusionOk="0">
                  <a:moveTo>
                    <a:pt x="26" y="0"/>
                  </a:moveTo>
                  <a:cubicBezTo>
                    <a:pt x="34" y="0"/>
                    <a:pt x="40" y="10"/>
                    <a:pt x="39" y="20"/>
                  </a:cubicBezTo>
                  <a:cubicBezTo>
                    <a:pt x="17" y="29"/>
                    <a:pt x="0" y="10"/>
                    <a:pt x="26"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717" name="Google Shape;717;p14"/>
            <p:cNvSpPr/>
            <p:nvPr/>
          </p:nvSpPr>
          <p:spPr>
            <a:xfrm rot="5400000">
              <a:off x="11301184" y="6639670"/>
              <a:ext cx="134697" cy="97107"/>
            </a:xfrm>
            <a:custGeom>
              <a:avLst/>
              <a:gdLst/>
              <a:ahLst/>
              <a:cxnLst/>
              <a:rect l="l" t="t" r="r" b="b"/>
              <a:pathLst>
                <a:path w="41" h="32" extrusionOk="0">
                  <a:moveTo>
                    <a:pt x="25" y="0"/>
                  </a:moveTo>
                  <a:cubicBezTo>
                    <a:pt x="41" y="13"/>
                    <a:pt x="15" y="32"/>
                    <a:pt x="4" y="18"/>
                  </a:cubicBezTo>
                  <a:cubicBezTo>
                    <a:pt x="0" y="5"/>
                    <a:pt x="15" y="0"/>
                    <a:pt x="25"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grpSp>
      <p:sp>
        <p:nvSpPr>
          <p:cNvPr id="718" name="Google Shape;718;p14"/>
          <p:cNvSpPr/>
          <p:nvPr/>
        </p:nvSpPr>
        <p:spPr>
          <a:xfrm>
            <a:off x="5693" y="1573306"/>
            <a:ext cx="9131700" cy="2919000"/>
          </a:xfrm>
          <a:prstGeom prst="rect">
            <a:avLst/>
          </a:prstGeom>
          <a:solidFill>
            <a:schemeClr val="lt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venir"/>
              <a:ea typeface="Avenir"/>
              <a:cs typeface="Avenir"/>
              <a:sym typeface="Avenir"/>
            </a:endParaRPr>
          </a:p>
        </p:txBody>
      </p:sp>
      <p:sp>
        <p:nvSpPr>
          <p:cNvPr id="719" name="Google Shape;719;p14"/>
          <p:cNvSpPr txBox="1">
            <a:spLocks noGrp="1"/>
          </p:cNvSpPr>
          <p:nvPr>
            <p:ph type="title"/>
          </p:nvPr>
        </p:nvSpPr>
        <p:spPr>
          <a:xfrm>
            <a:off x="666428" y="82772"/>
            <a:ext cx="7370700" cy="1299000"/>
          </a:xfrm>
          <a:prstGeom prst="rect">
            <a:avLst/>
          </a:prstGeom>
          <a:noFill/>
          <a:ln>
            <a:noFill/>
          </a:ln>
        </p:spPr>
        <p:txBody>
          <a:bodyPr spcFirstLastPara="1" wrap="square" lIns="68575" tIns="34275" rIns="68575" bIns="34275" anchor="b" anchorCtr="0">
            <a:normAutofit/>
          </a:bodyPr>
          <a:lstStyle>
            <a:lvl1pPr lvl="0" algn="l">
              <a:lnSpc>
                <a:spcPct val="100000"/>
              </a:lnSpc>
              <a:spcBef>
                <a:spcPts val="0"/>
              </a:spcBef>
              <a:spcAft>
                <a:spcPts val="0"/>
              </a:spcAft>
              <a:buClr>
                <a:schemeClr val="dk2"/>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720" name="Google Shape;720;p14"/>
          <p:cNvSpPr txBox="1">
            <a:spLocks noGrp="1"/>
          </p:cNvSpPr>
          <p:nvPr>
            <p:ph type="body" idx="1"/>
          </p:nvPr>
        </p:nvSpPr>
        <p:spPr>
          <a:xfrm>
            <a:off x="655123" y="1663619"/>
            <a:ext cx="3984900" cy="2744700"/>
          </a:xfrm>
          <a:prstGeom prst="rect">
            <a:avLst/>
          </a:prstGeom>
          <a:noFill/>
          <a:ln>
            <a:noFill/>
          </a:ln>
        </p:spPr>
        <p:txBody>
          <a:bodyPr spcFirstLastPara="1" wrap="square" lIns="68575" tIns="34275" rIns="68575" bIns="34275" anchor="t" anchorCtr="0">
            <a:normAutofit/>
          </a:bodyPr>
          <a:lstStyle>
            <a:lvl1pPr marL="457200" lvl="0" indent="-228600" algn="l">
              <a:lnSpc>
                <a:spcPct val="150000"/>
              </a:lnSpc>
              <a:spcBef>
                <a:spcPts val="800"/>
              </a:spcBef>
              <a:spcAft>
                <a:spcPts val="0"/>
              </a:spcAft>
              <a:buSzPts val="1400"/>
              <a:buFont typeface="Arial"/>
              <a:buNone/>
              <a:defRPr sz="1400" b="0"/>
            </a:lvl1pPr>
            <a:lvl2pPr marL="914400" lvl="1" indent="-228600" algn="l">
              <a:lnSpc>
                <a:spcPct val="150000"/>
              </a:lnSpc>
              <a:spcBef>
                <a:spcPts val="400"/>
              </a:spcBef>
              <a:spcAft>
                <a:spcPts val="0"/>
              </a:spcAft>
              <a:buSzPts val="1200"/>
              <a:buFont typeface="Arial"/>
              <a:buNone/>
              <a:defRPr sz="1200" b="0"/>
            </a:lvl2pPr>
            <a:lvl3pPr marL="1371600" lvl="2" indent="-228600" algn="l">
              <a:lnSpc>
                <a:spcPct val="150000"/>
              </a:lnSpc>
              <a:spcBef>
                <a:spcPts val="400"/>
              </a:spcBef>
              <a:spcAft>
                <a:spcPts val="0"/>
              </a:spcAft>
              <a:buSzPts val="1100"/>
              <a:buNone/>
              <a:defRPr sz="1100" b="0"/>
            </a:lvl3pPr>
            <a:lvl4pPr marL="1828800" lvl="3" indent="-228600" algn="l">
              <a:lnSpc>
                <a:spcPct val="150000"/>
              </a:lnSpc>
              <a:spcBef>
                <a:spcPts val="400"/>
              </a:spcBef>
              <a:spcAft>
                <a:spcPts val="0"/>
              </a:spcAft>
              <a:buSzPts val="900"/>
              <a:buFont typeface="Arial"/>
              <a:buNone/>
              <a:defRPr sz="900" b="0"/>
            </a:lvl4pPr>
            <a:lvl5pPr marL="2286000" lvl="4" indent="-228600" algn="l">
              <a:lnSpc>
                <a:spcPct val="150000"/>
              </a:lnSpc>
              <a:spcBef>
                <a:spcPts val="400"/>
              </a:spcBef>
              <a:spcAft>
                <a:spcPts val="0"/>
              </a:spcAft>
              <a:buSzPts val="900"/>
              <a:buNone/>
              <a:defRPr sz="900" b="0"/>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721" name="Google Shape;721;p14"/>
          <p:cNvSpPr>
            <a:spLocks noGrp="1"/>
          </p:cNvSpPr>
          <p:nvPr>
            <p:ph type="pic" idx="2"/>
          </p:nvPr>
        </p:nvSpPr>
        <p:spPr>
          <a:xfrm>
            <a:off x="4937522" y="1572816"/>
            <a:ext cx="4206600" cy="2919300"/>
          </a:xfrm>
          <a:prstGeom prst="rect">
            <a:avLst/>
          </a:prstGeom>
          <a:noFill/>
          <a:ln>
            <a:noFill/>
          </a:ln>
        </p:spPr>
      </p:sp>
      <p:sp>
        <p:nvSpPr>
          <p:cNvPr id="722" name="Google Shape;722;p14"/>
          <p:cNvSpPr txBox="1">
            <a:spLocks noGrp="1"/>
          </p:cNvSpPr>
          <p:nvPr>
            <p:ph type="ftr" idx="11"/>
          </p:nvPr>
        </p:nvSpPr>
        <p:spPr>
          <a:xfrm rot="5400000">
            <a:off x="-1316171" y="1569978"/>
            <a:ext cx="3118200" cy="3120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723" name="Google Shape;723;p14"/>
          <p:cNvSpPr txBox="1">
            <a:spLocks noGrp="1"/>
          </p:cNvSpPr>
          <p:nvPr>
            <p:ph type="dt" idx="10"/>
          </p:nvPr>
        </p:nvSpPr>
        <p:spPr>
          <a:xfrm>
            <a:off x="130302" y="4786884"/>
            <a:ext cx="2134500" cy="2739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724" name="Google Shape;724;p14"/>
          <p:cNvSpPr txBox="1">
            <a:spLocks noGrp="1"/>
          </p:cNvSpPr>
          <p:nvPr>
            <p:ph type="sldNum" idx="12"/>
          </p:nvPr>
        </p:nvSpPr>
        <p:spPr>
          <a:xfrm>
            <a:off x="8593439" y="4786884"/>
            <a:ext cx="375600" cy="27390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725"/>
        <p:cNvGrpSpPr/>
        <p:nvPr/>
      </p:nvGrpSpPr>
      <p:grpSpPr>
        <a:xfrm>
          <a:off x="0" y="0"/>
          <a:ext cx="0" cy="0"/>
          <a:chOff x="0" y="0"/>
          <a:chExt cx="0" cy="0"/>
        </a:xfrm>
      </p:grpSpPr>
      <p:sp>
        <p:nvSpPr>
          <p:cNvPr id="726" name="Google Shape;726;p15"/>
          <p:cNvSpPr txBox="1">
            <a:spLocks noGrp="1"/>
          </p:cNvSpPr>
          <p:nvPr>
            <p:ph type="ctrTitle"/>
          </p:nvPr>
        </p:nvSpPr>
        <p:spPr>
          <a:xfrm>
            <a:off x="1282446" y="740664"/>
            <a:ext cx="6288900" cy="2311200"/>
          </a:xfrm>
          <a:prstGeom prst="rect">
            <a:avLst/>
          </a:prstGeom>
          <a:noFill/>
          <a:ln>
            <a:noFill/>
          </a:ln>
        </p:spPr>
        <p:txBody>
          <a:bodyPr spcFirstLastPara="1" wrap="square" lIns="68575" tIns="34275" rIns="68575" bIns="34275" anchor="b" anchorCtr="0">
            <a:normAutofit/>
          </a:bodyPr>
          <a:lstStyle>
            <a:lvl1pPr lvl="0" algn="ctr">
              <a:lnSpc>
                <a:spcPct val="100000"/>
              </a:lnSpc>
              <a:spcBef>
                <a:spcPts val="0"/>
              </a:spcBef>
              <a:spcAft>
                <a:spcPts val="0"/>
              </a:spcAft>
              <a:buClr>
                <a:schemeClr val="dk2"/>
              </a:buClr>
              <a:buSzPts val="4100"/>
              <a:buFont typeface="Arial"/>
              <a:buNone/>
              <a:defRPr sz="41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727" name="Google Shape;727;p15"/>
          <p:cNvSpPr txBox="1">
            <a:spLocks noGrp="1"/>
          </p:cNvSpPr>
          <p:nvPr>
            <p:ph type="subTitle" idx="1"/>
          </p:nvPr>
        </p:nvSpPr>
        <p:spPr>
          <a:xfrm>
            <a:off x="2179130" y="3360421"/>
            <a:ext cx="4495500" cy="874800"/>
          </a:xfrm>
          <a:prstGeom prst="rect">
            <a:avLst/>
          </a:prstGeom>
          <a:noFill/>
          <a:ln>
            <a:noFill/>
          </a:ln>
        </p:spPr>
        <p:txBody>
          <a:bodyPr spcFirstLastPara="1" wrap="square" lIns="68575" tIns="34275" rIns="68575" bIns="34275" anchor="t" anchorCtr="0">
            <a:normAutofit/>
          </a:bodyPr>
          <a:lstStyle>
            <a:lvl1pPr lvl="0" algn="ctr">
              <a:lnSpc>
                <a:spcPct val="150000"/>
              </a:lnSpc>
              <a:spcBef>
                <a:spcPts val="800"/>
              </a:spcBef>
              <a:spcAft>
                <a:spcPts val="0"/>
              </a:spcAft>
              <a:buSzPts val="1100"/>
              <a:buNone/>
              <a:defRPr sz="1100" cap="none"/>
            </a:lvl1pPr>
            <a:lvl2pPr lvl="1" algn="ctr">
              <a:lnSpc>
                <a:spcPct val="150000"/>
              </a:lnSpc>
              <a:spcBef>
                <a:spcPts val="400"/>
              </a:spcBef>
              <a:spcAft>
                <a:spcPts val="0"/>
              </a:spcAft>
              <a:buSzPts val="1500"/>
              <a:buFont typeface="Avenir"/>
              <a:buNone/>
              <a:defRPr sz="1500"/>
            </a:lvl2pPr>
            <a:lvl3pPr lvl="2" algn="ctr">
              <a:lnSpc>
                <a:spcPct val="150000"/>
              </a:lnSpc>
              <a:spcBef>
                <a:spcPts val="400"/>
              </a:spcBef>
              <a:spcAft>
                <a:spcPts val="0"/>
              </a:spcAft>
              <a:buSzPts val="1400"/>
              <a:buNone/>
              <a:defRPr sz="1400"/>
            </a:lvl3pPr>
            <a:lvl4pPr lvl="3" algn="ctr">
              <a:lnSpc>
                <a:spcPct val="150000"/>
              </a:lnSpc>
              <a:spcBef>
                <a:spcPts val="400"/>
              </a:spcBef>
              <a:spcAft>
                <a:spcPts val="0"/>
              </a:spcAft>
              <a:buSzPts val="1200"/>
              <a:buFont typeface="Avenir"/>
              <a:buNone/>
              <a:defRPr sz="1200"/>
            </a:lvl4pPr>
            <a:lvl5pPr lvl="4" algn="ctr">
              <a:lnSpc>
                <a:spcPct val="150000"/>
              </a:lnSpc>
              <a:spcBef>
                <a:spcPts val="400"/>
              </a:spcBef>
              <a:spcAft>
                <a:spcPts val="0"/>
              </a:spcAft>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a:endParaRPr/>
          </a:p>
        </p:txBody>
      </p:sp>
      <p:sp>
        <p:nvSpPr>
          <p:cNvPr id="728" name="Google Shape;728;p15"/>
          <p:cNvSpPr txBox="1">
            <a:spLocks noGrp="1"/>
          </p:cNvSpPr>
          <p:nvPr>
            <p:ph type="dt" idx="10"/>
          </p:nvPr>
        </p:nvSpPr>
        <p:spPr>
          <a:xfrm>
            <a:off x="130302" y="4786884"/>
            <a:ext cx="2134500" cy="2739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729" name="Google Shape;729;p15"/>
          <p:cNvSpPr txBox="1">
            <a:spLocks noGrp="1"/>
          </p:cNvSpPr>
          <p:nvPr>
            <p:ph type="ftr" idx="11"/>
          </p:nvPr>
        </p:nvSpPr>
        <p:spPr>
          <a:xfrm rot="5400000">
            <a:off x="-1316171" y="1569978"/>
            <a:ext cx="3118200" cy="3120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730" name="Google Shape;730;p15"/>
          <p:cNvSpPr txBox="1">
            <a:spLocks noGrp="1"/>
          </p:cNvSpPr>
          <p:nvPr>
            <p:ph type="sldNum" idx="12"/>
          </p:nvPr>
        </p:nvSpPr>
        <p:spPr>
          <a:xfrm>
            <a:off x="8593439" y="4786884"/>
            <a:ext cx="375600" cy="27390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731"/>
        <p:cNvGrpSpPr/>
        <p:nvPr/>
      </p:nvGrpSpPr>
      <p:grpSpPr>
        <a:xfrm>
          <a:off x="0" y="0"/>
          <a:ext cx="0" cy="0"/>
          <a:chOff x="0" y="0"/>
          <a:chExt cx="0" cy="0"/>
        </a:xfrm>
      </p:grpSpPr>
      <p:sp>
        <p:nvSpPr>
          <p:cNvPr id="732" name="Google Shape;732;p16"/>
          <p:cNvSpPr txBox="1">
            <a:spLocks noGrp="1"/>
          </p:cNvSpPr>
          <p:nvPr>
            <p:ph type="title"/>
          </p:nvPr>
        </p:nvSpPr>
        <p:spPr>
          <a:xfrm>
            <a:off x="802386" y="377190"/>
            <a:ext cx="7225500" cy="994200"/>
          </a:xfrm>
          <a:prstGeom prst="rect">
            <a:avLst/>
          </a:prstGeom>
          <a:noFill/>
          <a:ln>
            <a:noFill/>
          </a:ln>
        </p:spPr>
        <p:txBody>
          <a:bodyPr spcFirstLastPara="1" wrap="square" lIns="68575" tIns="34275" rIns="68575" bIns="34275" anchor="ctr" anchorCtr="0">
            <a:normAutofit/>
          </a:bodyPr>
          <a:lstStyle>
            <a:lvl1pPr lvl="0" algn="l">
              <a:lnSpc>
                <a:spcPct val="100000"/>
              </a:lnSpc>
              <a:spcBef>
                <a:spcPts val="0"/>
              </a:spcBef>
              <a:spcAft>
                <a:spcPts val="0"/>
              </a:spcAft>
              <a:buClr>
                <a:schemeClr val="dk2"/>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733" name="Google Shape;733;p16"/>
          <p:cNvSpPr txBox="1">
            <a:spLocks noGrp="1"/>
          </p:cNvSpPr>
          <p:nvPr>
            <p:ph type="body" idx="1"/>
          </p:nvPr>
        </p:nvSpPr>
        <p:spPr>
          <a:xfrm>
            <a:off x="802386" y="1405890"/>
            <a:ext cx="7225500" cy="3263400"/>
          </a:xfrm>
          <a:prstGeom prst="rect">
            <a:avLst/>
          </a:prstGeom>
          <a:noFill/>
          <a:ln>
            <a:noFill/>
          </a:ln>
        </p:spPr>
        <p:txBody>
          <a:bodyPr spcFirstLastPara="1" wrap="square" lIns="68575" tIns="34275" rIns="68575" bIns="34275" anchor="t" anchorCtr="0">
            <a:normAutofit/>
          </a:bodyPr>
          <a:lstStyle>
            <a:lvl1pPr marL="457200" lvl="0" indent="-317500" algn="l">
              <a:lnSpc>
                <a:spcPct val="150000"/>
              </a:lnSpc>
              <a:spcBef>
                <a:spcPts val="800"/>
              </a:spcBef>
              <a:spcAft>
                <a:spcPts val="0"/>
              </a:spcAft>
              <a:buSzPts val="1400"/>
              <a:buChar char="•"/>
              <a:defRPr/>
            </a:lvl1pPr>
            <a:lvl2pPr marL="914400" lvl="1" indent="-228600" algn="l">
              <a:lnSpc>
                <a:spcPct val="150000"/>
              </a:lnSpc>
              <a:spcBef>
                <a:spcPts val="400"/>
              </a:spcBef>
              <a:spcAft>
                <a:spcPts val="0"/>
              </a:spcAft>
              <a:buSzPts val="1400"/>
              <a:buNone/>
              <a:defRPr/>
            </a:lvl2pPr>
            <a:lvl3pPr marL="1371600" lvl="2" indent="-317500" algn="l">
              <a:lnSpc>
                <a:spcPct val="150000"/>
              </a:lnSpc>
              <a:spcBef>
                <a:spcPts val="400"/>
              </a:spcBef>
              <a:spcAft>
                <a:spcPts val="0"/>
              </a:spcAft>
              <a:buSzPts val="1400"/>
              <a:buChar char="•"/>
              <a:defRPr/>
            </a:lvl3pPr>
            <a:lvl4pPr marL="1828800" lvl="3" indent="-228600" algn="l">
              <a:lnSpc>
                <a:spcPct val="150000"/>
              </a:lnSpc>
              <a:spcBef>
                <a:spcPts val="400"/>
              </a:spcBef>
              <a:spcAft>
                <a:spcPts val="0"/>
              </a:spcAft>
              <a:buSzPts val="1400"/>
              <a:buNone/>
              <a:defRPr/>
            </a:lvl4pPr>
            <a:lvl5pPr marL="2286000" lvl="4" indent="-317500" algn="l">
              <a:lnSpc>
                <a:spcPct val="150000"/>
              </a:lnSpc>
              <a:spcBef>
                <a:spcPts val="400"/>
              </a:spcBef>
              <a:spcAft>
                <a:spcPts val="0"/>
              </a:spcAft>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734" name="Google Shape;734;p16"/>
          <p:cNvSpPr txBox="1">
            <a:spLocks noGrp="1"/>
          </p:cNvSpPr>
          <p:nvPr>
            <p:ph type="dt" idx="10"/>
          </p:nvPr>
        </p:nvSpPr>
        <p:spPr>
          <a:xfrm>
            <a:off x="130302" y="4786884"/>
            <a:ext cx="2134500" cy="2739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735" name="Google Shape;735;p16"/>
          <p:cNvSpPr txBox="1">
            <a:spLocks noGrp="1"/>
          </p:cNvSpPr>
          <p:nvPr>
            <p:ph type="ftr" idx="11"/>
          </p:nvPr>
        </p:nvSpPr>
        <p:spPr>
          <a:xfrm rot="5400000">
            <a:off x="-1316171" y="1569978"/>
            <a:ext cx="3118200" cy="3120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736" name="Google Shape;736;p16"/>
          <p:cNvSpPr txBox="1">
            <a:spLocks noGrp="1"/>
          </p:cNvSpPr>
          <p:nvPr>
            <p:ph type="sldNum" idx="12"/>
          </p:nvPr>
        </p:nvSpPr>
        <p:spPr>
          <a:xfrm>
            <a:off x="8593439" y="4786884"/>
            <a:ext cx="375600" cy="27390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grpSp>
        <p:nvGrpSpPr>
          <p:cNvPr id="737" name="Google Shape;737;p16"/>
          <p:cNvGrpSpPr/>
          <p:nvPr/>
        </p:nvGrpSpPr>
        <p:grpSpPr>
          <a:xfrm>
            <a:off x="8322338" y="10046"/>
            <a:ext cx="370664" cy="5111117"/>
            <a:chOff x="11096450" y="13395"/>
            <a:chExt cx="494218" cy="6814823"/>
          </a:xfrm>
        </p:grpSpPr>
        <p:sp>
          <p:nvSpPr>
            <p:cNvPr id="738" name="Google Shape;738;p16"/>
            <p:cNvSpPr/>
            <p:nvPr/>
          </p:nvSpPr>
          <p:spPr>
            <a:xfrm rot="5400000">
              <a:off x="11108009" y="6718576"/>
              <a:ext cx="131153" cy="88130"/>
            </a:xfrm>
            <a:custGeom>
              <a:avLst/>
              <a:gdLst/>
              <a:ahLst/>
              <a:cxnLst/>
              <a:rect l="l" t="t" r="r" b="b"/>
              <a:pathLst>
                <a:path w="40" h="29" extrusionOk="0">
                  <a:moveTo>
                    <a:pt x="26" y="0"/>
                  </a:moveTo>
                  <a:cubicBezTo>
                    <a:pt x="34" y="0"/>
                    <a:pt x="40" y="10"/>
                    <a:pt x="39" y="20"/>
                  </a:cubicBezTo>
                  <a:cubicBezTo>
                    <a:pt x="17" y="29"/>
                    <a:pt x="0" y="10"/>
                    <a:pt x="26"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739" name="Google Shape;739;p16"/>
            <p:cNvSpPr/>
            <p:nvPr/>
          </p:nvSpPr>
          <p:spPr>
            <a:xfrm rot="5400000">
              <a:off x="11475034" y="77813"/>
              <a:ext cx="138242" cy="88130"/>
            </a:xfrm>
            <a:custGeom>
              <a:avLst/>
              <a:gdLst/>
              <a:ahLst/>
              <a:cxnLst/>
              <a:rect l="l" t="t" r="r" b="b"/>
              <a:pathLst>
                <a:path w="42" h="29" extrusionOk="0">
                  <a:moveTo>
                    <a:pt x="22" y="0"/>
                  </a:moveTo>
                  <a:cubicBezTo>
                    <a:pt x="42" y="7"/>
                    <a:pt x="28" y="29"/>
                    <a:pt x="14" y="25"/>
                  </a:cubicBezTo>
                  <a:cubicBezTo>
                    <a:pt x="0" y="18"/>
                    <a:pt x="8" y="1"/>
                    <a:pt x="22"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740" name="Google Shape;740;p16"/>
            <p:cNvSpPr/>
            <p:nvPr/>
          </p:nvSpPr>
          <p:spPr>
            <a:xfrm rot="5400000">
              <a:off x="11478964" y="592010"/>
              <a:ext cx="121406" cy="72626"/>
            </a:xfrm>
            <a:custGeom>
              <a:avLst/>
              <a:gdLst/>
              <a:ahLst/>
              <a:cxnLst/>
              <a:rect l="l" t="t" r="r" b="b"/>
              <a:pathLst>
                <a:path w="37" h="24" extrusionOk="0">
                  <a:moveTo>
                    <a:pt x="16" y="0"/>
                  </a:moveTo>
                  <a:cubicBezTo>
                    <a:pt x="37" y="6"/>
                    <a:pt x="30" y="20"/>
                    <a:pt x="11" y="24"/>
                  </a:cubicBezTo>
                  <a:cubicBezTo>
                    <a:pt x="0" y="17"/>
                    <a:pt x="5" y="3"/>
                    <a:pt x="16"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741" name="Google Shape;741;p16"/>
            <p:cNvSpPr/>
            <p:nvPr/>
          </p:nvSpPr>
          <p:spPr>
            <a:xfrm rot="5400000">
              <a:off x="11482378" y="335267"/>
              <a:ext cx="138242" cy="78339"/>
            </a:xfrm>
            <a:custGeom>
              <a:avLst/>
              <a:gdLst/>
              <a:ahLst/>
              <a:cxnLst/>
              <a:rect l="l" t="t" r="r" b="b"/>
              <a:pathLst>
                <a:path w="42" h="26" extrusionOk="0">
                  <a:moveTo>
                    <a:pt x="6" y="6"/>
                  </a:moveTo>
                  <a:cubicBezTo>
                    <a:pt x="25" y="0"/>
                    <a:pt x="42" y="17"/>
                    <a:pt x="21" y="26"/>
                  </a:cubicBezTo>
                  <a:cubicBezTo>
                    <a:pt x="9" y="26"/>
                    <a:pt x="0" y="16"/>
                    <a:pt x="6" y="6"/>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742" name="Google Shape;742;p16"/>
            <p:cNvSpPr/>
            <p:nvPr/>
          </p:nvSpPr>
          <p:spPr>
            <a:xfrm rot="5400000">
              <a:off x="11407714" y="2021691"/>
              <a:ext cx="124951" cy="69362"/>
            </a:xfrm>
            <a:custGeom>
              <a:avLst/>
              <a:gdLst/>
              <a:ahLst/>
              <a:cxnLst/>
              <a:rect l="l" t="t" r="r" b="b"/>
              <a:pathLst>
                <a:path w="38" h="23" extrusionOk="0">
                  <a:moveTo>
                    <a:pt x="16" y="0"/>
                  </a:moveTo>
                  <a:cubicBezTo>
                    <a:pt x="38" y="8"/>
                    <a:pt x="31" y="18"/>
                    <a:pt x="10" y="23"/>
                  </a:cubicBezTo>
                  <a:cubicBezTo>
                    <a:pt x="0" y="16"/>
                    <a:pt x="4" y="3"/>
                    <a:pt x="16"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743" name="Google Shape;743;p16"/>
            <p:cNvSpPr/>
            <p:nvPr/>
          </p:nvSpPr>
          <p:spPr>
            <a:xfrm rot="5400000">
              <a:off x="11414629" y="2272420"/>
              <a:ext cx="128495" cy="78339"/>
            </a:xfrm>
            <a:custGeom>
              <a:avLst/>
              <a:gdLst/>
              <a:ahLst/>
              <a:cxnLst/>
              <a:rect l="l" t="t" r="r" b="b"/>
              <a:pathLst>
                <a:path w="39" h="26" extrusionOk="0">
                  <a:moveTo>
                    <a:pt x="24" y="0"/>
                  </a:moveTo>
                  <a:cubicBezTo>
                    <a:pt x="39" y="3"/>
                    <a:pt x="36" y="26"/>
                    <a:pt x="20" y="26"/>
                  </a:cubicBezTo>
                  <a:cubicBezTo>
                    <a:pt x="0" y="18"/>
                    <a:pt x="3" y="3"/>
                    <a:pt x="24"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744" name="Google Shape;744;p16"/>
            <p:cNvSpPr/>
            <p:nvPr/>
          </p:nvSpPr>
          <p:spPr>
            <a:xfrm rot="5400000">
              <a:off x="11426398" y="1049544"/>
              <a:ext cx="150648" cy="99554"/>
            </a:xfrm>
            <a:custGeom>
              <a:avLst/>
              <a:gdLst/>
              <a:ahLst/>
              <a:cxnLst/>
              <a:rect l="l" t="t" r="r" b="b"/>
              <a:pathLst>
                <a:path w="46" h="33" extrusionOk="0">
                  <a:moveTo>
                    <a:pt x="26" y="0"/>
                  </a:moveTo>
                  <a:cubicBezTo>
                    <a:pt x="29" y="0"/>
                    <a:pt x="46" y="16"/>
                    <a:pt x="38" y="22"/>
                  </a:cubicBezTo>
                  <a:cubicBezTo>
                    <a:pt x="16" y="33"/>
                    <a:pt x="0" y="5"/>
                    <a:pt x="26"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745" name="Google Shape;745;p16"/>
            <p:cNvSpPr/>
            <p:nvPr/>
          </p:nvSpPr>
          <p:spPr>
            <a:xfrm rot="5400000">
              <a:off x="11440085" y="836978"/>
              <a:ext cx="134697" cy="81603"/>
            </a:xfrm>
            <a:custGeom>
              <a:avLst/>
              <a:gdLst/>
              <a:ahLst/>
              <a:cxnLst/>
              <a:rect l="l" t="t" r="r" b="b"/>
              <a:pathLst>
                <a:path w="41" h="27" extrusionOk="0">
                  <a:moveTo>
                    <a:pt x="19" y="0"/>
                  </a:moveTo>
                  <a:cubicBezTo>
                    <a:pt x="41" y="10"/>
                    <a:pt x="28" y="27"/>
                    <a:pt x="8" y="20"/>
                  </a:cubicBezTo>
                  <a:cubicBezTo>
                    <a:pt x="0" y="8"/>
                    <a:pt x="7" y="2"/>
                    <a:pt x="19"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746" name="Google Shape;746;p16"/>
            <p:cNvSpPr/>
            <p:nvPr/>
          </p:nvSpPr>
          <p:spPr>
            <a:xfrm rot="5400000">
              <a:off x="11427309" y="1320685"/>
              <a:ext cx="127608" cy="78339"/>
            </a:xfrm>
            <a:custGeom>
              <a:avLst/>
              <a:gdLst/>
              <a:ahLst/>
              <a:cxnLst/>
              <a:rect l="l" t="t" r="r" b="b"/>
              <a:pathLst>
                <a:path w="39" h="26" extrusionOk="0">
                  <a:moveTo>
                    <a:pt x="24" y="0"/>
                  </a:moveTo>
                  <a:cubicBezTo>
                    <a:pt x="39" y="2"/>
                    <a:pt x="36" y="26"/>
                    <a:pt x="20" y="25"/>
                  </a:cubicBezTo>
                  <a:cubicBezTo>
                    <a:pt x="0" y="18"/>
                    <a:pt x="3" y="3"/>
                    <a:pt x="24"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747" name="Google Shape;747;p16"/>
            <p:cNvSpPr/>
            <p:nvPr/>
          </p:nvSpPr>
          <p:spPr>
            <a:xfrm rot="5400000">
              <a:off x="11407470" y="1778440"/>
              <a:ext cx="131153" cy="93843"/>
            </a:xfrm>
            <a:custGeom>
              <a:avLst/>
              <a:gdLst/>
              <a:ahLst/>
              <a:cxnLst/>
              <a:rect l="l" t="t" r="r" b="b"/>
              <a:pathLst>
                <a:path w="40" h="31" extrusionOk="0">
                  <a:moveTo>
                    <a:pt x="22" y="0"/>
                  </a:moveTo>
                  <a:cubicBezTo>
                    <a:pt x="39" y="3"/>
                    <a:pt x="40" y="31"/>
                    <a:pt x="16" y="25"/>
                  </a:cubicBezTo>
                  <a:cubicBezTo>
                    <a:pt x="0" y="7"/>
                    <a:pt x="13" y="4"/>
                    <a:pt x="22"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748" name="Google Shape;748;p16"/>
            <p:cNvSpPr/>
            <p:nvPr/>
          </p:nvSpPr>
          <p:spPr>
            <a:xfrm rot="5400000">
              <a:off x="11404869" y="1535195"/>
              <a:ext cx="127608" cy="69362"/>
            </a:xfrm>
            <a:custGeom>
              <a:avLst/>
              <a:gdLst/>
              <a:ahLst/>
              <a:cxnLst/>
              <a:rect l="l" t="t" r="r" b="b"/>
              <a:pathLst>
                <a:path w="39" h="23" extrusionOk="0">
                  <a:moveTo>
                    <a:pt x="16" y="0"/>
                  </a:moveTo>
                  <a:cubicBezTo>
                    <a:pt x="39" y="7"/>
                    <a:pt x="31" y="17"/>
                    <a:pt x="11" y="23"/>
                  </a:cubicBezTo>
                  <a:cubicBezTo>
                    <a:pt x="0" y="16"/>
                    <a:pt x="4" y="2"/>
                    <a:pt x="16"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749" name="Google Shape;749;p16"/>
            <p:cNvSpPr/>
            <p:nvPr/>
          </p:nvSpPr>
          <p:spPr>
            <a:xfrm rot="5400000">
              <a:off x="11480119" y="1078297"/>
              <a:ext cx="9748" cy="5712"/>
            </a:xfrm>
            <a:custGeom>
              <a:avLst/>
              <a:gdLst/>
              <a:ahLst/>
              <a:cxnLst/>
              <a:rect l="l" t="t" r="r" b="b"/>
              <a:pathLst>
                <a:path w="3" h="2" extrusionOk="0">
                  <a:moveTo>
                    <a:pt x="1" y="0"/>
                  </a:moveTo>
                  <a:cubicBezTo>
                    <a:pt x="2" y="1"/>
                    <a:pt x="3" y="2"/>
                    <a:pt x="2" y="2"/>
                  </a:cubicBezTo>
                  <a:cubicBezTo>
                    <a:pt x="1" y="2"/>
                    <a:pt x="0" y="1"/>
                    <a:pt x="1"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750" name="Google Shape;750;p16"/>
            <p:cNvSpPr/>
            <p:nvPr/>
          </p:nvSpPr>
          <p:spPr>
            <a:xfrm rot="5400000">
              <a:off x="11194111" y="860614"/>
              <a:ext cx="143559" cy="75075"/>
            </a:xfrm>
            <a:custGeom>
              <a:avLst/>
              <a:gdLst/>
              <a:ahLst/>
              <a:cxnLst/>
              <a:rect l="l" t="t" r="r" b="b"/>
              <a:pathLst>
                <a:path w="44" h="25" extrusionOk="0">
                  <a:moveTo>
                    <a:pt x="28" y="0"/>
                  </a:moveTo>
                  <a:cubicBezTo>
                    <a:pt x="44" y="2"/>
                    <a:pt x="38" y="22"/>
                    <a:pt x="25" y="25"/>
                  </a:cubicBezTo>
                  <a:cubicBezTo>
                    <a:pt x="0" y="25"/>
                    <a:pt x="9" y="5"/>
                    <a:pt x="28"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751" name="Google Shape;751;p16"/>
            <p:cNvSpPr/>
            <p:nvPr/>
          </p:nvSpPr>
          <p:spPr>
            <a:xfrm rot="5400000">
              <a:off x="11167080" y="1015030"/>
              <a:ext cx="115202" cy="90579"/>
            </a:xfrm>
            <a:custGeom>
              <a:avLst/>
              <a:gdLst/>
              <a:ahLst/>
              <a:cxnLst/>
              <a:rect l="l" t="t" r="r" b="b"/>
              <a:pathLst>
                <a:path w="35" h="30" extrusionOk="0">
                  <a:moveTo>
                    <a:pt x="19" y="0"/>
                  </a:moveTo>
                  <a:cubicBezTo>
                    <a:pt x="26" y="0"/>
                    <a:pt x="35" y="8"/>
                    <a:pt x="33" y="15"/>
                  </a:cubicBezTo>
                  <a:cubicBezTo>
                    <a:pt x="30" y="12"/>
                    <a:pt x="27" y="17"/>
                    <a:pt x="25" y="19"/>
                  </a:cubicBezTo>
                  <a:cubicBezTo>
                    <a:pt x="7" y="30"/>
                    <a:pt x="0" y="5"/>
                    <a:pt x="19"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752" name="Google Shape;752;p16"/>
            <p:cNvSpPr/>
            <p:nvPr/>
          </p:nvSpPr>
          <p:spPr>
            <a:xfrm rot="5400000">
              <a:off x="11164085" y="450599"/>
              <a:ext cx="118747" cy="81603"/>
            </a:xfrm>
            <a:custGeom>
              <a:avLst/>
              <a:gdLst/>
              <a:ahLst/>
              <a:cxnLst/>
              <a:rect l="l" t="t" r="r" b="b"/>
              <a:pathLst>
                <a:path w="36" h="27" extrusionOk="0">
                  <a:moveTo>
                    <a:pt x="21" y="0"/>
                  </a:moveTo>
                  <a:cubicBezTo>
                    <a:pt x="33" y="3"/>
                    <a:pt x="36" y="23"/>
                    <a:pt x="22" y="27"/>
                  </a:cubicBezTo>
                  <a:cubicBezTo>
                    <a:pt x="3" y="25"/>
                    <a:pt x="0" y="1"/>
                    <a:pt x="21"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753" name="Google Shape;753;p16"/>
            <p:cNvSpPr/>
            <p:nvPr/>
          </p:nvSpPr>
          <p:spPr>
            <a:xfrm rot="5400000">
              <a:off x="11155166" y="1253803"/>
              <a:ext cx="127608" cy="79154"/>
            </a:xfrm>
            <a:custGeom>
              <a:avLst/>
              <a:gdLst/>
              <a:ahLst/>
              <a:cxnLst/>
              <a:rect l="l" t="t" r="r" b="b"/>
              <a:pathLst>
                <a:path w="39" h="26" extrusionOk="0">
                  <a:moveTo>
                    <a:pt x="24" y="0"/>
                  </a:moveTo>
                  <a:cubicBezTo>
                    <a:pt x="39" y="3"/>
                    <a:pt x="36" y="26"/>
                    <a:pt x="20" y="26"/>
                  </a:cubicBezTo>
                  <a:cubicBezTo>
                    <a:pt x="0" y="18"/>
                    <a:pt x="3" y="3"/>
                    <a:pt x="24"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754" name="Google Shape;754;p16"/>
            <p:cNvSpPr/>
            <p:nvPr/>
          </p:nvSpPr>
          <p:spPr>
            <a:xfrm rot="5400000">
              <a:off x="11141013" y="614227"/>
              <a:ext cx="134697" cy="105266"/>
            </a:xfrm>
            <a:custGeom>
              <a:avLst/>
              <a:gdLst/>
              <a:ahLst/>
              <a:cxnLst/>
              <a:rect l="l" t="t" r="r" b="b"/>
              <a:pathLst>
                <a:path w="41" h="35" extrusionOk="0">
                  <a:moveTo>
                    <a:pt x="28" y="2"/>
                  </a:moveTo>
                  <a:cubicBezTo>
                    <a:pt x="37" y="0"/>
                    <a:pt x="41" y="13"/>
                    <a:pt x="40" y="21"/>
                  </a:cubicBezTo>
                  <a:cubicBezTo>
                    <a:pt x="22" y="35"/>
                    <a:pt x="0" y="10"/>
                    <a:pt x="28" y="2"/>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755" name="Google Shape;755;p16"/>
            <p:cNvSpPr/>
            <p:nvPr/>
          </p:nvSpPr>
          <p:spPr>
            <a:xfrm rot="5400000">
              <a:off x="11155026" y="1463404"/>
              <a:ext cx="131153" cy="69362"/>
            </a:xfrm>
            <a:custGeom>
              <a:avLst/>
              <a:gdLst/>
              <a:ahLst/>
              <a:cxnLst/>
              <a:rect l="l" t="t" r="r" b="b"/>
              <a:pathLst>
                <a:path w="40" h="23" extrusionOk="0">
                  <a:moveTo>
                    <a:pt x="24" y="0"/>
                  </a:moveTo>
                  <a:cubicBezTo>
                    <a:pt x="40" y="0"/>
                    <a:pt x="38" y="20"/>
                    <a:pt x="25" y="23"/>
                  </a:cubicBezTo>
                  <a:cubicBezTo>
                    <a:pt x="0" y="22"/>
                    <a:pt x="6" y="3"/>
                    <a:pt x="24"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756" name="Google Shape;756;p16"/>
            <p:cNvSpPr/>
            <p:nvPr/>
          </p:nvSpPr>
          <p:spPr>
            <a:xfrm rot="5400000">
              <a:off x="11101585" y="2335317"/>
              <a:ext cx="128495" cy="72626"/>
            </a:xfrm>
            <a:custGeom>
              <a:avLst/>
              <a:gdLst/>
              <a:ahLst/>
              <a:cxnLst/>
              <a:rect l="l" t="t" r="r" b="b"/>
              <a:pathLst>
                <a:path w="39" h="24" extrusionOk="0">
                  <a:moveTo>
                    <a:pt x="21" y="0"/>
                  </a:moveTo>
                  <a:cubicBezTo>
                    <a:pt x="37" y="0"/>
                    <a:pt x="39" y="23"/>
                    <a:pt x="22" y="24"/>
                  </a:cubicBezTo>
                  <a:cubicBezTo>
                    <a:pt x="7" y="22"/>
                    <a:pt x="0" y="5"/>
                    <a:pt x="21"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757" name="Google Shape;757;p16"/>
            <p:cNvSpPr/>
            <p:nvPr/>
          </p:nvSpPr>
          <p:spPr>
            <a:xfrm rot="5400000">
              <a:off x="11141175" y="1673149"/>
              <a:ext cx="140901" cy="93843"/>
            </a:xfrm>
            <a:custGeom>
              <a:avLst/>
              <a:gdLst/>
              <a:ahLst/>
              <a:cxnLst/>
              <a:rect l="l" t="t" r="r" b="b"/>
              <a:pathLst>
                <a:path w="43" h="31" extrusionOk="0">
                  <a:moveTo>
                    <a:pt x="27" y="3"/>
                  </a:moveTo>
                  <a:cubicBezTo>
                    <a:pt x="35" y="0"/>
                    <a:pt x="43" y="17"/>
                    <a:pt x="40" y="23"/>
                  </a:cubicBezTo>
                  <a:cubicBezTo>
                    <a:pt x="21" y="31"/>
                    <a:pt x="0" y="15"/>
                    <a:pt x="27" y="3"/>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758" name="Google Shape;758;p16"/>
            <p:cNvSpPr/>
            <p:nvPr/>
          </p:nvSpPr>
          <p:spPr>
            <a:xfrm rot="5400000">
              <a:off x="11120625" y="255502"/>
              <a:ext cx="124063" cy="78339"/>
            </a:xfrm>
            <a:custGeom>
              <a:avLst/>
              <a:gdLst/>
              <a:ahLst/>
              <a:cxnLst/>
              <a:rect l="l" t="t" r="r" b="b"/>
              <a:pathLst>
                <a:path w="38" h="26" extrusionOk="0">
                  <a:moveTo>
                    <a:pt x="22" y="0"/>
                  </a:moveTo>
                  <a:cubicBezTo>
                    <a:pt x="38" y="3"/>
                    <a:pt x="33" y="25"/>
                    <a:pt x="18" y="26"/>
                  </a:cubicBezTo>
                  <a:cubicBezTo>
                    <a:pt x="0" y="20"/>
                    <a:pt x="6" y="3"/>
                    <a:pt x="22"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759" name="Google Shape;759;p16"/>
            <p:cNvSpPr/>
            <p:nvPr/>
          </p:nvSpPr>
          <p:spPr>
            <a:xfrm rot="5400000">
              <a:off x="11115856" y="1902943"/>
              <a:ext cx="131153" cy="69362"/>
            </a:xfrm>
            <a:custGeom>
              <a:avLst/>
              <a:gdLst/>
              <a:ahLst/>
              <a:cxnLst/>
              <a:rect l="l" t="t" r="r" b="b"/>
              <a:pathLst>
                <a:path w="40" h="23" extrusionOk="0">
                  <a:moveTo>
                    <a:pt x="24" y="0"/>
                  </a:moveTo>
                  <a:cubicBezTo>
                    <a:pt x="40" y="0"/>
                    <a:pt x="38" y="20"/>
                    <a:pt x="25" y="23"/>
                  </a:cubicBezTo>
                  <a:cubicBezTo>
                    <a:pt x="0" y="22"/>
                    <a:pt x="6" y="4"/>
                    <a:pt x="24"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760" name="Google Shape;760;p16"/>
            <p:cNvSpPr/>
            <p:nvPr/>
          </p:nvSpPr>
          <p:spPr>
            <a:xfrm rot="5400000">
              <a:off x="11082153" y="2137303"/>
              <a:ext cx="137356" cy="99554"/>
            </a:xfrm>
            <a:custGeom>
              <a:avLst/>
              <a:gdLst/>
              <a:ahLst/>
              <a:cxnLst/>
              <a:rect l="l" t="t" r="r" b="b"/>
              <a:pathLst>
                <a:path w="42" h="33" extrusionOk="0">
                  <a:moveTo>
                    <a:pt x="25" y="1"/>
                  </a:moveTo>
                  <a:cubicBezTo>
                    <a:pt x="42" y="14"/>
                    <a:pt x="15" y="33"/>
                    <a:pt x="4" y="19"/>
                  </a:cubicBezTo>
                  <a:cubicBezTo>
                    <a:pt x="0" y="5"/>
                    <a:pt x="16" y="0"/>
                    <a:pt x="25" y="1"/>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761" name="Google Shape;761;p16"/>
            <p:cNvSpPr/>
            <p:nvPr/>
          </p:nvSpPr>
          <p:spPr>
            <a:xfrm rot="5400000">
              <a:off x="11410824" y="2818299"/>
              <a:ext cx="121406" cy="81603"/>
            </a:xfrm>
            <a:custGeom>
              <a:avLst/>
              <a:gdLst/>
              <a:ahLst/>
              <a:cxnLst/>
              <a:rect l="l" t="t" r="r" b="b"/>
              <a:pathLst>
                <a:path w="37" h="27" extrusionOk="0">
                  <a:moveTo>
                    <a:pt x="20" y="1"/>
                  </a:moveTo>
                  <a:cubicBezTo>
                    <a:pt x="31" y="1"/>
                    <a:pt x="37" y="24"/>
                    <a:pt x="22" y="27"/>
                  </a:cubicBezTo>
                  <a:cubicBezTo>
                    <a:pt x="2" y="27"/>
                    <a:pt x="0" y="0"/>
                    <a:pt x="20" y="1"/>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762" name="Google Shape;762;p16"/>
            <p:cNvSpPr/>
            <p:nvPr/>
          </p:nvSpPr>
          <p:spPr>
            <a:xfrm rot="5400000">
              <a:off x="11391700" y="5088176"/>
              <a:ext cx="124063" cy="87315"/>
            </a:xfrm>
            <a:custGeom>
              <a:avLst/>
              <a:gdLst/>
              <a:ahLst/>
              <a:cxnLst/>
              <a:rect l="l" t="t" r="r" b="b"/>
              <a:pathLst>
                <a:path w="38" h="29" extrusionOk="0">
                  <a:moveTo>
                    <a:pt x="12" y="3"/>
                  </a:moveTo>
                  <a:cubicBezTo>
                    <a:pt x="34" y="0"/>
                    <a:pt x="38" y="26"/>
                    <a:pt x="15" y="29"/>
                  </a:cubicBezTo>
                  <a:cubicBezTo>
                    <a:pt x="4" y="23"/>
                    <a:pt x="0" y="9"/>
                    <a:pt x="12" y="3"/>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763" name="Google Shape;763;p16"/>
            <p:cNvSpPr/>
            <p:nvPr/>
          </p:nvSpPr>
          <p:spPr>
            <a:xfrm rot="5400000">
              <a:off x="11371127" y="2531128"/>
              <a:ext cx="138242" cy="100371"/>
            </a:xfrm>
            <a:custGeom>
              <a:avLst/>
              <a:gdLst/>
              <a:ahLst/>
              <a:cxnLst/>
              <a:rect l="l" t="t" r="r" b="b"/>
              <a:pathLst>
                <a:path w="42" h="33" extrusionOk="0">
                  <a:moveTo>
                    <a:pt x="25" y="1"/>
                  </a:moveTo>
                  <a:cubicBezTo>
                    <a:pt x="42" y="14"/>
                    <a:pt x="15" y="33"/>
                    <a:pt x="4" y="19"/>
                  </a:cubicBezTo>
                  <a:cubicBezTo>
                    <a:pt x="0" y="6"/>
                    <a:pt x="15" y="0"/>
                    <a:pt x="25" y="1"/>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764" name="Google Shape;764;p16"/>
            <p:cNvSpPr/>
            <p:nvPr/>
          </p:nvSpPr>
          <p:spPr>
            <a:xfrm rot="5400000">
              <a:off x="11401349" y="4735882"/>
              <a:ext cx="131153" cy="88130"/>
            </a:xfrm>
            <a:custGeom>
              <a:avLst/>
              <a:gdLst/>
              <a:ahLst/>
              <a:cxnLst/>
              <a:rect l="l" t="t" r="r" b="b"/>
              <a:pathLst>
                <a:path w="40" h="29" extrusionOk="0">
                  <a:moveTo>
                    <a:pt x="26" y="0"/>
                  </a:moveTo>
                  <a:cubicBezTo>
                    <a:pt x="34" y="0"/>
                    <a:pt x="40" y="10"/>
                    <a:pt x="39" y="20"/>
                  </a:cubicBezTo>
                  <a:cubicBezTo>
                    <a:pt x="17" y="29"/>
                    <a:pt x="0" y="10"/>
                    <a:pt x="26"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765" name="Google Shape;765;p16"/>
            <p:cNvSpPr/>
            <p:nvPr/>
          </p:nvSpPr>
          <p:spPr>
            <a:xfrm rot="5400000">
              <a:off x="11409487" y="4455410"/>
              <a:ext cx="121406" cy="88130"/>
            </a:xfrm>
            <a:custGeom>
              <a:avLst/>
              <a:gdLst/>
              <a:ahLst/>
              <a:cxnLst/>
              <a:rect l="l" t="t" r="r" b="b"/>
              <a:pathLst>
                <a:path w="37" h="29" extrusionOk="0">
                  <a:moveTo>
                    <a:pt x="18" y="4"/>
                  </a:moveTo>
                  <a:cubicBezTo>
                    <a:pt x="35" y="0"/>
                    <a:pt x="37" y="28"/>
                    <a:pt x="22" y="29"/>
                  </a:cubicBezTo>
                  <a:cubicBezTo>
                    <a:pt x="7" y="28"/>
                    <a:pt x="0" y="14"/>
                    <a:pt x="18" y="4"/>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766" name="Google Shape;766;p16"/>
            <p:cNvSpPr/>
            <p:nvPr/>
          </p:nvSpPr>
          <p:spPr>
            <a:xfrm rot="5400000">
              <a:off x="11369848" y="4194178"/>
              <a:ext cx="143559" cy="102819"/>
            </a:xfrm>
            <a:custGeom>
              <a:avLst/>
              <a:gdLst/>
              <a:ahLst/>
              <a:cxnLst/>
              <a:rect l="l" t="t" r="r" b="b"/>
              <a:pathLst>
                <a:path w="44" h="34" extrusionOk="0">
                  <a:moveTo>
                    <a:pt x="31" y="1"/>
                  </a:moveTo>
                  <a:cubicBezTo>
                    <a:pt x="39" y="0"/>
                    <a:pt x="44" y="12"/>
                    <a:pt x="42" y="19"/>
                  </a:cubicBezTo>
                  <a:cubicBezTo>
                    <a:pt x="25" y="34"/>
                    <a:pt x="0" y="8"/>
                    <a:pt x="31" y="1"/>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767" name="Google Shape;767;p16"/>
            <p:cNvSpPr/>
            <p:nvPr/>
          </p:nvSpPr>
          <p:spPr>
            <a:xfrm rot="5400000">
              <a:off x="11381624" y="3691697"/>
              <a:ext cx="134697" cy="81603"/>
            </a:xfrm>
            <a:custGeom>
              <a:avLst/>
              <a:gdLst/>
              <a:ahLst/>
              <a:cxnLst/>
              <a:rect l="l" t="t" r="r" b="b"/>
              <a:pathLst>
                <a:path w="41" h="27" extrusionOk="0">
                  <a:moveTo>
                    <a:pt x="22" y="0"/>
                  </a:moveTo>
                  <a:cubicBezTo>
                    <a:pt x="41" y="12"/>
                    <a:pt x="24" y="27"/>
                    <a:pt x="8" y="20"/>
                  </a:cubicBezTo>
                  <a:cubicBezTo>
                    <a:pt x="0" y="7"/>
                    <a:pt x="8" y="0"/>
                    <a:pt x="22"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768" name="Google Shape;768;p16"/>
            <p:cNvSpPr/>
            <p:nvPr/>
          </p:nvSpPr>
          <p:spPr>
            <a:xfrm rot="5400000">
              <a:off x="11417787" y="3075050"/>
              <a:ext cx="124951" cy="69362"/>
            </a:xfrm>
            <a:custGeom>
              <a:avLst/>
              <a:gdLst/>
              <a:ahLst/>
              <a:cxnLst/>
              <a:rect l="l" t="t" r="r" b="b"/>
              <a:pathLst>
                <a:path w="38" h="23" extrusionOk="0">
                  <a:moveTo>
                    <a:pt x="26" y="0"/>
                  </a:moveTo>
                  <a:cubicBezTo>
                    <a:pt x="38" y="0"/>
                    <a:pt x="37" y="20"/>
                    <a:pt x="25" y="23"/>
                  </a:cubicBezTo>
                  <a:cubicBezTo>
                    <a:pt x="0" y="23"/>
                    <a:pt x="5" y="1"/>
                    <a:pt x="26"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769" name="Google Shape;769;p16"/>
            <p:cNvSpPr/>
            <p:nvPr/>
          </p:nvSpPr>
          <p:spPr>
            <a:xfrm rot="5400000">
              <a:off x="11376729" y="3335597"/>
              <a:ext cx="134697" cy="84866"/>
            </a:xfrm>
            <a:custGeom>
              <a:avLst/>
              <a:gdLst/>
              <a:ahLst/>
              <a:cxnLst/>
              <a:rect l="l" t="t" r="r" b="b"/>
              <a:pathLst>
                <a:path w="41" h="28" extrusionOk="0">
                  <a:moveTo>
                    <a:pt x="26" y="1"/>
                  </a:moveTo>
                  <a:cubicBezTo>
                    <a:pt x="34" y="0"/>
                    <a:pt x="41" y="12"/>
                    <a:pt x="39" y="20"/>
                  </a:cubicBezTo>
                  <a:cubicBezTo>
                    <a:pt x="17" y="28"/>
                    <a:pt x="0" y="12"/>
                    <a:pt x="26" y="1"/>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770" name="Google Shape;770;p16"/>
            <p:cNvSpPr/>
            <p:nvPr/>
          </p:nvSpPr>
          <p:spPr>
            <a:xfrm rot="5400000">
              <a:off x="11360464" y="3934729"/>
              <a:ext cx="143559" cy="97107"/>
            </a:xfrm>
            <a:custGeom>
              <a:avLst/>
              <a:gdLst/>
              <a:ahLst/>
              <a:cxnLst/>
              <a:rect l="l" t="t" r="r" b="b"/>
              <a:pathLst>
                <a:path w="44" h="32" extrusionOk="0">
                  <a:moveTo>
                    <a:pt x="31" y="1"/>
                  </a:moveTo>
                  <a:cubicBezTo>
                    <a:pt x="40" y="0"/>
                    <a:pt x="44" y="8"/>
                    <a:pt x="43" y="15"/>
                  </a:cubicBezTo>
                  <a:cubicBezTo>
                    <a:pt x="29" y="32"/>
                    <a:pt x="0" y="6"/>
                    <a:pt x="31" y="1"/>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771" name="Google Shape;771;p16"/>
            <p:cNvSpPr/>
            <p:nvPr/>
          </p:nvSpPr>
          <p:spPr>
            <a:xfrm rot="5400000">
              <a:off x="11395443" y="5347417"/>
              <a:ext cx="94821" cy="69362"/>
            </a:xfrm>
            <a:custGeom>
              <a:avLst/>
              <a:gdLst/>
              <a:ahLst/>
              <a:cxnLst/>
              <a:rect l="l" t="t" r="r" b="b"/>
              <a:pathLst>
                <a:path w="29" h="23" extrusionOk="0">
                  <a:moveTo>
                    <a:pt x="13" y="0"/>
                  </a:moveTo>
                  <a:cubicBezTo>
                    <a:pt x="27" y="0"/>
                    <a:pt x="29" y="22"/>
                    <a:pt x="13" y="23"/>
                  </a:cubicBezTo>
                  <a:cubicBezTo>
                    <a:pt x="2" y="22"/>
                    <a:pt x="0" y="2"/>
                    <a:pt x="13"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772" name="Google Shape;772;p16"/>
            <p:cNvSpPr/>
            <p:nvPr/>
          </p:nvSpPr>
          <p:spPr>
            <a:xfrm rot="5400000">
              <a:off x="11343434" y="5658571"/>
              <a:ext cx="140901" cy="102819"/>
            </a:xfrm>
            <a:custGeom>
              <a:avLst/>
              <a:gdLst/>
              <a:ahLst/>
              <a:cxnLst/>
              <a:rect l="l" t="t" r="r" b="b"/>
              <a:pathLst>
                <a:path w="43" h="34" extrusionOk="0">
                  <a:moveTo>
                    <a:pt x="24" y="0"/>
                  </a:moveTo>
                  <a:cubicBezTo>
                    <a:pt x="43" y="3"/>
                    <a:pt x="28" y="34"/>
                    <a:pt x="14" y="23"/>
                  </a:cubicBezTo>
                  <a:cubicBezTo>
                    <a:pt x="0" y="28"/>
                    <a:pt x="4" y="5"/>
                    <a:pt x="24"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773" name="Google Shape;773;p16"/>
            <p:cNvSpPr/>
            <p:nvPr/>
          </p:nvSpPr>
          <p:spPr>
            <a:xfrm rot="5400000">
              <a:off x="11324095" y="6423833"/>
              <a:ext cx="134697" cy="93843"/>
            </a:xfrm>
            <a:custGeom>
              <a:avLst/>
              <a:gdLst/>
              <a:ahLst/>
              <a:cxnLst/>
              <a:rect l="l" t="t" r="r" b="b"/>
              <a:pathLst>
                <a:path w="41" h="31" extrusionOk="0">
                  <a:moveTo>
                    <a:pt x="23" y="0"/>
                  </a:moveTo>
                  <a:cubicBezTo>
                    <a:pt x="40" y="1"/>
                    <a:pt x="41" y="31"/>
                    <a:pt x="17" y="25"/>
                  </a:cubicBezTo>
                  <a:cubicBezTo>
                    <a:pt x="0" y="7"/>
                    <a:pt x="17" y="4"/>
                    <a:pt x="23"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774" name="Google Shape;774;p16"/>
            <p:cNvSpPr/>
            <p:nvPr/>
          </p:nvSpPr>
          <p:spPr>
            <a:xfrm rot="5400000">
              <a:off x="11324317" y="5897278"/>
              <a:ext cx="118747" cy="120771"/>
            </a:xfrm>
            <a:custGeom>
              <a:avLst/>
              <a:gdLst/>
              <a:ahLst/>
              <a:cxnLst/>
              <a:rect l="l" t="t" r="r" b="b"/>
              <a:pathLst>
                <a:path w="36" h="40" extrusionOk="0">
                  <a:moveTo>
                    <a:pt x="16" y="4"/>
                  </a:moveTo>
                  <a:cubicBezTo>
                    <a:pt x="36" y="5"/>
                    <a:pt x="33" y="0"/>
                    <a:pt x="34" y="15"/>
                  </a:cubicBezTo>
                  <a:cubicBezTo>
                    <a:pt x="34" y="40"/>
                    <a:pt x="0" y="22"/>
                    <a:pt x="16" y="4"/>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775" name="Google Shape;775;p16"/>
            <p:cNvSpPr/>
            <p:nvPr/>
          </p:nvSpPr>
          <p:spPr>
            <a:xfrm rot="5400000">
              <a:off x="11356013" y="6183127"/>
              <a:ext cx="131153" cy="72626"/>
            </a:xfrm>
            <a:custGeom>
              <a:avLst/>
              <a:gdLst/>
              <a:ahLst/>
              <a:cxnLst/>
              <a:rect l="l" t="t" r="r" b="b"/>
              <a:pathLst>
                <a:path w="40" h="24" extrusionOk="0">
                  <a:moveTo>
                    <a:pt x="24" y="0"/>
                  </a:moveTo>
                  <a:cubicBezTo>
                    <a:pt x="40" y="0"/>
                    <a:pt x="38" y="20"/>
                    <a:pt x="25" y="24"/>
                  </a:cubicBezTo>
                  <a:cubicBezTo>
                    <a:pt x="0" y="22"/>
                    <a:pt x="6" y="4"/>
                    <a:pt x="24"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776" name="Google Shape;776;p16"/>
            <p:cNvSpPr/>
            <p:nvPr/>
          </p:nvSpPr>
          <p:spPr>
            <a:xfrm rot="5400000">
              <a:off x="11104198" y="3296179"/>
              <a:ext cx="144445" cy="106083"/>
            </a:xfrm>
            <a:custGeom>
              <a:avLst/>
              <a:gdLst/>
              <a:ahLst/>
              <a:cxnLst/>
              <a:rect l="l" t="t" r="r" b="b"/>
              <a:pathLst>
                <a:path w="44" h="35" extrusionOk="0">
                  <a:moveTo>
                    <a:pt x="28" y="0"/>
                  </a:moveTo>
                  <a:cubicBezTo>
                    <a:pt x="36" y="1"/>
                    <a:pt x="44" y="12"/>
                    <a:pt x="42" y="21"/>
                  </a:cubicBezTo>
                  <a:cubicBezTo>
                    <a:pt x="23" y="35"/>
                    <a:pt x="0" y="7"/>
                    <a:pt x="28"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777" name="Google Shape;777;p16"/>
            <p:cNvSpPr/>
            <p:nvPr/>
          </p:nvSpPr>
          <p:spPr>
            <a:xfrm rot="5400000">
              <a:off x="11134111" y="4387490"/>
              <a:ext cx="151535" cy="75075"/>
            </a:xfrm>
            <a:custGeom>
              <a:avLst/>
              <a:gdLst/>
              <a:ahLst/>
              <a:cxnLst/>
              <a:rect l="l" t="t" r="r" b="b"/>
              <a:pathLst>
                <a:path w="46" h="25" extrusionOk="0">
                  <a:moveTo>
                    <a:pt x="23" y="0"/>
                  </a:moveTo>
                  <a:cubicBezTo>
                    <a:pt x="32" y="1"/>
                    <a:pt x="46" y="21"/>
                    <a:pt x="29" y="25"/>
                  </a:cubicBezTo>
                  <a:cubicBezTo>
                    <a:pt x="10" y="23"/>
                    <a:pt x="0" y="9"/>
                    <a:pt x="23"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778" name="Google Shape;778;p16"/>
            <p:cNvSpPr/>
            <p:nvPr/>
          </p:nvSpPr>
          <p:spPr>
            <a:xfrm rot="5400000">
              <a:off x="11138041" y="5384813"/>
              <a:ext cx="134697" cy="84051"/>
            </a:xfrm>
            <a:custGeom>
              <a:avLst/>
              <a:gdLst/>
              <a:ahLst/>
              <a:cxnLst/>
              <a:rect l="l" t="t" r="r" b="b"/>
              <a:pathLst>
                <a:path w="41" h="28" extrusionOk="0">
                  <a:moveTo>
                    <a:pt x="22" y="0"/>
                  </a:moveTo>
                  <a:cubicBezTo>
                    <a:pt x="41" y="13"/>
                    <a:pt x="24" y="28"/>
                    <a:pt x="8" y="21"/>
                  </a:cubicBezTo>
                  <a:cubicBezTo>
                    <a:pt x="0" y="8"/>
                    <a:pt x="8" y="0"/>
                    <a:pt x="22"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779" name="Google Shape;779;p16"/>
            <p:cNvSpPr/>
            <p:nvPr/>
          </p:nvSpPr>
          <p:spPr>
            <a:xfrm rot="5400000">
              <a:off x="11133693" y="4595717"/>
              <a:ext cx="131153" cy="84866"/>
            </a:xfrm>
            <a:custGeom>
              <a:avLst/>
              <a:gdLst/>
              <a:ahLst/>
              <a:cxnLst/>
              <a:rect l="l" t="t" r="r" b="b"/>
              <a:pathLst>
                <a:path w="40" h="28" extrusionOk="0">
                  <a:moveTo>
                    <a:pt x="27" y="1"/>
                  </a:moveTo>
                  <a:cubicBezTo>
                    <a:pt x="35" y="0"/>
                    <a:pt x="40" y="10"/>
                    <a:pt x="38" y="17"/>
                  </a:cubicBezTo>
                  <a:cubicBezTo>
                    <a:pt x="17" y="28"/>
                    <a:pt x="0" y="7"/>
                    <a:pt x="27" y="1"/>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780" name="Google Shape;780;p16"/>
            <p:cNvSpPr/>
            <p:nvPr/>
          </p:nvSpPr>
          <p:spPr>
            <a:xfrm rot="5400000">
              <a:off x="11105830" y="6046702"/>
              <a:ext cx="144445" cy="102819"/>
            </a:xfrm>
            <a:custGeom>
              <a:avLst/>
              <a:gdLst/>
              <a:ahLst/>
              <a:cxnLst/>
              <a:rect l="l" t="t" r="r" b="b"/>
              <a:pathLst>
                <a:path w="44" h="34" extrusionOk="0">
                  <a:moveTo>
                    <a:pt x="31" y="1"/>
                  </a:moveTo>
                  <a:cubicBezTo>
                    <a:pt x="44" y="3"/>
                    <a:pt x="38" y="34"/>
                    <a:pt x="25" y="22"/>
                  </a:cubicBezTo>
                  <a:cubicBezTo>
                    <a:pt x="0" y="28"/>
                    <a:pt x="14" y="0"/>
                    <a:pt x="31" y="1"/>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781" name="Google Shape;781;p16"/>
            <p:cNvSpPr/>
            <p:nvPr/>
          </p:nvSpPr>
          <p:spPr>
            <a:xfrm rot="5400000">
              <a:off x="11117596" y="3060239"/>
              <a:ext cx="115202" cy="121588"/>
            </a:xfrm>
            <a:custGeom>
              <a:avLst/>
              <a:gdLst/>
              <a:ahLst/>
              <a:cxnLst/>
              <a:rect l="l" t="t" r="r" b="b"/>
              <a:pathLst>
                <a:path w="35" h="40" extrusionOk="0">
                  <a:moveTo>
                    <a:pt x="16" y="4"/>
                  </a:moveTo>
                  <a:cubicBezTo>
                    <a:pt x="35" y="4"/>
                    <a:pt x="32" y="0"/>
                    <a:pt x="33" y="15"/>
                  </a:cubicBezTo>
                  <a:cubicBezTo>
                    <a:pt x="34" y="40"/>
                    <a:pt x="0" y="22"/>
                    <a:pt x="16" y="4"/>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782" name="Google Shape;782;p16"/>
            <p:cNvSpPr/>
            <p:nvPr/>
          </p:nvSpPr>
          <p:spPr>
            <a:xfrm rot="5400000">
              <a:off x="11125265" y="4900335"/>
              <a:ext cx="127608" cy="69362"/>
            </a:xfrm>
            <a:custGeom>
              <a:avLst/>
              <a:gdLst/>
              <a:ahLst/>
              <a:cxnLst/>
              <a:rect l="l" t="t" r="r" b="b"/>
              <a:pathLst>
                <a:path w="39" h="23" extrusionOk="0">
                  <a:moveTo>
                    <a:pt x="26" y="0"/>
                  </a:moveTo>
                  <a:cubicBezTo>
                    <a:pt x="39" y="1"/>
                    <a:pt x="38" y="21"/>
                    <a:pt x="26" y="23"/>
                  </a:cubicBezTo>
                  <a:cubicBezTo>
                    <a:pt x="0" y="23"/>
                    <a:pt x="5" y="2"/>
                    <a:pt x="26"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783" name="Google Shape;783;p16"/>
            <p:cNvSpPr/>
            <p:nvPr/>
          </p:nvSpPr>
          <p:spPr>
            <a:xfrm rot="5400000">
              <a:off x="11117373" y="5141456"/>
              <a:ext cx="131153" cy="81603"/>
            </a:xfrm>
            <a:custGeom>
              <a:avLst/>
              <a:gdLst/>
              <a:ahLst/>
              <a:cxnLst/>
              <a:rect l="l" t="t" r="r" b="b"/>
              <a:pathLst>
                <a:path w="40" h="27" extrusionOk="0">
                  <a:moveTo>
                    <a:pt x="25" y="0"/>
                  </a:moveTo>
                  <a:cubicBezTo>
                    <a:pt x="34" y="0"/>
                    <a:pt x="40" y="11"/>
                    <a:pt x="38" y="20"/>
                  </a:cubicBezTo>
                  <a:cubicBezTo>
                    <a:pt x="17" y="27"/>
                    <a:pt x="0" y="12"/>
                    <a:pt x="25"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784" name="Google Shape;784;p16"/>
            <p:cNvSpPr/>
            <p:nvPr/>
          </p:nvSpPr>
          <p:spPr>
            <a:xfrm rot="5400000">
              <a:off x="11112337" y="2598157"/>
              <a:ext cx="134697" cy="81603"/>
            </a:xfrm>
            <a:custGeom>
              <a:avLst/>
              <a:gdLst/>
              <a:ahLst/>
              <a:cxnLst/>
              <a:rect l="l" t="t" r="r" b="b"/>
              <a:pathLst>
                <a:path w="41" h="27" extrusionOk="0">
                  <a:moveTo>
                    <a:pt x="19" y="0"/>
                  </a:moveTo>
                  <a:cubicBezTo>
                    <a:pt x="41" y="9"/>
                    <a:pt x="28" y="27"/>
                    <a:pt x="7" y="20"/>
                  </a:cubicBezTo>
                  <a:cubicBezTo>
                    <a:pt x="0" y="8"/>
                    <a:pt x="7" y="1"/>
                    <a:pt x="19"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785" name="Google Shape;785;p16"/>
            <p:cNvSpPr/>
            <p:nvPr/>
          </p:nvSpPr>
          <p:spPr>
            <a:xfrm rot="5400000">
              <a:off x="11105830" y="6278710"/>
              <a:ext cx="144445" cy="78339"/>
            </a:xfrm>
            <a:custGeom>
              <a:avLst/>
              <a:gdLst/>
              <a:ahLst/>
              <a:cxnLst/>
              <a:rect l="l" t="t" r="r" b="b"/>
              <a:pathLst>
                <a:path w="44" h="26" extrusionOk="0">
                  <a:moveTo>
                    <a:pt x="29" y="0"/>
                  </a:moveTo>
                  <a:cubicBezTo>
                    <a:pt x="44" y="3"/>
                    <a:pt x="40" y="22"/>
                    <a:pt x="26" y="26"/>
                  </a:cubicBezTo>
                  <a:cubicBezTo>
                    <a:pt x="0" y="25"/>
                    <a:pt x="11" y="6"/>
                    <a:pt x="29"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786" name="Google Shape;786;p16"/>
            <p:cNvSpPr/>
            <p:nvPr/>
          </p:nvSpPr>
          <p:spPr>
            <a:xfrm rot="5400000">
              <a:off x="11093998" y="5596726"/>
              <a:ext cx="144445" cy="97107"/>
            </a:xfrm>
            <a:custGeom>
              <a:avLst/>
              <a:gdLst/>
              <a:ahLst/>
              <a:cxnLst/>
              <a:rect l="l" t="t" r="r" b="b"/>
              <a:pathLst>
                <a:path w="44" h="32" extrusionOk="0">
                  <a:moveTo>
                    <a:pt x="31" y="1"/>
                  </a:moveTo>
                  <a:cubicBezTo>
                    <a:pt x="40" y="0"/>
                    <a:pt x="44" y="8"/>
                    <a:pt x="43" y="16"/>
                  </a:cubicBezTo>
                  <a:cubicBezTo>
                    <a:pt x="29" y="32"/>
                    <a:pt x="0" y="7"/>
                    <a:pt x="31" y="1"/>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787" name="Google Shape;787;p16"/>
            <p:cNvSpPr/>
            <p:nvPr/>
          </p:nvSpPr>
          <p:spPr>
            <a:xfrm rot="5400000">
              <a:off x="11097788" y="4080854"/>
              <a:ext cx="131153" cy="84866"/>
            </a:xfrm>
            <a:custGeom>
              <a:avLst/>
              <a:gdLst/>
              <a:ahLst/>
              <a:cxnLst/>
              <a:rect l="l" t="t" r="r" b="b"/>
              <a:pathLst>
                <a:path w="40" h="28" extrusionOk="0">
                  <a:moveTo>
                    <a:pt x="27" y="1"/>
                  </a:moveTo>
                  <a:cubicBezTo>
                    <a:pt x="35" y="0"/>
                    <a:pt x="40" y="10"/>
                    <a:pt x="38" y="17"/>
                  </a:cubicBezTo>
                  <a:cubicBezTo>
                    <a:pt x="17" y="28"/>
                    <a:pt x="0" y="7"/>
                    <a:pt x="27" y="1"/>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788" name="Google Shape;788;p16"/>
            <p:cNvSpPr/>
            <p:nvPr/>
          </p:nvSpPr>
          <p:spPr>
            <a:xfrm rot="5400000">
              <a:off x="11075637" y="5836680"/>
              <a:ext cx="144445" cy="102819"/>
            </a:xfrm>
            <a:custGeom>
              <a:avLst/>
              <a:gdLst/>
              <a:ahLst/>
              <a:cxnLst/>
              <a:rect l="l" t="t" r="r" b="b"/>
              <a:pathLst>
                <a:path w="44" h="34" extrusionOk="0">
                  <a:moveTo>
                    <a:pt x="31" y="0"/>
                  </a:moveTo>
                  <a:cubicBezTo>
                    <a:pt x="39" y="0"/>
                    <a:pt x="44" y="12"/>
                    <a:pt x="42" y="19"/>
                  </a:cubicBezTo>
                  <a:cubicBezTo>
                    <a:pt x="25" y="34"/>
                    <a:pt x="0" y="8"/>
                    <a:pt x="31"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789" name="Google Shape;789;p16"/>
            <p:cNvSpPr/>
            <p:nvPr/>
          </p:nvSpPr>
          <p:spPr>
            <a:xfrm rot="5400000">
              <a:off x="11124696" y="2830776"/>
              <a:ext cx="121406" cy="81603"/>
            </a:xfrm>
            <a:custGeom>
              <a:avLst/>
              <a:gdLst/>
              <a:ahLst/>
              <a:cxnLst/>
              <a:rect l="l" t="t" r="r" b="b"/>
              <a:pathLst>
                <a:path w="37" h="27" extrusionOk="0">
                  <a:moveTo>
                    <a:pt x="19" y="1"/>
                  </a:moveTo>
                  <a:cubicBezTo>
                    <a:pt x="31" y="2"/>
                    <a:pt x="37" y="24"/>
                    <a:pt x="21" y="27"/>
                  </a:cubicBezTo>
                  <a:cubicBezTo>
                    <a:pt x="1" y="27"/>
                    <a:pt x="0" y="0"/>
                    <a:pt x="19" y="1"/>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790" name="Google Shape;790;p16"/>
            <p:cNvSpPr/>
            <p:nvPr/>
          </p:nvSpPr>
          <p:spPr>
            <a:xfrm rot="5400000">
              <a:off x="11082841" y="3849727"/>
              <a:ext cx="147990" cy="78339"/>
            </a:xfrm>
            <a:custGeom>
              <a:avLst/>
              <a:gdLst/>
              <a:ahLst/>
              <a:cxnLst/>
              <a:rect l="l" t="t" r="r" b="b"/>
              <a:pathLst>
                <a:path w="45" h="26" extrusionOk="0">
                  <a:moveTo>
                    <a:pt x="22" y="0"/>
                  </a:moveTo>
                  <a:cubicBezTo>
                    <a:pt x="32" y="2"/>
                    <a:pt x="45" y="22"/>
                    <a:pt x="28" y="26"/>
                  </a:cubicBezTo>
                  <a:cubicBezTo>
                    <a:pt x="10" y="24"/>
                    <a:pt x="0" y="9"/>
                    <a:pt x="22"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791" name="Google Shape;791;p16"/>
            <p:cNvSpPr/>
            <p:nvPr/>
          </p:nvSpPr>
          <p:spPr>
            <a:xfrm rot="5400000">
              <a:off x="11078098" y="3616257"/>
              <a:ext cx="133812" cy="79154"/>
            </a:xfrm>
            <a:custGeom>
              <a:avLst/>
              <a:gdLst/>
              <a:ahLst/>
              <a:cxnLst/>
              <a:rect l="l" t="t" r="r" b="b"/>
              <a:pathLst>
                <a:path w="41" h="26" extrusionOk="0">
                  <a:moveTo>
                    <a:pt x="19" y="0"/>
                  </a:moveTo>
                  <a:cubicBezTo>
                    <a:pt x="41" y="9"/>
                    <a:pt x="28" y="26"/>
                    <a:pt x="7" y="19"/>
                  </a:cubicBezTo>
                  <a:cubicBezTo>
                    <a:pt x="0" y="8"/>
                    <a:pt x="7" y="1"/>
                    <a:pt x="19"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792" name="Google Shape;792;p16"/>
            <p:cNvSpPr/>
            <p:nvPr/>
          </p:nvSpPr>
          <p:spPr>
            <a:xfrm rot="5400000">
              <a:off x="11076712" y="6507925"/>
              <a:ext cx="127608" cy="81603"/>
            </a:xfrm>
            <a:custGeom>
              <a:avLst/>
              <a:gdLst/>
              <a:ahLst/>
              <a:cxnLst/>
              <a:rect l="l" t="t" r="r" b="b"/>
              <a:pathLst>
                <a:path w="39" h="27" extrusionOk="0">
                  <a:moveTo>
                    <a:pt x="21" y="2"/>
                  </a:moveTo>
                  <a:cubicBezTo>
                    <a:pt x="36" y="0"/>
                    <a:pt x="39" y="17"/>
                    <a:pt x="26" y="24"/>
                  </a:cubicBezTo>
                  <a:cubicBezTo>
                    <a:pt x="8" y="27"/>
                    <a:pt x="0" y="9"/>
                    <a:pt x="21" y="2"/>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793" name="Google Shape;793;p16"/>
            <p:cNvSpPr/>
            <p:nvPr/>
          </p:nvSpPr>
          <p:spPr>
            <a:xfrm rot="5400000">
              <a:off x="11141853" y="34906"/>
              <a:ext cx="131153" cy="88130"/>
            </a:xfrm>
            <a:custGeom>
              <a:avLst/>
              <a:gdLst/>
              <a:ahLst/>
              <a:cxnLst/>
              <a:rect l="l" t="t" r="r" b="b"/>
              <a:pathLst>
                <a:path w="40" h="29" extrusionOk="0">
                  <a:moveTo>
                    <a:pt x="26" y="0"/>
                  </a:moveTo>
                  <a:cubicBezTo>
                    <a:pt x="34" y="0"/>
                    <a:pt x="40" y="10"/>
                    <a:pt x="39" y="20"/>
                  </a:cubicBezTo>
                  <a:cubicBezTo>
                    <a:pt x="17" y="29"/>
                    <a:pt x="0" y="10"/>
                    <a:pt x="26"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794" name="Google Shape;794;p16"/>
            <p:cNvSpPr/>
            <p:nvPr/>
          </p:nvSpPr>
          <p:spPr>
            <a:xfrm rot="5400000">
              <a:off x="11301184" y="6639670"/>
              <a:ext cx="134697" cy="97107"/>
            </a:xfrm>
            <a:custGeom>
              <a:avLst/>
              <a:gdLst/>
              <a:ahLst/>
              <a:cxnLst/>
              <a:rect l="l" t="t" r="r" b="b"/>
              <a:pathLst>
                <a:path w="41" h="32" extrusionOk="0">
                  <a:moveTo>
                    <a:pt x="25" y="0"/>
                  </a:moveTo>
                  <a:cubicBezTo>
                    <a:pt x="41" y="13"/>
                    <a:pt x="15" y="32"/>
                    <a:pt x="4" y="18"/>
                  </a:cubicBezTo>
                  <a:cubicBezTo>
                    <a:pt x="0" y="5"/>
                    <a:pt x="15" y="0"/>
                    <a:pt x="25"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gr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795"/>
        <p:cNvGrpSpPr/>
        <p:nvPr/>
      </p:nvGrpSpPr>
      <p:grpSpPr>
        <a:xfrm>
          <a:off x="0" y="0"/>
          <a:ext cx="0" cy="0"/>
          <a:chOff x="0" y="0"/>
          <a:chExt cx="0" cy="0"/>
        </a:xfrm>
      </p:grpSpPr>
      <p:sp>
        <p:nvSpPr>
          <p:cNvPr id="796" name="Google Shape;796;p17"/>
          <p:cNvSpPr txBox="1">
            <a:spLocks noGrp="1"/>
          </p:cNvSpPr>
          <p:nvPr>
            <p:ph type="title"/>
          </p:nvPr>
        </p:nvSpPr>
        <p:spPr>
          <a:xfrm>
            <a:off x="802386" y="1282303"/>
            <a:ext cx="7073100" cy="2139600"/>
          </a:xfrm>
          <a:prstGeom prst="rect">
            <a:avLst/>
          </a:prstGeom>
          <a:noFill/>
          <a:ln>
            <a:noFill/>
          </a:ln>
        </p:spPr>
        <p:txBody>
          <a:bodyPr spcFirstLastPara="1" wrap="square" lIns="68575" tIns="34275" rIns="68575" bIns="34275" anchor="b" anchorCtr="0">
            <a:normAutofit/>
          </a:bodyPr>
          <a:lstStyle>
            <a:lvl1pPr lvl="0" algn="l">
              <a:lnSpc>
                <a:spcPct val="100000"/>
              </a:lnSpc>
              <a:spcBef>
                <a:spcPts val="0"/>
              </a:spcBef>
              <a:spcAft>
                <a:spcPts val="0"/>
              </a:spcAft>
              <a:buClr>
                <a:schemeClr val="dk2"/>
              </a:buClr>
              <a:buSzPts val="4100"/>
              <a:buFont typeface="Arial"/>
              <a:buNone/>
              <a:defRPr sz="41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797" name="Google Shape;797;p17"/>
          <p:cNvSpPr txBox="1">
            <a:spLocks noGrp="1"/>
          </p:cNvSpPr>
          <p:nvPr>
            <p:ph type="body" idx="1"/>
          </p:nvPr>
        </p:nvSpPr>
        <p:spPr>
          <a:xfrm>
            <a:off x="802386" y="3442097"/>
            <a:ext cx="7073100" cy="1125000"/>
          </a:xfrm>
          <a:prstGeom prst="rect">
            <a:avLst/>
          </a:prstGeom>
          <a:noFill/>
          <a:ln>
            <a:noFill/>
          </a:ln>
        </p:spPr>
        <p:txBody>
          <a:bodyPr spcFirstLastPara="1" wrap="square" lIns="68575" tIns="34275" rIns="68575" bIns="34275" anchor="t" anchorCtr="0">
            <a:normAutofit/>
          </a:bodyPr>
          <a:lstStyle>
            <a:lvl1pPr marL="457200" lvl="0" indent="-228600" algn="l">
              <a:lnSpc>
                <a:spcPct val="150000"/>
              </a:lnSpc>
              <a:spcBef>
                <a:spcPts val="800"/>
              </a:spcBef>
              <a:spcAft>
                <a:spcPts val="0"/>
              </a:spcAft>
              <a:buSzPts val="1800"/>
              <a:buNone/>
              <a:defRPr sz="1800">
                <a:solidFill>
                  <a:srgbClr val="888888"/>
                </a:solidFill>
              </a:defRPr>
            </a:lvl1pPr>
            <a:lvl2pPr marL="914400" lvl="1" indent="-228600" algn="l">
              <a:lnSpc>
                <a:spcPct val="150000"/>
              </a:lnSpc>
              <a:spcBef>
                <a:spcPts val="400"/>
              </a:spcBef>
              <a:spcAft>
                <a:spcPts val="0"/>
              </a:spcAft>
              <a:buSzPts val="1500"/>
              <a:buFont typeface="Avenir"/>
              <a:buNone/>
              <a:defRPr sz="1500">
                <a:solidFill>
                  <a:srgbClr val="888888"/>
                </a:solidFill>
              </a:defRPr>
            </a:lvl2pPr>
            <a:lvl3pPr marL="1371600" lvl="2" indent="-228600" algn="l">
              <a:lnSpc>
                <a:spcPct val="150000"/>
              </a:lnSpc>
              <a:spcBef>
                <a:spcPts val="400"/>
              </a:spcBef>
              <a:spcAft>
                <a:spcPts val="0"/>
              </a:spcAft>
              <a:buSzPts val="1400"/>
              <a:buNone/>
              <a:defRPr sz="1400">
                <a:solidFill>
                  <a:srgbClr val="888888"/>
                </a:solidFill>
              </a:defRPr>
            </a:lvl3pPr>
            <a:lvl4pPr marL="1828800" lvl="3" indent="-228600" algn="l">
              <a:lnSpc>
                <a:spcPct val="150000"/>
              </a:lnSpc>
              <a:spcBef>
                <a:spcPts val="400"/>
              </a:spcBef>
              <a:spcAft>
                <a:spcPts val="0"/>
              </a:spcAft>
              <a:buSzPts val="1200"/>
              <a:buFont typeface="Avenir"/>
              <a:buNone/>
              <a:defRPr sz="1200">
                <a:solidFill>
                  <a:srgbClr val="888888"/>
                </a:solidFill>
              </a:defRPr>
            </a:lvl4pPr>
            <a:lvl5pPr marL="2286000" lvl="4" indent="-228600" algn="l">
              <a:lnSpc>
                <a:spcPct val="150000"/>
              </a:lnSpc>
              <a:spcBef>
                <a:spcPts val="400"/>
              </a:spcBef>
              <a:spcAft>
                <a:spcPts val="0"/>
              </a:spcAft>
              <a:buSzPts val="1200"/>
              <a:buNone/>
              <a:defRPr sz="1200">
                <a:solidFill>
                  <a:srgbClr val="888888"/>
                </a:solidFill>
              </a:defRPr>
            </a:lvl5pPr>
            <a:lvl6pPr marL="2743200" lvl="5" indent="-228600" algn="l">
              <a:lnSpc>
                <a:spcPct val="90000"/>
              </a:lnSpc>
              <a:spcBef>
                <a:spcPts val="400"/>
              </a:spcBef>
              <a:spcAft>
                <a:spcPts val="0"/>
              </a:spcAft>
              <a:buClr>
                <a:srgbClr val="888888"/>
              </a:buClr>
              <a:buSzPts val="1200"/>
              <a:buNone/>
              <a:defRPr sz="1200">
                <a:solidFill>
                  <a:srgbClr val="888888"/>
                </a:solidFill>
              </a:defRPr>
            </a:lvl6pPr>
            <a:lvl7pPr marL="3200400" lvl="6" indent="-228600" algn="l">
              <a:lnSpc>
                <a:spcPct val="90000"/>
              </a:lnSpc>
              <a:spcBef>
                <a:spcPts val="400"/>
              </a:spcBef>
              <a:spcAft>
                <a:spcPts val="0"/>
              </a:spcAft>
              <a:buClr>
                <a:srgbClr val="888888"/>
              </a:buClr>
              <a:buSzPts val="1200"/>
              <a:buNone/>
              <a:defRPr sz="1200">
                <a:solidFill>
                  <a:srgbClr val="888888"/>
                </a:solidFill>
              </a:defRPr>
            </a:lvl7pPr>
            <a:lvl8pPr marL="3657600" lvl="7" indent="-228600" algn="l">
              <a:lnSpc>
                <a:spcPct val="90000"/>
              </a:lnSpc>
              <a:spcBef>
                <a:spcPts val="400"/>
              </a:spcBef>
              <a:spcAft>
                <a:spcPts val="0"/>
              </a:spcAft>
              <a:buClr>
                <a:srgbClr val="888888"/>
              </a:buClr>
              <a:buSzPts val="1200"/>
              <a:buNone/>
              <a:defRPr sz="1200">
                <a:solidFill>
                  <a:srgbClr val="888888"/>
                </a:solidFill>
              </a:defRPr>
            </a:lvl8pPr>
            <a:lvl9pPr marL="4114800" lvl="8" indent="-228600" algn="l">
              <a:lnSpc>
                <a:spcPct val="90000"/>
              </a:lnSpc>
              <a:spcBef>
                <a:spcPts val="400"/>
              </a:spcBef>
              <a:spcAft>
                <a:spcPts val="0"/>
              </a:spcAft>
              <a:buClr>
                <a:srgbClr val="888888"/>
              </a:buClr>
              <a:buSzPts val="1200"/>
              <a:buNone/>
              <a:defRPr sz="1200">
                <a:solidFill>
                  <a:srgbClr val="888888"/>
                </a:solidFill>
              </a:defRPr>
            </a:lvl9pPr>
          </a:lstStyle>
          <a:p>
            <a:endParaRPr/>
          </a:p>
        </p:txBody>
      </p:sp>
      <p:sp>
        <p:nvSpPr>
          <p:cNvPr id="798" name="Google Shape;798;p17"/>
          <p:cNvSpPr txBox="1">
            <a:spLocks noGrp="1"/>
          </p:cNvSpPr>
          <p:nvPr>
            <p:ph type="dt" idx="10"/>
          </p:nvPr>
        </p:nvSpPr>
        <p:spPr>
          <a:xfrm>
            <a:off x="130302" y="4786884"/>
            <a:ext cx="2134500" cy="2739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799" name="Google Shape;799;p17"/>
          <p:cNvSpPr txBox="1">
            <a:spLocks noGrp="1"/>
          </p:cNvSpPr>
          <p:nvPr>
            <p:ph type="ftr" idx="11"/>
          </p:nvPr>
        </p:nvSpPr>
        <p:spPr>
          <a:xfrm rot="5400000">
            <a:off x="-1316171" y="1569978"/>
            <a:ext cx="3118200" cy="3120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800" name="Google Shape;800;p17"/>
          <p:cNvSpPr txBox="1">
            <a:spLocks noGrp="1"/>
          </p:cNvSpPr>
          <p:nvPr>
            <p:ph type="sldNum" idx="12"/>
          </p:nvPr>
        </p:nvSpPr>
        <p:spPr>
          <a:xfrm>
            <a:off x="8593439" y="4786884"/>
            <a:ext cx="375600" cy="27390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801"/>
        <p:cNvGrpSpPr/>
        <p:nvPr/>
      </p:nvGrpSpPr>
      <p:grpSpPr>
        <a:xfrm>
          <a:off x="0" y="0"/>
          <a:ext cx="0" cy="0"/>
          <a:chOff x="0" y="0"/>
          <a:chExt cx="0" cy="0"/>
        </a:xfrm>
      </p:grpSpPr>
      <p:sp>
        <p:nvSpPr>
          <p:cNvPr id="802" name="Google Shape;802;p18"/>
          <p:cNvSpPr txBox="1">
            <a:spLocks noGrp="1"/>
          </p:cNvSpPr>
          <p:nvPr>
            <p:ph type="title"/>
          </p:nvPr>
        </p:nvSpPr>
        <p:spPr>
          <a:xfrm>
            <a:off x="802386" y="377190"/>
            <a:ext cx="7225500" cy="994200"/>
          </a:xfrm>
          <a:prstGeom prst="rect">
            <a:avLst/>
          </a:prstGeom>
          <a:noFill/>
          <a:ln>
            <a:noFill/>
          </a:ln>
        </p:spPr>
        <p:txBody>
          <a:bodyPr spcFirstLastPara="1" wrap="square" lIns="68575" tIns="34275" rIns="68575" bIns="34275" anchor="ctr" anchorCtr="0">
            <a:normAutofit/>
          </a:bodyPr>
          <a:lstStyle>
            <a:lvl1pPr lvl="0" algn="l">
              <a:lnSpc>
                <a:spcPct val="100000"/>
              </a:lnSpc>
              <a:spcBef>
                <a:spcPts val="0"/>
              </a:spcBef>
              <a:spcAft>
                <a:spcPts val="0"/>
              </a:spcAft>
              <a:buClr>
                <a:schemeClr val="dk2"/>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803" name="Google Shape;803;p18"/>
          <p:cNvSpPr txBox="1">
            <a:spLocks noGrp="1"/>
          </p:cNvSpPr>
          <p:nvPr>
            <p:ph type="body" idx="1"/>
          </p:nvPr>
        </p:nvSpPr>
        <p:spPr>
          <a:xfrm>
            <a:off x="802386" y="1369219"/>
            <a:ext cx="3513000" cy="3263400"/>
          </a:xfrm>
          <a:prstGeom prst="rect">
            <a:avLst/>
          </a:prstGeom>
          <a:noFill/>
          <a:ln>
            <a:noFill/>
          </a:ln>
        </p:spPr>
        <p:txBody>
          <a:bodyPr spcFirstLastPara="1" wrap="square" lIns="68575" tIns="34275" rIns="68575" bIns="34275" anchor="t" anchorCtr="0">
            <a:normAutofit/>
          </a:bodyPr>
          <a:lstStyle>
            <a:lvl1pPr marL="457200" lvl="0" indent="-317500" algn="l">
              <a:lnSpc>
                <a:spcPct val="150000"/>
              </a:lnSpc>
              <a:spcBef>
                <a:spcPts val="800"/>
              </a:spcBef>
              <a:spcAft>
                <a:spcPts val="0"/>
              </a:spcAft>
              <a:buSzPts val="1400"/>
              <a:buChar char="•"/>
              <a:defRPr/>
            </a:lvl1pPr>
            <a:lvl2pPr marL="914400" lvl="1" indent="-228600" algn="l">
              <a:lnSpc>
                <a:spcPct val="150000"/>
              </a:lnSpc>
              <a:spcBef>
                <a:spcPts val="400"/>
              </a:spcBef>
              <a:spcAft>
                <a:spcPts val="0"/>
              </a:spcAft>
              <a:buSzPts val="1400"/>
              <a:buNone/>
              <a:defRPr/>
            </a:lvl2pPr>
            <a:lvl3pPr marL="1371600" lvl="2" indent="-317500" algn="l">
              <a:lnSpc>
                <a:spcPct val="150000"/>
              </a:lnSpc>
              <a:spcBef>
                <a:spcPts val="400"/>
              </a:spcBef>
              <a:spcAft>
                <a:spcPts val="0"/>
              </a:spcAft>
              <a:buSzPts val="1400"/>
              <a:buChar char="•"/>
              <a:defRPr/>
            </a:lvl3pPr>
            <a:lvl4pPr marL="1828800" lvl="3" indent="-228600" algn="l">
              <a:lnSpc>
                <a:spcPct val="150000"/>
              </a:lnSpc>
              <a:spcBef>
                <a:spcPts val="400"/>
              </a:spcBef>
              <a:spcAft>
                <a:spcPts val="0"/>
              </a:spcAft>
              <a:buSzPts val="1400"/>
              <a:buNone/>
              <a:defRPr/>
            </a:lvl4pPr>
            <a:lvl5pPr marL="2286000" lvl="4" indent="-317500" algn="l">
              <a:lnSpc>
                <a:spcPct val="150000"/>
              </a:lnSpc>
              <a:spcBef>
                <a:spcPts val="400"/>
              </a:spcBef>
              <a:spcAft>
                <a:spcPts val="0"/>
              </a:spcAft>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804" name="Google Shape;804;p18"/>
          <p:cNvSpPr txBox="1">
            <a:spLocks noGrp="1"/>
          </p:cNvSpPr>
          <p:nvPr>
            <p:ph type="body" idx="2"/>
          </p:nvPr>
        </p:nvSpPr>
        <p:spPr>
          <a:xfrm>
            <a:off x="4514852" y="1369219"/>
            <a:ext cx="3513000" cy="3263400"/>
          </a:xfrm>
          <a:prstGeom prst="rect">
            <a:avLst/>
          </a:prstGeom>
          <a:noFill/>
          <a:ln>
            <a:noFill/>
          </a:ln>
        </p:spPr>
        <p:txBody>
          <a:bodyPr spcFirstLastPara="1" wrap="square" lIns="68575" tIns="34275" rIns="68575" bIns="34275" anchor="t" anchorCtr="0">
            <a:normAutofit/>
          </a:bodyPr>
          <a:lstStyle>
            <a:lvl1pPr marL="457200" lvl="0" indent="-317500" algn="l">
              <a:lnSpc>
                <a:spcPct val="150000"/>
              </a:lnSpc>
              <a:spcBef>
                <a:spcPts val="800"/>
              </a:spcBef>
              <a:spcAft>
                <a:spcPts val="0"/>
              </a:spcAft>
              <a:buSzPts val="1400"/>
              <a:buChar char="•"/>
              <a:defRPr/>
            </a:lvl1pPr>
            <a:lvl2pPr marL="914400" lvl="1" indent="-228600" algn="l">
              <a:lnSpc>
                <a:spcPct val="150000"/>
              </a:lnSpc>
              <a:spcBef>
                <a:spcPts val="400"/>
              </a:spcBef>
              <a:spcAft>
                <a:spcPts val="0"/>
              </a:spcAft>
              <a:buSzPts val="1400"/>
              <a:buNone/>
              <a:defRPr/>
            </a:lvl2pPr>
            <a:lvl3pPr marL="1371600" lvl="2" indent="-317500" algn="l">
              <a:lnSpc>
                <a:spcPct val="150000"/>
              </a:lnSpc>
              <a:spcBef>
                <a:spcPts val="400"/>
              </a:spcBef>
              <a:spcAft>
                <a:spcPts val="0"/>
              </a:spcAft>
              <a:buSzPts val="1400"/>
              <a:buChar char="•"/>
              <a:defRPr/>
            </a:lvl3pPr>
            <a:lvl4pPr marL="1828800" lvl="3" indent="-228600" algn="l">
              <a:lnSpc>
                <a:spcPct val="150000"/>
              </a:lnSpc>
              <a:spcBef>
                <a:spcPts val="400"/>
              </a:spcBef>
              <a:spcAft>
                <a:spcPts val="0"/>
              </a:spcAft>
              <a:buSzPts val="1400"/>
              <a:buNone/>
              <a:defRPr/>
            </a:lvl4pPr>
            <a:lvl5pPr marL="2286000" lvl="4" indent="-317500" algn="l">
              <a:lnSpc>
                <a:spcPct val="150000"/>
              </a:lnSpc>
              <a:spcBef>
                <a:spcPts val="400"/>
              </a:spcBef>
              <a:spcAft>
                <a:spcPts val="0"/>
              </a:spcAft>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805" name="Google Shape;805;p18"/>
          <p:cNvSpPr txBox="1">
            <a:spLocks noGrp="1"/>
          </p:cNvSpPr>
          <p:nvPr>
            <p:ph type="dt" idx="10"/>
          </p:nvPr>
        </p:nvSpPr>
        <p:spPr>
          <a:xfrm>
            <a:off x="130302" y="4786884"/>
            <a:ext cx="2134500" cy="2739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806" name="Google Shape;806;p18"/>
          <p:cNvSpPr txBox="1">
            <a:spLocks noGrp="1"/>
          </p:cNvSpPr>
          <p:nvPr>
            <p:ph type="ftr" idx="11"/>
          </p:nvPr>
        </p:nvSpPr>
        <p:spPr>
          <a:xfrm rot="5400000">
            <a:off x="-1316171" y="1569978"/>
            <a:ext cx="3118200" cy="3120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807" name="Google Shape;807;p18"/>
          <p:cNvSpPr txBox="1">
            <a:spLocks noGrp="1"/>
          </p:cNvSpPr>
          <p:nvPr>
            <p:ph type="sldNum" idx="12"/>
          </p:nvPr>
        </p:nvSpPr>
        <p:spPr>
          <a:xfrm>
            <a:off x="8593439" y="4786884"/>
            <a:ext cx="375600" cy="27390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808"/>
        <p:cNvGrpSpPr/>
        <p:nvPr/>
      </p:nvGrpSpPr>
      <p:grpSpPr>
        <a:xfrm>
          <a:off x="0" y="0"/>
          <a:ext cx="0" cy="0"/>
          <a:chOff x="0" y="0"/>
          <a:chExt cx="0" cy="0"/>
        </a:xfrm>
      </p:grpSpPr>
      <p:sp>
        <p:nvSpPr>
          <p:cNvPr id="809" name="Google Shape;809;p19"/>
          <p:cNvSpPr txBox="1">
            <a:spLocks noGrp="1"/>
          </p:cNvSpPr>
          <p:nvPr>
            <p:ph type="title"/>
          </p:nvPr>
        </p:nvSpPr>
        <p:spPr>
          <a:xfrm>
            <a:off x="629841" y="273844"/>
            <a:ext cx="7425000" cy="994200"/>
          </a:xfrm>
          <a:prstGeom prst="rect">
            <a:avLst/>
          </a:prstGeom>
          <a:noFill/>
          <a:ln>
            <a:noFill/>
          </a:ln>
        </p:spPr>
        <p:txBody>
          <a:bodyPr spcFirstLastPara="1" wrap="square" lIns="68575" tIns="34275" rIns="68575" bIns="34275" anchor="ctr" anchorCtr="0">
            <a:normAutofit/>
          </a:bodyPr>
          <a:lstStyle>
            <a:lvl1pPr lvl="0" algn="l">
              <a:lnSpc>
                <a:spcPct val="100000"/>
              </a:lnSpc>
              <a:spcBef>
                <a:spcPts val="0"/>
              </a:spcBef>
              <a:spcAft>
                <a:spcPts val="0"/>
              </a:spcAft>
              <a:buClr>
                <a:schemeClr val="dk2"/>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810" name="Google Shape;810;p19"/>
          <p:cNvSpPr txBox="1">
            <a:spLocks noGrp="1"/>
          </p:cNvSpPr>
          <p:nvPr>
            <p:ph type="body" idx="1"/>
          </p:nvPr>
        </p:nvSpPr>
        <p:spPr>
          <a:xfrm>
            <a:off x="629842" y="1260872"/>
            <a:ext cx="3654000" cy="618000"/>
          </a:xfrm>
          <a:prstGeom prst="rect">
            <a:avLst/>
          </a:prstGeom>
          <a:noFill/>
          <a:ln>
            <a:noFill/>
          </a:ln>
        </p:spPr>
        <p:txBody>
          <a:bodyPr spcFirstLastPara="1" wrap="square" lIns="68575" tIns="34275" rIns="68575" bIns="34275" anchor="b" anchorCtr="0">
            <a:noAutofit/>
          </a:bodyPr>
          <a:lstStyle>
            <a:lvl1pPr marL="457200" lvl="0" indent="-228600" algn="l">
              <a:lnSpc>
                <a:spcPct val="150000"/>
              </a:lnSpc>
              <a:spcBef>
                <a:spcPts val="800"/>
              </a:spcBef>
              <a:spcAft>
                <a:spcPts val="0"/>
              </a:spcAft>
              <a:buSzPts val="1200"/>
              <a:buNone/>
              <a:defRPr sz="1200" b="1" cap="none"/>
            </a:lvl1pPr>
            <a:lvl2pPr marL="914400" lvl="1" indent="-228600" algn="l">
              <a:lnSpc>
                <a:spcPct val="150000"/>
              </a:lnSpc>
              <a:spcBef>
                <a:spcPts val="400"/>
              </a:spcBef>
              <a:spcAft>
                <a:spcPts val="0"/>
              </a:spcAft>
              <a:buSzPts val="1500"/>
              <a:buFont typeface="Avenir"/>
              <a:buNone/>
              <a:defRPr sz="1500" b="1"/>
            </a:lvl2pPr>
            <a:lvl3pPr marL="1371600" lvl="2" indent="-228600" algn="l">
              <a:lnSpc>
                <a:spcPct val="150000"/>
              </a:lnSpc>
              <a:spcBef>
                <a:spcPts val="400"/>
              </a:spcBef>
              <a:spcAft>
                <a:spcPts val="0"/>
              </a:spcAft>
              <a:buSzPts val="1400"/>
              <a:buNone/>
              <a:defRPr sz="1400" b="1"/>
            </a:lvl3pPr>
            <a:lvl4pPr marL="1828800" lvl="3" indent="-228600" algn="l">
              <a:lnSpc>
                <a:spcPct val="150000"/>
              </a:lnSpc>
              <a:spcBef>
                <a:spcPts val="400"/>
              </a:spcBef>
              <a:spcAft>
                <a:spcPts val="0"/>
              </a:spcAft>
              <a:buSzPts val="1200"/>
              <a:buFont typeface="Avenir"/>
              <a:buNone/>
              <a:defRPr sz="1200" b="1"/>
            </a:lvl4pPr>
            <a:lvl5pPr marL="2286000" lvl="4" indent="-228600" algn="l">
              <a:lnSpc>
                <a:spcPct val="150000"/>
              </a:lnSpc>
              <a:spcBef>
                <a:spcPts val="400"/>
              </a:spcBef>
              <a:spcAft>
                <a:spcPts val="0"/>
              </a:spcAft>
              <a:buSzPts val="1200"/>
              <a:buNone/>
              <a:defRPr sz="1200" b="1"/>
            </a:lvl5pPr>
            <a:lvl6pPr marL="2743200" lvl="5" indent="-228600" algn="l">
              <a:lnSpc>
                <a:spcPct val="90000"/>
              </a:lnSpc>
              <a:spcBef>
                <a:spcPts val="400"/>
              </a:spcBef>
              <a:spcAft>
                <a:spcPts val="0"/>
              </a:spcAft>
              <a:buClr>
                <a:schemeClr val="dk1"/>
              </a:buClr>
              <a:buSzPts val="1200"/>
              <a:buNone/>
              <a:defRPr sz="1200" b="1"/>
            </a:lvl6pPr>
            <a:lvl7pPr marL="3200400" lvl="6" indent="-228600" algn="l">
              <a:lnSpc>
                <a:spcPct val="90000"/>
              </a:lnSpc>
              <a:spcBef>
                <a:spcPts val="400"/>
              </a:spcBef>
              <a:spcAft>
                <a:spcPts val="0"/>
              </a:spcAft>
              <a:buClr>
                <a:schemeClr val="dk1"/>
              </a:buClr>
              <a:buSzPts val="1200"/>
              <a:buNone/>
              <a:defRPr sz="1200" b="1"/>
            </a:lvl7pPr>
            <a:lvl8pPr marL="3657600" lvl="7" indent="-228600" algn="l">
              <a:lnSpc>
                <a:spcPct val="90000"/>
              </a:lnSpc>
              <a:spcBef>
                <a:spcPts val="400"/>
              </a:spcBef>
              <a:spcAft>
                <a:spcPts val="0"/>
              </a:spcAft>
              <a:buClr>
                <a:schemeClr val="dk1"/>
              </a:buClr>
              <a:buSzPts val="1200"/>
              <a:buNone/>
              <a:defRPr sz="1200" b="1"/>
            </a:lvl8pPr>
            <a:lvl9pPr marL="4114800" lvl="8" indent="-228600" algn="l">
              <a:lnSpc>
                <a:spcPct val="90000"/>
              </a:lnSpc>
              <a:spcBef>
                <a:spcPts val="400"/>
              </a:spcBef>
              <a:spcAft>
                <a:spcPts val="0"/>
              </a:spcAft>
              <a:buClr>
                <a:schemeClr val="dk1"/>
              </a:buClr>
              <a:buSzPts val="1200"/>
              <a:buNone/>
              <a:defRPr sz="1200" b="1"/>
            </a:lvl9pPr>
          </a:lstStyle>
          <a:p>
            <a:endParaRPr/>
          </a:p>
        </p:txBody>
      </p:sp>
      <p:sp>
        <p:nvSpPr>
          <p:cNvPr id="811" name="Google Shape;811;p19"/>
          <p:cNvSpPr txBox="1">
            <a:spLocks noGrp="1"/>
          </p:cNvSpPr>
          <p:nvPr>
            <p:ph type="body" idx="2"/>
          </p:nvPr>
        </p:nvSpPr>
        <p:spPr>
          <a:xfrm>
            <a:off x="629840" y="1882974"/>
            <a:ext cx="3654000" cy="2763300"/>
          </a:xfrm>
          <a:prstGeom prst="rect">
            <a:avLst/>
          </a:prstGeom>
          <a:noFill/>
          <a:ln>
            <a:noFill/>
          </a:ln>
        </p:spPr>
        <p:txBody>
          <a:bodyPr spcFirstLastPara="1" wrap="square" lIns="68575" tIns="34275" rIns="68575" bIns="34275" anchor="t" anchorCtr="0">
            <a:normAutofit/>
          </a:bodyPr>
          <a:lstStyle>
            <a:lvl1pPr marL="457200" lvl="0" indent="-317500" algn="l">
              <a:lnSpc>
                <a:spcPct val="150000"/>
              </a:lnSpc>
              <a:spcBef>
                <a:spcPts val="800"/>
              </a:spcBef>
              <a:spcAft>
                <a:spcPts val="0"/>
              </a:spcAft>
              <a:buSzPts val="1400"/>
              <a:buChar char="•"/>
              <a:defRPr/>
            </a:lvl1pPr>
            <a:lvl2pPr marL="914400" lvl="1" indent="-228600" algn="l">
              <a:lnSpc>
                <a:spcPct val="150000"/>
              </a:lnSpc>
              <a:spcBef>
                <a:spcPts val="400"/>
              </a:spcBef>
              <a:spcAft>
                <a:spcPts val="0"/>
              </a:spcAft>
              <a:buSzPts val="1400"/>
              <a:buFont typeface="Avenir"/>
              <a:buNone/>
              <a:defRPr b="1"/>
            </a:lvl2pPr>
            <a:lvl3pPr marL="1371600" lvl="2" indent="-304800" algn="l">
              <a:lnSpc>
                <a:spcPct val="150000"/>
              </a:lnSpc>
              <a:spcBef>
                <a:spcPts val="400"/>
              </a:spcBef>
              <a:spcAft>
                <a:spcPts val="0"/>
              </a:spcAft>
              <a:buSzPts val="1200"/>
              <a:buChar char="•"/>
              <a:defRPr b="0"/>
            </a:lvl3pPr>
            <a:lvl4pPr marL="1828800" lvl="3" indent="-228600" algn="l">
              <a:lnSpc>
                <a:spcPct val="150000"/>
              </a:lnSpc>
              <a:spcBef>
                <a:spcPts val="400"/>
              </a:spcBef>
              <a:spcAft>
                <a:spcPts val="0"/>
              </a:spcAft>
              <a:buSzPts val="1400"/>
              <a:buNone/>
              <a:defRPr/>
            </a:lvl4pPr>
            <a:lvl5pPr marL="2286000" lvl="4" indent="-317500" algn="l">
              <a:lnSpc>
                <a:spcPct val="150000"/>
              </a:lnSpc>
              <a:spcBef>
                <a:spcPts val="400"/>
              </a:spcBef>
              <a:spcAft>
                <a:spcPts val="0"/>
              </a:spcAft>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812" name="Google Shape;812;p19"/>
          <p:cNvSpPr txBox="1">
            <a:spLocks noGrp="1"/>
          </p:cNvSpPr>
          <p:nvPr>
            <p:ph type="body" idx="3"/>
          </p:nvPr>
        </p:nvSpPr>
        <p:spPr>
          <a:xfrm>
            <a:off x="4417357" y="1260872"/>
            <a:ext cx="3637500" cy="618000"/>
          </a:xfrm>
          <a:prstGeom prst="rect">
            <a:avLst/>
          </a:prstGeom>
          <a:noFill/>
          <a:ln>
            <a:noFill/>
          </a:ln>
        </p:spPr>
        <p:txBody>
          <a:bodyPr spcFirstLastPara="1" wrap="square" lIns="68575" tIns="34275" rIns="68575" bIns="34275" anchor="b" anchorCtr="0">
            <a:noAutofit/>
          </a:bodyPr>
          <a:lstStyle>
            <a:lvl1pPr marL="457200" lvl="0" indent="-228600" algn="l">
              <a:lnSpc>
                <a:spcPct val="150000"/>
              </a:lnSpc>
              <a:spcBef>
                <a:spcPts val="800"/>
              </a:spcBef>
              <a:spcAft>
                <a:spcPts val="0"/>
              </a:spcAft>
              <a:buSzPts val="1200"/>
              <a:buNone/>
              <a:defRPr sz="1200" b="1" cap="none"/>
            </a:lvl1pPr>
            <a:lvl2pPr marL="914400" lvl="1" indent="-228600" algn="l">
              <a:lnSpc>
                <a:spcPct val="150000"/>
              </a:lnSpc>
              <a:spcBef>
                <a:spcPts val="400"/>
              </a:spcBef>
              <a:spcAft>
                <a:spcPts val="0"/>
              </a:spcAft>
              <a:buSzPts val="1500"/>
              <a:buFont typeface="Avenir"/>
              <a:buNone/>
              <a:defRPr sz="1500" b="1"/>
            </a:lvl2pPr>
            <a:lvl3pPr marL="1371600" lvl="2" indent="-228600" algn="l">
              <a:lnSpc>
                <a:spcPct val="150000"/>
              </a:lnSpc>
              <a:spcBef>
                <a:spcPts val="400"/>
              </a:spcBef>
              <a:spcAft>
                <a:spcPts val="0"/>
              </a:spcAft>
              <a:buSzPts val="1400"/>
              <a:buNone/>
              <a:defRPr sz="1400" b="1"/>
            </a:lvl3pPr>
            <a:lvl4pPr marL="1828800" lvl="3" indent="-228600" algn="l">
              <a:lnSpc>
                <a:spcPct val="150000"/>
              </a:lnSpc>
              <a:spcBef>
                <a:spcPts val="400"/>
              </a:spcBef>
              <a:spcAft>
                <a:spcPts val="0"/>
              </a:spcAft>
              <a:buSzPts val="1200"/>
              <a:buFont typeface="Avenir"/>
              <a:buNone/>
              <a:defRPr sz="1200" b="1"/>
            </a:lvl4pPr>
            <a:lvl5pPr marL="2286000" lvl="4" indent="-228600" algn="l">
              <a:lnSpc>
                <a:spcPct val="150000"/>
              </a:lnSpc>
              <a:spcBef>
                <a:spcPts val="400"/>
              </a:spcBef>
              <a:spcAft>
                <a:spcPts val="0"/>
              </a:spcAft>
              <a:buSzPts val="1200"/>
              <a:buNone/>
              <a:defRPr sz="1200" b="1"/>
            </a:lvl5pPr>
            <a:lvl6pPr marL="2743200" lvl="5" indent="-228600" algn="l">
              <a:lnSpc>
                <a:spcPct val="90000"/>
              </a:lnSpc>
              <a:spcBef>
                <a:spcPts val="400"/>
              </a:spcBef>
              <a:spcAft>
                <a:spcPts val="0"/>
              </a:spcAft>
              <a:buClr>
                <a:schemeClr val="dk1"/>
              </a:buClr>
              <a:buSzPts val="1200"/>
              <a:buNone/>
              <a:defRPr sz="1200" b="1"/>
            </a:lvl6pPr>
            <a:lvl7pPr marL="3200400" lvl="6" indent="-228600" algn="l">
              <a:lnSpc>
                <a:spcPct val="90000"/>
              </a:lnSpc>
              <a:spcBef>
                <a:spcPts val="400"/>
              </a:spcBef>
              <a:spcAft>
                <a:spcPts val="0"/>
              </a:spcAft>
              <a:buClr>
                <a:schemeClr val="dk1"/>
              </a:buClr>
              <a:buSzPts val="1200"/>
              <a:buNone/>
              <a:defRPr sz="1200" b="1"/>
            </a:lvl7pPr>
            <a:lvl8pPr marL="3657600" lvl="7" indent="-228600" algn="l">
              <a:lnSpc>
                <a:spcPct val="90000"/>
              </a:lnSpc>
              <a:spcBef>
                <a:spcPts val="400"/>
              </a:spcBef>
              <a:spcAft>
                <a:spcPts val="0"/>
              </a:spcAft>
              <a:buClr>
                <a:schemeClr val="dk1"/>
              </a:buClr>
              <a:buSzPts val="1200"/>
              <a:buNone/>
              <a:defRPr sz="1200" b="1"/>
            </a:lvl8pPr>
            <a:lvl9pPr marL="4114800" lvl="8" indent="-228600" algn="l">
              <a:lnSpc>
                <a:spcPct val="90000"/>
              </a:lnSpc>
              <a:spcBef>
                <a:spcPts val="400"/>
              </a:spcBef>
              <a:spcAft>
                <a:spcPts val="0"/>
              </a:spcAft>
              <a:buClr>
                <a:schemeClr val="dk1"/>
              </a:buClr>
              <a:buSzPts val="1200"/>
              <a:buNone/>
              <a:defRPr sz="1200" b="1"/>
            </a:lvl9pPr>
          </a:lstStyle>
          <a:p>
            <a:endParaRPr/>
          </a:p>
        </p:txBody>
      </p:sp>
      <p:sp>
        <p:nvSpPr>
          <p:cNvPr id="813" name="Google Shape;813;p19"/>
          <p:cNvSpPr txBox="1">
            <a:spLocks noGrp="1"/>
          </p:cNvSpPr>
          <p:nvPr>
            <p:ph type="body" idx="4"/>
          </p:nvPr>
        </p:nvSpPr>
        <p:spPr>
          <a:xfrm>
            <a:off x="4417358" y="1878806"/>
            <a:ext cx="3654000" cy="2763300"/>
          </a:xfrm>
          <a:prstGeom prst="rect">
            <a:avLst/>
          </a:prstGeom>
          <a:noFill/>
          <a:ln>
            <a:noFill/>
          </a:ln>
        </p:spPr>
        <p:txBody>
          <a:bodyPr spcFirstLastPara="1" wrap="square" lIns="68575" tIns="34275" rIns="68575" bIns="34275" anchor="t" anchorCtr="0">
            <a:normAutofit/>
          </a:bodyPr>
          <a:lstStyle>
            <a:lvl1pPr marL="457200" lvl="0" indent="-317500" algn="l">
              <a:lnSpc>
                <a:spcPct val="150000"/>
              </a:lnSpc>
              <a:spcBef>
                <a:spcPts val="800"/>
              </a:spcBef>
              <a:spcAft>
                <a:spcPts val="0"/>
              </a:spcAft>
              <a:buSzPts val="1400"/>
              <a:buChar char="•"/>
              <a:defRPr/>
            </a:lvl1pPr>
            <a:lvl2pPr marL="914400" lvl="1" indent="-228600" algn="l">
              <a:lnSpc>
                <a:spcPct val="150000"/>
              </a:lnSpc>
              <a:spcBef>
                <a:spcPts val="400"/>
              </a:spcBef>
              <a:spcAft>
                <a:spcPts val="0"/>
              </a:spcAft>
              <a:buSzPts val="1400"/>
              <a:buFont typeface="Avenir"/>
              <a:buNone/>
              <a:defRPr b="1"/>
            </a:lvl2pPr>
            <a:lvl3pPr marL="1371600" lvl="2" indent="-304800" algn="l">
              <a:lnSpc>
                <a:spcPct val="150000"/>
              </a:lnSpc>
              <a:spcBef>
                <a:spcPts val="400"/>
              </a:spcBef>
              <a:spcAft>
                <a:spcPts val="0"/>
              </a:spcAft>
              <a:buSzPts val="1200"/>
              <a:buChar char="•"/>
              <a:defRPr b="0"/>
            </a:lvl3pPr>
            <a:lvl4pPr marL="1828800" lvl="3" indent="-228600" algn="l">
              <a:lnSpc>
                <a:spcPct val="150000"/>
              </a:lnSpc>
              <a:spcBef>
                <a:spcPts val="400"/>
              </a:spcBef>
              <a:spcAft>
                <a:spcPts val="0"/>
              </a:spcAft>
              <a:buSzPts val="1400"/>
              <a:buNone/>
              <a:defRPr/>
            </a:lvl4pPr>
            <a:lvl5pPr marL="2286000" lvl="4" indent="-317500" algn="l">
              <a:lnSpc>
                <a:spcPct val="150000"/>
              </a:lnSpc>
              <a:spcBef>
                <a:spcPts val="400"/>
              </a:spcBef>
              <a:spcAft>
                <a:spcPts val="0"/>
              </a:spcAft>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814" name="Google Shape;814;p19"/>
          <p:cNvSpPr txBox="1">
            <a:spLocks noGrp="1"/>
          </p:cNvSpPr>
          <p:nvPr>
            <p:ph type="dt" idx="10"/>
          </p:nvPr>
        </p:nvSpPr>
        <p:spPr>
          <a:xfrm>
            <a:off x="130302" y="4786884"/>
            <a:ext cx="2134500" cy="2739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815" name="Google Shape;815;p19"/>
          <p:cNvSpPr txBox="1">
            <a:spLocks noGrp="1"/>
          </p:cNvSpPr>
          <p:nvPr>
            <p:ph type="ftr" idx="11"/>
          </p:nvPr>
        </p:nvSpPr>
        <p:spPr>
          <a:xfrm rot="5400000">
            <a:off x="-1316171" y="1569978"/>
            <a:ext cx="3118200" cy="3120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816" name="Google Shape;816;p19"/>
          <p:cNvSpPr txBox="1">
            <a:spLocks noGrp="1"/>
          </p:cNvSpPr>
          <p:nvPr>
            <p:ph type="sldNum" idx="12"/>
          </p:nvPr>
        </p:nvSpPr>
        <p:spPr>
          <a:xfrm>
            <a:off x="8593439" y="4786884"/>
            <a:ext cx="375600" cy="27390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817"/>
        <p:cNvGrpSpPr/>
        <p:nvPr/>
      </p:nvGrpSpPr>
      <p:grpSpPr>
        <a:xfrm>
          <a:off x="0" y="0"/>
          <a:ext cx="0" cy="0"/>
          <a:chOff x="0" y="0"/>
          <a:chExt cx="0" cy="0"/>
        </a:xfrm>
      </p:grpSpPr>
      <p:sp>
        <p:nvSpPr>
          <p:cNvPr id="818" name="Google Shape;818;p20"/>
          <p:cNvSpPr txBox="1">
            <a:spLocks noGrp="1"/>
          </p:cNvSpPr>
          <p:nvPr>
            <p:ph type="title"/>
          </p:nvPr>
        </p:nvSpPr>
        <p:spPr>
          <a:xfrm>
            <a:off x="802386" y="377190"/>
            <a:ext cx="7225500" cy="994200"/>
          </a:xfrm>
          <a:prstGeom prst="rect">
            <a:avLst/>
          </a:prstGeom>
          <a:noFill/>
          <a:ln>
            <a:noFill/>
          </a:ln>
        </p:spPr>
        <p:txBody>
          <a:bodyPr spcFirstLastPara="1" wrap="square" lIns="68575" tIns="34275" rIns="68575" bIns="34275" anchor="ctr" anchorCtr="0">
            <a:normAutofit/>
          </a:bodyPr>
          <a:lstStyle>
            <a:lvl1pPr lvl="0" algn="l">
              <a:lnSpc>
                <a:spcPct val="100000"/>
              </a:lnSpc>
              <a:spcBef>
                <a:spcPts val="0"/>
              </a:spcBef>
              <a:spcAft>
                <a:spcPts val="0"/>
              </a:spcAft>
              <a:buClr>
                <a:schemeClr val="dk2"/>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819" name="Google Shape;819;p20"/>
          <p:cNvSpPr txBox="1">
            <a:spLocks noGrp="1"/>
          </p:cNvSpPr>
          <p:nvPr>
            <p:ph type="dt" idx="10"/>
          </p:nvPr>
        </p:nvSpPr>
        <p:spPr>
          <a:xfrm>
            <a:off x="130302" y="4786884"/>
            <a:ext cx="2134500" cy="2739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820" name="Google Shape;820;p20"/>
          <p:cNvSpPr txBox="1">
            <a:spLocks noGrp="1"/>
          </p:cNvSpPr>
          <p:nvPr>
            <p:ph type="ftr" idx="11"/>
          </p:nvPr>
        </p:nvSpPr>
        <p:spPr>
          <a:xfrm rot="5400000">
            <a:off x="-1316171" y="1569978"/>
            <a:ext cx="3118200" cy="3120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821" name="Google Shape;821;p20"/>
          <p:cNvSpPr txBox="1">
            <a:spLocks noGrp="1"/>
          </p:cNvSpPr>
          <p:nvPr>
            <p:ph type="sldNum" idx="12"/>
          </p:nvPr>
        </p:nvSpPr>
        <p:spPr>
          <a:xfrm>
            <a:off x="8593439" y="4786884"/>
            <a:ext cx="375600" cy="27390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Agenda">
  <p:cSld name="Agenda">
    <p:spTree>
      <p:nvGrpSpPr>
        <p:cNvPr id="1" name="Shape 72"/>
        <p:cNvGrpSpPr/>
        <p:nvPr/>
      </p:nvGrpSpPr>
      <p:grpSpPr>
        <a:xfrm>
          <a:off x="0" y="0"/>
          <a:ext cx="0" cy="0"/>
          <a:chOff x="0" y="0"/>
          <a:chExt cx="0" cy="0"/>
        </a:xfrm>
      </p:grpSpPr>
      <p:sp>
        <p:nvSpPr>
          <p:cNvPr id="73" name="Google Shape;73;p3"/>
          <p:cNvSpPr/>
          <p:nvPr/>
        </p:nvSpPr>
        <p:spPr>
          <a:xfrm>
            <a:off x="-1" y="672084"/>
            <a:ext cx="7327500" cy="3771900"/>
          </a:xfrm>
          <a:prstGeom prst="rect">
            <a:avLst/>
          </a:prstGeom>
          <a:solidFill>
            <a:schemeClr val="lt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venir"/>
              <a:ea typeface="Avenir"/>
              <a:cs typeface="Avenir"/>
              <a:sym typeface="Avenir"/>
            </a:endParaRPr>
          </a:p>
        </p:txBody>
      </p:sp>
      <p:sp>
        <p:nvSpPr>
          <p:cNvPr id="74" name="Google Shape;74;p3"/>
          <p:cNvSpPr txBox="1">
            <a:spLocks noGrp="1"/>
          </p:cNvSpPr>
          <p:nvPr>
            <p:ph type="title"/>
          </p:nvPr>
        </p:nvSpPr>
        <p:spPr>
          <a:xfrm>
            <a:off x="802386" y="685800"/>
            <a:ext cx="2937000" cy="3744600"/>
          </a:xfrm>
          <a:prstGeom prst="rect">
            <a:avLst/>
          </a:prstGeom>
          <a:noFill/>
          <a:ln>
            <a:noFill/>
          </a:ln>
        </p:spPr>
        <p:txBody>
          <a:bodyPr spcFirstLastPara="1" wrap="square" lIns="68575" tIns="34275" rIns="68575" bIns="34275" anchor="ctr" anchorCtr="0">
            <a:normAutofit/>
          </a:bodyPr>
          <a:lstStyle>
            <a:lvl1pPr lvl="0" algn="l">
              <a:lnSpc>
                <a:spcPct val="100000"/>
              </a:lnSpc>
              <a:spcBef>
                <a:spcPts val="0"/>
              </a:spcBef>
              <a:spcAft>
                <a:spcPts val="0"/>
              </a:spcAft>
              <a:buClr>
                <a:schemeClr val="dk2"/>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75" name="Google Shape;75;p3"/>
          <p:cNvSpPr txBox="1">
            <a:spLocks noGrp="1"/>
          </p:cNvSpPr>
          <p:nvPr>
            <p:ph type="body" idx="1"/>
          </p:nvPr>
        </p:nvSpPr>
        <p:spPr>
          <a:xfrm>
            <a:off x="3739399" y="685800"/>
            <a:ext cx="3588300" cy="3744600"/>
          </a:xfrm>
          <a:prstGeom prst="rect">
            <a:avLst/>
          </a:prstGeom>
          <a:noFill/>
          <a:ln>
            <a:noFill/>
          </a:ln>
        </p:spPr>
        <p:txBody>
          <a:bodyPr spcFirstLastPara="1" wrap="square" lIns="68575" tIns="34275" rIns="68575" bIns="34275" anchor="ctr" anchorCtr="0">
            <a:normAutofit/>
          </a:bodyPr>
          <a:lstStyle>
            <a:lvl1pPr marL="457200" lvl="0" indent="-323850" algn="l">
              <a:lnSpc>
                <a:spcPct val="150000"/>
              </a:lnSpc>
              <a:spcBef>
                <a:spcPts val="800"/>
              </a:spcBef>
              <a:spcAft>
                <a:spcPts val="0"/>
              </a:spcAft>
              <a:buSzPts val="1500"/>
              <a:buChar char="•"/>
              <a:defRPr/>
            </a:lvl1pPr>
            <a:lvl2pPr marL="914400" lvl="1" indent="-317500" algn="l">
              <a:lnSpc>
                <a:spcPct val="150000"/>
              </a:lnSpc>
              <a:spcBef>
                <a:spcPts val="400"/>
              </a:spcBef>
              <a:spcAft>
                <a:spcPts val="0"/>
              </a:spcAft>
              <a:buSzPts val="1400"/>
              <a:buFont typeface="Arial"/>
              <a:buChar char="•"/>
              <a:defRPr/>
            </a:lvl2pPr>
            <a:lvl3pPr marL="1371600" lvl="2" indent="-304800" algn="l">
              <a:lnSpc>
                <a:spcPct val="150000"/>
              </a:lnSpc>
              <a:spcBef>
                <a:spcPts val="400"/>
              </a:spcBef>
              <a:spcAft>
                <a:spcPts val="0"/>
              </a:spcAft>
              <a:buSzPts val="1200"/>
              <a:buChar char="•"/>
              <a:defRPr/>
            </a:lvl3pPr>
            <a:lvl4pPr marL="1828800" lvl="3" indent="-298450" algn="l">
              <a:lnSpc>
                <a:spcPct val="150000"/>
              </a:lnSpc>
              <a:spcBef>
                <a:spcPts val="400"/>
              </a:spcBef>
              <a:spcAft>
                <a:spcPts val="0"/>
              </a:spcAft>
              <a:buSzPts val="1100"/>
              <a:buFont typeface="Arial"/>
              <a:buChar char="•"/>
              <a:defRPr/>
            </a:lvl4pPr>
            <a:lvl5pPr marL="2286000" lvl="4" indent="-298450" algn="l">
              <a:lnSpc>
                <a:spcPct val="150000"/>
              </a:lnSpc>
              <a:spcBef>
                <a:spcPts val="400"/>
              </a:spcBef>
              <a:spcAft>
                <a:spcPts val="0"/>
              </a:spcAft>
              <a:buSzPts val="11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76" name="Google Shape;76;p3"/>
          <p:cNvSpPr txBox="1">
            <a:spLocks noGrp="1"/>
          </p:cNvSpPr>
          <p:nvPr>
            <p:ph type="dt" idx="10"/>
          </p:nvPr>
        </p:nvSpPr>
        <p:spPr>
          <a:xfrm>
            <a:off x="130302" y="4786884"/>
            <a:ext cx="2134500" cy="2739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77" name="Google Shape;77;p3"/>
          <p:cNvSpPr txBox="1">
            <a:spLocks noGrp="1"/>
          </p:cNvSpPr>
          <p:nvPr>
            <p:ph type="sldNum" idx="12"/>
          </p:nvPr>
        </p:nvSpPr>
        <p:spPr>
          <a:xfrm>
            <a:off x="8593439" y="4786884"/>
            <a:ext cx="375600" cy="27390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grpSp>
        <p:nvGrpSpPr>
          <p:cNvPr id="78" name="Google Shape;78;p3"/>
          <p:cNvGrpSpPr/>
          <p:nvPr/>
        </p:nvGrpSpPr>
        <p:grpSpPr>
          <a:xfrm>
            <a:off x="8322338" y="10046"/>
            <a:ext cx="370664" cy="5111117"/>
            <a:chOff x="11096450" y="13395"/>
            <a:chExt cx="494218" cy="6814823"/>
          </a:xfrm>
        </p:grpSpPr>
        <p:sp>
          <p:nvSpPr>
            <p:cNvPr id="79" name="Google Shape;79;p3"/>
            <p:cNvSpPr/>
            <p:nvPr/>
          </p:nvSpPr>
          <p:spPr>
            <a:xfrm rot="5400000">
              <a:off x="11108009" y="6718576"/>
              <a:ext cx="131153" cy="88130"/>
            </a:xfrm>
            <a:custGeom>
              <a:avLst/>
              <a:gdLst/>
              <a:ahLst/>
              <a:cxnLst/>
              <a:rect l="l" t="t" r="r" b="b"/>
              <a:pathLst>
                <a:path w="40" h="29" extrusionOk="0">
                  <a:moveTo>
                    <a:pt x="26" y="0"/>
                  </a:moveTo>
                  <a:cubicBezTo>
                    <a:pt x="34" y="0"/>
                    <a:pt x="40" y="10"/>
                    <a:pt x="39" y="20"/>
                  </a:cubicBezTo>
                  <a:cubicBezTo>
                    <a:pt x="17" y="29"/>
                    <a:pt x="0" y="10"/>
                    <a:pt x="26"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80" name="Google Shape;80;p3"/>
            <p:cNvSpPr/>
            <p:nvPr/>
          </p:nvSpPr>
          <p:spPr>
            <a:xfrm rot="5400000">
              <a:off x="11475034" y="77813"/>
              <a:ext cx="138242" cy="88130"/>
            </a:xfrm>
            <a:custGeom>
              <a:avLst/>
              <a:gdLst/>
              <a:ahLst/>
              <a:cxnLst/>
              <a:rect l="l" t="t" r="r" b="b"/>
              <a:pathLst>
                <a:path w="42" h="29" extrusionOk="0">
                  <a:moveTo>
                    <a:pt x="22" y="0"/>
                  </a:moveTo>
                  <a:cubicBezTo>
                    <a:pt x="42" y="7"/>
                    <a:pt x="28" y="29"/>
                    <a:pt x="14" y="25"/>
                  </a:cubicBezTo>
                  <a:cubicBezTo>
                    <a:pt x="0" y="18"/>
                    <a:pt x="8" y="1"/>
                    <a:pt x="22"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81" name="Google Shape;81;p3"/>
            <p:cNvSpPr/>
            <p:nvPr/>
          </p:nvSpPr>
          <p:spPr>
            <a:xfrm rot="5400000">
              <a:off x="11478964" y="592010"/>
              <a:ext cx="121406" cy="72626"/>
            </a:xfrm>
            <a:custGeom>
              <a:avLst/>
              <a:gdLst/>
              <a:ahLst/>
              <a:cxnLst/>
              <a:rect l="l" t="t" r="r" b="b"/>
              <a:pathLst>
                <a:path w="37" h="24" extrusionOk="0">
                  <a:moveTo>
                    <a:pt x="16" y="0"/>
                  </a:moveTo>
                  <a:cubicBezTo>
                    <a:pt x="37" y="6"/>
                    <a:pt x="30" y="20"/>
                    <a:pt x="11" y="24"/>
                  </a:cubicBezTo>
                  <a:cubicBezTo>
                    <a:pt x="0" y="17"/>
                    <a:pt x="5" y="3"/>
                    <a:pt x="16"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82" name="Google Shape;82;p3"/>
            <p:cNvSpPr/>
            <p:nvPr/>
          </p:nvSpPr>
          <p:spPr>
            <a:xfrm rot="5400000">
              <a:off x="11482378" y="335267"/>
              <a:ext cx="138242" cy="78339"/>
            </a:xfrm>
            <a:custGeom>
              <a:avLst/>
              <a:gdLst/>
              <a:ahLst/>
              <a:cxnLst/>
              <a:rect l="l" t="t" r="r" b="b"/>
              <a:pathLst>
                <a:path w="42" h="26" extrusionOk="0">
                  <a:moveTo>
                    <a:pt x="6" y="6"/>
                  </a:moveTo>
                  <a:cubicBezTo>
                    <a:pt x="25" y="0"/>
                    <a:pt x="42" y="17"/>
                    <a:pt x="21" y="26"/>
                  </a:cubicBezTo>
                  <a:cubicBezTo>
                    <a:pt x="9" y="26"/>
                    <a:pt x="0" y="16"/>
                    <a:pt x="6" y="6"/>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83" name="Google Shape;83;p3"/>
            <p:cNvSpPr/>
            <p:nvPr/>
          </p:nvSpPr>
          <p:spPr>
            <a:xfrm rot="5400000">
              <a:off x="11407714" y="2021691"/>
              <a:ext cx="124951" cy="69362"/>
            </a:xfrm>
            <a:custGeom>
              <a:avLst/>
              <a:gdLst/>
              <a:ahLst/>
              <a:cxnLst/>
              <a:rect l="l" t="t" r="r" b="b"/>
              <a:pathLst>
                <a:path w="38" h="23" extrusionOk="0">
                  <a:moveTo>
                    <a:pt x="16" y="0"/>
                  </a:moveTo>
                  <a:cubicBezTo>
                    <a:pt x="38" y="8"/>
                    <a:pt x="31" y="18"/>
                    <a:pt x="10" y="23"/>
                  </a:cubicBezTo>
                  <a:cubicBezTo>
                    <a:pt x="0" y="16"/>
                    <a:pt x="4" y="3"/>
                    <a:pt x="16"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84" name="Google Shape;84;p3"/>
            <p:cNvSpPr/>
            <p:nvPr/>
          </p:nvSpPr>
          <p:spPr>
            <a:xfrm rot="5400000">
              <a:off x="11414629" y="2272420"/>
              <a:ext cx="128495" cy="78339"/>
            </a:xfrm>
            <a:custGeom>
              <a:avLst/>
              <a:gdLst/>
              <a:ahLst/>
              <a:cxnLst/>
              <a:rect l="l" t="t" r="r" b="b"/>
              <a:pathLst>
                <a:path w="39" h="26" extrusionOk="0">
                  <a:moveTo>
                    <a:pt x="24" y="0"/>
                  </a:moveTo>
                  <a:cubicBezTo>
                    <a:pt x="39" y="3"/>
                    <a:pt x="36" y="26"/>
                    <a:pt x="20" y="26"/>
                  </a:cubicBezTo>
                  <a:cubicBezTo>
                    <a:pt x="0" y="18"/>
                    <a:pt x="3" y="3"/>
                    <a:pt x="24"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85" name="Google Shape;85;p3"/>
            <p:cNvSpPr/>
            <p:nvPr/>
          </p:nvSpPr>
          <p:spPr>
            <a:xfrm rot="5400000">
              <a:off x="11426398" y="1049544"/>
              <a:ext cx="150648" cy="99554"/>
            </a:xfrm>
            <a:custGeom>
              <a:avLst/>
              <a:gdLst/>
              <a:ahLst/>
              <a:cxnLst/>
              <a:rect l="l" t="t" r="r" b="b"/>
              <a:pathLst>
                <a:path w="46" h="33" extrusionOk="0">
                  <a:moveTo>
                    <a:pt x="26" y="0"/>
                  </a:moveTo>
                  <a:cubicBezTo>
                    <a:pt x="29" y="0"/>
                    <a:pt x="46" y="16"/>
                    <a:pt x="38" y="22"/>
                  </a:cubicBezTo>
                  <a:cubicBezTo>
                    <a:pt x="16" y="33"/>
                    <a:pt x="0" y="5"/>
                    <a:pt x="26"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86" name="Google Shape;86;p3"/>
            <p:cNvSpPr/>
            <p:nvPr/>
          </p:nvSpPr>
          <p:spPr>
            <a:xfrm rot="5400000">
              <a:off x="11440085" y="836978"/>
              <a:ext cx="134697" cy="81603"/>
            </a:xfrm>
            <a:custGeom>
              <a:avLst/>
              <a:gdLst/>
              <a:ahLst/>
              <a:cxnLst/>
              <a:rect l="l" t="t" r="r" b="b"/>
              <a:pathLst>
                <a:path w="41" h="27" extrusionOk="0">
                  <a:moveTo>
                    <a:pt x="19" y="0"/>
                  </a:moveTo>
                  <a:cubicBezTo>
                    <a:pt x="41" y="10"/>
                    <a:pt x="28" y="27"/>
                    <a:pt x="8" y="20"/>
                  </a:cubicBezTo>
                  <a:cubicBezTo>
                    <a:pt x="0" y="8"/>
                    <a:pt x="7" y="2"/>
                    <a:pt x="19"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87" name="Google Shape;87;p3"/>
            <p:cNvSpPr/>
            <p:nvPr/>
          </p:nvSpPr>
          <p:spPr>
            <a:xfrm rot="5400000">
              <a:off x="11427309" y="1320685"/>
              <a:ext cx="127608" cy="78339"/>
            </a:xfrm>
            <a:custGeom>
              <a:avLst/>
              <a:gdLst/>
              <a:ahLst/>
              <a:cxnLst/>
              <a:rect l="l" t="t" r="r" b="b"/>
              <a:pathLst>
                <a:path w="39" h="26" extrusionOk="0">
                  <a:moveTo>
                    <a:pt x="24" y="0"/>
                  </a:moveTo>
                  <a:cubicBezTo>
                    <a:pt x="39" y="2"/>
                    <a:pt x="36" y="26"/>
                    <a:pt x="20" y="25"/>
                  </a:cubicBezTo>
                  <a:cubicBezTo>
                    <a:pt x="0" y="18"/>
                    <a:pt x="3" y="3"/>
                    <a:pt x="24"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88" name="Google Shape;88;p3"/>
            <p:cNvSpPr/>
            <p:nvPr/>
          </p:nvSpPr>
          <p:spPr>
            <a:xfrm rot="5400000">
              <a:off x="11407470" y="1778440"/>
              <a:ext cx="131153" cy="93843"/>
            </a:xfrm>
            <a:custGeom>
              <a:avLst/>
              <a:gdLst/>
              <a:ahLst/>
              <a:cxnLst/>
              <a:rect l="l" t="t" r="r" b="b"/>
              <a:pathLst>
                <a:path w="40" h="31" extrusionOk="0">
                  <a:moveTo>
                    <a:pt x="22" y="0"/>
                  </a:moveTo>
                  <a:cubicBezTo>
                    <a:pt x="39" y="3"/>
                    <a:pt x="40" y="31"/>
                    <a:pt x="16" y="25"/>
                  </a:cubicBezTo>
                  <a:cubicBezTo>
                    <a:pt x="0" y="7"/>
                    <a:pt x="13" y="4"/>
                    <a:pt x="22"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89" name="Google Shape;89;p3"/>
            <p:cNvSpPr/>
            <p:nvPr/>
          </p:nvSpPr>
          <p:spPr>
            <a:xfrm rot="5400000">
              <a:off x="11404869" y="1535195"/>
              <a:ext cx="127608" cy="69362"/>
            </a:xfrm>
            <a:custGeom>
              <a:avLst/>
              <a:gdLst/>
              <a:ahLst/>
              <a:cxnLst/>
              <a:rect l="l" t="t" r="r" b="b"/>
              <a:pathLst>
                <a:path w="39" h="23" extrusionOk="0">
                  <a:moveTo>
                    <a:pt x="16" y="0"/>
                  </a:moveTo>
                  <a:cubicBezTo>
                    <a:pt x="39" y="7"/>
                    <a:pt x="31" y="17"/>
                    <a:pt x="11" y="23"/>
                  </a:cubicBezTo>
                  <a:cubicBezTo>
                    <a:pt x="0" y="16"/>
                    <a:pt x="4" y="2"/>
                    <a:pt x="16"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90" name="Google Shape;90;p3"/>
            <p:cNvSpPr/>
            <p:nvPr/>
          </p:nvSpPr>
          <p:spPr>
            <a:xfrm rot="5400000">
              <a:off x="11480119" y="1078297"/>
              <a:ext cx="9748" cy="5712"/>
            </a:xfrm>
            <a:custGeom>
              <a:avLst/>
              <a:gdLst/>
              <a:ahLst/>
              <a:cxnLst/>
              <a:rect l="l" t="t" r="r" b="b"/>
              <a:pathLst>
                <a:path w="3" h="2" extrusionOk="0">
                  <a:moveTo>
                    <a:pt x="1" y="0"/>
                  </a:moveTo>
                  <a:cubicBezTo>
                    <a:pt x="2" y="1"/>
                    <a:pt x="3" y="2"/>
                    <a:pt x="2" y="2"/>
                  </a:cubicBezTo>
                  <a:cubicBezTo>
                    <a:pt x="1" y="2"/>
                    <a:pt x="0" y="1"/>
                    <a:pt x="1"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91" name="Google Shape;91;p3"/>
            <p:cNvSpPr/>
            <p:nvPr/>
          </p:nvSpPr>
          <p:spPr>
            <a:xfrm rot="5400000">
              <a:off x="11194111" y="860614"/>
              <a:ext cx="143559" cy="75075"/>
            </a:xfrm>
            <a:custGeom>
              <a:avLst/>
              <a:gdLst/>
              <a:ahLst/>
              <a:cxnLst/>
              <a:rect l="l" t="t" r="r" b="b"/>
              <a:pathLst>
                <a:path w="44" h="25" extrusionOk="0">
                  <a:moveTo>
                    <a:pt x="28" y="0"/>
                  </a:moveTo>
                  <a:cubicBezTo>
                    <a:pt x="44" y="2"/>
                    <a:pt x="38" y="22"/>
                    <a:pt x="25" y="25"/>
                  </a:cubicBezTo>
                  <a:cubicBezTo>
                    <a:pt x="0" y="25"/>
                    <a:pt x="9" y="5"/>
                    <a:pt x="28"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92" name="Google Shape;92;p3"/>
            <p:cNvSpPr/>
            <p:nvPr/>
          </p:nvSpPr>
          <p:spPr>
            <a:xfrm rot="5400000">
              <a:off x="11167080" y="1015030"/>
              <a:ext cx="115202" cy="90579"/>
            </a:xfrm>
            <a:custGeom>
              <a:avLst/>
              <a:gdLst/>
              <a:ahLst/>
              <a:cxnLst/>
              <a:rect l="l" t="t" r="r" b="b"/>
              <a:pathLst>
                <a:path w="35" h="30" extrusionOk="0">
                  <a:moveTo>
                    <a:pt x="19" y="0"/>
                  </a:moveTo>
                  <a:cubicBezTo>
                    <a:pt x="26" y="0"/>
                    <a:pt x="35" y="8"/>
                    <a:pt x="33" y="15"/>
                  </a:cubicBezTo>
                  <a:cubicBezTo>
                    <a:pt x="30" y="12"/>
                    <a:pt x="27" y="17"/>
                    <a:pt x="25" y="19"/>
                  </a:cubicBezTo>
                  <a:cubicBezTo>
                    <a:pt x="7" y="30"/>
                    <a:pt x="0" y="5"/>
                    <a:pt x="19"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93" name="Google Shape;93;p3"/>
            <p:cNvSpPr/>
            <p:nvPr/>
          </p:nvSpPr>
          <p:spPr>
            <a:xfrm rot="5400000">
              <a:off x="11164085" y="450599"/>
              <a:ext cx="118747" cy="81603"/>
            </a:xfrm>
            <a:custGeom>
              <a:avLst/>
              <a:gdLst/>
              <a:ahLst/>
              <a:cxnLst/>
              <a:rect l="l" t="t" r="r" b="b"/>
              <a:pathLst>
                <a:path w="36" h="27" extrusionOk="0">
                  <a:moveTo>
                    <a:pt x="21" y="0"/>
                  </a:moveTo>
                  <a:cubicBezTo>
                    <a:pt x="33" y="3"/>
                    <a:pt x="36" y="23"/>
                    <a:pt x="22" y="27"/>
                  </a:cubicBezTo>
                  <a:cubicBezTo>
                    <a:pt x="3" y="25"/>
                    <a:pt x="0" y="1"/>
                    <a:pt x="21"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94" name="Google Shape;94;p3"/>
            <p:cNvSpPr/>
            <p:nvPr/>
          </p:nvSpPr>
          <p:spPr>
            <a:xfrm rot="5400000">
              <a:off x="11155166" y="1253803"/>
              <a:ext cx="127608" cy="79154"/>
            </a:xfrm>
            <a:custGeom>
              <a:avLst/>
              <a:gdLst/>
              <a:ahLst/>
              <a:cxnLst/>
              <a:rect l="l" t="t" r="r" b="b"/>
              <a:pathLst>
                <a:path w="39" h="26" extrusionOk="0">
                  <a:moveTo>
                    <a:pt x="24" y="0"/>
                  </a:moveTo>
                  <a:cubicBezTo>
                    <a:pt x="39" y="3"/>
                    <a:pt x="36" y="26"/>
                    <a:pt x="20" y="26"/>
                  </a:cubicBezTo>
                  <a:cubicBezTo>
                    <a:pt x="0" y="18"/>
                    <a:pt x="3" y="3"/>
                    <a:pt x="24"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95" name="Google Shape;95;p3"/>
            <p:cNvSpPr/>
            <p:nvPr/>
          </p:nvSpPr>
          <p:spPr>
            <a:xfrm rot="5400000">
              <a:off x="11141013" y="614227"/>
              <a:ext cx="134697" cy="105266"/>
            </a:xfrm>
            <a:custGeom>
              <a:avLst/>
              <a:gdLst/>
              <a:ahLst/>
              <a:cxnLst/>
              <a:rect l="l" t="t" r="r" b="b"/>
              <a:pathLst>
                <a:path w="41" h="35" extrusionOk="0">
                  <a:moveTo>
                    <a:pt x="28" y="2"/>
                  </a:moveTo>
                  <a:cubicBezTo>
                    <a:pt x="37" y="0"/>
                    <a:pt x="41" y="13"/>
                    <a:pt x="40" y="21"/>
                  </a:cubicBezTo>
                  <a:cubicBezTo>
                    <a:pt x="22" y="35"/>
                    <a:pt x="0" y="10"/>
                    <a:pt x="28" y="2"/>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96" name="Google Shape;96;p3"/>
            <p:cNvSpPr/>
            <p:nvPr/>
          </p:nvSpPr>
          <p:spPr>
            <a:xfrm rot="5400000">
              <a:off x="11155026" y="1463404"/>
              <a:ext cx="131153" cy="69362"/>
            </a:xfrm>
            <a:custGeom>
              <a:avLst/>
              <a:gdLst/>
              <a:ahLst/>
              <a:cxnLst/>
              <a:rect l="l" t="t" r="r" b="b"/>
              <a:pathLst>
                <a:path w="40" h="23" extrusionOk="0">
                  <a:moveTo>
                    <a:pt x="24" y="0"/>
                  </a:moveTo>
                  <a:cubicBezTo>
                    <a:pt x="40" y="0"/>
                    <a:pt x="38" y="20"/>
                    <a:pt x="25" y="23"/>
                  </a:cubicBezTo>
                  <a:cubicBezTo>
                    <a:pt x="0" y="22"/>
                    <a:pt x="6" y="3"/>
                    <a:pt x="24"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97" name="Google Shape;97;p3"/>
            <p:cNvSpPr/>
            <p:nvPr/>
          </p:nvSpPr>
          <p:spPr>
            <a:xfrm rot="5400000">
              <a:off x="11101585" y="2335317"/>
              <a:ext cx="128495" cy="72626"/>
            </a:xfrm>
            <a:custGeom>
              <a:avLst/>
              <a:gdLst/>
              <a:ahLst/>
              <a:cxnLst/>
              <a:rect l="l" t="t" r="r" b="b"/>
              <a:pathLst>
                <a:path w="39" h="24" extrusionOk="0">
                  <a:moveTo>
                    <a:pt x="21" y="0"/>
                  </a:moveTo>
                  <a:cubicBezTo>
                    <a:pt x="37" y="0"/>
                    <a:pt x="39" y="23"/>
                    <a:pt x="22" y="24"/>
                  </a:cubicBezTo>
                  <a:cubicBezTo>
                    <a:pt x="7" y="22"/>
                    <a:pt x="0" y="5"/>
                    <a:pt x="21"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98" name="Google Shape;98;p3"/>
            <p:cNvSpPr/>
            <p:nvPr/>
          </p:nvSpPr>
          <p:spPr>
            <a:xfrm rot="5400000">
              <a:off x="11141175" y="1673149"/>
              <a:ext cx="140901" cy="93843"/>
            </a:xfrm>
            <a:custGeom>
              <a:avLst/>
              <a:gdLst/>
              <a:ahLst/>
              <a:cxnLst/>
              <a:rect l="l" t="t" r="r" b="b"/>
              <a:pathLst>
                <a:path w="43" h="31" extrusionOk="0">
                  <a:moveTo>
                    <a:pt x="27" y="3"/>
                  </a:moveTo>
                  <a:cubicBezTo>
                    <a:pt x="35" y="0"/>
                    <a:pt x="43" y="17"/>
                    <a:pt x="40" y="23"/>
                  </a:cubicBezTo>
                  <a:cubicBezTo>
                    <a:pt x="21" y="31"/>
                    <a:pt x="0" y="15"/>
                    <a:pt x="27" y="3"/>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99" name="Google Shape;99;p3"/>
            <p:cNvSpPr/>
            <p:nvPr/>
          </p:nvSpPr>
          <p:spPr>
            <a:xfrm rot="5400000">
              <a:off x="11120625" y="255502"/>
              <a:ext cx="124063" cy="78339"/>
            </a:xfrm>
            <a:custGeom>
              <a:avLst/>
              <a:gdLst/>
              <a:ahLst/>
              <a:cxnLst/>
              <a:rect l="l" t="t" r="r" b="b"/>
              <a:pathLst>
                <a:path w="38" h="26" extrusionOk="0">
                  <a:moveTo>
                    <a:pt x="22" y="0"/>
                  </a:moveTo>
                  <a:cubicBezTo>
                    <a:pt x="38" y="3"/>
                    <a:pt x="33" y="25"/>
                    <a:pt x="18" y="26"/>
                  </a:cubicBezTo>
                  <a:cubicBezTo>
                    <a:pt x="0" y="20"/>
                    <a:pt x="6" y="3"/>
                    <a:pt x="22"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100" name="Google Shape;100;p3"/>
            <p:cNvSpPr/>
            <p:nvPr/>
          </p:nvSpPr>
          <p:spPr>
            <a:xfrm rot="5400000">
              <a:off x="11115856" y="1902943"/>
              <a:ext cx="131153" cy="69362"/>
            </a:xfrm>
            <a:custGeom>
              <a:avLst/>
              <a:gdLst/>
              <a:ahLst/>
              <a:cxnLst/>
              <a:rect l="l" t="t" r="r" b="b"/>
              <a:pathLst>
                <a:path w="40" h="23" extrusionOk="0">
                  <a:moveTo>
                    <a:pt x="24" y="0"/>
                  </a:moveTo>
                  <a:cubicBezTo>
                    <a:pt x="40" y="0"/>
                    <a:pt x="38" y="20"/>
                    <a:pt x="25" y="23"/>
                  </a:cubicBezTo>
                  <a:cubicBezTo>
                    <a:pt x="0" y="22"/>
                    <a:pt x="6" y="4"/>
                    <a:pt x="24"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101" name="Google Shape;101;p3"/>
            <p:cNvSpPr/>
            <p:nvPr/>
          </p:nvSpPr>
          <p:spPr>
            <a:xfrm rot="5400000">
              <a:off x="11082153" y="2137303"/>
              <a:ext cx="137356" cy="99554"/>
            </a:xfrm>
            <a:custGeom>
              <a:avLst/>
              <a:gdLst/>
              <a:ahLst/>
              <a:cxnLst/>
              <a:rect l="l" t="t" r="r" b="b"/>
              <a:pathLst>
                <a:path w="42" h="33" extrusionOk="0">
                  <a:moveTo>
                    <a:pt x="25" y="1"/>
                  </a:moveTo>
                  <a:cubicBezTo>
                    <a:pt x="42" y="14"/>
                    <a:pt x="15" y="33"/>
                    <a:pt x="4" y="19"/>
                  </a:cubicBezTo>
                  <a:cubicBezTo>
                    <a:pt x="0" y="5"/>
                    <a:pt x="16" y="0"/>
                    <a:pt x="25" y="1"/>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102" name="Google Shape;102;p3"/>
            <p:cNvSpPr/>
            <p:nvPr/>
          </p:nvSpPr>
          <p:spPr>
            <a:xfrm rot="5400000">
              <a:off x="11410824" y="2818299"/>
              <a:ext cx="121406" cy="81603"/>
            </a:xfrm>
            <a:custGeom>
              <a:avLst/>
              <a:gdLst/>
              <a:ahLst/>
              <a:cxnLst/>
              <a:rect l="l" t="t" r="r" b="b"/>
              <a:pathLst>
                <a:path w="37" h="27" extrusionOk="0">
                  <a:moveTo>
                    <a:pt x="20" y="1"/>
                  </a:moveTo>
                  <a:cubicBezTo>
                    <a:pt x="31" y="1"/>
                    <a:pt x="37" y="24"/>
                    <a:pt x="22" y="27"/>
                  </a:cubicBezTo>
                  <a:cubicBezTo>
                    <a:pt x="2" y="27"/>
                    <a:pt x="0" y="0"/>
                    <a:pt x="20" y="1"/>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103" name="Google Shape;103;p3"/>
            <p:cNvSpPr/>
            <p:nvPr/>
          </p:nvSpPr>
          <p:spPr>
            <a:xfrm rot="5400000">
              <a:off x="11391700" y="5088176"/>
              <a:ext cx="124063" cy="87315"/>
            </a:xfrm>
            <a:custGeom>
              <a:avLst/>
              <a:gdLst/>
              <a:ahLst/>
              <a:cxnLst/>
              <a:rect l="l" t="t" r="r" b="b"/>
              <a:pathLst>
                <a:path w="38" h="29" extrusionOk="0">
                  <a:moveTo>
                    <a:pt x="12" y="3"/>
                  </a:moveTo>
                  <a:cubicBezTo>
                    <a:pt x="34" y="0"/>
                    <a:pt x="38" y="26"/>
                    <a:pt x="15" y="29"/>
                  </a:cubicBezTo>
                  <a:cubicBezTo>
                    <a:pt x="4" y="23"/>
                    <a:pt x="0" y="9"/>
                    <a:pt x="12" y="3"/>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104" name="Google Shape;104;p3"/>
            <p:cNvSpPr/>
            <p:nvPr/>
          </p:nvSpPr>
          <p:spPr>
            <a:xfrm rot="5400000">
              <a:off x="11371127" y="2531128"/>
              <a:ext cx="138242" cy="100371"/>
            </a:xfrm>
            <a:custGeom>
              <a:avLst/>
              <a:gdLst/>
              <a:ahLst/>
              <a:cxnLst/>
              <a:rect l="l" t="t" r="r" b="b"/>
              <a:pathLst>
                <a:path w="42" h="33" extrusionOk="0">
                  <a:moveTo>
                    <a:pt x="25" y="1"/>
                  </a:moveTo>
                  <a:cubicBezTo>
                    <a:pt x="42" y="14"/>
                    <a:pt x="15" y="33"/>
                    <a:pt x="4" y="19"/>
                  </a:cubicBezTo>
                  <a:cubicBezTo>
                    <a:pt x="0" y="6"/>
                    <a:pt x="15" y="0"/>
                    <a:pt x="25" y="1"/>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105" name="Google Shape;105;p3"/>
            <p:cNvSpPr/>
            <p:nvPr/>
          </p:nvSpPr>
          <p:spPr>
            <a:xfrm rot="5400000">
              <a:off x="11401349" y="4735882"/>
              <a:ext cx="131153" cy="88130"/>
            </a:xfrm>
            <a:custGeom>
              <a:avLst/>
              <a:gdLst/>
              <a:ahLst/>
              <a:cxnLst/>
              <a:rect l="l" t="t" r="r" b="b"/>
              <a:pathLst>
                <a:path w="40" h="29" extrusionOk="0">
                  <a:moveTo>
                    <a:pt x="26" y="0"/>
                  </a:moveTo>
                  <a:cubicBezTo>
                    <a:pt x="34" y="0"/>
                    <a:pt x="40" y="10"/>
                    <a:pt x="39" y="20"/>
                  </a:cubicBezTo>
                  <a:cubicBezTo>
                    <a:pt x="17" y="29"/>
                    <a:pt x="0" y="10"/>
                    <a:pt x="26"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106" name="Google Shape;106;p3"/>
            <p:cNvSpPr/>
            <p:nvPr/>
          </p:nvSpPr>
          <p:spPr>
            <a:xfrm rot="5400000">
              <a:off x="11409487" y="4455410"/>
              <a:ext cx="121406" cy="88130"/>
            </a:xfrm>
            <a:custGeom>
              <a:avLst/>
              <a:gdLst/>
              <a:ahLst/>
              <a:cxnLst/>
              <a:rect l="l" t="t" r="r" b="b"/>
              <a:pathLst>
                <a:path w="37" h="29" extrusionOk="0">
                  <a:moveTo>
                    <a:pt x="18" y="4"/>
                  </a:moveTo>
                  <a:cubicBezTo>
                    <a:pt x="35" y="0"/>
                    <a:pt x="37" y="28"/>
                    <a:pt x="22" y="29"/>
                  </a:cubicBezTo>
                  <a:cubicBezTo>
                    <a:pt x="7" y="28"/>
                    <a:pt x="0" y="14"/>
                    <a:pt x="18" y="4"/>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107" name="Google Shape;107;p3"/>
            <p:cNvSpPr/>
            <p:nvPr/>
          </p:nvSpPr>
          <p:spPr>
            <a:xfrm rot="5400000">
              <a:off x="11369848" y="4194178"/>
              <a:ext cx="143559" cy="102819"/>
            </a:xfrm>
            <a:custGeom>
              <a:avLst/>
              <a:gdLst/>
              <a:ahLst/>
              <a:cxnLst/>
              <a:rect l="l" t="t" r="r" b="b"/>
              <a:pathLst>
                <a:path w="44" h="34" extrusionOk="0">
                  <a:moveTo>
                    <a:pt x="31" y="1"/>
                  </a:moveTo>
                  <a:cubicBezTo>
                    <a:pt x="39" y="0"/>
                    <a:pt x="44" y="12"/>
                    <a:pt x="42" y="19"/>
                  </a:cubicBezTo>
                  <a:cubicBezTo>
                    <a:pt x="25" y="34"/>
                    <a:pt x="0" y="8"/>
                    <a:pt x="31" y="1"/>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108" name="Google Shape;108;p3"/>
            <p:cNvSpPr/>
            <p:nvPr/>
          </p:nvSpPr>
          <p:spPr>
            <a:xfrm rot="5400000">
              <a:off x="11381624" y="3691697"/>
              <a:ext cx="134697" cy="81603"/>
            </a:xfrm>
            <a:custGeom>
              <a:avLst/>
              <a:gdLst/>
              <a:ahLst/>
              <a:cxnLst/>
              <a:rect l="l" t="t" r="r" b="b"/>
              <a:pathLst>
                <a:path w="41" h="27" extrusionOk="0">
                  <a:moveTo>
                    <a:pt x="22" y="0"/>
                  </a:moveTo>
                  <a:cubicBezTo>
                    <a:pt x="41" y="12"/>
                    <a:pt x="24" y="27"/>
                    <a:pt x="8" y="20"/>
                  </a:cubicBezTo>
                  <a:cubicBezTo>
                    <a:pt x="0" y="7"/>
                    <a:pt x="8" y="0"/>
                    <a:pt x="22"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109" name="Google Shape;109;p3"/>
            <p:cNvSpPr/>
            <p:nvPr/>
          </p:nvSpPr>
          <p:spPr>
            <a:xfrm rot="5400000">
              <a:off x="11417787" y="3075050"/>
              <a:ext cx="124951" cy="69362"/>
            </a:xfrm>
            <a:custGeom>
              <a:avLst/>
              <a:gdLst/>
              <a:ahLst/>
              <a:cxnLst/>
              <a:rect l="l" t="t" r="r" b="b"/>
              <a:pathLst>
                <a:path w="38" h="23" extrusionOk="0">
                  <a:moveTo>
                    <a:pt x="26" y="0"/>
                  </a:moveTo>
                  <a:cubicBezTo>
                    <a:pt x="38" y="0"/>
                    <a:pt x="37" y="20"/>
                    <a:pt x="25" y="23"/>
                  </a:cubicBezTo>
                  <a:cubicBezTo>
                    <a:pt x="0" y="23"/>
                    <a:pt x="5" y="1"/>
                    <a:pt x="26"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110" name="Google Shape;110;p3"/>
            <p:cNvSpPr/>
            <p:nvPr/>
          </p:nvSpPr>
          <p:spPr>
            <a:xfrm rot="5400000">
              <a:off x="11376729" y="3335597"/>
              <a:ext cx="134697" cy="84866"/>
            </a:xfrm>
            <a:custGeom>
              <a:avLst/>
              <a:gdLst/>
              <a:ahLst/>
              <a:cxnLst/>
              <a:rect l="l" t="t" r="r" b="b"/>
              <a:pathLst>
                <a:path w="41" h="28" extrusionOk="0">
                  <a:moveTo>
                    <a:pt x="26" y="1"/>
                  </a:moveTo>
                  <a:cubicBezTo>
                    <a:pt x="34" y="0"/>
                    <a:pt x="41" y="12"/>
                    <a:pt x="39" y="20"/>
                  </a:cubicBezTo>
                  <a:cubicBezTo>
                    <a:pt x="17" y="28"/>
                    <a:pt x="0" y="12"/>
                    <a:pt x="26" y="1"/>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111" name="Google Shape;111;p3"/>
            <p:cNvSpPr/>
            <p:nvPr/>
          </p:nvSpPr>
          <p:spPr>
            <a:xfrm rot="5400000">
              <a:off x="11360464" y="3934729"/>
              <a:ext cx="143559" cy="97107"/>
            </a:xfrm>
            <a:custGeom>
              <a:avLst/>
              <a:gdLst/>
              <a:ahLst/>
              <a:cxnLst/>
              <a:rect l="l" t="t" r="r" b="b"/>
              <a:pathLst>
                <a:path w="44" h="32" extrusionOk="0">
                  <a:moveTo>
                    <a:pt x="31" y="1"/>
                  </a:moveTo>
                  <a:cubicBezTo>
                    <a:pt x="40" y="0"/>
                    <a:pt x="44" y="8"/>
                    <a:pt x="43" y="15"/>
                  </a:cubicBezTo>
                  <a:cubicBezTo>
                    <a:pt x="29" y="32"/>
                    <a:pt x="0" y="6"/>
                    <a:pt x="31" y="1"/>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112" name="Google Shape;112;p3"/>
            <p:cNvSpPr/>
            <p:nvPr/>
          </p:nvSpPr>
          <p:spPr>
            <a:xfrm rot="5400000">
              <a:off x="11395443" y="5347417"/>
              <a:ext cx="94821" cy="69362"/>
            </a:xfrm>
            <a:custGeom>
              <a:avLst/>
              <a:gdLst/>
              <a:ahLst/>
              <a:cxnLst/>
              <a:rect l="l" t="t" r="r" b="b"/>
              <a:pathLst>
                <a:path w="29" h="23" extrusionOk="0">
                  <a:moveTo>
                    <a:pt x="13" y="0"/>
                  </a:moveTo>
                  <a:cubicBezTo>
                    <a:pt x="27" y="0"/>
                    <a:pt x="29" y="22"/>
                    <a:pt x="13" y="23"/>
                  </a:cubicBezTo>
                  <a:cubicBezTo>
                    <a:pt x="2" y="22"/>
                    <a:pt x="0" y="2"/>
                    <a:pt x="13"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113" name="Google Shape;113;p3"/>
            <p:cNvSpPr/>
            <p:nvPr/>
          </p:nvSpPr>
          <p:spPr>
            <a:xfrm rot="5400000">
              <a:off x="11343434" y="5658571"/>
              <a:ext cx="140901" cy="102819"/>
            </a:xfrm>
            <a:custGeom>
              <a:avLst/>
              <a:gdLst/>
              <a:ahLst/>
              <a:cxnLst/>
              <a:rect l="l" t="t" r="r" b="b"/>
              <a:pathLst>
                <a:path w="43" h="34" extrusionOk="0">
                  <a:moveTo>
                    <a:pt x="24" y="0"/>
                  </a:moveTo>
                  <a:cubicBezTo>
                    <a:pt x="43" y="3"/>
                    <a:pt x="28" y="34"/>
                    <a:pt x="14" y="23"/>
                  </a:cubicBezTo>
                  <a:cubicBezTo>
                    <a:pt x="0" y="28"/>
                    <a:pt x="4" y="5"/>
                    <a:pt x="24"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114" name="Google Shape;114;p3"/>
            <p:cNvSpPr/>
            <p:nvPr/>
          </p:nvSpPr>
          <p:spPr>
            <a:xfrm rot="5400000">
              <a:off x="11324095" y="6423833"/>
              <a:ext cx="134697" cy="93843"/>
            </a:xfrm>
            <a:custGeom>
              <a:avLst/>
              <a:gdLst/>
              <a:ahLst/>
              <a:cxnLst/>
              <a:rect l="l" t="t" r="r" b="b"/>
              <a:pathLst>
                <a:path w="41" h="31" extrusionOk="0">
                  <a:moveTo>
                    <a:pt x="23" y="0"/>
                  </a:moveTo>
                  <a:cubicBezTo>
                    <a:pt x="40" y="1"/>
                    <a:pt x="41" y="31"/>
                    <a:pt x="17" y="25"/>
                  </a:cubicBezTo>
                  <a:cubicBezTo>
                    <a:pt x="0" y="7"/>
                    <a:pt x="17" y="4"/>
                    <a:pt x="23"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115" name="Google Shape;115;p3"/>
            <p:cNvSpPr/>
            <p:nvPr/>
          </p:nvSpPr>
          <p:spPr>
            <a:xfrm rot="5400000">
              <a:off x="11324317" y="5897278"/>
              <a:ext cx="118747" cy="120771"/>
            </a:xfrm>
            <a:custGeom>
              <a:avLst/>
              <a:gdLst/>
              <a:ahLst/>
              <a:cxnLst/>
              <a:rect l="l" t="t" r="r" b="b"/>
              <a:pathLst>
                <a:path w="36" h="40" extrusionOk="0">
                  <a:moveTo>
                    <a:pt x="16" y="4"/>
                  </a:moveTo>
                  <a:cubicBezTo>
                    <a:pt x="36" y="5"/>
                    <a:pt x="33" y="0"/>
                    <a:pt x="34" y="15"/>
                  </a:cubicBezTo>
                  <a:cubicBezTo>
                    <a:pt x="34" y="40"/>
                    <a:pt x="0" y="22"/>
                    <a:pt x="16" y="4"/>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116" name="Google Shape;116;p3"/>
            <p:cNvSpPr/>
            <p:nvPr/>
          </p:nvSpPr>
          <p:spPr>
            <a:xfrm rot="5400000">
              <a:off x="11356013" y="6183127"/>
              <a:ext cx="131153" cy="72626"/>
            </a:xfrm>
            <a:custGeom>
              <a:avLst/>
              <a:gdLst/>
              <a:ahLst/>
              <a:cxnLst/>
              <a:rect l="l" t="t" r="r" b="b"/>
              <a:pathLst>
                <a:path w="40" h="24" extrusionOk="0">
                  <a:moveTo>
                    <a:pt x="24" y="0"/>
                  </a:moveTo>
                  <a:cubicBezTo>
                    <a:pt x="40" y="0"/>
                    <a:pt x="38" y="20"/>
                    <a:pt x="25" y="24"/>
                  </a:cubicBezTo>
                  <a:cubicBezTo>
                    <a:pt x="0" y="22"/>
                    <a:pt x="6" y="4"/>
                    <a:pt x="24"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117" name="Google Shape;117;p3"/>
            <p:cNvSpPr/>
            <p:nvPr/>
          </p:nvSpPr>
          <p:spPr>
            <a:xfrm rot="5400000">
              <a:off x="11104198" y="3296179"/>
              <a:ext cx="144445" cy="106083"/>
            </a:xfrm>
            <a:custGeom>
              <a:avLst/>
              <a:gdLst/>
              <a:ahLst/>
              <a:cxnLst/>
              <a:rect l="l" t="t" r="r" b="b"/>
              <a:pathLst>
                <a:path w="44" h="35" extrusionOk="0">
                  <a:moveTo>
                    <a:pt x="28" y="0"/>
                  </a:moveTo>
                  <a:cubicBezTo>
                    <a:pt x="36" y="1"/>
                    <a:pt x="44" y="12"/>
                    <a:pt x="42" y="21"/>
                  </a:cubicBezTo>
                  <a:cubicBezTo>
                    <a:pt x="23" y="35"/>
                    <a:pt x="0" y="7"/>
                    <a:pt x="28"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118" name="Google Shape;118;p3"/>
            <p:cNvSpPr/>
            <p:nvPr/>
          </p:nvSpPr>
          <p:spPr>
            <a:xfrm rot="5400000">
              <a:off x="11134111" y="4387490"/>
              <a:ext cx="151535" cy="75075"/>
            </a:xfrm>
            <a:custGeom>
              <a:avLst/>
              <a:gdLst/>
              <a:ahLst/>
              <a:cxnLst/>
              <a:rect l="l" t="t" r="r" b="b"/>
              <a:pathLst>
                <a:path w="46" h="25" extrusionOk="0">
                  <a:moveTo>
                    <a:pt x="23" y="0"/>
                  </a:moveTo>
                  <a:cubicBezTo>
                    <a:pt x="32" y="1"/>
                    <a:pt x="46" y="21"/>
                    <a:pt x="29" y="25"/>
                  </a:cubicBezTo>
                  <a:cubicBezTo>
                    <a:pt x="10" y="23"/>
                    <a:pt x="0" y="9"/>
                    <a:pt x="23"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119" name="Google Shape;119;p3"/>
            <p:cNvSpPr/>
            <p:nvPr/>
          </p:nvSpPr>
          <p:spPr>
            <a:xfrm rot="5400000">
              <a:off x="11138041" y="5384813"/>
              <a:ext cx="134697" cy="84051"/>
            </a:xfrm>
            <a:custGeom>
              <a:avLst/>
              <a:gdLst/>
              <a:ahLst/>
              <a:cxnLst/>
              <a:rect l="l" t="t" r="r" b="b"/>
              <a:pathLst>
                <a:path w="41" h="28" extrusionOk="0">
                  <a:moveTo>
                    <a:pt x="22" y="0"/>
                  </a:moveTo>
                  <a:cubicBezTo>
                    <a:pt x="41" y="13"/>
                    <a:pt x="24" y="28"/>
                    <a:pt x="8" y="21"/>
                  </a:cubicBezTo>
                  <a:cubicBezTo>
                    <a:pt x="0" y="8"/>
                    <a:pt x="8" y="0"/>
                    <a:pt x="22"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120" name="Google Shape;120;p3"/>
            <p:cNvSpPr/>
            <p:nvPr/>
          </p:nvSpPr>
          <p:spPr>
            <a:xfrm rot="5400000">
              <a:off x="11133693" y="4595717"/>
              <a:ext cx="131153" cy="84866"/>
            </a:xfrm>
            <a:custGeom>
              <a:avLst/>
              <a:gdLst/>
              <a:ahLst/>
              <a:cxnLst/>
              <a:rect l="l" t="t" r="r" b="b"/>
              <a:pathLst>
                <a:path w="40" h="28" extrusionOk="0">
                  <a:moveTo>
                    <a:pt x="27" y="1"/>
                  </a:moveTo>
                  <a:cubicBezTo>
                    <a:pt x="35" y="0"/>
                    <a:pt x="40" y="10"/>
                    <a:pt x="38" y="17"/>
                  </a:cubicBezTo>
                  <a:cubicBezTo>
                    <a:pt x="17" y="28"/>
                    <a:pt x="0" y="7"/>
                    <a:pt x="27" y="1"/>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121" name="Google Shape;121;p3"/>
            <p:cNvSpPr/>
            <p:nvPr/>
          </p:nvSpPr>
          <p:spPr>
            <a:xfrm rot="5400000">
              <a:off x="11105830" y="6046702"/>
              <a:ext cx="144445" cy="102819"/>
            </a:xfrm>
            <a:custGeom>
              <a:avLst/>
              <a:gdLst/>
              <a:ahLst/>
              <a:cxnLst/>
              <a:rect l="l" t="t" r="r" b="b"/>
              <a:pathLst>
                <a:path w="44" h="34" extrusionOk="0">
                  <a:moveTo>
                    <a:pt x="31" y="1"/>
                  </a:moveTo>
                  <a:cubicBezTo>
                    <a:pt x="44" y="3"/>
                    <a:pt x="38" y="34"/>
                    <a:pt x="25" y="22"/>
                  </a:cubicBezTo>
                  <a:cubicBezTo>
                    <a:pt x="0" y="28"/>
                    <a:pt x="14" y="0"/>
                    <a:pt x="31" y="1"/>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122" name="Google Shape;122;p3"/>
            <p:cNvSpPr/>
            <p:nvPr/>
          </p:nvSpPr>
          <p:spPr>
            <a:xfrm rot="5400000">
              <a:off x="11117596" y="3060239"/>
              <a:ext cx="115202" cy="121588"/>
            </a:xfrm>
            <a:custGeom>
              <a:avLst/>
              <a:gdLst/>
              <a:ahLst/>
              <a:cxnLst/>
              <a:rect l="l" t="t" r="r" b="b"/>
              <a:pathLst>
                <a:path w="35" h="40" extrusionOk="0">
                  <a:moveTo>
                    <a:pt x="16" y="4"/>
                  </a:moveTo>
                  <a:cubicBezTo>
                    <a:pt x="35" y="4"/>
                    <a:pt x="32" y="0"/>
                    <a:pt x="33" y="15"/>
                  </a:cubicBezTo>
                  <a:cubicBezTo>
                    <a:pt x="34" y="40"/>
                    <a:pt x="0" y="22"/>
                    <a:pt x="16" y="4"/>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123" name="Google Shape;123;p3"/>
            <p:cNvSpPr/>
            <p:nvPr/>
          </p:nvSpPr>
          <p:spPr>
            <a:xfrm rot="5400000">
              <a:off x="11125265" y="4900335"/>
              <a:ext cx="127608" cy="69362"/>
            </a:xfrm>
            <a:custGeom>
              <a:avLst/>
              <a:gdLst/>
              <a:ahLst/>
              <a:cxnLst/>
              <a:rect l="l" t="t" r="r" b="b"/>
              <a:pathLst>
                <a:path w="39" h="23" extrusionOk="0">
                  <a:moveTo>
                    <a:pt x="26" y="0"/>
                  </a:moveTo>
                  <a:cubicBezTo>
                    <a:pt x="39" y="1"/>
                    <a:pt x="38" y="21"/>
                    <a:pt x="26" y="23"/>
                  </a:cubicBezTo>
                  <a:cubicBezTo>
                    <a:pt x="0" y="23"/>
                    <a:pt x="5" y="2"/>
                    <a:pt x="26"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124" name="Google Shape;124;p3"/>
            <p:cNvSpPr/>
            <p:nvPr/>
          </p:nvSpPr>
          <p:spPr>
            <a:xfrm rot="5400000">
              <a:off x="11117373" y="5141456"/>
              <a:ext cx="131153" cy="81603"/>
            </a:xfrm>
            <a:custGeom>
              <a:avLst/>
              <a:gdLst/>
              <a:ahLst/>
              <a:cxnLst/>
              <a:rect l="l" t="t" r="r" b="b"/>
              <a:pathLst>
                <a:path w="40" h="27" extrusionOk="0">
                  <a:moveTo>
                    <a:pt x="25" y="0"/>
                  </a:moveTo>
                  <a:cubicBezTo>
                    <a:pt x="34" y="0"/>
                    <a:pt x="40" y="11"/>
                    <a:pt x="38" y="20"/>
                  </a:cubicBezTo>
                  <a:cubicBezTo>
                    <a:pt x="17" y="27"/>
                    <a:pt x="0" y="12"/>
                    <a:pt x="25"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125" name="Google Shape;125;p3"/>
            <p:cNvSpPr/>
            <p:nvPr/>
          </p:nvSpPr>
          <p:spPr>
            <a:xfrm rot="5400000">
              <a:off x="11112337" y="2598157"/>
              <a:ext cx="134697" cy="81603"/>
            </a:xfrm>
            <a:custGeom>
              <a:avLst/>
              <a:gdLst/>
              <a:ahLst/>
              <a:cxnLst/>
              <a:rect l="l" t="t" r="r" b="b"/>
              <a:pathLst>
                <a:path w="41" h="27" extrusionOk="0">
                  <a:moveTo>
                    <a:pt x="19" y="0"/>
                  </a:moveTo>
                  <a:cubicBezTo>
                    <a:pt x="41" y="9"/>
                    <a:pt x="28" y="27"/>
                    <a:pt x="7" y="20"/>
                  </a:cubicBezTo>
                  <a:cubicBezTo>
                    <a:pt x="0" y="8"/>
                    <a:pt x="7" y="1"/>
                    <a:pt x="19"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126" name="Google Shape;126;p3"/>
            <p:cNvSpPr/>
            <p:nvPr/>
          </p:nvSpPr>
          <p:spPr>
            <a:xfrm rot="5400000">
              <a:off x="11105830" y="6278710"/>
              <a:ext cx="144445" cy="78339"/>
            </a:xfrm>
            <a:custGeom>
              <a:avLst/>
              <a:gdLst/>
              <a:ahLst/>
              <a:cxnLst/>
              <a:rect l="l" t="t" r="r" b="b"/>
              <a:pathLst>
                <a:path w="44" h="26" extrusionOk="0">
                  <a:moveTo>
                    <a:pt x="29" y="0"/>
                  </a:moveTo>
                  <a:cubicBezTo>
                    <a:pt x="44" y="3"/>
                    <a:pt x="40" y="22"/>
                    <a:pt x="26" y="26"/>
                  </a:cubicBezTo>
                  <a:cubicBezTo>
                    <a:pt x="0" y="25"/>
                    <a:pt x="11" y="6"/>
                    <a:pt x="29"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127" name="Google Shape;127;p3"/>
            <p:cNvSpPr/>
            <p:nvPr/>
          </p:nvSpPr>
          <p:spPr>
            <a:xfrm rot="5400000">
              <a:off x="11093998" y="5596726"/>
              <a:ext cx="144445" cy="97107"/>
            </a:xfrm>
            <a:custGeom>
              <a:avLst/>
              <a:gdLst/>
              <a:ahLst/>
              <a:cxnLst/>
              <a:rect l="l" t="t" r="r" b="b"/>
              <a:pathLst>
                <a:path w="44" h="32" extrusionOk="0">
                  <a:moveTo>
                    <a:pt x="31" y="1"/>
                  </a:moveTo>
                  <a:cubicBezTo>
                    <a:pt x="40" y="0"/>
                    <a:pt x="44" y="8"/>
                    <a:pt x="43" y="16"/>
                  </a:cubicBezTo>
                  <a:cubicBezTo>
                    <a:pt x="29" y="32"/>
                    <a:pt x="0" y="7"/>
                    <a:pt x="31" y="1"/>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128" name="Google Shape;128;p3"/>
            <p:cNvSpPr/>
            <p:nvPr/>
          </p:nvSpPr>
          <p:spPr>
            <a:xfrm rot="5400000">
              <a:off x="11097788" y="4080854"/>
              <a:ext cx="131153" cy="84866"/>
            </a:xfrm>
            <a:custGeom>
              <a:avLst/>
              <a:gdLst/>
              <a:ahLst/>
              <a:cxnLst/>
              <a:rect l="l" t="t" r="r" b="b"/>
              <a:pathLst>
                <a:path w="40" h="28" extrusionOk="0">
                  <a:moveTo>
                    <a:pt x="27" y="1"/>
                  </a:moveTo>
                  <a:cubicBezTo>
                    <a:pt x="35" y="0"/>
                    <a:pt x="40" y="10"/>
                    <a:pt x="38" y="17"/>
                  </a:cubicBezTo>
                  <a:cubicBezTo>
                    <a:pt x="17" y="28"/>
                    <a:pt x="0" y="7"/>
                    <a:pt x="27" y="1"/>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129" name="Google Shape;129;p3"/>
            <p:cNvSpPr/>
            <p:nvPr/>
          </p:nvSpPr>
          <p:spPr>
            <a:xfrm rot="5400000">
              <a:off x="11075637" y="5836680"/>
              <a:ext cx="144445" cy="102819"/>
            </a:xfrm>
            <a:custGeom>
              <a:avLst/>
              <a:gdLst/>
              <a:ahLst/>
              <a:cxnLst/>
              <a:rect l="l" t="t" r="r" b="b"/>
              <a:pathLst>
                <a:path w="44" h="34" extrusionOk="0">
                  <a:moveTo>
                    <a:pt x="31" y="0"/>
                  </a:moveTo>
                  <a:cubicBezTo>
                    <a:pt x="39" y="0"/>
                    <a:pt x="44" y="12"/>
                    <a:pt x="42" y="19"/>
                  </a:cubicBezTo>
                  <a:cubicBezTo>
                    <a:pt x="25" y="34"/>
                    <a:pt x="0" y="8"/>
                    <a:pt x="31"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130" name="Google Shape;130;p3"/>
            <p:cNvSpPr/>
            <p:nvPr/>
          </p:nvSpPr>
          <p:spPr>
            <a:xfrm rot="5400000">
              <a:off x="11124696" y="2830776"/>
              <a:ext cx="121406" cy="81603"/>
            </a:xfrm>
            <a:custGeom>
              <a:avLst/>
              <a:gdLst/>
              <a:ahLst/>
              <a:cxnLst/>
              <a:rect l="l" t="t" r="r" b="b"/>
              <a:pathLst>
                <a:path w="37" h="27" extrusionOk="0">
                  <a:moveTo>
                    <a:pt x="19" y="1"/>
                  </a:moveTo>
                  <a:cubicBezTo>
                    <a:pt x="31" y="2"/>
                    <a:pt x="37" y="24"/>
                    <a:pt x="21" y="27"/>
                  </a:cubicBezTo>
                  <a:cubicBezTo>
                    <a:pt x="1" y="27"/>
                    <a:pt x="0" y="0"/>
                    <a:pt x="19" y="1"/>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131" name="Google Shape;131;p3"/>
            <p:cNvSpPr/>
            <p:nvPr/>
          </p:nvSpPr>
          <p:spPr>
            <a:xfrm rot="5400000">
              <a:off x="11082841" y="3849727"/>
              <a:ext cx="147990" cy="78339"/>
            </a:xfrm>
            <a:custGeom>
              <a:avLst/>
              <a:gdLst/>
              <a:ahLst/>
              <a:cxnLst/>
              <a:rect l="l" t="t" r="r" b="b"/>
              <a:pathLst>
                <a:path w="45" h="26" extrusionOk="0">
                  <a:moveTo>
                    <a:pt x="22" y="0"/>
                  </a:moveTo>
                  <a:cubicBezTo>
                    <a:pt x="32" y="2"/>
                    <a:pt x="45" y="22"/>
                    <a:pt x="28" y="26"/>
                  </a:cubicBezTo>
                  <a:cubicBezTo>
                    <a:pt x="10" y="24"/>
                    <a:pt x="0" y="9"/>
                    <a:pt x="22"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132" name="Google Shape;132;p3"/>
            <p:cNvSpPr/>
            <p:nvPr/>
          </p:nvSpPr>
          <p:spPr>
            <a:xfrm rot="5400000">
              <a:off x="11078098" y="3616257"/>
              <a:ext cx="133812" cy="79154"/>
            </a:xfrm>
            <a:custGeom>
              <a:avLst/>
              <a:gdLst/>
              <a:ahLst/>
              <a:cxnLst/>
              <a:rect l="l" t="t" r="r" b="b"/>
              <a:pathLst>
                <a:path w="41" h="26" extrusionOk="0">
                  <a:moveTo>
                    <a:pt x="19" y="0"/>
                  </a:moveTo>
                  <a:cubicBezTo>
                    <a:pt x="41" y="9"/>
                    <a:pt x="28" y="26"/>
                    <a:pt x="7" y="19"/>
                  </a:cubicBezTo>
                  <a:cubicBezTo>
                    <a:pt x="0" y="8"/>
                    <a:pt x="7" y="1"/>
                    <a:pt x="19"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133" name="Google Shape;133;p3"/>
            <p:cNvSpPr/>
            <p:nvPr/>
          </p:nvSpPr>
          <p:spPr>
            <a:xfrm rot="5400000">
              <a:off x="11076712" y="6507925"/>
              <a:ext cx="127608" cy="81603"/>
            </a:xfrm>
            <a:custGeom>
              <a:avLst/>
              <a:gdLst/>
              <a:ahLst/>
              <a:cxnLst/>
              <a:rect l="l" t="t" r="r" b="b"/>
              <a:pathLst>
                <a:path w="39" h="27" extrusionOk="0">
                  <a:moveTo>
                    <a:pt x="21" y="2"/>
                  </a:moveTo>
                  <a:cubicBezTo>
                    <a:pt x="36" y="0"/>
                    <a:pt x="39" y="17"/>
                    <a:pt x="26" y="24"/>
                  </a:cubicBezTo>
                  <a:cubicBezTo>
                    <a:pt x="8" y="27"/>
                    <a:pt x="0" y="9"/>
                    <a:pt x="21" y="2"/>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134" name="Google Shape;134;p3"/>
            <p:cNvSpPr/>
            <p:nvPr/>
          </p:nvSpPr>
          <p:spPr>
            <a:xfrm rot="5400000">
              <a:off x="11141853" y="34906"/>
              <a:ext cx="131153" cy="88130"/>
            </a:xfrm>
            <a:custGeom>
              <a:avLst/>
              <a:gdLst/>
              <a:ahLst/>
              <a:cxnLst/>
              <a:rect l="l" t="t" r="r" b="b"/>
              <a:pathLst>
                <a:path w="40" h="29" extrusionOk="0">
                  <a:moveTo>
                    <a:pt x="26" y="0"/>
                  </a:moveTo>
                  <a:cubicBezTo>
                    <a:pt x="34" y="0"/>
                    <a:pt x="40" y="10"/>
                    <a:pt x="39" y="20"/>
                  </a:cubicBezTo>
                  <a:cubicBezTo>
                    <a:pt x="17" y="29"/>
                    <a:pt x="0" y="10"/>
                    <a:pt x="26"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135" name="Google Shape;135;p3"/>
            <p:cNvSpPr/>
            <p:nvPr/>
          </p:nvSpPr>
          <p:spPr>
            <a:xfrm rot="5400000">
              <a:off x="11301184" y="6639670"/>
              <a:ext cx="134697" cy="97107"/>
            </a:xfrm>
            <a:custGeom>
              <a:avLst/>
              <a:gdLst/>
              <a:ahLst/>
              <a:cxnLst/>
              <a:rect l="l" t="t" r="r" b="b"/>
              <a:pathLst>
                <a:path w="41" h="32" extrusionOk="0">
                  <a:moveTo>
                    <a:pt x="25" y="0"/>
                  </a:moveTo>
                  <a:cubicBezTo>
                    <a:pt x="41" y="13"/>
                    <a:pt x="15" y="32"/>
                    <a:pt x="4" y="18"/>
                  </a:cubicBezTo>
                  <a:cubicBezTo>
                    <a:pt x="0" y="5"/>
                    <a:pt x="15" y="0"/>
                    <a:pt x="25"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gr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822"/>
        <p:cNvGrpSpPr/>
        <p:nvPr/>
      </p:nvGrpSpPr>
      <p:grpSpPr>
        <a:xfrm>
          <a:off x="0" y="0"/>
          <a:ext cx="0" cy="0"/>
          <a:chOff x="0" y="0"/>
          <a:chExt cx="0" cy="0"/>
        </a:xfrm>
      </p:grpSpPr>
      <p:sp>
        <p:nvSpPr>
          <p:cNvPr id="823" name="Google Shape;823;p21"/>
          <p:cNvSpPr txBox="1">
            <a:spLocks noGrp="1"/>
          </p:cNvSpPr>
          <p:nvPr>
            <p:ph type="dt" idx="10"/>
          </p:nvPr>
        </p:nvSpPr>
        <p:spPr>
          <a:xfrm>
            <a:off x="130302" y="4786884"/>
            <a:ext cx="2134500" cy="2739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824" name="Google Shape;824;p21"/>
          <p:cNvSpPr txBox="1">
            <a:spLocks noGrp="1"/>
          </p:cNvSpPr>
          <p:nvPr>
            <p:ph type="ftr" idx="11"/>
          </p:nvPr>
        </p:nvSpPr>
        <p:spPr>
          <a:xfrm rot="5400000">
            <a:off x="-1316171" y="1569978"/>
            <a:ext cx="3118200" cy="3120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825" name="Google Shape;825;p21"/>
          <p:cNvSpPr txBox="1">
            <a:spLocks noGrp="1"/>
          </p:cNvSpPr>
          <p:nvPr>
            <p:ph type="sldNum" idx="12"/>
          </p:nvPr>
        </p:nvSpPr>
        <p:spPr>
          <a:xfrm>
            <a:off x="8593439" y="4786884"/>
            <a:ext cx="375600" cy="27390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826"/>
        <p:cNvGrpSpPr/>
        <p:nvPr/>
      </p:nvGrpSpPr>
      <p:grpSpPr>
        <a:xfrm>
          <a:off x="0" y="0"/>
          <a:ext cx="0" cy="0"/>
          <a:chOff x="0" y="0"/>
          <a:chExt cx="0" cy="0"/>
        </a:xfrm>
      </p:grpSpPr>
      <p:sp>
        <p:nvSpPr>
          <p:cNvPr id="827" name="Google Shape;827;p22"/>
          <p:cNvSpPr txBox="1">
            <a:spLocks noGrp="1"/>
          </p:cNvSpPr>
          <p:nvPr>
            <p:ph type="title"/>
          </p:nvPr>
        </p:nvSpPr>
        <p:spPr>
          <a:xfrm>
            <a:off x="629841" y="342900"/>
            <a:ext cx="2949300" cy="1200300"/>
          </a:xfrm>
          <a:prstGeom prst="rect">
            <a:avLst/>
          </a:prstGeom>
          <a:noFill/>
          <a:ln>
            <a:noFill/>
          </a:ln>
        </p:spPr>
        <p:txBody>
          <a:bodyPr spcFirstLastPara="1" wrap="square" lIns="68575" tIns="34275" rIns="68575" bIns="34275" anchor="b" anchorCtr="0">
            <a:normAutofit/>
          </a:bodyPr>
          <a:lstStyle>
            <a:lvl1pPr lvl="0" algn="l">
              <a:lnSpc>
                <a:spcPct val="100000"/>
              </a:lnSpc>
              <a:spcBef>
                <a:spcPts val="0"/>
              </a:spcBef>
              <a:spcAft>
                <a:spcPts val="0"/>
              </a:spcAft>
              <a:buClr>
                <a:schemeClr val="dk2"/>
              </a:buClr>
              <a:buSzPts val="2400"/>
              <a:buFont typeface="Arial"/>
              <a:buNone/>
              <a:defRPr sz="24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828" name="Google Shape;828;p22"/>
          <p:cNvSpPr txBox="1">
            <a:spLocks noGrp="1"/>
          </p:cNvSpPr>
          <p:nvPr>
            <p:ph type="body" idx="1"/>
          </p:nvPr>
        </p:nvSpPr>
        <p:spPr>
          <a:xfrm>
            <a:off x="3887391" y="342901"/>
            <a:ext cx="4239000" cy="4053000"/>
          </a:xfrm>
          <a:prstGeom prst="rect">
            <a:avLst/>
          </a:prstGeom>
          <a:noFill/>
          <a:ln>
            <a:noFill/>
          </a:ln>
        </p:spPr>
        <p:txBody>
          <a:bodyPr spcFirstLastPara="1" wrap="square" lIns="68575" tIns="34275" rIns="68575" bIns="34275" anchor="t" anchorCtr="0">
            <a:normAutofit/>
          </a:bodyPr>
          <a:lstStyle>
            <a:lvl1pPr marL="457200" lvl="0" indent="-381000" algn="l">
              <a:lnSpc>
                <a:spcPct val="150000"/>
              </a:lnSpc>
              <a:spcBef>
                <a:spcPts val="800"/>
              </a:spcBef>
              <a:spcAft>
                <a:spcPts val="0"/>
              </a:spcAft>
              <a:buSzPts val="2400"/>
              <a:buChar char="•"/>
              <a:defRPr sz="2400"/>
            </a:lvl1pPr>
            <a:lvl2pPr marL="914400" lvl="1" indent="-228600" algn="l">
              <a:lnSpc>
                <a:spcPct val="150000"/>
              </a:lnSpc>
              <a:spcBef>
                <a:spcPts val="400"/>
              </a:spcBef>
              <a:spcAft>
                <a:spcPts val="0"/>
              </a:spcAft>
              <a:buSzPts val="2100"/>
              <a:buFont typeface="Avenir"/>
              <a:buNone/>
              <a:defRPr sz="2100" b="1"/>
            </a:lvl2pPr>
            <a:lvl3pPr marL="1371600" lvl="2" indent="-342900" algn="l">
              <a:lnSpc>
                <a:spcPct val="150000"/>
              </a:lnSpc>
              <a:spcBef>
                <a:spcPts val="400"/>
              </a:spcBef>
              <a:spcAft>
                <a:spcPts val="0"/>
              </a:spcAft>
              <a:buSzPts val="1800"/>
              <a:buChar char="•"/>
              <a:defRPr sz="1800" b="0"/>
            </a:lvl3pPr>
            <a:lvl4pPr marL="1828800" lvl="3" indent="-228600" algn="l">
              <a:lnSpc>
                <a:spcPct val="150000"/>
              </a:lnSpc>
              <a:spcBef>
                <a:spcPts val="400"/>
              </a:spcBef>
              <a:spcAft>
                <a:spcPts val="0"/>
              </a:spcAft>
              <a:buSzPts val="1500"/>
              <a:buFont typeface="Avenir"/>
              <a:buNone/>
              <a:defRPr sz="1500"/>
            </a:lvl4pPr>
            <a:lvl5pPr marL="2286000" lvl="4" indent="-323850" algn="l">
              <a:lnSpc>
                <a:spcPct val="150000"/>
              </a:lnSpc>
              <a:spcBef>
                <a:spcPts val="400"/>
              </a:spcBef>
              <a:spcAft>
                <a:spcPts val="0"/>
              </a:spcAft>
              <a:buSzPts val="1500"/>
              <a:buChar char="•"/>
              <a:defRPr sz="1500"/>
            </a:lvl5pPr>
            <a:lvl6pPr marL="2743200" lvl="5" indent="-323850" algn="l">
              <a:lnSpc>
                <a:spcPct val="90000"/>
              </a:lnSpc>
              <a:spcBef>
                <a:spcPts val="400"/>
              </a:spcBef>
              <a:spcAft>
                <a:spcPts val="0"/>
              </a:spcAft>
              <a:buClr>
                <a:schemeClr val="dk1"/>
              </a:buClr>
              <a:buSzPts val="1500"/>
              <a:buChar char="•"/>
              <a:defRPr sz="1500"/>
            </a:lvl6pPr>
            <a:lvl7pPr marL="3200400" lvl="6" indent="-323850" algn="l">
              <a:lnSpc>
                <a:spcPct val="90000"/>
              </a:lnSpc>
              <a:spcBef>
                <a:spcPts val="400"/>
              </a:spcBef>
              <a:spcAft>
                <a:spcPts val="0"/>
              </a:spcAft>
              <a:buClr>
                <a:schemeClr val="dk1"/>
              </a:buClr>
              <a:buSzPts val="1500"/>
              <a:buChar char="•"/>
              <a:defRPr sz="1500"/>
            </a:lvl7pPr>
            <a:lvl8pPr marL="3657600" lvl="7" indent="-323850" algn="l">
              <a:lnSpc>
                <a:spcPct val="90000"/>
              </a:lnSpc>
              <a:spcBef>
                <a:spcPts val="400"/>
              </a:spcBef>
              <a:spcAft>
                <a:spcPts val="0"/>
              </a:spcAft>
              <a:buClr>
                <a:schemeClr val="dk1"/>
              </a:buClr>
              <a:buSzPts val="1500"/>
              <a:buChar char="•"/>
              <a:defRPr sz="1500"/>
            </a:lvl8pPr>
            <a:lvl9pPr marL="4114800" lvl="8" indent="-323850" algn="l">
              <a:lnSpc>
                <a:spcPct val="90000"/>
              </a:lnSpc>
              <a:spcBef>
                <a:spcPts val="400"/>
              </a:spcBef>
              <a:spcAft>
                <a:spcPts val="0"/>
              </a:spcAft>
              <a:buClr>
                <a:schemeClr val="dk1"/>
              </a:buClr>
              <a:buSzPts val="1500"/>
              <a:buChar char="•"/>
              <a:defRPr sz="1500"/>
            </a:lvl9pPr>
          </a:lstStyle>
          <a:p>
            <a:endParaRPr/>
          </a:p>
        </p:txBody>
      </p:sp>
      <p:sp>
        <p:nvSpPr>
          <p:cNvPr id="829" name="Google Shape;829;p22"/>
          <p:cNvSpPr txBox="1">
            <a:spLocks noGrp="1"/>
          </p:cNvSpPr>
          <p:nvPr>
            <p:ph type="body" idx="2"/>
          </p:nvPr>
        </p:nvSpPr>
        <p:spPr>
          <a:xfrm>
            <a:off x="629841" y="1543050"/>
            <a:ext cx="2949300" cy="2858700"/>
          </a:xfrm>
          <a:prstGeom prst="rect">
            <a:avLst/>
          </a:prstGeom>
          <a:noFill/>
          <a:ln>
            <a:noFill/>
          </a:ln>
        </p:spPr>
        <p:txBody>
          <a:bodyPr spcFirstLastPara="1" wrap="square" lIns="68575" tIns="34275" rIns="68575" bIns="34275" anchor="t" anchorCtr="0">
            <a:normAutofit/>
          </a:bodyPr>
          <a:lstStyle>
            <a:lvl1pPr marL="457200" lvl="0" indent="-228600" algn="l">
              <a:lnSpc>
                <a:spcPct val="150000"/>
              </a:lnSpc>
              <a:spcBef>
                <a:spcPts val="800"/>
              </a:spcBef>
              <a:spcAft>
                <a:spcPts val="0"/>
              </a:spcAft>
              <a:buSzPts val="1200"/>
              <a:buNone/>
              <a:defRPr sz="1200"/>
            </a:lvl1pPr>
            <a:lvl2pPr marL="914400" lvl="1" indent="-228600" algn="l">
              <a:lnSpc>
                <a:spcPct val="150000"/>
              </a:lnSpc>
              <a:spcBef>
                <a:spcPts val="400"/>
              </a:spcBef>
              <a:spcAft>
                <a:spcPts val="0"/>
              </a:spcAft>
              <a:buSzPts val="1100"/>
              <a:buFont typeface="Avenir"/>
              <a:buNone/>
              <a:defRPr sz="1100"/>
            </a:lvl2pPr>
            <a:lvl3pPr marL="1371600" lvl="2" indent="-228600" algn="l">
              <a:lnSpc>
                <a:spcPct val="150000"/>
              </a:lnSpc>
              <a:spcBef>
                <a:spcPts val="400"/>
              </a:spcBef>
              <a:spcAft>
                <a:spcPts val="0"/>
              </a:spcAft>
              <a:buSzPts val="900"/>
              <a:buNone/>
              <a:defRPr sz="900"/>
            </a:lvl3pPr>
            <a:lvl4pPr marL="1828800" lvl="3" indent="-228600" algn="l">
              <a:lnSpc>
                <a:spcPct val="150000"/>
              </a:lnSpc>
              <a:spcBef>
                <a:spcPts val="400"/>
              </a:spcBef>
              <a:spcAft>
                <a:spcPts val="0"/>
              </a:spcAft>
              <a:buSzPts val="800"/>
              <a:buFont typeface="Avenir"/>
              <a:buNone/>
              <a:defRPr sz="800"/>
            </a:lvl4pPr>
            <a:lvl5pPr marL="2286000" lvl="4" indent="-228600" algn="l">
              <a:lnSpc>
                <a:spcPct val="150000"/>
              </a:lnSpc>
              <a:spcBef>
                <a:spcPts val="400"/>
              </a:spcBef>
              <a:spcAft>
                <a:spcPts val="0"/>
              </a:spcAft>
              <a:buSzPts val="800"/>
              <a:buNone/>
              <a:defRPr sz="800"/>
            </a:lvl5pPr>
            <a:lvl6pPr marL="2743200" lvl="5" indent="-228600" algn="l">
              <a:lnSpc>
                <a:spcPct val="90000"/>
              </a:lnSpc>
              <a:spcBef>
                <a:spcPts val="400"/>
              </a:spcBef>
              <a:spcAft>
                <a:spcPts val="0"/>
              </a:spcAft>
              <a:buClr>
                <a:schemeClr val="dk1"/>
              </a:buClr>
              <a:buSzPts val="800"/>
              <a:buNone/>
              <a:defRPr sz="800"/>
            </a:lvl6pPr>
            <a:lvl7pPr marL="3200400" lvl="6" indent="-228600" algn="l">
              <a:lnSpc>
                <a:spcPct val="90000"/>
              </a:lnSpc>
              <a:spcBef>
                <a:spcPts val="400"/>
              </a:spcBef>
              <a:spcAft>
                <a:spcPts val="0"/>
              </a:spcAft>
              <a:buClr>
                <a:schemeClr val="dk1"/>
              </a:buClr>
              <a:buSzPts val="800"/>
              <a:buNone/>
              <a:defRPr sz="800"/>
            </a:lvl7pPr>
            <a:lvl8pPr marL="3657600" lvl="7" indent="-228600" algn="l">
              <a:lnSpc>
                <a:spcPct val="90000"/>
              </a:lnSpc>
              <a:spcBef>
                <a:spcPts val="400"/>
              </a:spcBef>
              <a:spcAft>
                <a:spcPts val="0"/>
              </a:spcAft>
              <a:buClr>
                <a:schemeClr val="dk1"/>
              </a:buClr>
              <a:buSzPts val="800"/>
              <a:buNone/>
              <a:defRPr sz="800"/>
            </a:lvl8pPr>
            <a:lvl9pPr marL="4114800" lvl="8" indent="-228600" algn="l">
              <a:lnSpc>
                <a:spcPct val="90000"/>
              </a:lnSpc>
              <a:spcBef>
                <a:spcPts val="400"/>
              </a:spcBef>
              <a:spcAft>
                <a:spcPts val="0"/>
              </a:spcAft>
              <a:buClr>
                <a:schemeClr val="dk1"/>
              </a:buClr>
              <a:buSzPts val="800"/>
              <a:buNone/>
              <a:defRPr sz="800"/>
            </a:lvl9pPr>
          </a:lstStyle>
          <a:p>
            <a:endParaRPr/>
          </a:p>
        </p:txBody>
      </p:sp>
      <p:sp>
        <p:nvSpPr>
          <p:cNvPr id="830" name="Google Shape;830;p22"/>
          <p:cNvSpPr txBox="1">
            <a:spLocks noGrp="1"/>
          </p:cNvSpPr>
          <p:nvPr>
            <p:ph type="dt" idx="10"/>
          </p:nvPr>
        </p:nvSpPr>
        <p:spPr>
          <a:xfrm>
            <a:off x="130302" y="4786884"/>
            <a:ext cx="2134500" cy="2739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831" name="Google Shape;831;p22"/>
          <p:cNvSpPr txBox="1">
            <a:spLocks noGrp="1"/>
          </p:cNvSpPr>
          <p:nvPr>
            <p:ph type="ftr" idx="11"/>
          </p:nvPr>
        </p:nvSpPr>
        <p:spPr>
          <a:xfrm rot="5400000">
            <a:off x="-1316171" y="1569978"/>
            <a:ext cx="3118200" cy="3120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832" name="Google Shape;832;p22"/>
          <p:cNvSpPr txBox="1">
            <a:spLocks noGrp="1"/>
          </p:cNvSpPr>
          <p:nvPr>
            <p:ph type="sldNum" idx="12"/>
          </p:nvPr>
        </p:nvSpPr>
        <p:spPr>
          <a:xfrm>
            <a:off x="8593439" y="4786884"/>
            <a:ext cx="375600" cy="27390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833"/>
        <p:cNvGrpSpPr/>
        <p:nvPr/>
      </p:nvGrpSpPr>
      <p:grpSpPr>
        <a:xfrm>
          <a:off x="0" y="0"/>
          <a:ext cx="0" cy="0"/>
          <a:chOff x="0" y="0"/>
          <a:chExt cx="0" cy="0"/>
        </a:xfrm>
      </p:grpSpPr>
      <p:sp>
        <p:nvSpPr>
          <p:cNvPr id="834" name="Google Shape;834;p23"/>
          <p:cNvSpPr txBox="1">
            <a:spLocks noGrp="1"/>
          </p:cNvSpPr>
          <p:nvPr>
            <p:ph type="title"/>
          </p:nvPr>
        </p:nvSpPr>
        <p:spPr>
          <a:xfrm>
            <a:off x="629841" y="342900"/>
            <a:ext cx="2949300" cy="1200300"/>
          </a:xfrm>
          <a:prstGeom prst="rect">
            <a:avLst/>
          </a:prstGeom>
          <a:noFill/>
          <a:ln>
            <a:noFill/>
          </a:ln>
        </p:spPr>
        <p:txBody>
          <a:bodyPr spcFirstLastPara="1" wrap="square" lIns="68575" tIns="34275" rIns="68575" bIns="34275" anchor="b" anchorCtr="0">
            <a:normAutofit/>
          </a:bodyPr>
          <a:lstStyle>
            <a:lvl1pPr lvl="0" algn="l">
              <a:lnSpc>
                <a:spcPct val="100000"/>
              </a:lnSpc>
              <a:spcBef>
                <a:spcPts val="0"/>
              </a:spcBef>
              <a:spcAft>
                <a:spcPts val="0"/>
              </a:spcAft>
              <a:buClr>
                <a:schemeClr val="dk2"/>
              </a:buClr>
              <a:buSzPts val="2400"/>
              <a:buFont typeface="Arial"/>
              <a:buNone/>
              <a:defRPr sz="24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835" name="Google Shape;835;p23"/>
          <p:cNvSpPr>
            <a:spLocks noGrp="1"/>
          </p:cNvSpPr>
          <p:nvPr>
            <p:ph type="pic" idx="2"/>
          </p:nvPr>
        </p:nvSpPr>
        <p:spPr>
          <a:xfrm>
            <a:off x="3887391" y="740569"/>
            <a:ext cx="4629300" cy="3655200"/>
          </a:xfrm>
          <a:prstGeom prst="rect">
            <a:avLst/>
          </a:prstGeom>
          <a:noFill/>
          <a:ln>
            <a:noFill/>
          </a:ln>
        </p:spPr>
      </p:sp>
      <p:sp>
        <p:nvSpPr>
          <p:cNvPr id="836" name="Google Shape;836;p23"/>
          <p:cNvSpPr txBox="1">
            <a:spLocks noGrp="1"/>
          </p:cNvSpPr>
          <p:nvPr>
            <p:ph type="body" idx="1"/>
          </p:nvPr>
        </p:nvSpPr>
        <p:spPr>
          <a:xfrm>
            <a:off x="629841" y="1543050"/>
            <a:ext cx="2949300" cy="2858700"/>
          </a:xfrm>
          <a:prstGeom prst="rect">
            <a:avLst/>
          </a:prstGeom>
          <a:noFill/>
          <a:ln>
            <a:noFill/>
          </a:ln>
        </p:spPr>
        <p:txBody>
          <a:bodyPr spcFirstLastPara="1" wrap="square" lIns="68575" tIns="34275" rIns="68575" bIns="34275" anchor="t" anchorCtr="0">
            <a:normAutofit/>
          </a:bodyPr>
          <a:lstStyle>
            <a:lvl1pPr marL="457200" lvl="0" indent="-228600" algn="l">
              <a:lnSpc>
                <a:spcPct val="150000"/>
              </a:lnSpc>
              <a:spcBef>
                <a:spcPts val="800"/>
              </a:spcBef>
              <a:spcAft>
                <a:spcPts val="0"/>
              </a:spcAft>
              <a:buSzPts val="1200"/>
              <a:buNone/>
              <a:defRPr sz="1200"/>
            </a:lvl1pPr>
            <a:lvl2pPr marL="914400" lvl="1" indent="-228600" algn="l">
              <a:lnSpc>
                <a:spcPct val="150000"/>
              </a:lnSpc>
              <a:spcBef>
                <a:spcPts val="400"/>
              </a:spcBef>
              <a:spcAft>
                <a:spcPts val="0"/>
              </a:spcAft>
              <a:buSzPts val="1100"/>
              <a:buFont typeface="Avenir"/>
              <a:buNone/>
              <a:defRPr sz="1100"/>
            </a:lvl2pPr>
            <a:lvl3pPr marL="1371600" lvl="2" indent="-228600" algn="l">
              <a:lnSpc>
                <a:spcPct val="150000"/>
              </a:lnSpc>
              <a:spcBef>
                <a:spcPts val="400"/>
              </a:spcBef>
              <a:spcAft>
                <a:spcPts val="0"/>
              </a:spcAft>
              <a:buSzPts val="900"/>
              <a:buNone/>
              <a:defRPr sz="900"/>
            </a:lvl3pPr>
            <a:lvl4pPr marL="1828800" lvl="3" indent="-228600" algn="l">
              <a:lnSpc>
                <a:spcPct val="150000"/>
              </a:lnSpc>
              <a:spcBef>
                <a:spcPts val="400"/>
              </a:spcBef>
              <a:spcAft>
                <a:spcPts val="0"/>
              </a:spcAft>
              <a:buSzPts val="800"/>
              <a:buFont typeface="Avenir"/>
              <a:buNone/>
              <a:defRPr sz="800"/>
            </a:lvl4pPr>
            <a:lvl5pPr marL="2286000" lvl="4" indent="-228600" algn="l">
              <a:lnSpc>
                <a:spcPct val="150000"/>
              </a:lnSpc>
              <a:spcBef>
                <a:spcPts val="400"/>
              </a:spcBef>
              <a:spcAft>
                <a:spcPts val="0"/>
              </a:spcAft>
              <a:buSzPts val="800"/>
              <a:buNone/>
              <a:defRPr sz="800"/>
            </a:lvl5pPr>
            <a:lvl6pPr marL="2743200" lvl="5" indent="-228600" algn="l">
              <a:lnSpc>
                <a:spcPct val="90000"/>
              </a:lnSpc>
              <a:spcBef>
                <a:spcPts val="400"/>
              </a:spcBef>
              <a:spcAft>
                <a:spcPts val="0"/>
              </a:spcAft>
              <a:buClr>
                <a:schemeClr val="dk1"/>
              </a:buClr>
              <a:buSzPts val="800"/>
              <a:buNone/>
              <a:defRPr sz="800"/>
            </a:lvl6pPr>
            <a:lvl7pPr marL="3200400" lvl="6" indent="-228600" algn="l">
              <a:lnSpc>
                <a:spcPct val="90000"/>
              </a:lnSpc>
              <a:spcBef>
                <a:spcPts val="400"/>
              </a:spcBef>
              <a:spcAft>
                <a:spcPts val="0"/>
              </a:spcAft>
              <a:buClr>
                <a:schemeClr val="dk1"/>
              </a:buClr>
              <a:buSzPts val="800"/>
              <a:buNone/>
              <a:defRPr sz="800"/>
            </a:lvl7pPr>
            <a:lvl8pPr marL="3657600" lvl="7" indent="-228600" algn="l">
              <a:lnSpc>
                <a:spcPct val="90000"/>
              </a:lnSpc>
              <a:spcBef>
                <a:spcPts val="400"/>
              </a:spcBef>
              <a:spcAft>
                <a:spcPts val="0"/>
              </a:spcAft>
              <a:buClr>
                <a:schemeClr val="dk1"/>
              </a:buClr>
              <a:buSzPts val="800"/>
              <a:buNone/>
              <a:defRPr sz="800"/>
            </a:lvl8pPr>
            <a:lvl9pPr marL="4114800" lvl="8" indent="-228600" algn="l">
              <a:lnSpc>
                <a:spcPct val="90000"/>
              </a:lnSpc>
              <a:spcBef>
                <a:spcPts val="400"/>
              </a:spcBef>
              <a:spcAft>
                <a:spcPts val="0"/>
              </a:spcAft>
              <a:buClr>
                <a:schemeClr val="dk1"/>
              </a:buClr>
              <a:buSzPts val="800"/>
              <a:buNone/>
              <a:defRPr sz="800"/>
            </a:lvl9pPr>
          </a:lstStyle>
          <a:p>
            <a:endParaRPr/>
          </a:p>
        </p:txBody>
      </p:sp>
      <p:sp>
        <p:nvSpPr>
          <p:cNvPr id="837" name="Google Shape;837;p23"/>
          <p:cNvSpPr txBox="1">
            <a:spLocks noGrp="1"/>
          </p:cNvSpPr>
          <p:nvPr>
            <p:ph type="dt" idx="10"/>
          </p:nvPr>
        </p:nvSpPr>
        <p:spPr>
          <a:xfrm>
            <a:off x="130302" y="4786884"/>
            <a:ext cx="2134500" cy="2739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838" name="Google Shape;838;p23"/>
          <p:cNvSpPr txBox="1">
            <a:spLocks noGrp="1"/>
          </p:cNvSpPr>
          <p:nvPr>
            <p:ph type="ftr" idx="11"/>
          </p:nvPr>
        </p:nvSpPr>
        <p:spPr>
          <a:xfrm rot="5400000">
            <a:off x="-1316171" y="1569978"/>
            <a:ext cx="3118200" cy="3120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839" name="Google Shape;839;p23"/>
          <p:cNvSpPr txBox="1">
            <a:spLocks noGrp="1"/>
          </p:cNvSpPr>
          <p:nvPr>
            <p:ph type="sldNum" idx="12"/>
          </p:nvPr>
        </p:nvSpPr>
        <p:spPr>
          <a:xfrm>
            <a:off x="8593439" y="4786884"/>
            <a:ext cx="375600" cy="27390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840"/>
        <p:cNvGrpSpPr/>
        <p:nvPr/>
      </p:nvGrpSpPr>
      <p:grpSpPr>
        <a:xfrm>
          <a:off x="0" y="0"/>
          <a:ext cx="0" cy="0"/>
          <a:chOff x="0" y="0"/>
          <a:chExt cx="0" cy="0"/>
        </a:xfrm>
      </p:grpSpPr>
      <p:sp>
        <p:nvSpPr>
          <p:cNvPr id="841" name="Google Shape;841;p24"/>
          <p:cNvSpPr txBox="1">
            <a:spLocks noGrp="1"/>
          </p:cNvSpPr>
          <p:nvPr>
            <p:ph type="title"/>
          </p:nvPr>
        </p:nvSpPr>
        <p:spPr>
          <a:xfrm>
            <a:off x="802386" y="377190"/>
            <a:ext cx="7225500" cy="994200"/>
          </a:xfrm>
          <a:prstGeom prst="rect">
            <a:avLst/>
          </a:prstGeom>
          <a:noFill/>
          <a:ln>
            <a:noFill/>
          </a:ln>
        </p:spPr>
        <p:txBody>
          <a:bodyPr spcFirstLastPara="1" wrap="square" lIns="68575" tIns="34275" rIns="68575" bIns="34275" anchor="ctr" anchorCtr="0">
            <a:normAutofit/>
          </a:bodyPr>
          <a:lstStyle>
            <a:lvl1pPr lvl="0" algn="l">
              <a:lnSpc>
                <a:spcPct val="100000"/>
              </a:lnSpc>
              <a:spcBef>
                <a:spcPts val="0"/>
              </a:spcBef>
              <a:spcAft>
                <a:spcPts val="0"/>
              </a:spcAft>
              <a:buClr>
                <a:schemeClr val="dk2"/>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842" name="Google Shape;842;p24"/>
          <p:cNvSpPr txBox="1">
            <a:spLocks noGrp="1"/>
          </p:cNvSpPr>
          <p:nvPr>
            <p:ph type="body" idx="1"/>
          </p:nvPr>
        </p:nvSpPr>
        <p:spPr>
          <a:xfrm rot="5400000">
            <a:off x="2783444" y="-575160"/>
            <a:ext cx="3263400" cy="7225500"/>
          </a:xfrm>
          <a:prstGeom prst="rect">
            <a:avLst/>
          </a:prstGeom>
          <a:noFill/>
          <a:ln>
            <a:noFill/>
          </a:ln>
        </p:spPr>
        <p:txBody>
          <a:bodyPr spcFirstLastPara="1" wrap="square" lIns="68575" tIns="34275" rIns="68575" bIns="34275" anchor="t" anchorCtr="0">
            <a:normAutofit/>
          </a:bodyPr>
          <a:lstStyle>
            <a:lvl1pPr marL="457200" lvl="0" indent="-317500" algn="l">
              <a:lnSpc>
                <a:spcPct val="150000"/>
              </a:lnSpc>
              <a:spcBef>
                <a:spcPts val="800"/>
              </a:spcBef>
              <a:spcAft>
                <a:spcPts val="0"/>
              </a:spcAft>
              <a:buSzPts val="1400"/>
              <a:buChar char="•"/>
              <a:defRPr/>
            </a:lvl1pPr>
            <a:lvl2pPr marL="914400" lvl="1" indent="-228600" algn="l">
              <a:lnSpc>
                <a:spcPct val="150000"/>
              </a:lnSpc>
              <a:spcBef>
                <a:spcPts val="400"/>
              </a:spcBef>
              <a:spcAft>
                <a:spcPts val="0"/>
              </a:spcAft>
              <a:buSzPts val="1400"/>
              <a:buNone/>
              <a:defRPr/>
            </a:lvl2pPr>
            <a:lvl3pPr marL="1371600" lvl="2" indent="-317500" algn="l">
              <a:lnSpc>
                <a:spcPct val="150000"/>
              </a:lnSpc>
              <a:spcBef>
                <a:spcPts val="400"/>
              </a:spcBef>
              <a:spcAft>
                <a:spcPts val="0"/>
              </a:spcAft>
              <a:buSzPts val="1400"/>
              <a:buChar char="•"/>
              <a:defRPr/>
            </a:lvl3pPr>
            <a:lvl4pPr marL="1828800" lvl="3" indent="-228600" algn="l">
              <a:lnSpc>
                <a:spcPct val="150000"/>
              </a:lnSpc>
              <a:spcBef>
                <a:spcPts val="400"/>
              </a:spcBef>
              <a:spcAft>
                <a:spcPts val="0"/>
              </a:spcAft>
              <a:buSzPts val="1400"/>
              <a:buNone/>
              <a:defRPr/>
            </a:lvl4pPr>
            <a:lvl5pPr marL="2286000" lvl="4" indent="-317500" algn="l">
              <a:lnSpc>
                <a:spcPct val="150000"/>
              </a:lnSpc>
              <a:spcBef>
                <a:spcPts val="400"/>
              </a:spcBef>
              <a:spcAft>
                <a:spcPts val="0"/>
              </a:spcAft>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843" name="Google Shape;843;p24"/>
          <p:cNvSpPr txBox="1">
            <a:spLocks noGrp="1"/>
          </p:cNvSpPr>
          <p:nvPr>
            <p:ph type="dt" idx="10"/>
          </p:nvPr>
        </p:nvSpPr>
        <p:spPr>
          <a:xfrm>
            <a:off x="130302" y="4786884"/>
            <a:ext cx="2134500" cy="2739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844" name="Google Shape;844;p24"/>
          <p:cNvSpPr txBox="1">
            <a:spLocks noGrp="1"/>
          </p:cNvSpPr>
          <p:nvPr>
            <p:ph type="ftr" idx="11"/>
          </p:nvPr>
        </p:nvSpPr>
        <p:spPr>
          <a:xfrm rot="5400000">
            <a:off x="-1316171" y="1569978"/>
            <a:ext cx="3118200" cy="3120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845" name="Google Shape;845;p24"/>
          <p:cNvSpPr txBox="1">
            <a:spLocks noGrp="1"/>
          </p:cNvSpPr>
          <p:nvPr>
            <p:ph type="sldNum" idx="12"/>
          </p:nvPr>
        </p:nvSpPr>
        <p:spPr>
          <a:xfrm>
            <a:off x="8593439" y="4786884"/>
            <a:ext cx="375600" cy="27390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846"/>
        <p:cNvGrpSpPr/>
        <p:nvPr/>
      </p:nvGrpSpPr>
      <p:grpSpPr>
        <a:xfrm>
          <a:off x="0" y="0"/>
          <a:ext cx="0" cy="0"/>
          <a:chOff x="0" y="0"/>
          <a:chExt cx="0" cy="0"/>
        </a:xfrm>
      </p:grpSpPr>
      <p:sp>
        <p:nvSpPr>
          <p:cNvPr id="847" name="Google Shape;847;p25"/>
          <p:cNvSpPr txBox="1">
            <a:spLocks noGrp="1"/>
          </p:cNvSpPr>
          <p:nvPr>
            <p:ph type="title"/>
          </p:nvPr>
        </p:nvSpPr>
        <p:spPr>
          <a:xfrm rot="5400000">
            <a:off x="5350050" y="1467544"/>
            <a:ext cx="4359000" cy="1971600"/>
          </a:xfrm>
          <a:prstGeom prst="rect">
            <a:avLst/>
          </a:prstGeom>
          <a:noFill/>
          <a:ln>
            <a:noFill/>
          </a:ln>
        </p:spPr>
        <p:txBody>
          <a:bodyPr spcFirstLastPara="1" wrap="square" lIns="68575" tIns="34275" rIns="68575" bIns="34275" anchor="ctr" anchorCtr="0">
            <a:normAutofit/>
          </a:bodyPr>
          <a:lstStyle>
            <a:lvl1pPr lvl="0" algn="l">
              <a:lnSpc>
                <a:spcPct val="100000"/>
              </a:lnSpc>
              <a:spcBef>
                <a:spcPts val="0"/>
              </a:spcBef>
              <a:spcAft>
                <a:spcPts val="0"/>
              </a:spcAft>
              <a:buClr>
                <a:schemeClr val="dk2"/>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848" name="Google Shape;848;p25"/>
          <p:cNvSpPr txBox="1">
            <a:spLocks noGrp="1"/>
          </p:cNvSpPr>
          <p:nvPr>
            <p:ph type="body" idx="1"/>
          </p:nvPr>
        </p:nvSpPr>
        <p:spPr>
          <a:xfrm rot="5400000">
            <a:off x="1349475" y="-447056"/>
            <a:ext cx="4359000" cy="5800800"/>
          </a:xfrm>
          <a:prstGeom prst="rect">
            <a:avLst/>
          </a:prstGeom>
          <a:noFill/>
          <a:ln>
            <a:noFill/>
          </a:ln>
        </p:spPr>
        <p:txBody>
          <a:bodyPr spcFirstLastPara="1" wrap="square" lIns="68575" tIns="34275" rIns="68575" bIns="34275" anchor="t" anchorCtr="0">
            <a:normAutofit/>
          </a:bodyPr>
          <a:lstStyle>
            <a:lvl1pPr marL="457200" lvl="0" indent="-317500" algn="l">
              <a:lnSpc>
                <a:spcPct val="150000"/>
              </a:lnSpc>
              <a:spcBef>
                <a:spcPts val="800"/>
              </a:spcBef>
              <a:spcAft>
                <a:spcPts val="0"/>
              </a:spcAft>
              <a:buSzPts val="1400"/>
              <a:buChar char="•"/>
              <a:defRPr/>
            </a:lvl1pPr>
            <a:lvl2pPr marL="914400" lvl="1" indent="-228600" algn="l">
              <a:lnSpc>
                <a:spcPct val="150000"/>
              </a:lnSpc>
              <a:spcBef>
                <a:spcPts val="400"/>
              </a:spcBef>
              <a:spcAft>
                <a:spcPts val="0"/>
              </a:spcAft>
              <a:buSzPts val="1400"/>
              <a:buNone/>
              <a:defRPr/>
            </a:lvl2pPr>
            <a:lvl3pPr marL="1371600" lvl="2" indent="-317500" algn="l">
              <a:lnSpc>
                <a:spcPct val="150000"/>
              </a:lnSpc>
              <a:spcBef>
                <a:spcPts val="400"/>
              </a:spcBef>
              <a:spcAft>
                <a:spcPts val="0"/>
              </a:spcAft>
              <a:buSzPts val="1400"/>
              <a:buChar char="•"/>
              <a:defRPr/>
            </a:lvl3pPr>
            <a:lvl4pPr marL="1828800" lvl="3" indent="-228600" algn="l">
              <a:lnSpc>
                <a:spcPct val="150000"/>
              </a:lnSpc>
              <a:spcBef>
                <a:spcPts val="400"/>
              </a:spcBef>
              <a:spcAft>
                <a:spcPts val="0"/>
              </a:spcAft>
              <a:buSzPts val="1400"/>
              <a:buNone/>
              <a:defRPr/>
            </a:lvl4pPr>
            <a:lvl5pPr marL="2286000" lvl="4" indent="-317500" algn="l">
              <a:lnSpc>
                <a:spcPct val="150000"/>
              </a:lnSpc>
              <a:spcBef>
                <a:spcPts val="400"/>
              </a:spcBef>
              <a:spcAft>
                <a:spcPts val="0"/>
              </a:spcAft>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849" name="Google Shape;849;p25"/>
          <p:cNvSpPr txBox="1">
            <a:spLocks noGrp="1"/>
          </p:cNvSpPr>
          <p:nvPr>
            <p:ph type="dt" idx="10"/>
          </p:nvPr>
        </p:nvSpPr>
        <p:spPr>
          <a:xfrm>
            <a:off x="130302" y="4786884"/>
            <a:ext cx="2134500" cy="2739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850" name="Google Shape;850;p25"/>
          <p:cNvSpPr txBox="1">
            <a:spLocks noGrp="1"/>
          </p:cNvSpPr>
          <p:nvPr>
            <p:ph type="ftr" idx="11"/>
          </p:nvPr>
        </p:nvSpPr>
        <p:spPr>
          <a:xfrm rot="5400000">
            <a:off x="-1316171" y="1569978"/>
            <a:ext cx="3118200" cy="3120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851" name="Google Shape;851;p25"/>
          <p:cNvSpPr txBox="1">
            <a:spLocks noGrp="1"/>
          </p:cNvSpPr>
          <p:nvPr>
            <p:ph type="sldNum" idx="12"/>
          </p:nvPr>
        </p:nvSpPr>
        <p:spPr>
          <a:xfrm>
            <a:off x="8593439" y="4786884"/>
            <a:ext cx="375600" cy="27390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852"/>
        <p:cNvGrpSpPr/>
        <p:nvPr/>
      </p:nvGrpSpPr>
      <p:grpSpPr>
        <a:xfrm>
          <a:off x="0" y="0"/>
          <a:ext cx="0" cy="0"/>
          <a:chOff x="0" y="0"/>
          <a:chExt cx="0" cy="0"/>
        </a:xfrm>
      </p:grpSpPr>
      <p:sp>
        <p:nvSpPr>
          <p:cNvPr id="853" name="Google Shape;853;p26"/>
          <p:cNvSpPr txBox="1">
            <a:spLocks noGrp="1"/>
          </p:cNvSpPr>
          <p:nvPr>
            <p:ph type="title"/>
          </p:nvPr>
        </p:nvSpPr>
        <p:spPr>
          <a:xfrm>
            <a:off x="311700" y="445025"/>
            <a:ext cx="8520600" cy="572700"/>
          </a:xfrm>
          <a:prstGeom prst="rect">
            <a:avLst/>
          </a:prstGeom>
        </p:spPr>
        <p:txBody>
          <a:bodyPr spcFirstLastPara="1" wrap="square" lIns="68575" tIns="34275" rIns="68575" bIns="34275" anchor="ctr" anchorCtr="0">
            <a:normAutofit/>
          </a:bodyPr>
          <a:lstStyle>
            <a:lvl1pPr lvl="0">
              <a:spcBef>
                <a:spcPts val="0"/>
              </a:spcBef>
              <a:spcAft>
                <a:spcPts val="0"/>
              </a:spcAft>
              <a:buSzPts val="30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854" name="Google Shape;854;p26"/>
          <p:cNvSpPr txBox="1">
            <a:spLocks noGrp="1"/>
          </p:cNvSpPr>
          <p:nvPr>
            <p:ph type="body" idx="1"/>
          </p:nvPr>
        </p:nvSpPr>
        <p:spPr>
          <a:xfrm>
            <a:off x="311700" y="1152475"/>
            <a:ext cx="8520600" cy="3416400"/>
          </a:xfrm>
          <a:prstGeom prst="rect">
            <a:avLst/>
          </a:prstGeom>
        </p:spPr>
        <p:txBody>
          <a:bodyPr spcFirstLastPara="1" wrap="square" lIns="68575" tIns="34275" rIns="68575" bIns="34275" anchor="t" anchorCtr="0">
            <a:normAutofit/>
          </a:bodyPr>
          <a:lstStyle>
            <a:lvl1pPr marL="457200" lvl="0" indent="-323850">
              <a:spcBef>
                <a:spcPts val="800"/>
              </a:spcBef>
              <a:spcAft>
                <a:spcPts val="0"/>
              </a:spcAft>
              <a:buSzPts val="1500"/>
              <a:buChar char="•"/>
              <a:defRPr/>
            </a:lvl1pPr>
            <a:lvl2pPr marL="914400" lvl="1" indent="-228600">
              <a:spcBef>
                <a:spcPts val="400"/>
              </a:spcBef>
              <a:spcAft>
                <a:spcPts val="0"/>
              </a:spcAft>
              <a:buSzPts val="1400"/>
              <a:buNone/>
              <a:defRPr/>
            </a:lvl2pPr>
            <a:lvl3pPr marL="1371600" lvl="2" indent="-304800">
              <a:spcBef>
                <a:spcPts val="400"/>
              </a:spcBef>
              <a:spcAft>
                <a:spcPts val="0"/>
              </a:spcAft>
              <a:buSzPts val="1200"/>
              <a:buChar char="•"/>
              <a:defRPr/>
            </a:lvl3pPr>
            <a:lvl4pPr marL="1828800" lvl="3" indent="-228600">
              <a:spcBef>
                <a:spcPts val="400"/>
              </a:spcBef>
              <a:spcAft>
                <a:spcPts val="0"/>
              </a:spcAft>
              <a:buSzPts val="1100"/>
              <a:buNone/>
              <a:defRPr/>
            </a:lvl4pPr>
            <a:lvl5pPr marL="2286000" lvl="4" indent="-298450">
              <a:spcBef>
                <a:spcPts val="400"/>
              </a:spcBef>
              <a:spcAft>
                <a:spcPts val="0"/>
              </a:spcAft>
              <a:buSzPts val="1100"/>
              <a:buChar char="•"/>
              <a:defRPr/>
            </a:lvl5pPr>
            <a:lvl6pPr marL="2743200" lvl="5" indent="-317500">
              <a:spcBef>
                <a:spcPts val="400"/>
              </a:spcBef>
              <a:spcAft>
                <a:spcPts val="0"/>
              </a:spcAft>
              <a:buSzPts val="1400"/>
              <a:buChar char="•"/>
              <a:defRPr/>
            </a:lvl6pPr>
            <a:lvl7pPr marL="3200400" lvl="6" indent="-317500">
              <a:spcBef>
                <a:spcPts val="400"/>
              </a:spcBef>
              <a:spcAft>
                <a:spcPts val="0"/>
              </a:spcAft>
              <a:buSzPts val="1400"/>
              <a:buChar char="•"/>
              <a:defRPr/>
            </a:lvl7pPr>
            <a:lvl8pPr marL="3657600" lvl="7" indent="-317500">
              <a:spcBef>
                <a:spcPts val="400"/>
              </a:spcBef>
              <a:spcAft>
                <a:spcPts val="0"/>
              </a:spcAft>
              <a:buSzPts val="1400"/>
              <a:buChar char="•"/>
              <a:defRPr/>
            </a:lvl8pPr>
            <a:lvl9pPr marL="4114800" lvl="8" indent="-317500">
              <a:spcBef>
                <a:spcPts val="400"/>
              </a:spcBef>
              <a:spcAft>
                <a:spcPts val="0"/>
              </a:spcAft>
              <a:buSzPts val="1400"/>
              <a:buChar char="•"/>
              <a:defRPr/>
            </a:lvl9pPr>
          </a:lstStyle>
          <a:p>
            <a:endParaRPr/>
          </a:p>
        </p:txBody>
      </p:sp>
      <p:sp>
        <p:nvSpPr>
          <p:cNvPr id="855" name="Google Shape;855;p26"/>
          <p:cNvSpPr txBox="1">
            <a:spLocks noGrp="1"/>
          </p:cNvSpPr>
          <p:nvPr>
            <p:ph type="sldNum" idx="12"/>
          </p:nvPr>
        </p:nvSpPr>
        <p:spPr>
          <a:xfrm>
            <a:off x="8472458" y="4663217"/>
            <a:ext cx="548700" cy="393600"/>
          </a:xfrm>
          <a:prstGeom prst="rect">
            <a:avLst/>
          </a:prstGeom>
        </p:spPr>
        <p:txBody>
          <a:bodyPr spcFirstLastPara="1" wrap="square" lIns="68575" tIns="34275" rIns="68575" bIns="3427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 picture">
  <p:cSld name="Title + picture">
    <p:spTree>
      <p:nvGrpSpPr>
        <p:cNvPr id="1" name="Shape 136"/>
        <p:cNvGrpSpPr/>
        <p:nvPr/>
      </p:nvGrpSpPr>
      <p:grpSpPr>
        <a:xfrm>
          <a:off x="0" y="0"/>
          <a:ext cx="0" cy="0"/>
          <a:chOff x="0" y="0"/>
          <a:chExt cx="0" cy="0"/>
        </a:xfrm>
      </p:grpSpPr>
      <p:sp>
        <p:nvSpPr>
          <p:cNvPr id="137" name="Google Shape;137;p4"/>
          <p:cNvSpPr txBox="1">
            <a:spLocks noGrp="1"/>
          </p:cNvSpPr>
          <p:nvPr>
            <p:ph type="ctrTitle"/>
          </p:nvPr>
        </p:nvSpPr>
        <p:spPr>
          <a:xfrm>
            <a:off x="443656" y="3397086"/>
            <a:ext cx="8149800" cy="13545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Clr>
                <a:schemeClr val="dk2"/>
              </a:buClr>
              <a:buSzPts val="3300"/>
              <a:buFont typeface="Arial"/>
              <a:buNone/>
              <a:defRPr sz="33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38" name="Google Shape;138;p4"/>
          <p:cNvSpPr>
            <a:spLocks noGrp="1"/>
          </p:cNvSpPr>
          <p:nvPr>
            <p:ph type="pic" idx="2"/>
          </p:nvPr>
        </p:nvSpPr>
        <p:spPr>
          <a:xfrm>
            <a:off x="-3271" y="831"/>
            <a:ext cx="9147300" cy="3368400"/>
          </a:xfrm>
          <a:prstGeom prst="rect">
            <a:avLst/>
          </a:prstGeom>
          <a:noFill/>
          <a:ln>
            <a:noFill/>
          </a:ln>
        </p:spPr>
      </p:sp>
      <p:sp>
        <p:nvSpPr>
          <p:cNvPr id="139" name="Google Shape;139;p4"/>
          <p:cNvSpPr txBox="1">
            <a:spLocks noGrp="1"/>
          </p:cNvSpPr>
          <p:nvPr>
            <p:ph type="ftr" idx="11"/>
          </p:nvPr>
        </p:nvSpPr>
        <p:spPr>
          <a:xfrm rot="5400000">
            <a:off x="-1316171" y="1569978"/>
            <a:ext cx="3118200" cy="3120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40" name="Google Shape;140;p4"/>
          <p:cNvSpPr txBox="1">
            <a:spLocks noGrp="1"/>
          </p:cNvSpPr>
          <p:nvPr>
            <p:ph type="dt" idx="10"/>
          </p:nvPr>
        </p:nvSpPr>
        <p:spPr>
          <a:xfrm>
            <a:off x="130302" y="4786884"/>
            <a:ext cx="2134500" cy="2739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41" name="Google Shape;141;p4"/>
          <p:cNvSpPr txBox="1">
            <a:spLocks noGrp="1"/>
          </p:cNvSpPr>
          <p:nvPr>
            <p:ph type="sldNum" idx="12"/>
          </p:nvPr>
        </p:nvSpPr>
        <p:spPr>
          <a:xfrm>
            <a:off x="8593439" y="4786884"/>
            <a:ext cx="375600" cy="27390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
        <p:nvSpPr>
          <p:cNvPr id="142" name="Google Shape;142;p4"/>
          <p:cNvSpPr/>
          <p:nvPr/>
        </p:nvSpPr>
        <p:spPr>
          <a:xfrm rot="10800000">
            <a:off x="24275" y="3197756"/>
            <a:ext cx="9100145" cy="360336"/>
          </a:xfrm>
          <a:custGeom>
            <a:avLst/>
            <a:gdLst/>
            <a:ahLst/>
            <a:cxnLst/>
            <a:rect l="l" t="t" r="r" b="b"/>
            <a:pathLst>
              <a:path w="12133526" h="480448" extrusionOk="0">
                <a:moveTo>
                  <a:pt x="5701636" y="75891"/>
                </a:moveTo>
                <a:cubicBezTo>
                  <a:pt x="5662139" y="75891"/>
                  <a:pt x="5632515" y="45761"/>
                  <a:pt x="5652264" y="15630"/>
                </a:cubicBezTo>
                <a:cubicBezTo>
                  <a:pt x="5714802" y="-2448"/>
                  <a:pt x="5770757" y="48774"/>
                  <a:pt x="5701636" y="75891"/>
                </a:cubicBezTo>
                <a:close/>
                <a:moveTo>
                  <a:pt x="5426037" y="75974"/>
                </a:moveTo>
                <a:cubicBezTo>
                  <a:pt x="5379956" y="54702"/>
                  <a:pt x="5406288" y="3039"/>
                  <a:pt x="5452369" y="0"/>
                </a:cubicBezTo>
                <a:cubicBezTo>
                  <a:pt x="5518198" y="21273"/>
                  <a:pt x="5472118" y="88130"/>
                  <a:pt x="5426037" y="75974"/>
                </a:cubicBezTo>
                <a:close/>
                <a:moveTo>
                  <a:pt x="1768640" y="82254"/>
                </a:moveTo>
                <a:cubicBezTo>
                  <a:pt x="1686435" y="82254"/>
                  <a:pt x="1702876" y="15908"/>
                  <a:pt x="1771928" y="12892"/>
                </a:cubicBezTo>
                <a:cubicBezTo>
                  <a:pt x="1811386" y="12892"/>
                  <a:pt x="1808098" y="73207"/>
                  <a:pt x="1768640" y="82254"/>
                </a:cubicBezTo>
                <a:close/>
                <a:moveTo>
                  <a:pt x="3455386" y="84112"/>
                </a:moveTo>
                <a:cubicBezTo>
                  <a:pt x="3397558" y="90967"/>
                  <a:pt x="3364206" y="43436"/>
                  <a:pt x="3438799" y="16845"/>
                </a:cubicBezTo>
                <a:cubicBezTo>
                  <a:pt x="3465030" y="16845"/>
                  <a:pt x="3484703" y="47235"/>
                  <a:pt x="3481424" y="77625"/>
                </a:cubicBezTo>
                <a:cubicBezTo>
                  <a:pt x="3472407" y="81044"/>
                  <a:pt x="3463647" y="83133"/>
                  <a:pt x="3455386" y="84112"/>
                </a:cubicBezTo>
                <a:close/>
                <a:moveTo>
                  <a:pt x="5930913" y="84866"/>
                </a:moveTo>
                <a:cubicBezTo>
                  <a:pt x="5894819" y="63684"/>
                  <a:pt x="5911225" y="21318"/>
                  <a:pt x="5947319" y="12240"/>
                </a:cubicBezTo>
                <a:cubicBezTo>
                  <a:pt x="6016225" y="30397"/>
                  <a:pt x="5993257" y="72762"/>
                  <a:pt x="5930913" y="84866"/>
                </a:cubicBezTo>
                <a:close/>
                <a:moveTo>
                  <a:pt x="477150" y="85882"/>
                </a:moveTo>
                <a:cubicBezTo>
                  <a:pt x="469817" y="86479"/>
                  <a:pt x="461261" y="85817"/>
                  <a:pt x="451425" y="83547"/>
                </a:cubicBezTo>
                <a:cubicBezTo>
                  <a:pt x="398964" y="29057"/>
                  <a:pt x="441589" y="19976"/>
                  <a:pt x="471098" y="7867"/>
                </a:cubicBezTo>
                <a:cubicBezTo>
                  <a:pt x="519871" y="15813"/>
                  <a:pt x="528478" y="81702"/>
                  <a:pt x="477150" y="85882"/>
                </a:cubicBezTo>
                <a:close/>
                <a:moveTo>
                  <a:pt x="952416" y="88128"/>
                </a:moveTo>
                <a:cubicBezTo>
                  <a:pt x="886521" y="64024"/>
                  <a:pt x="896405" y="18828"/>
                  <a:pt x="965595" y="9789"/>
                </a:cubicBezTo>
                <a:cubicBezTo>
                  <a:pt x="1015016" y="18828"/>
                  <a:pt x="1005132" y="88128"/>
                  <a:pt x="952416" y="88128"/>
                </a:cubicBezTo>
                <a:close/>
                <a:moveTo>
                  <a:pt x="44128" y="89315"/>
                </a:moveTo>
                <a:cubicBezTo>
                  <a:pt x="-21312" y="68223"/>
                  <a:pt x="-11496" y="23028"/>
                  <a:pt x="57216" y="13989"/>
                </a:cubicBezTo>
                <a:cubicBezTo>
                  <a:pt x="106296" y="20015"/>
                  <a:pt x="96480" y="92328"/>
                  <a:pt x="44128" y="89315"/>
                </a:cubicBezTo>
                <a:close/>
                <a:moveTo>
                  <a:pt x="665958" y="92327"/>
                </a:moveTo>
                <a:cubicBezTo>
                  <a:pt x="633076" y="71217"/>
                  <a:pt x="646229" y="32012"/>
                  <a:pt x="685687" y="22965"/>
                </a:cubicBezTo>
                <a:cubicBezTo>
                  <a:pt x="758027" y="47091"/>
                  <a:pt x="735010" y="77248"/>
                  <a:pt x="665958" y="92327"/>
                </a:cubicBezTo>
                <a:close/>
                <a:moveTo>
                  <a:pt x="212501" y="92328"/>
                </a:moveTo>
                <a:cubicBezTo>
                  <a:pt x="176509" y="71218"/>
                  <a:pt x="189597" y="28997"/>
                  <a:pt x="228861" y="22966"/>
                </a:cubicBezTo>
                <a:cubicBezTo>
                  <a:pt x="304117" y="44076"/>
                  <a:pt x="277941" y="74233"/>
                  <a:pt x="212501" y="92328"/>
                </a:cubicBezTo>
                <a:close/>
                <a:moveTo>
                  <a:pt x="1509764" y="97110"/>
                </a:moveTo>
                <a:cubicBezTo>
                  <a:pt x="1444139" y="97110"/>
                  <a:pt x="1437577" y="15507"/>
                  <a:pt x="1503202" y="18530"/>
                </a:cubicBezTo>
                <a:cubicBezTo>
                  <a:pt x="1539296" y="18530"/>
                  <a:pt x="1558983" y="88043"/>
                  <a:pt x="1509764" y="97110"/>
                </a:cubicBezTo>
                <a:close/>
                <a:moveTo>
                  <a:pt x="3769734" y="98446"/>
                </a:moveTo>
                <a:cubicBezTo>
                  <a:pt x="3733821" y="80381"/>
                  <a:pt x="3720762" y="38229"/>
                  <a:pt x="3759940" y="20164"/>
                </a:cubicBezTo>
                <a:cubicBezTo>
                  <a:pt x="3831765" y="11131"/>
                  <a:pt x="3844825" y="89414"/>
                  <a:pt x="3769734" y="98446"/>
                </a:cubicBezTo>
                <a:close/>
                <a:moveTo>
                  <a:pt x="4347466" y="99860"/>
                </a:moveTo>
                <a:cubicBezTo>
                  <a:pt x="4341853" y="99258"/>
                  <a:pt x="4336068" y="97084"/>
                  <a:pt x="4330333" y="92926"/>
                </a:cubicBezTo>
                <a:cubicBezTo>
                  <a:pt x="4284459" y="108047"/>
                  <a:pt x="4297566" y="38493"/>
                  <a:pt x="4363101" y="23372"/>
                </a:cubicBezTo>
                <a:cubicBezTo>
                  <a:pt x="4417577" y="31311"/>
                  <a:pt x="4386755" y="104078"/>
                  <a:pt x="4347466" y="99860"/>
                </a:cubicBezTo>
                <a:close/>
                <a:moveTo>
                  <a:pt x="3150138" y="101710"/>
                </a:moveTo>
                <a:cubicBezTo>
                  <a:pt x="3100920" y="98671"/>
                  <a:pt x="3077951" y="56126"/>
                  <a:pt x="3137013" y="25736"/>
                </a:cubicBezTo>
                <a:cubicBezTo>
                  <a:pt x="3192795" y="13580"/>
                  <a:pt x="3199357" y="98671"/>
                  <a:pt x="3150138" y="101710"/>
                </a:cubicBezTo>
                <a:close/>
                <a:moveTo>
                  <a:pt x="4063897" y="102932"/>
                </a:moveTo>
                <a:cubicBezTo>
                  <a:pt x="4027930" y="99917"/>
                  <a:pt x="4021391" y="39602"/>
                  <a:pt x="4063897" y="33570"/>
                </a:cubicBezTo>
                <a:cubicBezTo>
                  <a:pt x="4109672" y="33570"/>
                  <a:pt x="4116212" y="99917"/>
                  <a:pt x="4063897" y="102932"/>
                </a:cubicBezTo>
                <a:close/>
                <a:moveTo>
                  <a:pt x="2368751" y="103089"/>
                </a:moveTo>
                <a:cubicBezTo>
                  <a:pt x="2357099" y="104930"/>
                  <a:pt x="2343752" y="103797"/>
                  <a:pt x="2330611" y="98508"/>
                </a:cubicBezTo>
                <a:cubicBezTo>
                  <a:pt x="2304329" y="59218"/>
                  <a:pt x="2330611" y="38061"/>
                  <a:pt x="2376605" y="38061"/>
                </a:cubicBezTo>
                <a:cubicBezTo>
                  <a:pt x="2423421" y="65262"/>
                  <a:pt x="2403709" y="97563"/>
                  <a:pt x="2368751" y="103089"/>
                </a:cubicBezTo>
                <a:close/>
                <a:moveTo>
                  <a:pt x="6207442" y="104163"/>
                </a:moveTo>
                <a:cubicBezTo>
                  <a:pt x="6195327" y="106477"/>
                  <a:pt x="6180339" y="105721"/>
                  <a:pt x="6163912" y="100432"/>
                </a:cubicBezTo>
                <a:cubicBezTo>
                  <a:pt x="6137630" y="64164"/>
                  <a:pt x="6160626" y="46030"/>
                  <a:pt x="6200050" y="39985"/>
                </a:cubicBezTo>
                <a:cubicBezTo>
                  <a:pt x="6254257" y="62653"/>
                  <a:pt x="6243785" y="97221"/>
                  <a:pt x="6207442" y="104163"/>
                </a:cubicBezTo>
                <a:close/>
                <a:moveTo>
                  <a:pt x="4619077" y="105863"/>
                </a:moveTo>
                <a:cubicBezTo>
                  <a:pt x="4590859" y="103593"/>
                  <a:pt x="4559420" y="69626"/>
                  <a:pt x="4592405" y="35659"/>
                </a:cubicBezTo>
                <a:cubicBezTo>
                  <a:pt x="4658376" y="38679"/>
                  <a:pt x="4648480" y="23582"/>
                  <a:pt x="4651779" y="68871"/>
                </a:cubicBezTo>
                <a:cubicBezTo>
                  <a:pt x="4651779" y="97177"/>
                  <a:pt x="4636008" y="107226"/>
                  <a:pt x="4619077" y="105863"/>
                </a:cubicBezTo>
                <a:close/>
                <a:moveTo>
                  <a:pt x="2906790" y="105864"/>
                </a:moveTo>
                <a:cubicBezTo>
                  <a:pt x="2865191" y="101895"/>
                  <a:pt x="2838273" y="53699"/>
                  <a:pt x="2914131" y="37822"/>
                </a:cubicBezTo>
                <a:cubicBezTo>
                  <a:pt x="2940232" y="34798"/>
                  <a:pt x="2956546" y="71087"/>
                  <a:pt x="2950021" y="92256"/>
                </a:cubicBezTo>
                <a:cubicBezTo>
                  <a:pt x="2936155" y="103596"/>
                  <a:pt x="2920657" y="107187"/>
                  <a:pt x="2906790" y="105864"/>
                </a:cubicBezTo>
                <a:close/>
                <a:moveTo>
                  <a:pt x="4898717" y="107298"/>
                </a:moveTo>
                <a:cubicBezTo>
                  <a:pt x="4816747" y="101246"/>
                  <a:pt x="4836420" y="46777"/>
                  <a:pt x="4895439" y="34672"/>
                </a:cubicBezTo>
                <a:cubicBezTo>
                  <a:pt x="4947900" y="34672"/>
                  <a:pt x="4941342" y="95194"/>
                  <a:pt x="4898717" y="107298"/>
                </a:cubicBezTo>
                <a:close/>
                <a:moveTo>
                  <a:pt x="2028810" y="107864"/>
                </a:moveTo>
                <a:cubicBezTo>
                  <a:pt x="1986615" y="102891"/>
                  <a:pt x="1971215" y="69361"/>
                  <a:pt x="2035279" y="44356"/>
                </a:cubicBezTo>
                <a:cubicBezTo>
                  <a:pt x="2061561" y="41325"/>
                  <a:pt x="2084558" y="77696"/>
                  <a:pt x="2077987" y="101944"/>
                </a:cubicBezTo>
                <a:cubicBezTo>
                  <a:pt x="2059918" y="108006"/>
                  <a:pt x="2042876" y="109521"/>
                  <a:pt x="2028810" y="107864"/>
                </a:cubicBezTo>
                <a:close/>
                <a:moveTo>
                  <a:pt x="2651367" y="109816"/>
                </a:moveTo>
                <a:cubicBezTo>
                  <a:pt x="2610226" y="108678"/>
                  <a:pt x="2575968" y="61453"/>
                  <a:pt x="2651826" y="50073"/>
                </a:cubicBezTo>
                <a:cubicBezTo>
                  <a:pt x="2681190" y="47038"/>
                  <a:pt x="2694241" y="71315"/>
                  <a:pt x="2690978" y="92557"/>
                </a:cubicBezTo>
                <a:cubicBezTo>
                  <a:pt x="2679558" y="105454"/>
                  <a:pt x="2665080" y="110196"/>
                  <a:pt x="2651367" y="109816"/>
                </a:cubicBezTo>
                <a:close/>
                <a:moveTo>
                  <a:pt x="1198481" y="110162"/>
                </a:moveTo>
                <a:cubicBezTo>
                  <a:pt x="1185932" y="110209"/>
                  <a:pt x="1173589" y="105837"/>
                  <a:pt x="1164538" y="95192"/>
                </a:cubicBezTo>
                <a:cubicBezTo>
                  <a:pt x="1151372" y="55652"/>
                  <a:pt x="1200744" y="37402"/>
                  <a:pt x="1233659" y="40444"/>
                </a:cubicBezTo>
                <a:cubicBezTo>
                  <a:pt x="1275625" y="70099"/>
                  <a:pt x="1236127" y="110019"/>
                  <a:pt x="1198481" y="110162"/>
                </a:cubicBezTo>
                <a:close/>
                <a:moveTo>
                  <a:pt x="6449776" y="110385"/>
                </a:moveTo>
                <a:cubicBezTo>
                  <a:pt x="6392643" y="116242"/>
                  <a:pt x="6361838" y="49920"/>
                  <a:pt x="6436343" y="36721"/>
                </a:cubicBezTo>
                <a:cubicBezTo>
                  <a:pt x="6446168" y="36721"/>
                  <a:pt x="6501841" y="84990"/>
                  <a:pt x="6475642" y="103091"/>
                </a:cubicBezTo>
                <a:cubicBezTo>
                  <a:pt x="6466636" y="107239"/>
                  <a:pt x="6457937" y="109549"/>
                  <a:pt x="6449776" y="110385"/>
                </a:cubicBezTo>
                <a:close/>
                <a:moveTo>
                  <a:pt x="5171754" y="119091"/>
                </a:moveTo>
                <a:cubicBezTo>
                  <a:pt x="5164407" y="119842"/>
                  <a:pt x="5155835" y="119275"/>
                  <a:pt x="5145979" y="117004"/>
                </a:cubicBezTo>
                <a:cubicBezTo>
                  <a:pt x="5090129" y="62515"/>
                  <a:pt x="5145979" y="53433"/>
                  <a:pt x="5165690" y="41324"/>
                </a:cubicBezTo>
                <a:cubicBezTo>
                  <a:pt x="5214559" y="43973"/>
                  <a:pt x="5223183" y="113835"/>
                  <a:pt x="5171754" y="119091"/>
                </a:cubicBezTo>
                <a:close/>
                <a:moveTo>
                  <a:pt x="6688686" y="133264"/>
                </a:moveTo>
                <a:cubicBezTo>
                  <a:pt x="6623248" y="112173"/>
                  <a:pt x="6633063" y="66977"/>
                  <a:pt x="6701775" y="57938"/>
                </a:cubicBezTo>
                <a:cubicBezTo>
                  <a:pt x="6750854" y="63964"/>
                  <a:pt x="6741038" y="136277"/>
                  <a:pt x="6688686" y="133264"/>
                </a:cubicBezTo>
                <a:close/>
                <a:moveTo>
                  <a:pt x="8456653" y="142639"/>
                </a:moveTo>
                <a:cubicBezTo>
                  <a:pt x="8374449" y="142639"/>
                  <a:pt x="8390890" y="76293"/>
                  <a:pt x="8459942" y="73277"/>
                </a:cubicBezTo>
                <a:cubicBezTo>
                  <a:pt x="8499400" y="73277"/>
                  <a:pt x="8496111" y="133592"/>
                  <a:pt x="8456653" y="142639"/>
                </a:cubicBezTo>
                <a:close/>
                <a:moveTo>
                  <a:pt x="7165164" y="146268"/>
                </a:moveTo>
                <a:cubicBezTo>
                  <a:pt x="7157831" y="146865"/>
                  <a:pt x="7149275" y="146203"/>
                  <a:pt x="7139439" y="143932"/>
                </a:cubicBezTo>
                <a:cubicBezTo>
                  <a:pt x="7086979" y="89443"/>
                  <a:pt x="7129603" y="80361"/>
                  <a:pt x="7159112" y="68252"/>
                </a:cubicBezTo>
                <a:cubicBezTo>
                  <a:pt x="7207887" y="76199"/>
                  <a:pt x="7216493" y="142087"/>
                  <a:pt x="7165164" y="146268"/>
                </a:cubicBezTo>
                <a:close/>
                <a:moveTo>
                  <a:pt x="7640433" y="148513"/>
                </a:moveTo>
                <a:cubicBezTo>
                  <a:pt x="7574538" y="124409"/>
                  <a:pt x="7584423" y="79213"/>
                  <a:pt x="7653612" y="70174"/>
                </a:cubicBezTo>
                <a:cubicBezTo>
                  <a:pt x="7703034" y="79213"/>
                  <a:pt x="7693150" y="148513"/>
                  <a:pt x="7640433" y="148513"/>
                </a:cubicBezTo>
                <a:close/>
                <a:moveTo>
                  <a:pt x="7353976" y="152712"/>
                </a:moveTo>
                <a:cubicBezTo>
                  <a:pt x="7321094" y="131602"/>
                  <a:pt x="7334247" y="92397"/>
                  <a:pt x="7373704" y="83350"/>
                </a:cubicBezTo>
                <a:cubicBezTo>
                  <a:pt x="7446044" y="107476"/>
                  <a:pt x="7423025" y="137634"/>
                  <a:pt x="7353976" y="152712"/>
                </a:cubicBezTo>
                <a:close/>
                <a:moveTo>
                  <a:pt x="6869260" y="154228"/>
                </a:moveTo>
                <a:cubicBezTo>
                  <a:pt x="6833267" y="133118"/>
                  <a:pt x="6846355" y="90898"/>
                  <a:pt x="6885619" y="84866"/>
                </a:cubicBezTo>
                <a:cubicBezTo>
                  <a:pt x="6960876" y="105976"/>
                  <a:pt x="6934700" y="136134"/>
                  <a:pt x="6869260" y="154228"/>
                </a:cubicBezTo>
                <a:close/>
                <a:moveTo>
                  <a:pt x="8197777" y="157495"/>
                </a:moveTo>
                <a:cubicBezTo>
                  <a:pt x="8132152" y="157495"/>
                  <a:pt x="8125590" y="75892"/>
                  <a:pt x="8191215" y="78915"/>
                </a:cubicBezTo>
                <a:cubicBezTo>
                  <a:pt x="8227309" y="78915"/>
                  <a:pt x="8246996" y="148428"/>
                  <a:pt x="8197777" y="157495"/>
                </a:cubicBezTo>
                <a:close/>
                <a:moveTo>
                  <a:pt x="8766382" y="158859"/>
                </a:moveTo>
                <a:cubicBezTo>
                  <a:pt x="8724186" y="153886"/>
                  <a:pt x="8708786" y="120356"/>
                  <a:pt x="8772849" y="95351"/>
                </a:cubicBezTo>
                <a:cubicBezTo>
                  <a:pt x="8799126" y="92320"/>
                  <a:pt x="8822126" y="128691"/>
                  <a:pt x="8815554" y="152939"/>
                </a:cubicBezTo>
                <a:cubicBezTo>
                  <a:pt x="8797483" y="159001"/>
                  <a:pt x="8780446" y="160516"/>
                  <a:pt x="8766382" y="158859"/>
                </a:cubicBezTo>
                <a:close/>
                <a:moveTo>
                  <a:pt x="9838147" y="162095"/>
                </a:moveTo>
                <a:cubicBezTo>
                  <a:pt x="9788929" y="159056"/>
                  <a:pt x="9765960" y="116511"/>
                  <a:pt x="9825023" y="86121"/>
                </a:cubicBezTo>
                <a:cubicBezTo>
                  <a:pt x="9880803" y="73965"/>
                  <a:pt x="9887364" y="159056"/>
                  <a:pt x="9838147" y="162095"/>
                </a:cubicBezTo>
                <a:close/>
                <a:moveTo>
                  <a:pt x="9056760" y="163474"/>
                </a:moveTo>
                <a:cubicBezTo>
                  <a:pt x="9045108" y="165315"/>
                  <a:pt x="9031762" y="164182"/>
                  <a:pt x="9018620" y="158893"/>
                </a:cubicBezTo>
                <a:cubicBezTo>
                  <a:pt x="8992337" y="119603"/>
                  <a:pt x="9018620" y="98446"/>
                  <a:pt x="9064614" y="98446"/>
                </a:cubicBezTo>
                <a:cubicBezTo>
                  <a:pt x="9111430" y="125647"/>
                  <a:pt x="9091718" y="157948"/>
                  <a:pt x="9056760" y="163474"/>
                </a:cubicBezTo>
                <a:close/>
                <a:moveTo>
                  <a:pt x="9594800" y="166249"/>
                </a:moveTo>
                <a:cubicBezTo>
                  <a:pt x="9553200" y="162280"/>
                  <a:pt x="9526283" y="114084"/>
                  <a:pt x="9602140" y="98207"/>
                </a:cubicBezTo>
                <a:cubicBezTo>
                  <a:pt x="9628243" y="95183"/>
                  <a:pt x="9644556" y="131472"/>
                  <a:pt x="9638030" y="152641"/>
                </a:cubicBezTo>
                <a:cubicBezTo>
                  <a:pt x="9624164" y="163981"/>
                  <a:pt x="9608667" y="167572"/>
                  <a:pt x="9594800" y="166249"/>
                </a:cubicBezTo>
                <a:close/>
                <a:moveTo>
                  <a:pt x="9339377" y="170201"/>
                </a:moveTo>
                <a:cubicBezTo>
                  <a:pt x="9298236" y="169063"/>
                  <a:pt x="9263977" y="121838"/>
                  <a:pt x="9339834" y="110458"/>
                </a:cubicBezTo>
                <a:cubicBezTo>
                  <a:pt x="9369199" y="107423"/>
                  <a:pt x="9382251" y="131700"/>
                  <a:pt x="9378987" y="152942"/>
                </a:cubicBezTo>
                <a:cubicBezTo>
                  <a:pt x="9367568" y="165839"/>
                  <a:pt x="9353090" y="170581"/>
                  <a:pt x="9339377" y="170201"/>
                </a:cubicBezTo>
                <a:close/>
                <a:moveTo>
                  <a:pt x="7886500" y="170547"/>
                </a:moveTo>
                <a:cubicBezTo>
                  <a:pt x="7873951" y="170594"/>
                  <a:pt x="7861608" y="166222"/>
                  <a:pt x="7852556" y="155577"/>
                </a:cubicBezTo>
                <a:cubicBezTo>
                  <a:pt x="7839390" y="116037"/>
                  <a:pt x="7888763" y="97787"/>
                  <a:pt x="7921678" y="100829"/>
                </a:cubicBezTo>
                <a:cubicBezTo>
                  <a:pt x="7963644" y="130484"/>
                  <a:pt x="7924146" y="170404"/>
                  <a:pt x="7886500" y="170547"/>
                </a:cubicBezTo>
                <a:close/>
                <a:moveTo>
                  <a:pt x="10445963" y="178146"/>
                </a:moveTo>
                <a:cubicBezTo>
                  <a:pt x="10410050" y="160081"/>
                  <a:pt x="10396990" y="117929"/>
                  <a:pt x="10436168" y="99864"/>
                </a:cubicBezTo>
                <a:cubicBezTo>
                  <a:pt x="10507994" y="90831"/>
                  <a:pt x="10521053" y="169114"/>
                  <a:pt x="10445963" y="178146"/>
                </a:cubicBezTo>
                <a:close/>
                <a:moveTo>
                  <a:pt x="10704384" y="180048"/>
                </a:moveTo>
                <a:cubicBezTo>
                  <a:pt x="10668417" y="177033"/>
                  <a:pt x="10661878" y="116718"/>
                  <a:pt x="10704384" y="110686"/>
                </a:cubicBezTo>
                <a:cubicBezTo>
                  <a:pt x="10750159" y="110686"/>
                  <a:pt x="10756699" y="177033"/>
                  <a:pt x="10704384" y="180048"/>
                </a:cubicBezTo>
                <a:close/>
                <a:moveTo>
                  <a:pt x="10143845" y="180475"/>
                </a:moveTo>
                <a:cubicBezTo>
                  <a:pt x="10086018" y="187330"/>
                  <a:pt x="10052663" y="139799"/>
                  <a:pt x="10127259" y="113208"/>
                </a:cubicBezTo>
                <a:cubicBezTo>
                  <a:pt x="10153490" y="113208"/>
                  <a:pt x="10173162" y="143598"/>
                  <a:pt x="10169883" y="173988"/>
                </a:cubicBezTo>
                <a:cubicBezTo>
                  <a:pt x="10160867" y="177407"/>
                  <a:pt x="10152106" y="179496"/>
                  <a:pt x="10143845" y="180475"/>
                </a:cubicBezTo>
                <a:close/>
                <a:moveTo>
                  <a:pt x="11029727" y="199414"/>
                </a:moveTo>
                <a:cubicBezTo>
                  <a:pt x="11024115" y="198812"/>
                  <a:pt x="11018329" y="196638"/>
                  <a:pt x="11012595" y="192480"/>
                </a:cubicBezTo>
                <a:cubicBezTo>
                  <a:pt x="10966720" y="207601"/>
                  <a:pt x="10979827" y="138047"/>
                  <a:pt x="11045363" y="122926"/>
                </a:cubicBezTo>
                <a:cubicBezTo>
                  <a:pt x="11099838" y="130865"/>
                  <a:pt x="11069017" y="203632"/>
                  <a:pt x="11029727" y="199414"/>
                </a:cubicBezTo>
                <a:close/>
                <a:moveTo>
                  <a:pt x="11563025" y="202944"/>
                </a:moveTo>
                <a:cubicBezTo>
                  <a:pt x="11481054" y="196892"/>
                  <a:pt x="11500727" y="142423"/>
                  <a:pt x="11559746" y="130318"/>
                </a:cubicBezTo>
                <a:cubicBezTo>
                  <a:pt x="11612207" y="130318"/>
                  <a:pt x="11605649" y="190840"/>
                  <a:pt x="11563025" y="202944"/>
                </a:cubicBezTo>
                <a:close/>
                <a:moveTo>
                  <a:pt x="12047820" y="212198"/>
                </a:moveTo>
                <a:cubicBezTo>
                  <a:pt x="12035552" y="212245"/>
                  <a:pt x="12023437" y="207883"/>
                  <a:pt x="12014403" y="197262"/>
                </a:cubicBezTo>
                <a:cubicBezTo>
                  <a:pt x="12001261" y="157812"/>
                  <a:pt x="12050541" y="142639"/>
                  <a:pt x="12083394" y="142639"/>
                </a:cubicBezTo>
                <a:cubicBezTo>
                  <a:pt x="12122817" y="172226"/>
                  <a:pt x="12084626" y="212056"/>
                  <a:pt x="12047820" y="212198"/>
                </a:cubicBezTo>
                <a:close/>
                <a:moveTo>
                  <a:pt x="11304928" y="226425"/>
                </a:moveTo>
                <a:cubicBezTo>
                  <a:pt x="11276710" y="224155"/>
                  <a:pt x="11245271" y="190188"/>
                  <a:pt x="11278257" y="156221"/>
                </a:cubicBezTo>
                <a:cubicBezTo>
                  <a:pt x="11344227" y="159241"/>
                  <a:pt x="11334331" y="144144"/>
                  <a:pt x="11337630" y="189433"/>
                </a:cubicBezTo>
                <a:cubicBezTo>
                  <a:pt x="11337630" y="217739"/>
                  <a:pt x="11321859" y="227788"/>
                  <a:pt x="11304928" y="226425"/>
                </a:cubicBezTo>
                <a:close/>
                <a:moveTo>
                  <a:pt x="11812221" y="227622"/>
                </a:moveTo>
                <a:cubicBezTo>
                  <a:pt x="11804874" y="228373"/>
                  <a:pt x="11796301" y="227806"/>
                  <a:pt x="11786445" y="225535"/>
                </a:cubicBezTo>
                <a:cubicBezTo>
                  <a:pt x="11730596" y="171046"/>
                  <a:pt x="11786445" y="161964"/>
                  <a:pt x="11806157" y="149855"/>
                </a:cubicBezTo>
                <a:cubicBezTo>
                  <a:pt x="11855026" y="152504"/>
                  <a:pt x="11863650" y="222366"/>
                  <a:pt x="11812221" y="227622"/>
                </a:cubicBezTo>
                <a:close/>
                <a:moveTo>
                  <a:pt x="3295042" y="343194"/>
                </a:moveTo>
                <a:cubicBezTo>
                  <a:pt x="3254467" y="338505"/>
                  <a:pt x="3239712" y="299292"/>
                  <a:pt x="3306108" y="285653"/>
                </a:cubicBezTo>
                <a:cubicBezTo>
                  <a:pt x="3332339" y="282622"/>
                  <a:pt x="3348733" y="312932"/>
                  <a:pt x="3342175" y="334148"/>
                </a:cubicBezTo>
                <a:cubicBezTo>
                  <a:pt x="3324961" y="342483"/>
                  <a:pt x="3308567" y="344756"/>
                  <a:pt x="3295042" y="343194"/>
                </a:cubicBezTo>
                <a:close/>
                <a:moveTo>
                  <a:pt x="374507" y="344778"/>
                </a:moveTo>
                <a:cubicBezTo>
                  <a:pt x="333035" y="339670"/>
                  <a:pt x="310917" y="305614"/>
                  <a:pt x="377272" y="278369"/>
                </a:cubicBezTo>
                <a:cubicBezTo>
                  <a:pt x="403486" y="269288"/>
                  <a:pt x="429700" y="320750"/>
                  <a:pt x="419870" y="338913"/>
                </a:cubicBezTo>
                <a:cubicBezTo>
                  <a:pt x="404305" y="344968"/>
                  <a:pt x="388331" y="346481"/>
                  <a:pt x="374507" y="344778"/>
                </a:cubicBezTo>
                <a:close/>
                <a:moveTo>
                  <a:pt x="4063091" y="347961"/>
                </a:moveTo>
                <a:cubicBezTo>
                  <a:pt x="4051439" y="349837"/>
                  <a:pt x="4038092" y="348711"/>
                  <a:pt x="4024951" y="343458"/>
                </a:cubicBezTo>
                <a:cubicBezTo>
                  <a:pt x="3998669" y="304435"/>
                  <a:pt x="4024951" y="280420"/>
                  <a:pt x="4070945" y="280420"/>
                </a:cubicBezTo>
                <a:cubicBezTo>
                  <a:pt x="4117761" y="309688"/>
                  <a:pt x="4098049" y="342333"/>
                  <a:pt x="4063091" y="347961"/>
                </a:cubicBezTo>
                <a:close/>
                <a:moveTo>
                  <a:pt x="3083972" y="355494"/>
                </a:moveTo>
                <a:cubicBezTo>
                  <a:pt x="3021381" y="349488"/>
                  <a:pt x="2988439" y="307446"/>
                  <a:pt x="3064207" y="280419"/>
                </a:cubicBezTo>
                <a:cubicBezTo>
                  <a:pt x="3093855" y="283422"/>
                  <a:pt x="3139974" y="343482"/>
                  <a:pt x="3083972" y="355494"/>
                </a:cubicBezTo>
                <a:close/>
                <a:moveTo>
                  <a:pt x="118047" y="360370"/>
                </a:moveTo>
                <a:cubicBezTo>
                  <a:pt x="36076" y="357354"/>
                  <a:pt x="55749" y="300055"/>
                  <a:pt x="114768" y="291008"/>
                </a:cubicBezTo>
                <a:cubicBezTo>
                  <a:pt x="167229" y="291008"/>
                  <a:pt x="160671" y="351323"/>
                  <a:pt x="118047" y="360370"/>
                </a:cubicBezTo>
                <a:close/>
                <a:moveTo>
                  <a:pt x="3833220" y="369112"/>
                </a:moveTo>
                <a:cubicBezTo>
                  <a:pt x="3792337" y="363586"/>
                  <a:pt x="3776353" y="331285"/>
                  <a:pt x="3837830" y="304084"/>
                </a:cubicBezTo>
                <a:cubicBezTo>
                  <a:pt x="3867340" y="304084"/>
                  <a:pt x="3887013" y="337330"/>
                  <a:pt x="3880455" y="364531"/>
                </a:cubicBezTo>
                <a:cubicBezTo>
                  <a:pt x="3863241" y="369820"/>
                  <a:pt x="3846847" y="370953"/>
                  <a:pt x="3833220" y="369112"/>
                </a:cubicBezTo>
                <a:close/>
                <a:moveTo>
                  <a:pt x="1279215" y="371101"/>
                </a:moveTo>
                <a:cubicBezTo>
                  <a:pt x="1266639" y="373651"/>
                  <a:pt x="1251034" y="373084"/>
                  <a:pt x="1233786" y="367795"/>
                </a:cubicBezTo>
                <a:cubicBezTo>
                  <a:pt x="1210789" y="331527"/>
                  <a:pt x="1233786" y="310371"/>
                  <a:pt x="1273210" y="307348"/>
                </a:cubicBezTo>
                <a:cubicBezTo>
                  <a:pt x="1327417" y="327749"/>
                  <a:pt x="1316945" y="363450"/>
                  <a:pt x="1279215" y="371101"/>
                </a:cubicBezTo>
                <a:close/>
                <a:moveTo>
                  <a:pt x="4761989" y="372841"/>
                </a:moveTo>
                <a:cubicBezTo>
                  <a:pt x="4757449" y="371944"/>
                  <a:pt x="4752473" y="369439"/>
                  <a:pt x="4747139" y="364903"/>
                </a:cubicBezTo>
                <a:cubicBezTo>
                  <a:pt x="4665068" y="383048"/>
                  <a:pt x="4711028" y="298373"/>
                  <a:pt x="4766836" y="301397"/>
                </a:cubicBezTo>
                <a:cubicBezTo>
                  <a:pt x="4804178" y="306690"/>
                  <a:pt x="4793765" y="379126"/>
                  <a:pt x="4761989" y="372841"/>
                </a:cubicBezTo>
                <a:close/>
                <a:moveTo>
                  <a:pt x="2007635" y="372963"/>
                </a:moveTo>
                <a:cubicBezTo>
                  <a:pt x="1964394" y="366001"/>
                  <a:pt x="1939157" y="314286"/>
                  <a:pt x="2008097" y="298373"/>
                </a:cubicBezTo>
                <a:cubicBezTo>
                  <a:pt x="2034359" y="301404"/>
                  <a:pt x="2060622" y="334745"/>
                  <a:pt x="2054056" y="362023"/>
                </a:cubicBezTo>
                <a:cubicBezTo>
                  <a:pt x="2038463" y="372631"/>
                  <a:pt x="2022048" y="375284"/>
                  <a:pt x="2007635" y="372963"/>
                </a:cubicBezTo>
                <a:close/>
                <a:moveTo>
                  <a:pt x="3595463" y="373447"/>
                </a:moveTo>
                <a:cubicBezTo>
                  <a:pt x="3510391" y="373447"/>
                  <a:pt x="3526751" y="310117"/>
                  <a:pt x="3595463" y="304085"/>
                </a:cubicBezTo>
                <a:cubicBezTo>
                  <a:pt x="3637999" y="307101"/>
                  <a:pt x="3634727" y="367416"/>
                  <a:pt x="3595463" y="373447"/>
                </a:cubicBezTo>
                <a:close/>
                <a:moveTo>
                  <a:pt x="1781086" y="374682"/>
                </a:moveTo>
                <a:cubicBezTo>
                  <a:pt x="1753732" y="372396"/>
                  <a:pt x="1722360" y="338200"/>
                  <a:pt x="1755275" y="304003"/>
                </a:cubicBezTo>
                <a:cubicBezTo>
                  <a:pt x="1817813" y="304003"/>
                  <a:pt x="1807939" y="291844"/>
                  <a:pt x="1811230" y="337440"/>
                </a:cubicBezTo>
                <a:cubicBezTo>
                  <a:pt x="1812465" y="365937"/>
                  <a:pt x="1797499" y="376053"/>
                  <a:pt x="1781086" y="374682"/>
                </a:cubicBezTo>
                <a:close/>
                <a:moveTo>
                  <a:pt x="2285007" y="374710"/>
                </a:moveTo>
                <a:cubicBezTo>
                  <a:pt x="2272513" y="376993"/>
                  <a:pt x="2257011" y="376232"/>
                  <a:pt x="2239876" y="370905"/>
                </a:cubicBezTo>
                <a:cubicBezTo>
                  <a:pt x="2217030" y="337416"/>
                  <a:pt x="2239876" y="316106"/>
                  <a:pt x="2279040" y="313061"/>
                </a:cubicBezTo>
                <a:cubicBezTo>
                  <a:pt x="2332892" y="333611"/>
                  <a:pt x="2322489" y="367860"/>
                  <a:pt x="2285007" y="374710"/>
                </a:cubicBezTo>
                <a:close/>
                <a:moveTo>
                  <a:pt x="4313542" y="377546"/>
                </a:moveTo>
                <a:cubicBezTo>
                  <a:pt x="4272148" y="375839"/>
                  <a:pt x="4237678" y="329751"/>
                  <a:pt x="4314004" y="316096"/>
                </a:cubicBezTo>
                <a:cubicBezTo>
                  <a:pt x="4343549" y="313061"/>
                  <a:pt x="4356681" y="337338"/>
                  <a:pt x="4353398" y="361615"/>
                </a:cubicBezTo>
                <a:cubicBezTo>
                  <a:pt x="4341908" y="373753"/>
                  <a:pt x="4327340" y="378115"/>
                  <a:pt x="4313542" y="377546"/>
                </a:cubicBezTo>
                <a:close/>
                <a:moveTo>
                  <a:pt x="593198" y="381084"/>
                </a:moveTo>
                <a:cubicBezTo>
                  <a:pt x="511227" y="378068"/>
                  <a:pt x="530900" y="323785"/>
                  <a:pt x="589919" y="311722"/>
                </a:cubicBezTo>
                <a:cubicBezTo>
                  <a:pt x="642380" y="311722"/>
                  <a:pt x="635822" y="372037"/>
                  <a:pt x="593198" y="381084"/>
                </a:cubicBezTo>
                <a:close/>
                <a:moveTo>
                  <a:pt x="2774352" y="382610"/>
                </a:moveTo>
                <a:cubicBezTo>
                  <a:pt x="2733777" y="377921"/>
                  <a:pt x="2719022" y="338708"/>
                  <a:pt x="2785418" y="325069"/>
                </a:cubicBezTo>
                <a:cubicBezTo>
                  <a:pt x="2811649" y="322038"/>
                  <a:pt x="2828043" y="352348"/>
                  <a:pt x="2821485" y="373564"/>
                </a:cubicBezTo>
                <a:cubicBezTo>
                  <a:pt x="2804271" y="381899"/>
                  <a:pt x="2787877" y="384172"/>
                  <a:pt x="2774352" y="382610"/>
                </a:cubicBezTo>
                <a:close/>
                <a:moveTo>
                  <a:pt x="1518960" y="383238"/>
                </a:moveTo>
                <a:cubicBezTo>
                  <a:pt x="1453335" y="383238"/>
                  <a:pt x="1450054" y="301635"/>
                  <a:pt x="1512398" y="304658"/>
                </a:cubicBezTo>
                <a:cubicBezTo>
                  <a:pt x="1551773" y="307680"/>
                  <a:pt x="1571460" y="374171"/>
                  <a:pt x="1518960" y="383238"/>
                </a:cubicBezTo>
                <a:close/>
                <a:moveTo>
                  <a:pt x="6391779" y="383307"/>
                </a:moveTo>
                <a:cubicBezTo>
                  <a:pt x="6348534" y="390902"/>
                  <a:pt x="6337734" y="331460"/>
                  <a:pt x="6392454" y="318250"/>
                </a:cubicBezTo>
                <a:cubicBezTo>
                  <a:pt x="6415495" y="318250"/>
                  <a:pt x="6445118" y="342405"/>
                  <a:pt x="6438535" y="363540"/>
                </a:cubicBezTo>
                <a:cubicBezTo>
                  <a:pt x="6428661" y="354482"/>
                  <a:pt x="6418786" y="369578"/>
                  <a:pt x="6412203" y="375617"/>
                </a:cubicBezTo>
                <a:cubicBezTo>
                  <a:pt x="6404797" y="379768"/>
                  <a:pt x="6397957" y="382222"/>
                  <a:pt x="6391779" y="383307"/>
                </a:cubicBezTo>
                <a:close/>
                <a:moveTo>
                  <a:pt x="4970190" y="388952"/>
                </a:moveTo>
                <a:cubicBezTo>
                  <a:pt x="4884836" y="385939"/>
                  <a:pt x="4920947" y="328691"/>
                  <a:pt x="4980038" y="310613"/>
                </a:cubicBezTo>
                <a:cubicBezTo>
                  <a:pt x="5029281" y="319652"/>
                  <a:pt x="5016149" y="376900"/>
                  <a:pt x="4970190" y="388952"/>
                </a:cubicBezTo>
                <a:close/>
                <a:moveTo>
                  <a:pt x="5616935" y="392215"/>
                </a:moveTo>
                <a:cubicBezTo>
                  <a:pt x="5558168" y="374137"/>
                  <a:pt x="5577757" y="322915"/>
                  <a:pt x="5629994" y="313876"/>
                </a:cubicBezTo>
                <a:cubicBezTo>
                  <a:pt x="5682231" y="322915"/>
                  <a:pt x="5665907" y="389202"/>
                  <a:pt x="5616935" y="392215"/>
                </a:cubicBezTo>
                <a:close/>
                <a:moveTo>
                  <a:pt x="1019046" y="398316"/>
                </a:moveTo>
                <a:cubicBezTo>
                  <a:pt x="969625" y="392264"/>
                  <a:pt x="946562" y="340821"/>
                  <a:pt x="1015752" y="325690"/>
                </a:cubicBezTo>
                <a:cubicBezTo>
                  <a:pt x="1068468" y="325690"/>
                  <a:pt x="1075057" y="395290"/>
                  <a:pt x="1019046" y="398316"/>
                </a:cubicBezTo>
                <a:close/>
                <a:moveTo>
                  <a:pt x="804389" y="399394"/>
                </a:moveTo>
                <a:cubicBezTo>
                  <a:pt x="791920" y="399442"/>
                  <a:pt x="779657" y="395105"/>
                  <a:pt x="770663" y="384546"/>
                </a:cubicBezTo>
                <a:cubicBezTo>
                  <a:pt x="757581" y="342311"/>
                  <a:pt x="809907" y="327227"/>
                  <a:pt x="839341" y="330244"/>
                </a:cubicBezTo>
                <a:cubicBezTo>
                  <a:pt x="881038" y="359658"/>
                  <a:pt x="841794" y="399253"/>
                  <a:pt x="804389" y="399394"/>
                </a:cubicBezTo>
                <a:close/>
                <a:moveTo>
                  <a:pt x="4549427" y="399585"/>
                </a:moveTo>
                <a:cubicBezTo>
                  <a:pt x="4507571" y="395474"/>
                  <a:pt x="4480488" y="346711"/>
                  <a:pt x="4556814" y="328566"/>
                </a:cubicBezTo>
                <a:cubicBezTo>
                  <a:pt x="4583077" y="328566"/>
                  <a:pt x="4599491" y="364855"/>
                  <a:pt x="4592925" y="386024"/>
                </a:cubicBezTo>
                <a:cubicBezTo>
                  <a:pt x="4578973" y="397364"/>
                  <a:pt x="4563380" y="400955"/>
                  <a:pt x="4549427" y="399585"/>
                </a:cubicBezTo>
                <a:close/>
                <a:moveTo>
                  <a:pt x="6191319" y="400764"/>
                </a:moveTo>
                <a:cubicBezTo>
                  <a:pt x="6109752" y="400764"/>
                  <a:pt x="6139117" y="340704"/>
                  <a:pt x="6201107" y="325689"/>
                </a:cubicBezTo>
                <a:cubicBezTo>
                  <a:pt x="6253309" y="331695"/>
                  <a:pt x="6233734" y="391755"/>
                  <a:pt x="6191319" y="400764"/>
                </a:cubicBezTo>
                <a:close/>
                <a:moveTo>
                  <a:pt x="6841675" y="402299"/>
                </a:moveTo>
                <a:cubicBezTo>
                  <a:pt x="6759704" y="399284"/>
                  <a:pt x="6779378" y="341984"/>
                  <a:pt x="6838397" y="332937"/>
                </a:cubicBezTo>
                <a:cubicBezTo>
                  <a:pt x="6890857" y="332937"/>
                  <a:pt x="6884300" y="393252"/>
                  <a:pt x="6841675" y="402299"/>
                </a:cubicBezTo>
                <a:close/>
                <a:moveTo>
                  <a:pt x="6014079" y="402604"/>
                </a:moveTo>
                <a:cubicBezTo>
                  <a:pt x="5973116" y="398093"/>
                  <a:pt x="5949708" y="351287"/>
                  <a:pt x="6018699" y="333241"/>
                </a:cubicBezTo>
                <a:cubicBezTo>
                  <a:pt x="6048267" y="327226"/>
                  <a:pt x="6061408" y="366325"/>
                  <a:pt x="6058123" y="390386"/>
                </a:cubicBezTo>
                <a:cubicBezTo>
                  <a:pt x="6043339" y="400912"/>
                  <a:pt x="6027734" y="404108"/>
                  <a:pt x="6014079" y="402604"/>
                </a:cubicBezTo>
                <a:close/>
                <a:moveTo>
                  <a:pt x="5442430" y="403993"/>
                </a:moveTo>
                <a:cubicBezTo>
                  <a:pt x="5384602" y="410848"/>
                  <a:pt x="5351250" y="363317"/>
                  <a:pt x="5425844" y="336726"/>
                </a:cubicBezTo>
                <a:cubicBezTo>
                  <a:pt x="5452074" y="336726"/>
                  <a:pt x="5471747" y="367116"/>
                  <a:pt x="5468468" y="397506"/>
                </a:cubicBezTo>
                <a:cubicBezTo>
                  <a:pt x="5459452" y="400925"/>
                  <a:pt x="5450691" y="403014"/>
                  <a:pt x="5442430" y="403993"/>
                </a:cubicBezTo>
                <a:close/>
                <a:moveTo>
                  <a:pt x="7062524" y="405164"/>
                </a:moveTo>
                <a:cubicBezTo>
                  <a:pt x="7021053" y="400056"/>
                  <a:pt x="6998933" y="366000"/>
                  <a:pt x="7065288" y="338755"/>
                </a:cubicBezTo>
                <a:cubicBezTo>
                  <a:pt x="7091501" y="329673"/>
                  <a:pt x="7117715" y="381136"/>
                  <a:pt x="7107885" y="399299"/>
                </a:cubicBezTo>
                <a:cubicBezTo>
                  <a:pt x="7092322" y="405353"/>
                  <a:pt x="7076347" y="406867"/>
                  <a:pt x="7062524" y="405164"/>
                </a:cubicBezTo>
                <a:close/>
                <a:moveTo>
                  <a:pt x="5831794" y="405563"/>
                </a:moveTo>
                <a:cubicBezTo>
                  <a:pt x="5769122" y="399519"/>
                  <a:pt x="5759226" y="326983"/>
                  <a:pt x="5828495" y="323960"/>
                </a:cubicBezTo>
                <a:cubicBezTo>
                  <a:pt x="5868078" y="333027"/>
                  <a:pt x="5877973" y="393474"/>
                  <a:pt x="5831794" y="405563"/>
                </a:cubicBezTo>
                <a:close/>
                <a:moveTo>
                  <a:pt x="9977226" y="407090"/>
                </a:moveTo>
                <a:cubicBezTo>
                  <a:pt x="9936651" y="402401"/>
                  <a:pt x="9921895" y="363188"/>
                  <a:pt x="9988291" y="349549"/>
                </a:cubicBezTo>
                <a:cubicBezTo>
                  <a:pt x="10014522" y="346518"/>
                  <a:pt x="10030916" y="376828"/>
                  <a:pt x="10024358" y="398044"/>
                </a:cubicBezTo>
                <a:cubicBezTo>
                  <a:pt x="10007144" y="406379"/>
                  <a:pt x="9990752" y="408652"/>
                  <a:pt x="9977226" y="407090"/>
                </a:cubicBezTo>
                <a:close/>
                <a:moveTo>
                  <a:pt x="10751103" y="408346"/>
                </a:moveTo>
                <a:cubicBezTo>
                  <a:pt x="10739450" y="410222"/>
                  <a:pt x="10726104" y="409096"/>
                  <a:pt x="10712963" y="403843"/>
                </a:cubicBezTo>
                <a:cubicBezTo>
                  <a:pt x="10686680" y="364820"/>
                  <a:pt x="10712963" y="340805"/>
                  <a:pt x="10758957" y="340805"/>
                </a:cubicBezTo>
                <a:cubicBezTo>
                  <a:pt x="10805772" y="370073"/>
                  <a:pt x="10786061" y="402718"/>
                  <a:pt x="10751103" y="408346"/>
                </a:cubicBezTo>
                <a:close/>
                <a:moveTo>
                  <a:pt x="6622211" y="408827"/>
                </a:moveTo>
                <a:cubicBezTo>
                  <a:pt x="6556773" y="384472"/>
                  <a:pt x="6566589" y="338806"/>
                  <a:pt x="6635300" y="329673"/>
                </a:cubicBezTo>
                <a:cubicBezTo>
                  <a:pt x="6684379" y="338806"/>
                  <a:pt x="6674564" y="408827"/>
                  <a:pt x="6622211" y="408827"/>
                </a:cubicBezTo>
                <a:close/>
                <a:moveTo>
                  <a:pt x="2546164" y="410169"/>
                </a:moveTo>
                <a:cubicBezTo>
                  <a:pt x="2486968" y="404143"/>
                  <a:pt x="2454081" y="358948"/>
                  <a:pt x="2526432" y="331830"/>
                </a:cubicBezTo>
                <a:cubicBezTo>
                  <a:pt x="2559318" y="337856"/>
                  <a:pt x="2602071" y="398117"/>
                  <a:pt x="2546164" y="410169"/>
                </a:cubicBezTo>
                <a:close/>
                <a:moveTo>
                  <a:pt x="9771983" y="415879"/>
                </a:moveTo>
                <a:cubicBezTo>
                  <a:pt x="9709393" y="409873"/>
                  <a:pt x="9676450" y="367831"/>
                  <a:pt x="9752217" y="340804"/>
                </a:cubicBezTo>
                <a:cubicBezTo>
                  <a:pt x="9781865" y="343807"/>
                  <a:pt x="9827984" y="403867"/>
                  <a:pt x="9771983" y="415879"/>
                </a:cubicBezTo>
                <a:close/>
                <a:moveTo>
                  <a:pt x="5209174" y="419054"/>
                </a:moveTo>
                <a:cubicBezTo>
                  <a:pt x="5150278" y="428121"/>
                  <a:pt x="5124102" y="373719"/>
                  <a:pt x="5192814" y="352563"/>
                </a:cubicBezTo>
                <a:cubicBezTo>
                  <a:pt x="5241894" y="346518"/>
                  <a:pt x="5251710" y="397898"/>
                  <a:pt x="5209174" y="419054"/>
                </a:cubicBezTo>
                <a:close/>
                <a:moveTo>
                  <a:pt x="10521232" y="429497"/>
                </a:moveTo>
                <a:cubicBezTo>
                  <a:pt x="10480349" y="423971"/>
                  <a:pt x="10464365" y="391670"/>
                  <a:pt x="10525843" y="364469"/>
                </a:cubicBezTo>
                <a:cubicBezTo>
                  <a:pt x="10555352" y="364469"/>
                  <a:pt x="10575025" y="397715"/>
                  <a:pt x="10568467" y="424916"/>
                </a:cubicBezTo>
                <a:cubicBezTo>
                  <a:pt x="10551253" y="430205"/>
                  <a:pt x="10534860" y="431338"/>
                  <a:pt x="10521232" y="429497"/>
                </a:cubicBezTo>
                <a:close/>
                <a:moveTo>
                  <a:pt x="7967235" y="431486"/>
                </a:moveTo>
                <a:cubicBezTo>
                  <a:pt x="7954658" y="434036"/>
                  <a:pt x="7939052" y="433469"/>
                  <a:pt x="7921805" y="428180"/>
                </a:cubicBezTo>
                <a:cubicBezTo>
                  <a:pt x="7898807" y="391912"/>
                  <a:pt x="7921805" y="370756"/>
                  <a:pt x="7961228" y="367733"/>
                </a:cubicBezTo>
                <a:cubicBezTo>
                  <a:pt x="8015429" y="388134"/>
                  <a:pt x="8004957" y="423835"/>
                  <a:pt x="7967235" y="431486"/>
                </a:cubicBezTo>
                <a:close/>
                <a:moveTo>
                  <a:pt x="11450000" y="433226"/>
                </a:moveTo>
                <a:cubicBezTo>
                  <a:pt x="11445461" y="432329"/>
                  <a:pt x="11440485" y="429824"/>
                  <a:pt x="11435151" y="425288"/>
                </a:cubicBezTo>
                <a:cubicBezTo>
                  <a:pt x="11353080" y="443433"/>
                  <a:pt x="11399039" y="358758"/>
                  <a:pt x="11454847" y="361782"/>
                </a:cubicBezTo>
                <a:cubicBezTo>
                  <a:pt x="11492190" y="367075"/>
                  <a:pt x="11481777" y="439511"/>
                  <a:pt x="11450000" y="433226"/>
                </a:cubicBezTo>
                <a:close/>
                <a:moveTo>
                  <a:pt x="8695645" y="433348"/>
                </a:moveTo>
                <a:cubicBezTo>
                  <a:pt x="8652404" y="426386"/>
                  <a:pt x="8627169" y="374671"/>
                  <a:pt x="8696106" y="358758"/>
                </a:cubicBezTo>
                <a:cubicBezTo>
                  <a:pt x="8722370" y="361789"/>
                  <a:pt x="8748632" y="395130"/>
                  <a:pt x="8742067" y="422408"/>
                </a:cubicBezTo>
                <a:cubicBezTo>
                  <a:pt x="8726473" y="433016"/>
                  <a:pt x="8710058" y="435669"/>
                  <a:pt x="8695645" y="433348"/>
                </a:cubicBezTo>
                <a:close/>
                <a:moveTo>
                  <a:pt x="10283475" y="433832"/>
                </a:moveTo>
                <a:cubicBezTo>
                  <a:pt x="10198403" y="433832"/>
                  <a:pt x="10214763" y="370502"/>
                  <a:pt x="10283475" y="364470"/>
                </a:cubicBezTo>
                <a:cubicBezTo>
                  <a:pt x="10326011" y="367486"/>
                  <a:pt x="10322739" y="427801"/>
                  <a:pt x="10283475" y="433832"/>
                </a:cubicBezTo>
                <a:close/>
                <a:moveTo>
                  <a:pt x="8974129" y="434033"/>
                </a:moveTo>
                <a:cubicBezTo>
                  <a:pt x="8961635" y="436316"/>
                  <a:pt x="8946132" y="435555"/>
                  <a:pt x="8928999" y="430228"/>
                </a:cubicBezTo>
                <a:cubicBezTo>
                  <a:pt x="8906152" y="396739"/>
                  <a:pt x="8928999" y="375429"/>
                  <a:pt x="8968162" y="372384"/>
                </a:cubicBezTo>
                <a:cubicBezTo>
                  <a:pt x="9022014" y="392934"/>
                  <a:pt x="9011611" y="427183"/>
                  <a:pt x="8974129" y="434033"/>
                </a:cubicBezTo>
                <a:close/>
                <a:moveTo>
                  <a:pt x="8469099" y="435067"/>
                </a:moveTo>
                <a:cubicBezTo>
                  <a:pt x="8441746" y="432781"/>
                  <a:pt x="8410374" y="398585"/>
                  <a:pt x="8443288" y="364388"/>
                </a:cubicBezTo>
                <a:cubicBezTo>
                  <a:pt x="8505826" y="364388"/>
                  <a:pt x="8495952" y="352229"/>
                  <a:pt x="8499243" y="397825"/>
                </a:cubicBezTo>
                <a:cubicBezTo>
                  <a:pt x="8500476" y="426322"/>
                  <a:pt x="8485512" y="436438"/>
                  <a:pt x="8469099" y="435067"/>
                </a:cubicBezTo>
                <a:close/>
                <a:moveTo>
                  <a:pt x="11001555" y="437931"/>
                </a:moveTo>
                <a:cubicBezTo>
                  <a:pt x="10960160" y="436224"/>
                  <a:pt x="10925691" y="390136"/>
                  <a:pt x="11002016" y="376481"/>
                </a:cubicBezTo>
                <a:cubicBezTo>
                  <a:pt x="11031562" y="373446"/>
                  <a:pt x="11044693" y="397723"/>
                  <a:pt x="11041410" y="422000"/>
                </a:cubicBezTo>
                <a:cubicBezTo>
                  <a:pt x="11029920" y="434138"/>
                  <a:pt x="11015353" y="438500"/>
                  <a:pt x="11001555" y="437931"/>
                </a:cubicBezTo>
                <a:close/>
                <a:moveTo>
                  <a:pt x="7281215" y="441469"/>
                </a:moveTo>
                <a:cubicBezTo>
                  <a:pt x="7199243" y="438454"/>
                  <a:pt x="7218917" y="384170"/>
                  <a:pt x="7277938" y="372107"/>
                </a:cubicBezTo>
                <a:cubicBezTo>
                  <a:pt x="7330399" y="372107"/>
                  <a:pt x="7323842" y="432422"/>
                  <a:pt x="7281215" y="441469"/>
                </a:cubicBezTo>
                <a:close/>
                <a:moveTo>
                  <a:pt x="9462364" y="442995"/>
                </a:moveTo>
                <a:cubicBezTo>
                  <a:pt x="9421788" y="438306"/>
                  <a:pt x="9407034" y="399093"/>
                  <a:pt x="9473430" y="385454"/>
                </a:cubicBezTo>
                <a:cubicBezTo>
                  <a:pt x="9499660" y="382423"/>
                  <a:pt x="9516055" y="412733"/>
                  <a:pt x="9509497" y="433949"/>
                </a:cubicBezTo>
                <a:cubicBezTo>
                  <a:pt x="9492283" y="442284"/>
                  <a:pt x="9475888" y="444557"/>
                  <a:pt x="9462364" y="442995"/>
                </a:cubicBezTo>
                <a:close/>
                <a:moveTo>
                  <a:pt x="8206973" y="443623"/>
                </a:moveTo>
                <a:cubicBezTo>
                  <a:pt x="8141348" y="443623"/>
                  <a:pt x="8138067" y="362020"/>
                  <a:pt x="8200411" y="365043"/>
                </a:cubicBezTo>
                <a:cubicBezTo>
                  <a:pt x="8239786" y="368065"/>
                  <a:pt x="8259473" y="434556"/>
                  <a:pt x="8206973" y="443623"/>
                </a:cubicBezTo>
                <a:close/>
                <a:moveTo>
                  <a:pt x="11658202" y="449337"/>
                </a:moveTo>
                <a:cubicBezTo>
                  <a:pt x="11572848" y="446324"/>
                  <a:pt x="11608959" y="389076"/>
                  <a:pt x="11668050" y="370998"/>
                </a:cubicBezTo>
                <a:cubicBezTo>
                  <a:pt x="11717293" y="380037"/>
                  <a:pt x="11704161" y="437285"/>
                  <a:pt x="11658202" y="449337"/>
                </a:cubicBezTo>
                <a:close/>
                <a:moveTo>
                  <a:pt x="7707064" y="458701"/>
                </a:moveTo>
                <a:cubicBezTo>
                  <a:pt x="7657642" y="452649"/>
                  <a:pt x="7634579" y="401206"/>
                  <a:pt x="7703769" y="386075"/>
                </a:cubicBezTo>
                <a:cubicBezTo>
                  <a:pt x="7756486" y="386075"/>
                  <a:pt x="7763075" y="455675"/>
                  <a:pt x="7707064" y="458701"/>
                </a:cubicBezTo>
                <a:close/>
                <a:moveTo>
                  <a:pt x="7492405" y="459779"/>
                </a:moveTo>
                <a:cubicBezTo>
                  <a:pt x="7479937" y="459827"/>
                  <a:pt x="7467672" y="455490"/>
                  <a:pt x="7458680" y="444931"/>
                </a:cubicBezTo>
                <a:cubicBezTo>
                  <a:pt x="7445598" y="402696"/>
                  <a:pt x="7497924" y="387612"/>
                  <a:pt x="7527358" y="390629"/>
                </a:cubicBezTo>
                <a:cubicBezTo>
                  <a:pt x="7569056" y="420043"/>
                  <a:pt x="7529810" y="459638"/>
                  <a:pt x="7492405" y="459779"/>
                </a:cubicBezTo>
                <a:close/>
                <a:moveTo>
                  <a:pt x="11237440" y="459970"/>
                </a:moveTo>
                <a:cubicBezTo>
                  <a:pt x="11195584" y="455859"/>
                  <a:pt x="11168500" y="407096"/>
                  <a:pt x="11244826" y="388951"/>
                </a:cubicBezTo>
                <a:cubicBezTo>
                  <a:pt x="11271089" y="388951"/>
                  <a:pt x="11287503" y="425240"/>
                  <a:pt x="11280938" y="446409"/>
                </a:cubicBezTo>
                <a:cubicBezTo>
                  <a:pt x="11266986" y="457749"/>
                  <a:pt x="11251392" y="461340"/>
                  <a:pt x="11237440" y="459970"/>
                </a:cubicBezTo>
                <a:close/>
                <a:moveTo>
                  <a:pt x="12107131" y="466825"/>
                </a:moveTo>
                <a:cubicBezTo>
                  <a:pt x="12049303" y="473680"/>
                  <a:pt x="12015951" y="426149"/>
                  <a:pt x="12090545" y="399558"/>
                </a:cubicBezTo>
                <a:cubicBezTo>
                  <a:pt x="12116775" y="399558"/>
                  <a:pt x="12136448" y="429948"/>
                  <a:pt x="12133169" y="460338"/>
                </a:cubicBezTo>
                <a:cubicBezTo>
                  <a:pt x="12124152" y="463757"/>
                  <a:pt x="12115392" y="465846"/>
                  <a:pt x="12107131" y="466825"/>
                </a:cubicBezTo>
                <a:close/>
                <a:moveTo>
                  <a:pt x="9234175" y="470554"/>
                </a:moveTo>
                <a:cubicBezTo>
                  <a:pt x="9174979" y="464528"/>
                  <a:pt x="9142093" y="419333"/>
                  <a:pt x="9214442" y="392215"/>
                </a:cubicBezTo>
                <a:cubicBezTo>
                  <a:pt x="9247330" y="398241"/>
                  <a:pt x="9290082" y="458502"/>
                  <a:pt x="9234175" y="470554"/>
                </a:cubicBezTo>
                <a:close/>
                <a:moveTo>
                  <a:pt x="11897186" y="479439"/>
                </a:moveTo>
                <a:cubicBezTo>
                  <a:pt x="11838290" y="488506"/>
                  <a:pt x="11812114" y="434104"/>
                  <a:pt x="11880826" y="412948"/>
                </a:cubicBezTo>
                <a:cubicBezTo>
                  <a:pt x="11929906" y="406903"/>
                  <a:pt x="11939722" y="458283"/>
                  <a:pt x="11897186" y="479439"/>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rgbClr val="FFFFFF"/>
              </a:solidFill>
              <a:latin typeface="Avenir"/>
              <a:ea typeface="Avenir"/>
              <a:cs typeface="Avenir"/>
              <a:sym typeface="Aveni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 subtitle + picture">
  <p:cSld name="Title + subtitle + picture">
    <p:spTree>
      <p:nvGrpSpPr>
        <p:cNvPr id="1" name="Shape 143"/>
        <p:cNvGrpSpPr/>
        <p:nvPr/>
      </p:nvGrpSpPr>
      <p:grpSpPr>
        <a:xfrm>
          <a:off x="0" y="0"/>
          <a:ext cx="0" cy="0"/>
          <a:chOff x="0" y="0"/>
          <a:chExt cx="0" cy="0"/>
        </a:xfrm>
      </p:grpSpPr>
      <p:grpSp>
        <p:nvGrpSpPr>
          <p:cNvPr id="144" name="Google Shape;144;p5"/>
          <p:cNvGrpSpPr/>
          <p:nvPr/>
        </p:nvGrpSpPr>
        <p:grpSpPr>
          <a:xfrm>
            <a:off x="8322338" y="10046"/>
            <a:ext cx="370664" cy="5111117"/>
            <a:chOff x="11096450" y="13395"/>
            <a:chExt cx="494218" cy="6814823"/>
          </a:xfrm>
        </p:grpSpPr>
        <p:sp>
          <p:nvSpPr>
            <p:cNvPr id="145" name="Google Shape;145;p5"/>
            <p:cNvSpPr/>
            <p:nvPr/>
          </p:nvSpPr>
          <p:spPr>
            <a:xfrm rot="5400000">
              <a:off x="11108009" y="6718576"/>
              <a:ext cx="131153" cy="88130"/>
            </a:xfrm>
            <a:custGeom>
              <a:avLst/>
              <a:gdLst/>
              <a:ahLst/>
              <a:cxnLst/>
              <a:rect l="l" t="t" r="r" b="b"/>
              <a:pathLst>
                <a:path w="40" h="29" extrusionOk="0">
                  <a:moveTo>
                    <a:pt x="26" y="0"/>
                  </a:moveTo>
                  <a:cubicBezTo>
                    <a:pt x="34" y="0"/>
                    <a:pt x="40" y="10"/>
                    <a:pt x="39" y="20"/>
                  </a:cubicBezTo>
                  <a:cubicBezTo>
                    <a:pt x="17" y="29"/>
                    <a:pt x="0" y="10"/>
                    <a:pt x="26"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146" name="Google Shape;146;p5"/>
            <p:cNvSpPr/>
            <p:nvPr/>
          </p:nvSpPr>
          <p:spPr>
            <a:xfrm rot="5400000">
              <a:off x="11475034" y="77813"/>
              <a:ext cx="138242" cy="88130"/>
            </a:xfrm>
            <a:custGeom>
              <a:avLst/>
              <a:gdLst/>
              <a:ahLst/>
              <a:cxnLst/>
              <a:rect l="l" t="t" r="r" b="b"/>
              <a:pathLst>
                <a:path w="42" h="29" extrusionOk="0">
                  <a:moveTo>
                    <a:pt x="22" y="0"/>
                  </a:moveTo>
                  <a:cubicBezTo>
                    <a:pt x="42" y="7"/>
                    <a:pt x="28" y="29"/>
                    <a:pt x="14" y="25"/>
                  </a:cubicBezTo>
                  <a:cubicBezTo>
                    <a:pt x="0" y="18"/>
                    <a:pt x="8" y="1"/>
                    <a:pt x="22"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147" name="Google Shape;147;p5"/>
            <p:cNvSpPr/>
            <p:nvPr/>
          </p:nvSpPr>
          <p:spPr>
            <a:xfrm rot="5400000">
              <a:off x="11478964" y="592010"/>
              <a:ext cx="121406" cy="72626"/>
            </a:xfrm>
            <a:custGeom>
              <a:avLst/>
              <a:gdLst/>
              <a:ahLst/>
              <a:cxnLst/>
              <a:rect l="l" t="t" r="r" b="b"/>
              <a:pathLst>
                <a:path w="37" h="24" extrusionOk="0">
                  <a:moveTo>
                    <a:pt x="16" y="0"/>
                  </a:moveTo>
                  <a:cubicBezTo>
                    <a:pt x="37" y="6"/>
                    <a:pt x="30" y="20"/>
                    <a:pt x="11" y="24"/>
                  </a:cubicBezTo>
                  <a:cubicBezTo>
                    <a:pt x="0" y="17"/>
                    <a:pt x="5" y="3"/>
                    <a:pt x="16"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148" name="Google Shape;148;p5"/>
            <p:cNvSpPr/>
            <p:nvPr/>
          </p:nvSpPr>
          <p:spPr>
            <a:xfrm rot="5400000">
              <a:off x="11482378" y="335267"/>
              <a:ext cx="138242" cy="78339"/>
            </a:xfrm>
            <a:custGeom>
              <a:avLst/>
              <a:gdLst/>
              <a:ahLst/>
              <a:cxnLst/>
              <a:rect l="l" t="t" r="r" b="b"/>
              <a:pathLst>
                <a:path w="42" h="26" extrusionOk="0">
                  <a:moveTo>
                    <a:pt x="6" y="6"/>
                  </a:moveTo>
                  <a:cubicBezTo>
                    <a:pt x="25" y="0"/>
                    <a:pt x="42" y="17"/>
                    <a:pt x="21" y="26"/>
                  </a:cubicBezTo>
                  <a:cubicBezTo>
                    <a:pt x="9" y="26"/>
                    <a:pt x="0" y="16"/>
                    <a:pt x="6" y="6"/>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149" name="Google Shape;149;p5"/>
            <p:cNvSpPr/>
            <p:nvPr/>
          </p:nvSpPr>
          <p:spPr>
            <a:xfrm rot="5400000">
              <a:off x="11407714" y="2021691"/>
              <a:ext cx="124951" cy="69362"/>
            </a:xfrm>
            <a:custGeom>
              <a:avLst/>
              <a:gdLst/>
              <a:ahLst/>
              <a:cxnLst/>
              <a:rect l="l" t="t" r="r" b="b"/>
              <a:pathLst>
                <a:path w="38" h="23" extrusionOk="0">
                  <a:moveTo>
                    <a:pt x="16" y="0"/>
                  </a:moveTo>
                  <a:cubicBezTo>
                    <a:pt x="38" y="8"/>
                    <a:pt x="31" y="18"/>
                    <a:pt x="10" y="23"/>
                  </a:cubicBezTo>
                  <a:cubicBezTo>
                    <a:pt x="0" y="16"/>
                    <a:pt x="4" y="3"/>
                    <a:pt x="16"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150" name="Google Shape;150;p5"/>
            <p:cNvSpPr/>
            <p:nvPr/>
          </p:nvSpPr>
          <p:spPr>
            <a:xfrm rot="5400000">
              <a:off x="11414629" y="2272420"/>
              <a:ext cx="128495" cy="78339"/>
            </a:xfrm>
            <a:custGeom>
              <a:avLst/>
              <a:gdLst/>
              <a:ahLst/>
              <a:cxnLst/>
              <a:rect l="l" t="t" r="r" b="b"/>
              <a:pathLst>
                <a:path w="39" h="26" extrusionOk="0">
                  <a:moveTo>
                    <a:pt x="24" y="0"/>
                  </a:moveTo>
                  <a:cubicBezTo>
                    <a:pt x="39" y="3"/>
                    <a:pt x="36" y="26"/>
                    <a:pt x="20" y="26"/>
                  </a:cubicBezTo>
                  <a:cubicBezTo>
                    <a:pt x="0" y="18"/>
                    <a:pt x="3" y="3"/>
                    <a:pt x="24"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151" name="Google Shape;151;p5"/>
            <p:cNvSpPr/>
            <p:nvPr/>
          </p:nvSpPr>
          <p:spPr>
            <a:xfrm rot="5400000">
              <a:off x="11426398" y="1049544"/>
              <a:ext cx="150648" cy="99554"/>
            </a:xfrm>
            <a:custGeom>
              <a:avLst/>
              <a:gdLst/>
              <a:ahLst/>
              <a:cxnLst/>
              <a:rect l="l" t="t" r="r" b="b"/>
              <a:pathLst>
                <a:path w="46" h="33" extrusionOk="0">
                  <a:moveTo>
                    <a:pt x="26" y="0"/>
                  </a:moveTo>
                  <a:cubicBezTo>
                    <a:pt x="29" y="0"/>
                    <a:pt x="46" y="16"/>
                    <a:pt x="38" y="22"/>
                  </a:cubicBezTo>
                  <a:cubicBezTo>
                    <a:pt x="16" y="33"/>
                    <a:pt x="0" y="5"/>
                    <a:pt x="26"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152" name="Google Shape;152;p5"/>
            <p:cNvSpPr/>
            <p:nvPr/>
          </p:nvSpPr>
          <p:spPr>
            <a:xfrm rot="5400000">
              <a:off x="11440085" y="836978"/>
              <a:ext cx="134697" cy="81603"/>
            </a:xfrm>
            <a:custGeom>
              <a:avLst/>
              <a:gdLst/>
              <a:ahLst/>
              <a:cxnLst/>
              <a:rect l="l" t="t" r="r" b="b"/>
              <a:pathLst>
                <a:path w="41" h="27" extrusionOk="0">
                  <a:moveTo>
                    <a:pt x="19" y="0"/>
                  </a:moveTo>
                  <a:cubicBezTo>
                    <a:pt x="41" y="10"/>
                    <a:pt x="28" y="27"/>
                    <a:pt x="8" y="20"/>
                  </a:cubicBezTo>
                  <a:cubicBezTo>
                    <a:pt x="0" y="8"/>
                    <a:pt x="7" y="2"/>
                    <a:pt x="19"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153" name="Google Shape;153;p5"/>
            <p:cNvSpPr/>
            <p:nvPr/>
          </p:nvSpPr>
          <p:spPr>
            <a:xfrm rot="5400000">
              <a:off x="11427309" y="1320685"/>
              <a:ext cx="127608" cy="78339"/>
            </a:xfrm>
            <a:custGeom>
              <a:avLst/>
              <a:gdLst/>
              <a:ahLst/>
              <a:cxnLst/>
              <a:rect l="l" t="t" r="r" b="b"/>
              <a:pathLst>
                <a:path w="39" h="26" extrusionOk="0">
                  <a:moveTo>
                    <a:pt x="24" y="0"/>
                  </a:moveTo>
                  <a:cubicBezTo>
                    <a:pt x="39" y="2"/>
                    <a:pt x="36" y="26"/>
                    <a:pt x="20" y="25"/>
                  </a:cubicBezTo>
                  <a:cubicBezTo>
                    <a:pt x="0" y="18"/>
                    <a:pt x="3" y="3"/>
                    <a:pt x="24"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154" name="Google Shape;154;p5"/>
            <p:cNvSpPr/>
            <p:nvPr/>
          </p:nvSpPr>
          <p:spPr>
            <a:xfrm rot="5400000">
              <a:off x="11407470" y="1778440"/>
              <a:ext cx="131153" cy="93843"/>
            </a:xfrm>
            <a:custGeom>
              <a:avLst/>
              <a:gdLst/>
              <a:ahLst/>
              <a:cxnLst/>
              <a:rect l="l" t="t" r="r" b="b"/>
              <a:pathLst>
                <a:path w="40" h="31" extrusionOk="0">
                  <a:moveTo>
                    <a:pt x="22" y="0"/>
                  </a:moveTo>
                  <a:cubicBezTo>
                    <a:pt x="39" y="3"/>
                    <a:pt x="40" y="31"/>
                    <a:pt x="16" y="25"/>
                  </a:cubicBezTo>
                  <a:cubicBezTo>
                    <a:pt x="0" y="7"/>
                    <a:pt x="13" y="4"/>
                    <a:pt x="22"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155" name="Google Shape;155;p5"/>
            <p:cNvSpPr/>
            <p:nvPr/>
          </p:nvSpPr>
          <p:spPr>
            <a:xfrm rot="5400000">
              <a:off x="11404869" y="1535195"/>
              <a:ext cx="127608" cy="69362"/>
            </a:xfrm>
            <a:custGeom>
              <a:avLst/>
              <a:gdLst/>
              <a:ahLst/>
              <a:cxnLst/>
              <a:rect l="l" t="t" r="r" b="b"/>
              <a:pathLst>
                <a:path w="39" h="23" extrusionOk="0">
                  <a:moveTo>
                    <a:pt x="16" y="0"/>
                  </a:moveTo>
                  <a:cubicBezTo>
                    <a:pt x="39" y="7"/>
                    <a:pt x="31" y="17"/>
                    <a:pt x="11" y="23"/>
                  </a:cubicBezTo>
                  <a:cubicBezTo>
                    <a:pt x="0" y="16"/>
                    <a:pt x="4" y="2"/>
                    <a:pt x="16"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156" name="Google Shape;156;p5"/>
            <p:cNvSpPr/>
            <p:nvPr/>
          </p:nvSpPr>
          <p:spPr>
            <a:xfrm rot="5400000">
              <a:off x="11480119" y="1078297"/>
              <a:ext cx="9748" cy="5712"/>
            </a:xfrm>
            <a:custGeom>
              <a:avLst/>
              <a:gdLst/>
              <a:ahLst/>
              <a:cxnLst/>
              <a:rect l="l" t="t" r="r" b="b"/>
              <a:pathLst>
                <a:path w="3" h="2" extrusionOk="0">
                  <a:moveTo>
                    <a:pt x="1" y="0"/>
                  </a:moveTo>
                  <a:cubicBezTo>
                    <a:pt x="2" y="1"/>
                    <a:pt x="3" y="2"/>
                    <a:pt x="2" y="2"/>
                  </a:cubicBezTo>
                  <a:cubicBezTo>
                    <a:pt x="1" y="2"/>
                    <a:pt x="0" y="1"/>
                    <a:pt x="1"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157" name="Google Shape;157;p5"/>
            <p:cNvSpPr/>
            <p:nvPr/>
          </p:nvSpPr>
          <p:spPr>
            <a:xfrm rot="5400000">
              <a:off x="11194111" y="860614"/>
              <a:ext cx="143559" cy="75075"/>
            </a:xfrm>
            <a:custGeom>
              <a:avLst/>
              <a:gdLst/>
              <a:ahLst/>
              <a:cxnLst/>
              <a:rect l="l" t="t" r="r" b="b"/>
              <a:pathLst>
                <a:path w="44" h="25" extrusionOk="0">
                  <a:moveTo>
                    <a:pt x="28" y="0"/>
                  </a:moveTo>
                  <a:cubicBezTo>
                    <a:pt x="44" y="2"/>
                    <a:pt x="38" y="22"/>
                    <a:pt x="25" y="25"/>
                  </a:cubicBezTo>
                  <a:cubicBezTo>
                    <a:pt x="0" y="25"/>
                    <a:pt x="9" y="5"/>
                    <a:pt x="28"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158" name="Google Shape;158;p5"/>
            <p:cNvSpPr/>
            <p:nvPr/>
          </p:nvSpPr>
          <p:spPr>
            <a:xfrm rot="5400000">
              <a:off x="11167080" y="1015030"/>
              <a:ext cx="115202" cy="90579"/>
            </a:xfrm>
            <a:custGeom>
              <a:avLst/>
              <a:gdLst/>
              <a:ahLst/>
              <a:cxnLst/>
              <a:rect l="l" t="t" r="r" b="b"/>
              <a:pathLst>
                <a:path w="35" h="30" extrusionOk="0">
                  <a:moveTo>
                    <a:pt x="19" y="0"/>
                  </a:moveTo>
                  <a:cubicBezTo>
                    <a:pt x="26" y="0"/>
                    <a:pt x="35" y="8"/>
                    <a:pt x="33" y="15"/>
                  </a:cubicBezTo>
                  <a:cubicBezTo>
                    <a:pt x="30" y="12"/>
                    <a:pt x="27" y="17"/>
                    <a:pt x="25" y="19"/>
                  </a:cubicBezTo>
                  <a:cubicBezTo>
                    <a:pt x="7" y="30"/>
                    <a:pt x="0" y="5"/>
                    <a:pt x="19"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159" name="Google Shape;159;p5"/>
            <p:cNvSpPr/>
            <p:nvPr/>
          </p:nvSpPr>
          <p:spPr>
            <a:xfrm rot="5400000">
              <a:off x="11164085" y="450599"/>
              <a:ext cx="118747" cy="81603"/>
            </a:xfrm>
            <a:custGeom>
              <a:avLst/>
              <a:gdLst/>
              <a:ahLst/>
              <a:cxnLst/>
              <a:rect l="l" t="t" r="r" b="b"/>
              <a:pathLst>
                <a:path w="36" h="27" extrusionOk="0">
                  <a:moveTo>
                    <a:pt x="21" y="0"/>
                  </a:moveTo>
                  <a:cubicBezTo>
                    <a:pt x="33" y="3"/>
                    <a:pt x="36" y="23"/>
                    <a:pt x="22" y="27"/>
                  </a:cubicBezTo>
                  <a:cubicBezTo>
                    <a:pt x="3" y="25"/>
                    <a:pt x="0" y="1"/>
                    <a:pt x="21"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160" name="Google Shape;160;p5"/>
            <p:cNvSpPr/>
            <p:nvPr/>
          </p:nvSpPr>
          <p:spPr>
            <a:xfrm rot="5400000">
              <a:off x="11155166" y="1253803"/>
              <a:ext cx="127608" cy="79154"/>
            </a:xfrm>
            <a:custGeom>
              <a:avLst/>
              <a:gdLst/>
              <a:ahLst/>
              <a:cxnLst/>
              <a:rect l="l" t="t" r="r" b="b"/>
              <a:pathLst>
                <a:path w="39" h="26" extrusionOk="0">
                  <a:moveTo>
                    <a:pt x="24" y="0"/>
                  </a:moveTo>
                  <a:cubicBezTo>
                    <a:pt x="39" y="3"/>
                    <a:pt x="36" y="26"/>
                    <a:pt x="20" y="26"/>
                  </a:cubicBezTo>
                  <a:cubicBezTo>
                    <a:pt x="0" y="18"/>
                    <a:pt x="3" y="3"/>
                    <a:pt x="24"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161" name="Google Shape;161;p5"/>
            <p:cNvSpPr/>
            <p:nvPr/>
          </p:nvSpPr>
          <p:spPr>
            <a:xfrm rot="5400000">
              <a:off x="11141013" y="614227"/>
              <a:ext cx="134697" cy="105266"/>
            </a:xfrm>
            <a:custGeom>
              <a:avLst/>
              <a:gdLst/>
              <a:ahLst/>
              <a:cxnLst/>
              <a:rect l="l" t="t" r="r" b="b"/>
              <a:pathLst>
                <a:path w="41" h="35" extrusionOk="0">
                  <a:moveTo>
                    <a:pt x="28" y="2"/>
                  </a:moveTo>
                  <a:cubicBezTo>
                    <a:pt x="37" y="0"/>
                    <a:pt x="41" y="13"/>
                    <a:pt x="40" y="21"/>
                  </a:cubicBezTo>
                  <a:cubicBezTo>
                    <a:pt x="22" y="35"/>
                    <a:pt x="0" y="10"/>
                    <a:pt x="28" y="2"/>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162" name="Google Shape;162;p5"/>
            <p:cNvSpPr/>
            <p:nvPr/>
          </p:nvSpPr>
          <p:spPr>
            <a:xfrm rot="5400000">
              <a:off x="11155026" y="1463404"/>
              <a:ext cx="131153" cy="69362"/>
            </a:xfrm>
            <a:custGeom>
              <a:avLst/>
              <a:gdLst/>
              <a:ahLst/>
              <a:cxnLst/>
              <a:rect l="l" t="t" r="r" b="b"/>
              <a:pathLst>
                <a:path w="40" h="23" extrusionOk="0">
                  <a:moveTo>
                    <a:pt x="24" y="0"/>
                  </a:moveTo>
                  <a:cubicBezTo>
                    <a:pt x="40" y="0"/>
                    <a:pt x="38" y="20"/>
                    <a:pt x="25" y="23"/>
                  </a:cubicBezTo>
                  <a:cubicBezTo>
                    <a:pt x="0" y="22"/>
                    <a:pt x="6" y="3"/>
                    <a:pt x="24"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163" name="Google Shape;163;p5"/>
            <p:cNvSpPr/>
            <p:nvPr/>
          </p:nvSpPr>
          <p:spPr>
            <a:xfrm rot="5400000">
              <a:off x="11101585" y="2335317"/>
              <a:ext cx="128495" cy="72626"/>
            </a:xfrm>
            <a:custGeom>
              <a:avLst/>
              <a:gdLst/>
              <a:ahLst/>
              <a:cxnLst/>
              <a:rect l="l" t="t" r="r" b="b"/>
              <a:pathLst>
                <a:path w="39" h="24" extrusionOk="0">
                  <a:moveTo>
                    <a:pt x="21" y="0"/>
                  </a:moveTo>
                  <a:cubicBezTo>
                    <a:pt x="37" y="0"/>
                    <a:pt x="39" y="23"/>
                    <a:pt x="22" y="24"/>
                  </a:cubicBezTo>
                  <a:cubicBezTo>
                    <a:pt x="7" y="22"/>
                    <a:pt x="0" y="5"/>
                    <a:pt x="21"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164" name="Google Shape;164;p5"/>
            <p:cNvSpPr/>
            <p:nvPr/>
          </p:nvSpPr>
          <p:spPr>
            <a:xfrm rot="5400000">
              <a:off x="11141175" y="1673149"/>
              <a:ext cx="140901" cy="93843"/>
            </a:xfrm>
            <a:custGeom>
              <a:avLst/>
              <a:gdLst/>
              <a:ahLst/>
              <a:cxnLst/>
              <a:rect l="l" t="t" r="r" b="b"/>
              <a:pathLst>
                <a:path w="43" h="31" extrusionOk="0">
                  <a:moveTo>
                    <a:pt x="27" y="3"/>
                  </a:moveTo>
                  <a:cubicBezTo>
                    <a:pt x="35" y="0"/>
                    <a:pt x="43" y="17"/>
                    <a:pt x="40" y="23"/>
                  </a:cubicBezTo>
                  <a:cubicBezTo>
                    <a:pt x="21" y="31"/>
                    <a:pt x="0" y="15"/>
                    <a:pt x="27" y="3"/>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165" name="Google Shape;165;p5"/>
            <p:cNvSpPr/>
            <p:nvPr/>
          </p:nvSpPr>
          <p:spPr>
            <a:xfrm rot="5400000">
              <a:off x="11120625" y="255502"/>
              <a:ext cx="124063" cy="78339"/>
            </a:xfrm>
            <a:custGeom>
              <a:avLst/>
              <a:gdLst/>
              <a:ahLst/>
              <a:cxnLst/>
              <a:rect l="l" t="t" r="r" b="b"/>
              <a:pathLst>
                <a:path w="38" h="26" extrusionOk="0">
                  <a:moveTo>
                    <a:pt x="22" y="0"/>
                  </a:moveTo>
                  <a:cubicBezTo>
                    <a:pt x="38" y="3"/>
                    <a:pt x="33" y="25"/>
                    <a:pt x="18" y="26"/>
                  </a:cubicBezTo>
                  <a:cubicBezTo>
                    <a:pt x="0" y="20"/>
                    <a:pt x="6" y="3"/>
                    <a:pt x="22"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166" name="Google Shape;166;p5"/>
            <p:cNvSpPr/>
            <p:nvPr/>
          </p:nvSpPr>
          <p:spPr>
            <a:xfrm rot="5400000">
              <a:off x="11115856" y="1902943"/>
              <a:ext cx="131153" cy="69362"/>
            </a:xfrm>
            <a:custGeom>
              <a:avLst/>
              <a:gdLst/>
              <a:ahLst/>
              <a:cxnLst/>
              <a:rect l="l" t="t" r="r" b="b"/>
              <a:pathLst>
                <a:path w="40" h="23" extrusionOk="0">
                  <a:moveTo>
                    <a:pt x="24" y="0"/>
                  </a:moveTo>
                  <a:cubicBezTo>
                    <a:pt x="40" y="0"/>
                    <a:pt x="38" y="20"/>
                    <a:pt x="25" y="23"/>
                  </a:cubicBezTo>
                  <a:cubicBezTo>
                    <a:pt x="0" y="22"/>
                    <a:pt x="6" y="4"/>
                    <a:pt x="24"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167" name="Google Shape;167;p5"/>
            <p:cNvSpPr/>
            <p:nvPr/>
          </p:nvSpPr>
          <p:spPr>
            <a:xfrm rot="5400000">
              <a:off x="11082153" y="2137303"/>
              <a:ext cx="137356" cy="99554"/>
            </a:xfrm>
            <a:custGeom>
              <a:avLst/>
              <a:gdLst/>
              <a:ahLst/>
              <a:cxnLst/>
              <a:rect l="l" t="t" r="r" b="b"/>
              <a:pathLst>
                <a:path w="42" h="33" extrusionOk="0">
                  <a:moveTo>
                    <a:pt x="25" y="1"/>
                  </a:moveTo>
                  <a:cubicBezTo>
                    <a:pt x="42" y="14"/>
                    <a:pt x="15" y="33"/>
                    <a:pt x="4" y="19"/>
                  </a:cubicBezTo>
                  <a:cubicBezTo>
                    <a:pt x="0" y="5"/>
                    <a:pt x="16" y="0"/>
                    <a:pt x="25" y="1"/>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168" name="Google Shape;168;p5"/>
            <p:cNvSpPr/>
            <p:nvPr/>
          </p:nvSpPr>
          <p:spPr>
            <a:xfrm rot="5400000">
              <a:off x="11410824" y="2818299"/>
              <a:ext cx="121406" cy="81603"/>
            </a:xfrm>
            <a:custGeom>
              <a:avLst/>
              <a:gdLst/>
              <a:ahLst/>
              <a:cxnLst/>
              <a:rect l="l" t="t" r="r" b="b"/>
              <a:pathLst>
                <a:path w="37" h="27" extrusionOk="0">
                  <a:moveTo>
                    <a:pt x="20" y="1"/>
                  </a:moveTo>
                  <a:cubicBezTo>
                    <a:pt x="31" y="1"/>
                    <a:pt x="37" y="24"/>
                    <a:pt x="22" y="27"/>
                  </a:cubicBezTo>
                  <a:cubicBezTo>
                    <a:pt x="2" y="27"/>
                    <a:pt x="0" y="0"/>
                    <a:pt x="20" y="1"/>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169" name="Google Shape;169;p5"/>
            <p:cNvSpPr/>
            <p:nvPr/>
          </p:nvSpPr>
          <p:spPr>
            <a:xfrm rot="5400000">
              <a:off x="11391700" y="5088176"/>
              <a:ext cx="124063" cy="87315"/>
            </a:xfrm>
            <a:custGeom>
              <a:avLst/>
              <a:gdLst/>
              <a:ahLst/>
              <a:cxnLst/>
              <a:rect l="l" t="t" r="r" b="b"/>
              <a:pathLst>
                <a:path w="38" h="29" extrusionOk="0">
                  <a:moveTo>
                    <a:pt x="12" y="3"/>
                  </a:moveTo>
                  <a:cubicBezTo>
                    <a:pt x="34" y="0"/>
                    <a:pt x="38" y="26"/>
                    <a:pt x="15" y="29"/>
                  </a:cubicBezTo>
                  <a:cubicBezTo>
                    <a:pt x="4" y="23"/>
                    <a:pt x="0" y="9"/>
                    <a:pt x="12" y="3"/>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170" name="Google Shape;170;p5"/>
            <p:cNvSpPr/>
            <p:nvPr/>
          </p:nvSpPr>
          <p:spPr>
            <a:xfrm rot="5400000">
              <a:off x="11371127" y="2531128"/>
              <a:ext cx="138242" cy="100371"/>
            </a:xfrm>
            <a:custGeom>
              <a:avLst/>
              <a:gdLst/>
              <a:ahLst/>
              <a:cxnLst/>
              <a:rect l="l" t="t" r="r" b="b"/>
              <a:pathLst>
                <a:path w="42" h="33" extrusionOk="0">
                  <a:moveTo>
                    <a:pt x="25" y="1"/>
                  </a:moveTo>
                  <a:cubicBezTo>
                    <a:pt x="42" y="14"/>
                    <a:pt x="15" y="33"/>
                    <a:pt x="4" y="19"/>
                  </a:cubicBezTo>
                  <a:cubicBezTo>
                    <a:pt x="0" y="6"/>
                    <a:pt x="15" y="0"/>
                    <a:pt x="25" y="1"/>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171" name="Google Shape;171;p5"/>
            <p:cNvSpPr/>
            <p:nvPr/>
          </p:nvSpPr>
          <p:spPr>
            <a:xfrm rot="5400000">
              <a:off x="11401349" y="4735882"/>
              <a:ext cx="131153" cy="88130"/>
            </a:xfrm>
            <a:custGeom>
              <a:avLst/>
              <a:gdLst/>
              <a:ahLst/>
              <a:cxnLst/>
              <a:rect l="l" t="t" r="r" b="b"/>
              <a:pathLst>
                <a:path w="40" h="29" extrusionOk="0">
                  <a:moveTo>
                    <a:pt x="26" y="0"/>
                  </a:moveTo>
                  <a:cubicBezTo>
                    <a:pt x="34" y="0"/>
                    <a:pt x="40" y="10"/>
                    <a:pt x="39" y="20"/>
                  </a:cubicBezTo>
                  <a:cubicBezTo>
                    <a:pt x="17" y="29"/>
                    <a:pt x="0" y="10"/>
                    <a:pt x="26"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172" name="Google Shape;172;p5"/>
            <p:cNvSpPr/>
            <p:nvPr/>
          </p:nvSpPr>
          <p:spPr>
            <a:xfrm rot="5400000">
              <a:off x="11409487" y="4455410"/>
              <a:ext cx="121406" cy="88130"/>
            </a:xfrm>
            <a:custGeom>
              <a:avLst/>
              <a:gdLst/>
              <a:ahLst/>
              <a:cxnLst/>
              <a:rect l="l" t="t" r="r" b="b"/>
              <a:pathLst>
                <a:path w="37" h="29" extrusionOk="0">
                  <a:moveTo>
                    <a:pt x="18" y="4"/>
                  </a:moveTo>
                  <a:cubicBezTo>
                    <a:pt x="35" y="0"/>
                    <a:pt x="37" y="28"/>
                    <a:pt x="22" y="29"/>
                  </a:cubicBezTo>
                  <a:cubicBezTo>
                    <a:pt x="7" y="28"/>
                    <a:pt x="0" y="14"/>
                    <a:pt x="18" y="4"/>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173" name="Google Shape;173;p5"/>
            <p:cNvSpPr/>
            <p:nvPr/>
          </p:nvSpPr>
          <p:spPr>
            <a:xfrm rot="5400000">
              <a:off x="11369848" y="4194178"/>
              <a:ext cx="143559" cy="102819"/>
            </a:xfrm>
            <a:custGeom>
              <a:avLst/>
              <a:gdLst/>
              <a:ahLst/>
              <a:cxnLst/>
              <a:rect l="l" t="t" r="r" b="b"/>
              <a:pathLst>
                <a:path w="44" h="34" extrusionOk="0">
                  <a:moveTo>
                    <a:pt x="31" y="1"/>
                  </a:moveTo>
                  <a:cubicBezTo>
                    <a:pt x="39" y="0"/>
                    <a:pt x="44" y="12"/>
                    <a:pt x="42" y="19"/>
                  </a:cubicBezTo>
                  <a:cubicBezTo>
                    <a:pt x="25" y="34"/>
                    <a:pt x="0" y="8"/>
                    <a:pt x="31" y="1"/>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174" name="Google Shape;174;p5"/>
            <p:cNvSpPr/>
            <p:nvPr/>
          </p:nvSpPr>
          <p:spPr>
            <a:xfrm rot="5400000">
              <a:off x="11381624" y="3691697"/>
              <a:ext cx="134697" cy="81603"/>
            </a:xfrm>
            <a:custGeom>
              <a:avLst/>
              <a:gdLst/>
              <a:ahLst/>
              <a:cxnLst/>
              <a:rect l="l" t="t" r="r" b="b"/>
              <a:pathLst>
                <a:path w="41" h="27" extrusionOk="0">
                  <a:moveTo>
                    <a:pt x="22" y="0"/>
                  </a:moveTo>
                  <a:cubicBezTo>
                    <a:pt x="41" y="12"/>
                    <a:pt x="24" y="27"/>
                    <a:pt x="8" y="20"/>
                  </a:cubicBezTo>
                  <a:cubicBezTo>
                    <a:pt x="0" y="7"/>
                    <a:pt x="8" y="0"/>
                    <a:pt x="22"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175" name="Google Shape;175;p5"/>
            <p:cNvSpPr/>
            <p:nvPr/>
          </p:nvSpPr>
          <p:spPr>
            <a:xfrm rot="5400000">
              <a:off x="11417787" y="3075050"/>
              <a:ext cx="124951" cy="69362"/>
            </a:xfrm>
            <a:custGeom>
              <a:avLst/>
              <a:gdLst/>
              <a:ahLst/>
              <a:cxnLst/>
              <a:rect l="l" t="t" r="r" b="b"/>
              <a:pathLst>
                <a:path w="38" h="23" extrusionOk="0">
                  <a:moveTo>
                    <a:pt x="26" y="0"/>
                  </a:moveTo>
                  <a:cubicBezTo>
                    <a:pt x="38" y="0"/>
                    <a:pt x="37" y="20"/>
                    <a:pt x="25" y="23"/>
                  </a:cubicBezTo>
                  <a:cubicBezTo>
                    <a:pt x="0" y="23"/>
                    <a:pt x="5" y="1"/>
                    <a:pt x="26"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176" name="Google Shape;176;p5"/>
            <p:cNvSpPr/>
            <p:nvPr/>
          </p:nvSpPr>
          <p:spPr>
            <a:xfrm rot="5400000">
              <a:off x="11376729" y="3335597"/>
              <a:ext cx="134697" cy="84866"/>
            </a:xfrm>
            <a:custGeom>
              <a:avLst/>
              <a:gdLst/>
              <a:ahLst/>
              <a:cxnLst/>
              <a:rect l="l" t="t" r="r" b="b"/>
              <a:pathLst>
                <a:path w="41" h="28" extrusionOk="0">
                  <a:moveTo>
                    <a:pt x="26" y="1"/>
                  </a:moveTo>
                  <a:cubicBezTo>
                    <a:pt x="34" y="0"/>
                    <a:pt x="41" y="12"/>
                    <a:pt x="39" y="20"/>
                  </a:cubicBezTo>
                  <a:cubicBezTo>
                    <a:pt x="17" y="28"/>
                    <a:pt x="0" y="12"/>
                    <a:pt x="26" y="1"/>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177" name="Google Shape;177;p5"/>
            <p:cNvSpPr/>
            <p:nvPr/>
          </p:nvSpPr>
          <p:spPr>
            <a:xfrm rot="5400000">
              <a:off x="11360464" y="3934729"/>
              <a:ext cx="143559" cy="97107"/>
            </a:xfrm>
            <a:custGeom>
              <a:avLst/>
              <a:gdLst/>
              <a:ahLst/>
              <a:cxnLst/>
              <a:rect l="l" t="t" r="r" b="b"/>
              <a:pathLst>
                <a:path w="44" h="32" extrusionOk="0">
                  <a:moveTo>
                    <a:pt x="31" y="1"/>
                  </a:moveTo>
                  <a:cubicBezTo>
                    <a:pt x="40" y="0"/>
                    <a:pt x="44" y="8"/>
                    <a:pt x="43" y="15"/>
                  </a:cubicBezTo>
                  <a:cubicBezTo>
                    <a:pt x="29" y="32"/>
                    <a:pt x="0" y="6"/>
                    <a:pt x="31" y="1"/>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178" name="Google Shape;178;p5"/>
            <p:cNvSpPr/>
            <p:nvPr/>
          </p:nvSpPr>
          <p:spPr>
            <a:xfrm rot="5400000">
              <a:off x="11395443" y="5347417"/>
              <a:ext cx="94821" cy="69362"/>
            </a:xfrm>
            <a:custGeom>
              <a:avLst/>
              <a:gdLst/>
              <a:ahLst/>
              <a:cxnLst/>
              <a:rect l="l" t="t" r="r" b="b"/>
              <a:pathLst>
                <a:path w="29" h="23" extrusionOk="0">
                  <a:moveTo>
                    <a:pt x="13" y="0"/>
                  </a:moveTo>
                  <a:cubicBezTo>
                    <a:pt x="27" y="0"/>
                    <a:pt x="29" y="22"/>
                    <a:pt x="13" y="23"/>
                  </a:cubicBezTo>
                  <a:cubicBezTo>
                    <a:pt x="2" y="22"/>
                    <a:pt x="0" y="2"/>
                    <a:pt x="13"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179" name="Google Shape;179;p5"/>
            <p:cNvSpPr/>
            <p:nvPr/>
          </p:nvSpPr>
          <p:spPr>
            <a:xfrm rot="5400000">
              <a:off x="11343434" y="5658571"/>
              <a:ext cx="140901" cy="102819"/>
            </a:xfrm>
            <a:custGeom>
              <a:avLst/>
              <a:gdLst/>
              <a:ahLst/>
              <a:cxnLst/>
              <a:rect l="l" t="t" r="r" b="b"/>
              <a:pathLst>
                <a:path w="43" h="34" extrusionOk="0">
                  <a:moveTo>
                    <a:pt x="24" y="0"/>
                  </a:moveTo>
                  <a:cubicBezTo>
                    <a:pt x="43" y="3"/>
                    <a:pt x="28" y="34"/>
                    <a:pt x="14" y="23"/>
                  </a:cubicBezTo>
                  <a:cubicBezTo>
                    <a:pt x="0" y="28"/>
                    <a:pt x="4" y="5"/>
                    <a:pt x="24"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180" name="Google Shape;180;p5"/>
            <p:cNvSpPr/>
            <p:nvPr/>
          </p:nvSpPr>
          <p:spPr>
            <a:xfrm rot="5400000">
              <a:off x="11324095" y="6423833"/>
              <a:ext cx="134697" cy="93843"/>
            </a:xfrm>
            <a:custGeom>
              <a:avLst/>
              <a:gdLst/>
              <a:ahLst/>
              <a:cxnLst/>
              <a:rect l="l" t="t" r="r" b="b"/>
              <a:pathLst>
                <a:path w="41" h="31" extrusionOk="0">
                  <a:moveTo>
                    <a:pt x="23" y="0"/>
                  </a:moveTo>
                  <a:cubicBezTo>
                    <a:pt x="40" y="1"/>
                    <a:pt x="41" y="31"/>
                    <a:pt x="17" y="25"/>
                  </a:cubicBezTo>
                  <a:cubicBezTo>
                    <a:pt x="0" y="7"/>
                    <a:pt x="17" y="4"/>
                    <a:pt x="23"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181" name="Google Shape;181;p5"/>
            <p:cNvSpPr/>
            <p:nvPr/>
          </p:nvSpPr>
          <p:spPr>
            <a:xfrm rot="5400000">
              <a:off x="11324317" y="5897278"/>
              <a:ext cx="118747" cy="120771"/>
            </a:xfrm>
            <a:custGeom>
              <a:avLst/>
              <a:gdLst/>
              <a:ahLst/>
              <a:cxnLst/>
              <a:rect l="l" t="t" r="r" b="b"/>
              <a:pathLst>
                <a:path w="36" h="40" extrusionOk="0">
                  <a:moveTo>
                    <a:pt x="16" y="4"/>
                  </a:moveTo>
                  <a:cubicBezTo>
                    <a:pt x="36" y="5"/>
                    <a:pt x="33" y="0"/>
                    <a:pt x="34" y="15"/>
                  </a:cubicBezTo>
                  <a:cubicBezTo>
                    <a:pt x="34" y="40"/>
                    <a:pt x="0" y="22"/>
                    <a:pt x="16" y="4"/>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182" name="Google Shape;182;p5"/>
            <p:cNvSpPr/>
            <p:nvPr/>
          </p:nvSpPr>
          <p:spPr>
            <a:xfrm rot="5400000">
              <a:off x="11356013" y="6183127"/>
              <a:ext cx="131153" cy="72626"/>
            </a:xfrm>
            <a:custGeom>
              <a:avLst/>
              <a:gdLst/>
              <a:ahLst/>
              <a:cxnLst/>
              <a:rect l="l" t="t" r="r" b="b"/>
              <a:pathLst>
                <a:path w="40" h="24" extrusionOk="0">
                  <a:moveTo>
                    <a:pt x="24" y="0"/>
                  </a:moveTo>
                  <a:cubicBezTo>
                    <a:pt x="40" y="0"/>
                    <a:pt x="38" y="20"/>
                    <a:pt x="25" y="24"/>
                  </a:cubicBezTo>
                  <a:cubicBezTo>
                    <a:pt x="0" y="22"/>
                    <a:pt x="6" y="4"/>
                    <a:pt x="24"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183" name="Google Shape;183;p5"/>
            <p:cNvSpPr/>
            <p:nvPr/>
          </p:nvSpPr>
          <p:spPr>
            <a:xfrm rot="5400000">
              <a:off x="11104198" y="3296179"/>
              <a:ext cx="144445" cy="106083"/>
            </a:xfrm>
            <a:custGeom>
              <a:avLst/>
              <a:gdLst/>
              <a:ahLst/>
              <a:cxnLst/>
              <a:rect l="l" t="t" r="r" b="b"/>
              <a:pathLst>
                <a:path w="44" h="35" extrusionOk="0">
                  <a:moveTo>
                    <a:pt x="28" y="0"/>
                  </a:moveTo>
                  <a:cubicBezTo>
                    <a:pt x="36" y="1"/>
                    <a:pt x="44" y="12"/>
                    <a:pt x="42" y="21"/>
                  </a:cubicBezTo>
                  <a:cubicBezTo>
                    <a:pt x="23" y="35"/>
                    <a:pt x="0" y="7"/>
                    <a:pt x="28"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184" name="Google Shape;184;p5"/>
            <p:cNvSpPr/>
            <p:nvPr/>
          </p:nvSpPr>
          <p:spPr>
            <a:xfrm rot="5400000">
              <a:off x="11134111" y="4387490"/>
              <a:ext cx="151535" cy="75075"/>
            </a:xfrm>
            <a:custGeom>
              <a:avLst/>
              <a:gdLst/>
              <a:ahLst/>
              <a:cxnLst/>
              <a:rect l="l" t="t" r="r" b="b"/>
              <a:pathLst>
                <a:path w="46" h="25" extrusionOk="0">
                  <a:moveTo>
                    <a:pt x="23" y="0"/>
                  </a:moveTo>
                  <a:cubicBezTo>
                    <a:pt x="32" y="1"/>
                    <a:pt x="46" y="21"/>
                    <a:pt x="29" y="25"/>
                  </a:cubicBezTo>
                  <a:cubicBezTo>
                    <a:pt x="10" y="23"/>
                    <a:pt x="0" y="9"/>
                    <a:pt x="23"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185" name="Google Shape;185;p5"/>
            <p:cNvSpPr/>
            <p:nvPr/>
          </p:nvSpPr>
          <p:spPr>
            <a:xfrm rot="5400000">
              <a:off x="11138041" y="5384813"/>
              <a:ext cx="134697" cy="84051"/>
            </a:xfrm>
            <a:custGeom>
              <a:avLst/>
              <a:gdLst/>
              <a:ahLst/>
              <a:cxnLst/>
              <a:rect l="l" t="t" r="r" b="b"/>
              <a:pathLst>
                <a:path w="41" h="28" extrusionOk="0">
                  <a:moveTo>
                    <a:pt x="22" y="0"/>
                  </a:moveTo>
                  <a:cubicBezTo>
                    <a:pt x="41" y="13"/>
                    <a:pt x="24" y="28"/>
                    <a:pt x="8" y="21"/>
                  </a:cubicBezTo>
                  <a:cubicBezTo>
                    <a:pt x="0" y="8"/>
                    <a:pt x="8" y="0"/>
                    <a:pt x="22"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186" name="Google Shape;186;p5"/>
            <p:cNvSpPr/>
            <p:nvPr/>
          </p:nvSpPr>
          <p:spPr>
            <a:xfrm rot="5400000">
              <a:off x="11133693" y="4595717"/>
              <a:ext cx="131153" cy="84866"/>
            </a:xfrm>
            <a:custGeom>
              <a:avLst/>
              <a:gdLst/>
              <a:ahLst/>
              <a:cxnLst/>
              <a:rect l="l" t="t" r="r" b="b"/>
              <a:pathLst>
                <a:path w="40" h="28" extrusionOk="0">
                  <a:moveTo>
                    <a:pt x="27" y="1"/>
                  </a:moveTo>
                  <a:cubicBezTo>
                    <a:pt x="35" y="0"/>
                    <a:pt x="40" y="10"/>
                    <a:pt x="38" y="17"/>
                  </a:cubicBezTo>
                  <a:cubicBezTo>
                    <a:pt x="17" y="28"/>
                    <a:pt x="0" y="7"/>
                    <a:pt x="27" y="1"/>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187" name="Google Shape;187;p5"/>
            <p:cNvSpPr/>
            <p:nvPr/>
          </p:nvSpPr>
          <p:spPr>
            <a:xfrm rot="5400000">
              <a:off x="11105830" y="6046702"/>
              <a:ext cx="144445" cy="102819"/>
            </a:xfrm>
            <a:custGeom>
              <a:avLst/>
              <a:gdLst/>
              <a:ahLst/>
              <a:cxnLst/>
              <a:rect l="l" t="t" r="r" b="b"/>
              <a:pathLst>
                <a:path w="44" h="34" extrusionOk="0">
                  <a:moveTo>
                    <a:pt x="31" y="1"/>
                  </a:moveTo>
                  <a:cubicBezTo>
                    <a:pt x="44" y="3"/>
                    <a:pt x="38" y="34"/>
                    <a:pt x="25" y="22"/>
                  </a:cubicBezTo>
                  <a:cubicBezTo>
                    <a:pt x="0" y="28"/>
                    <a:pt x="14" y="0"/>
                    <a:pt x="31" y="1"/>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188" name="Google Shape;188;p5"/>
            <p:cNvSpPr/>
            <p:nvPr/>
          </p:nvSpPr>
          <p:spPr>
            <a:xfrm rot="5400000">
              <a:off x="11117596" y="3060239"/>
              <a:ext cx="115202" cy="121588"/>
            </a:xfrm>
            <a:custGeom>
              <a:avLst/>
              <a:gdLst/>
              <a:ahLst/>
              <a:cxnLst/>
              <a:rect l="l" t="t" r="r" b="b"/>
              <a:pathLst>
                <a:path w="35" h="40" extrusionOk="0">
                  <a:moveTo>
                    <a:pt x="16" y="4"/>
                  </a:moveTo>
                  <a:cubicBezTo>
                    <a:pt x="35" y="4"/>
                    <a:pt x="32" y="0"/>
                    <a:pt x="33" y="15"/>
                  </a:cubicBezTo>
                  <a:cubicBezTo>
                    <a:pt x="34" y="40"/>
                    <a:pt x="0" y="22"/>
                    <a:pt x="16" y="4"/>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189" name="Google Shape;189;p5"/>
            <p:cNvSpPr/>
            <p:nvPr/>
          </p:nvSpPr>
          <p:spPr>
            <a:xfrm rot="5400000">
              <a:off x="11125265" y="4900335"/>
              <a:ext cx="127608" cy="69362"/>
            </a:xfrm>
            <a:custGeom>
              <a:avLst/>
              <a:gdLst/>
              <a:ahLst/>
              <a:cxnLst/>
              <a:rect l="l" t="t" r="r" b="b"/>
              <a:pathLst>
                <a:path w="39" h="23" extrusionOk="0">
                  <a:moveTo>
                    <a:pt x="26" y="0"/>
                  </a:moveTo>
                  <a:cubicBezTo>
                    <a:pt x="39" y="1"/>
                    <a:pt x="38" y="21"/>
                    <a:pt x="26" y="23"/>
                  </a:cubicBezTo>
                  <a:cubicBezTo>
                    <a:pt x="0" y="23"/>
                    <a:pt x="5" y="2"/>
                    <a:pt x="26"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190" name="Google Shape;190;p5"/>
            <p:cNvSpPr/>
            <p:nvPr/>
          </p:nvSpPr>
          <p:spPr>
            <a:xfrm rot="5400000">
              <a:off x="11117373" y="5141456"/>
              <a:ext cx="131153" cy="81603"/>
            </a:xfrm>
            <a:custGeom>
              <a:avLst/>
              <a:gdLst/>
              <a:ahLst/>
              <a:cxnLst/>
              <a:rect l="l" t="t" r="r" b="b"/>
              <a:pathLst>
                <a:path w="40" h="27" extrusionOk="0">
                  <a:moveTo>
                    <a:pt x="25" y="0"/>
                  </a:moveTo>
                  <a:cubicBezTo>
                    <a:pt x="34" y="0"/>
                    <a:pt x="40" y="11"/>
                    <a:pt x="38" y="20"/>
                  </a:cubicBezTo>
                  <a:cubicBezTo>
                    <a:pt x="17" y="27"/>
                    <a:pt x="0" y="12"/>
                    <a:pt x="25"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191" name="Google Shape;191;p5"/>
            <p:cNvSpPr/>
            <p:nvPr/>
          </p:nvSpPr>
          <p:spPr>
            <a:xfrm rot="5400000">
              <a:off x="11112337" y="2598157"/>
              <a:ext cx="134697" cy="81603"/>
            </a:xfrm>
            <a:custGeom>
              <a:avLst/>
              <a:gdLst/>
              <a:ahLst/>
              <a:cxnLst/>
              <a:rect l="l" t="t" r="r" b="b"/>
              <a:pathLst>
                <a:path w="41" h="27" extrusionOk="0">
                  <a:moveTo>
                    <a:pt x="19" y="0"/>
                  </a:moveTo>
                  <a:cubicBezTo>
                    <a:pt x="41" y="9"/>
                    <a:pt x="28" y="27"/>
                    <a:pt x="7" y="20"/>
                  </a:cubicBezTo>
                  <a:cubicBezTo>
                    <a:pt x="0" y="8"/>
                    <a:pt x="7" y="1"/>
                    <a:pt x="19"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192" name="Google Shape;192;p5"/>
            <p:cNvSpPr/>
            <p:nvPr/>
          </p:nvSpPr>
          <p:spPr>
            <a:xfrm rot="5400000">
              <a:off x="11105830" y="6278710"/>
              <a:ext cx="144445" cy="78339"/>
            </a:xfrm>
            <a:custGeom>
              <a:avLst/>
              <a:gdLst/>
              <a:ahLst/>
              <a:cxnLst/>
              <a:rect l="l" t="t" r="r" b="b"/>
              <a:pathLst>
                <a:path w="44" h="26" extrusionOk="0">
                  <a:moveTo>
                    <a:pt x="29" y="0"/>
                  </a:moveTo>
                  <a:cubicBezTo>
                    <a:pt x="44" y="3"/>
                    <a:pt x="40" y="22"/>
                    <a:pt x="26" y="26"/>
                  </a:cubicBezTo>
                  <a:cubicBezTo>
                    <a:pt x="0" y="25"/>
                    <a:pt x="11" y="6"/>
                    <a:pt x="29"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193" name="Google Shape;193;p5"/>
            <p:cNvSpPr/>
            <p:nvPr/>
          </p:nvSpPr>
          <p:spPr>
            <a:xfrm rot="5400000">
              <a:off x="11093998" y="5596726"/>
              <a:ext cx="144445" cy="97107"/>
            </a:xfrm>
            <a:custGeom>
              <a:avLst/>
              <a:gdLst/>
              <a:ahLst/>
              <a:cxnLst/>
              <a:rect l="l" t="t" r="r" b="b"/>
              <a:pathLst>
                <a:path w="44" h="32" extrusionOk="0">
                  <a:moveTo>
                    <a:pt x="31" y="1"/>
                  </a:moveTo>
                  <a:cubicBezTo>
                    <a:pt x="40" y="0"/>
                    <a:pt x="44" y="8"/>
                    <a:pt x="43" y="16"/>
                  </a:cubicBezTo>
                  <a:cubicBezTo>
                    <a:pt x="29" y="32"/>
                    <a:pt x="0" y="7"/>
                    <a:pt x="31" y="1"/>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194" name="Google Shape;194;p5"/>
            <p:cNvSpPr/>
            <p:nvPr/>
          </p:nvSpPr>
          <p:spPr>
            <a:xfrm rot="5400000">
              <a:off x="11097788" y="4080854"/>
              <a:ext cx="131153" cy="84866"/>
            </a:xfrm>
            <a:custGeom>
              <a:avLst/>
              <a:gdLst/>
              <a:ahLst/>
              <a:cxnLst/>
              <a:rect l="l" t="t" r="r" b="b"/>
              <a:pathLst>
                <a:path w="40" h="28" extrusionOk="0">
                  <a:moveTo>
                    <a:pt x="27" y="1"/>
                  </a:moveTo>
                  <a:cubicBezTo>
                    <a:pt x="35" y="0"/>
                    <a:pt x="40" y="10"/>
                    <a:pt x="38" y="17"/>
                  </a:cubicBezTo>
                  <a:cubicBezTo>
                    <a:pt x="17" y="28"/>
                    <a:pt x="0" y="7"/>
                    <a:pt x="27" y="1"/>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195" name="Google Shape;195;p5"/>
            <p:cNvSpPr/>
            <p:nvPr/>
          </p:nvSpPr>
          <p:spPr>
            <a:xfrm rot="5400000">
              <a:off x="11075637" y="5836680"/>
              <a:ext cx="144445" cy="102819"/>
            </a:xfrm>
            <a:custGeom>
              <a:avLst/>
              <a:gdLst/>
              <a:ahLst/>
              <a:cxnLst/>
              <a:rect l="l" t="t" r="r" b="b"/>
              <a:pathLst>
                <a:path w="44" h="34" extrusionOk="0">
                  <a:moveTo>
                    <a:pt x="31" y="0"/>
                  </a:moveTo>
                  <a:cubicBezTo>
                    <a:pt x="39" y="0"/>
                    <a:pt x="44" y="12"/>
                    <a:pt x="42" y="19"/>
                  </a:cubicBezTo>
                  <a:cubicBezTo>
                    <a:pt x="25" y="34"/>
                    <a:pt x="0" y="8"/>
                    <a:pt x="31"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196" name="Google Shape;196;p5"/>
            <p:cNvSpPr/>
            <p:nvPr/>
          </p:nvSpPr>
          <p:spPr>
            <a:xfrm rot="5400000">
              <a:off x="11124696" y="2830776"/>
              <a:ext cx="121406" cy="81603"/>
            </a:xfrm>
            <a:custGeom>
              <a:avLst/>
              <a:gdLst/>
              <a:ahLst/>
              <a:cxnLst/>
              <a:rect l="l" t="t" r="r" b="b"/>
              <a:pathLst>
                <a:path w="37" h="27" extrusionOk="0">
                  <a:moveTo>
                    <a:pt x="19" y="1"/>
                  </a:moveTo>
                  <a:cubicBezTo>
                    <a:pt x="31" y="2"/>
                    <a:pt x="37" y="24"/>
                    <a:pt x="21" y="27"/>
                  </a:cubicBezTo>
                  <a:cubicBezTo>
                    <a:pt x="1" y="27"/>
                    <a:pt x="0" y="0"/>
                    <a:pt x="19" y="1"/>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197" name="Google Shape;197;p5"/>
            <p:cNvSpPr/>
            <p:nvPr/>
          </p:nvSpPr>
          <p:spPr>
            <a:xfrm rot="5400000">
              <a:off x="11082841" y="3849727"/>
              <a:ext cx="147990" cy="78339"/>
            </a:xfrm>
            <a:custGeom>
              <a:avLst/>
              <a:gdLst/>
              <a:ahLst/>
              <a:cxnLst/>
              <a:rect l="l" t="t" r="r" b="b"/>
              <a:pathLst>
                <a:path w="45" h="26" extrusionOk="0">
                  <a:moveTo>
                    <a:pt x="22" y="0"/>
                  </a:moveTo>
                  <a:cubicBezTo>
                    <a:pt x="32" y="2"/>
                    <a:pt x="45" y="22"/>
                    <a:pt x="28" y="26"/>
                  </a:cubicBezTo>
                  <a:cubicBezTo>
                    <a:pt x="10" y="24"/>
                    <a:pt x="0" y="9"/>
                    <a:pt x="22"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198" name="Google Shape;198;p5"/>
            <p:cNvSpPr/>
            <p:nvPr/>
          </p:nvSpPr>
          <p:spPr>
            <a:xfrm rot="5400000">
              <a:off x="11078098" y="3616257"/>
              <a:ext cx="133812" cy="79154"/>
            </a:xfrm>
            <a:custGeom>
              <a:avLst/>
              <a:gdLst/>
              <a:ahLst/>
              <a:cxnLst/>
              <a:rect l="l" t="t" r="r" b="b"/>
              <a:pathLst>
                <a:path w="41" h="26" extrusionOk="0">
                  <a:moveTo>
                    <a:pt x="19" y="0"/>
                  </a:moveTo>
                  <a:cubicBezTo>
                    <a:pt x="41" y="9"/>
                    <a:pt x="28" y="26"/>
                    <a:pt x="7" y="19"/>
                  </a:cubicBezTo>
                  <a:cubicBezTo>
                    <a:pt x="0" y="8"/>
                    <a:pt x="7" y="1"/>
                    <a:pt x="19"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199" name="Google Shape;199;p5"/>
            <p:cNvSpPr/>
            <p:nvPr/>
          </p:nvSpPr>
          <p:spPr>
            <a:xfrm rot="5400000">
              <a:off x="11076712" y="6507925"/>
              <a:ext cx="127608" cy="81603"/>
            </a:xfrm>
            <a:custGeom>
              <a:avLst/>
              <a:gdLst/>
              <a:ahLst/>
              <a:cxnLst/>
              <a:rect l="l" t="t" r="r" b="b"/>
              <a:pathLst>
                <a:path w="39" h="27" extrusionOk="0">
                  <a:moveTo>
                    <a:pt x="21" y="2"/>
                  </a:moveTo>
                  <a:cubicBezTo>
                    <a:pt x="36" y="0"/>
                    <a:pt x="39" y="17"/>
                    <a:pt x="26" y="24"/>
                  </a:cubicBezTo>
                  <a:cubicBezTo>
                    <a:pt x="8" y="27"/>
                    <a:pt x="0" y="9"/>
                    <a:pt x="21" y="2"/>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200" name="Google Shape;200;p5"/>
            <p:cNvSpPr/>
            <p:nvPr/>
          </p:nvSpPr>
          <p:spPr>
            <a:xfrm rot="5400000">
              <a:off x="11141853" y="34906"/>
              <a:ext cx="131153" cy="88130"/>
            </a:xfrm>
            <a:custGeom>
              <a:avLst/>
              <a:gdLst/>
              <a:ahLst/>
              <a:cxnLst/>
              <a:rect l="l" t="t" r="r" b="b"/>
              <a:pathLst>
                <a:path w="40" h="29" extrusionOk="0">
                  <a:moveTo>
                    <a:pt x="26" y="0"/>
                  </a:moveTo>
                  <a:cubicBezTo>
                    <a:pt x="34" y="0"/>
                    <a:pt x="40" y="10"/>
                    <a:pt x="39" y="20"/>
                  </a:cubicBezTo>
                  <a:cubicBezTo>
                    <a:pt x="17" y="29"/>
                    <a:pt x="0" y="10"/>
                    <a:pt x="26"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201" name="Google Shape;201;p5"/>
            <p:cNvSpPr/>
            <p:nvPr/>
          </p:nvSpPr>
          <p:spPr>
            <a:xfrm rot="5400000">
              <a:off x="11301184" y="6639670"/>
              <a:ext cx="134697" cy="97107"/>
            </a:xfrm>
            <a:custGeom>
              <a:avLst/>
              <a:gdLst/>
              <a:ahLst/>
              <a:cxnLst/>
              <a:rect l="l" t="t" r="r" b="b"/>
              <a:pathLst>
                <a:path w="41" h="32" extrusionOk="0">
                  <a:moveTo>
                    <a:pt x="25" y="0"/>
                  </a:moveTo>
                  <a:cubicBezTo>
                    <a:pt x="41" y="13"/>
                    <a:pt x="15" y="32"/>
                    <a:pt x="4" y="18"/>
                  </a:cubicBezTo>
                  <a:cubicBezTo>
                    <a:pt x="0" y="5"/>
                    <a:pt x="15" y="0"/>
                    <a:pt x="25"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grpSp>
      <p:sp>
        <p:nvSpPr>
          <p:cNvPr id="202" name="Google Shape;202;p5"/>
          <p:cNvSpPr/>
          <p:nvPr/>
        </p:nvSpPr>
        <p:spPr>
          <a:xfrm>
            <a:off x="4098068" y="672084"/>
            <a:ext cx="5043300" cy="3799200"/>
          </a:xfrm>
          <a:prstGeom prst="rect">
            <a:avLst/>
          </a:prstGeom>
          <a:solidFill>
            <a:schemeClr val="lt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venir"/>
              <a:ea typeface="Avenir"/>
              <a:cs typeface="Avenir"/>
              <a:sym typeface="Avenir"/>
            </a:endParaRPr>
          </a:p>
        </p:txBody>
      </p:sp>
      <p:sp>
        <p:nvSpPr>
          <p:cNvPr id="203" name="Google Shape;203;p5"/>
          <p:cNvSpPr txBox="1">
            <a:spLocks noGrp="1"/>
          </p:cNvSpPr>
          <p:nvPr>
            <p:ph type="ctrTitle"/>
          </p:nvPr>
        </p:nvSpPr>
        <p:spPr>
          <a:xfrm>
            <a:off x="4310921" y="813745"/>
            <a:ext cx="3798600" cy="17643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Clr>
                <a:schemeClr val="dk2"/>
              </a:buClr>
              <a:buSzPts val="3000"/>
              <a:buFont typeface="Arial"/>
              <a:buNone/>
              <a:defRPr sz="30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204" name="Google Shape;204;p5"/>
          <p:cNvSpPr>
            <a:spLocks noGrp="1"/>
          </p:cNvSpPr>
          <p:nvPr>
            <p:ph type="pic" idx="2"/>
          </p:nvPr>
        </p:nvSpPr>
        <p:spPr>
          <a:xfrm>
            <a:off x="802385" y="672084"/>
            <a:ext cx="3295800" cy="3799200"/>
          </a:xfrm>
          <a:prstGeom prst="rect">
            <a:avLst/>
          </a:prstGeom>
          <a:noFill/>
          <a:ln>
            <a:noFill/>
          </a:ln>
        </p:spPr>
      </p:sp>
      <p:sp>
        <p:nvSpPr>
          <p:cNvPr id="205" name="Google Shape;205;p5"/>
          <p:cNvSpPr txBox="1">
            <a:spLocks noGrp="1"/>
          </p:cNvSpPr>
          <p:nvPr>
            <p:ph type="body" idx="1"/>
          </p:nvPr>
        </p:nvSpPr>
        <p:spPr>
          <a:xfrm>
            <a:off x="4771232" y="2584274"/>
            <a:ext cx="2877900" cy="1854600"/>
          </a:xfrm>
          <a:prstGeom prst="rect">
            <a:avLst/>
          </a:prstGeom>
          <a:noFill/>
          <a:ln>
            <a:noFill/>
          </a:ln>
        </p:spPr>
        <p:txBody>
          <a:bodyPr spcFirstLastPara="1" wrap="square" lIns="68575" tIns="34275" rIns="68575" bIns="34275" anchor="t" anchorCtr="0">
            <a:noAutofit/>
          </a:bodyPr>
          <a:lstStyle>
            <a:lvl1pPr marL="457200" lvl="0" indent="-228600" algn="ctr">
              <a:lnSpc>
                <a:spcPct val="100000"/>
              </a:lnSpc>
              <a:spcBef>
                <a:spcPts val="800"/>
              </a:spcBef>
              <a:spcAft>
                <a:spcPts val="0"/>
              </a:spcAft>
              <a:buSzPts val="1800"/>
              <a:buNone/>
              <a:defRPr sz="1800"/>
            </a:lvl1pPr>
            <a:lvl2pPr marL="914400" lvl="1" indent="-228600" algn="ctr">
              <a:lnSpc>
                <a:spcPct val="100000"/>
              </a:lnSpc>
              <a:spcBef>
                <a:spcPts val="800"/>
              </a:spcBef>
              <a:spcAft>
                <a:spcPts val="0"/>
              </a:spcAft>
              <a:buSzPts val="1500"/>
              <a:buFont typeface="Arial"/>
              <a:buNone/>
              <a:defRPr sz="1500"/>
            </a:lvl2pPr>
            <a:lvl3pPr marL="1371600" lvl="2" indent="-228600" algn="ctr">
              <a:lnSpc>
                <a:spcPct val="100000"/>
              </a:lnSpc>
              <a:spcBef>
                <a:spcPts val="800"/>
              </a:spcBef>
              <a:spcAft>
                <a:spcPts val="0"/>
              </a:spcAft>
              <a:buSzPts val="1400"/>
              <a:buNone/>
              <a:defRPr sz="1400"/>
            </a:lvl3pPr>
            <a:lvl4pPr marL="1828800" lvl="3" indent="-228600" algn="ctr">
              <a:lnSpc>
                <a:spcPct val="100000"/>
              </a:lnSpc>
              <a:spcBef>
                <a:spcPts val="800"/>
              </a:spcBef>
              <a:spcAft>
                <a:spcPts val="0"/>
              </a:spcAft>
              <a:buSzPts val="1200"/>
              <a:buFont typeface="Arial"/>
              <a:buNone/>
              <a:defRPr sz="1200"/>
            </a:lvl4pPr>
            <a:lvl5pPr marL="2286000" lvl="4" indent="-228600" algn="ctr">
              <a:lnSpc>
                <a:spcPct val="100000"/>
              </a:lnSpc>
              <a:spcBef>
                <a:spcPts val="800"/>
              </a:spcBef>
              <a:spcAft>
                <a:spcPts val="0"/>
              </a:spcAft>
              <a:buSzPts val="1200"/>
              <a:buNone/>
              <a:defRPr sz="1200"/>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206" name="Google Shape;206;p5"/>
          <p:cNvSpPr txBox="1">
            <a:spLocks noGrp="1"/>
          </p:cNvSpPr>
          <p:nvPr>
            <p:ph type="ftr" idx="11"/>
          </p:nvPr>
        </p:nvSpPr>
        <p:spPr>
          <a:xfrm rot="5400000">
            <a:off x="-1316171" y="1569978"/>
            <a:ext cx="3118200" cy="3120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207" name="Google Shape;207;p5"/>
          <p:cNvSpPr txBox="1">
            <a:spLocks noGrp="1"/>
          </p:cNvSpPr>
          <p:nvPr>
            <p:ph type="dt" idx="10"/>
          </p:nvPr>
        </p:nvSpPr>
        <p:spPr>
          <a:xfrm>
            <a:off x="130302" y="4786884"/>
            <a:ext cx="2134500" cy="2739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208" name="Google Shape;208;p5"/>
          <p:cNvSpPr txBox="1">
            <a:spLocks noGrp="1"/>
          </p:cNvSpPr>
          <p:nvPr>
            <p:ph type="sldNum" idx="12"/>
          </p:nvPr>
        </p:nvSpPr>
        <p:spPr>
          <a:xfrm>
            <a:off x="8593439" y="4786884"/>
            <a:ext cx="375600" cy="27390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Content 1">
  <p:cSld name="Title and Content 1">
    <p:spTree>
      <p:nvGrpSpPr>
        <p:cNvPr id="1" name="Shape 209"/>
        <p:cNvGrpSpPr/>
        <p:nvPr/>
      </p:nvGrpSpPr>
      <p:grpSpPr>
        <a:xfrm>
          <a:off x="0" y="0"/>
          <a:ext cx="0" cy="0"/>
          <a:chOff x="0" y="0"/>
          <a:chExt cx="0" cy="0"/>
        </a:xfrm>
      </p:grpSpPr>
      <p:sp>
        <p:nvSpPr>
          <p:cNvPr id="210" name="Google Shape;210;p6"/>
          <p:cNvSpPr txBox="1">
            <a:spLocks noGrp="1"/>
          </p:cNvSpPr>
          <p:nvPr>
            <p:ph type="title"/>
          </p:nvPr>
        </p:nvSpPr>
        <p:spPr>
          <a:xfrm>
            <a:off x="802386" y="340123"/>
            <a:ext cx="5492700" cy="1085400"/>
          </a:xfrm>
          <a:prstGeom prst="rect">
            <a:avLst/>
          </a:prstGeom>
          <a:noFill/>
          <a:ln>
            <a:noFill/>
          </a:ln>
        </p:spPr>
        <p:txBody>
          <a:bodyPr spcFirstLastPara="1" wrap="square" lIns="68575" tIns="34275" rIns="68575" bIns="34275" anchor="ctr" anchorCtr="0">
            <a:normAutofit/>
          </a:bodyPr>
          <a:lstStyle>
            <a:lvl1pPr lvl="0" algn="l">
              <a:lnSpc>
                <a:spcPct val="100000"/>
              </a:lnSpc>
              <a:spcBef>
                <a:spcPts val="0"/>
              </a:spcBef>
              <a:spcAft>
                <a:spcPts val="0"/>
              </a:spcAft>
              <a:buClr>
                <a:schemeClr val="dk2"/>
              </a:buClr>
              <a:buSzPts val="2400"/>
              <a:buFont typeface="Arial"/>
              <a:buNone/>
              <a:defRPr sz="24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211" name="Google Shape;211;p6"/>
          <p:cNvSpPr txBox="1">
            <a:spLocks noGrp="1"/>
          </p:cNvSpPr>
          <p:nvPr>
            <p:ph type="body" idx="1"/>
          </p:nvPr>
        </p:nvSpPr>
        <p:spPr>
          <a:xfrm>
            <a:off x="802385" y="1477770"/>
            <a:ext cx="5492700" cy="2952600"/>
          </a:xfrm>
          <a:prstGeom prst="rect">
            <a:avLst/>
          </a:prstGeom>
          <a:noFill/>
          <a:ln>
            <a:noFill/>
          </a:ln>
        </p:spPr>
        <p:txBody>
          <a:bodyPr spcFirstLastPara="1" wrap="square" lIns="68575" tIns="34275" rIns="68575" bIns="34275" anchor="t" anchorCtr="0">
            <a:normAutofit/>
          </a:bodyPr>
          <a:lstStyle>
            <a:lvl1pPr marL="457200" lvl="0" indent="-228600" algn="l">
              <a:lnSpc>
                <a:spcPct val="140000"/>
              </a:lnSpc>
              <a:spcBef>
                <a:spcPts val="800"/>
              </a:spcBef>
              <a:spcAft>
                <a:spcPts val="0"/>
              </a:spcAft>
              <a:buSzPts val="1400"/>
              <a:buNone/>
              <a:defRPr sz="1400"/>
            </a:lvl1pPr>
            <a:lvl2pPr marL="914400" lvl="1" indent="-304800" algn="l">
              <a:lnSpc>
                <a:spcPct val="140000"/>
              </a:lnSpc>
              <a:spcBef>
                <a:spcPts val="800"/>
              </a:spcBef>
              <a:spcAft>
                <a:spcPts val="0"/>
              </a:spcAft>
              <a:buSzPts val="1200"/>
              <a:buFont typeface="Arial"/>
              <a:buChar char="•"/>
              <a:defRPr sz="1200"/>
            </a:lvl2pPr>
            <a:lvl3pPr marL="1371600" lvl="2" indent="-298450" algn="l">
              <a:lnSpc>
                <a:spcPct val="140000"/>
              </a:lnSpc>
              <a:spcBef>
                <a:spcPts val="800"/>
              </a:spcBef>
              <a:spcAft>
                <a:spcPts val="0"/>
              </a:spcAft>
              <a:buSzPts val="1100"/>
              <a:buFont typeface="Arial"/>
              <a:buChar char="•"/>
              <a:defRPr sz="1100"/>
            </a:lvl3pPr>
            <a:lvl4pPr marL="1828800" lvl="3" indent="-285750" algn="l">
              <a:lnSpc>
                <a:spcPct val="140000"/>
              </a:lnSpc>
              <a:spcBef>
                <a:spcPts val="800"/>
              </a:spcBef>
              <a:spcAft>
                <a:spcPts val="0"/>
              </a:spcAft>
              <a:buSzPts val="900"/>
              <a:buFont typeface="Arial"/>
              <a:buChar char="•"/>
              <a:defRPr sz="900"/>
            </a:lvl4pPr>
            <a:lvl5pPr marL="2286000" lvl="4" indent="-285750" algn="l">
              <a:lnSpc>
                <a:spcPct val="140000"/>
              </a:lnSpc>
              <a:spcBef>
                <a:spcPts val="800"/>
              </a:spcBef>
              <a:spcAft>
                <a:spcPts val="0"/>
              </a:spcAft>
              <a:buSzPts val="900"/>
              <a:buFont typeface="Arial"/>
              <a:buChar char="•"/>
              <a:defRPr sz="900"/>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212" name="Google Shape;212;p6"/>
          <p:cNvSpPr txBox="1">
            <a:spLocks noGrp="1"/>
          </p:cNvSpPr>
          <p:nvPr>
            <p:ph type="ftr" idx="11"/>
          </p:nvPr>
        </p:nvSpPr>
        <p:spPr>
          <a:xfrm rot="5400000">
            <a:off x="-1316171" y="1569978"/>
            <a:ext cx="3118200" cy="3120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213" name="Google Shape;213;p6"/>
          <p:cNvSpPr txBox="1">
            <a:spLocks noGrp="1"/>
          </p:cNvSpPr>
          <p:nvPr>
            <p:ph type="dt" idx="10"/>
          </p:nvPr>
        </p:nvSpPr>
        <p:spPr>
          <a:xfrm>
            <a:off x="130302" y="4786884"/>
            <a:ext cx="2134500" cy="2739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214" name="Google Shape;214;p6"/>
          <p:cNvSpPr txBox="1">
            <a:spLocks noGrp="1"/>
          </p:cNvSpPr>
          <p:nvPr>
            <p:ph type="sldNum" idx="12"/>
          </p:nvPr>
        </p:nvSpPr>
        <p:spPr>
          <a:xfrm>
            <a:off x="8593439" y="4786884"/>
            <a:ext cx="375600" cy="27390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grpSp>
        <p:nvGrpSpPr>
          <p:cNvPr id="215" name="Google Shape;215;p6"/>
          <p:cNvGrpSpPr/>
          <p:nvPr/>
        </p:nvGrpSpPr>
        <p:grpSpPr>
          <a:xfrm>
            <a:off x="8322338" y="10046"/>
            <a:ext cx="370664" cy="5111117"/>
            <a:chOff x="11096450" y="13395"/>
            <a:chExt cx="494218" cy="6814823"/>
          </a:xfrm>
        </p:grpSpPr>
        <p:sp>
          <p:nvSpPr>
            <p:cNvPr id="216" name="Google Shape;216;p6"/>
            <p:cNvSpPr/>
            <p:nvPr/>
          </p:nvSpPr>
          <p:spPr>
            <a:xfrm rot="5400000">
              <a:off x="11108009" y="6718576"/>
              <a:ext cx="131153" cy="88130"/>
            </a:xfrm>
            <a:custGeom>
              <a:avLst/>
              <a:gdLst/>
              <a:ahLst/>
              <a:cxnLst/>
              <a:rect l="l" t="t" r="r" b="b"/>
              <a:pathLst>
                <a:path w="40" h="29" extrusionOk="0">
                  <a:moveTo>
                    <a:pt x="26" y="0"/>
                  </a:moveTo>
                  <a:cubicBezTo>
                    <a:pt x="34" y="0"/>
                    <a:pt x="40" y="10"/>
                    <a:pt x="39" y="20"/>
                  </a:cubicBezTo>
                  <a:cubicBezTo>
                    <a:pt x="17" y="29"/>
                    <a:pt x="0" y="10"/>
                    <a:pt x="26"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217" name="Google Shape;217;p6"/>
            <p:cNvSpPr/>
            <p:nvPr/>
          </p:nvSpPr>
          <p:spPr>
            <a:xfrm rot="5400000">
              <a:off x="11475034" y="77813"/>
              <a:ext cx="138242" cy="88130"/>
            </a:xfrm>
            <a:custGeom>
              <a:avLst/>
              <a:gdLst/>
              <a:ahLst/>
              <a:cxnLst/>
              <a:rect l="l" t="t" r="r" b="b"/>
              <a:pathLst>
                <a:path w="42" h="29" extrusionOk="0">
                  <a:moveTo>
                    <a:pt x="22" y="0"/>
                  </a:moveTo>
                  <a:cubicBezTo>
                    <a:pt x="42" y="7"/>
                    <a:pt x="28" y="29"/>
                    <a:pt x="14" y="25"/>
                  </a:cubicBezTo>
                  <a:cubicBezTo>
                    <a:pt x="0" y="18"/>
                    <a:pt x="8" y="1"/>
                    <a:pt x="22"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218" name="Google Shape;218;p6"/>
            <p:cNvSpPr/>
            <p:nvPr/>
          </p:nvSpPr>
          <p:spPr>
            <a:xfrm rot="5400000">
              <a:off x="11478964" y="592010"/>
              <a:ext cx="121406" cy="72626"/>
            </a:xfrm>
            <a:custGeom>
              <a:avLst/>
              <a:gdLst/>
              <a:ahLst/>
              <a:cxnLst/>
              <a:rect l="l" t="t" r="r" b="b"/>
              <a:pathLst>
                <a:path w="37" h="24" extrusionOk="0">
                  <a:moveTo>
                    <a:pt x="16" y="0"/>
                  </a:moveTo>
                  <a:cubicBezTo>
                    <a:pt x="37" y="6"/>
                    <a:pt x="30" y="20"/>
                    <a:pt x="11" y="24"/>
                  </a:cubicBezTo>
                  <a:cubicBezTo>
                    <a:pt x="0" y="17"/>
                    <a:pt x="5" y="3"/>
                    <a:pt x="16"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219" name="Google Shape;219;p6"/>
            <p:cNvSpPr/>
            <p:nvPr/>
          </p:nvSpPr>
          <p:spPr>
            <a:xfrm rot="5400000">
              <a:off x="11482378" y="335267"/>
              <a:ext cx="138242" cy="78339"/>
            </a:xfrm>
            <a:custGeom>
              <a:avLst/>
              <a:gdLst/>
              <a:ahLst/>
              <a:cxnLst/>
              <a:rect l="l" t="t" r="r" b="b"/>
              <a:pathLst>
                <a:path w="42" h="26" extrusionOk="0">
                  <a:moveTo>
                    <a:pt x="6" y="6"/>
                  </a:moveTo>
                  <a:cubicBezTo>
                    <a:pt x="25" y="0"/>
                    <a:pt x="42" y="17"/>
                    <a:pt x="21" y="26"/>
                  </a:cubicBezTo>
                  <a:cubicBezTo>
                    <a:pt x="9" y="26"/>
                    <a:pt x="0" y="16"/>
                    <a:pt x="6" y="6"/>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220" name="Google Shape;220;p6"/>
            <p:cNvSpPr/>
            <p:nvPr/>
          </p:nvSpPr>
          <p:spPr>
            <a:xfrm rot="5400000">
              <a:off x="11407714" y="2021691"/>
              <a:ext cx="124951" cy="69362"/>
            </a:xfrm>
            <a:custGeom>
              <a:avLst/>
              <a:gdLst/>
              <a:ahLst/>
              <a:cxnLst/>
              <a:rect l="l" t="t" r="r" b="b"/>
              <a:pathLst>
                <a:path w="38" h="23" extrusionOk="0">
                  <a:moveTo>
                    <a:pt x="16" y="0"/>
                  </a:moveTo>
                  <a:cubicBezTo>
                    <a:pt x="38" y="8"/>
                    <a:pt x="31" y="18"/>
                    <a:pt x="10" y="23"/>
                  </a:cubicBezTo>
                  <a:cubicBezTo>
                    <a:pt x="0" y="16"/>
                    <a:pt x="4" y="3"/>
                    <a:pt x="16"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221" name="Google Shape;221;p6"/>
            <p:cNvSpPr/>
            <p:nvPr/>
          </p:nvSpPr>
          <p:spPr>
            <a:xfrm rot="5400000">
              <a:off x="11414629" y="2272420"/>
              <a:ext cx="128495" cy="78339"/>
            </a:xfrm>
            <a:custGeom>
              <a:avLst/>
              <a:gdLst/>
              <a:ahLst/>
              <a:cxnLst/>
              <a:rect l="l" t="t" r="r" b="b"/>
              <a:pathLst>
                <a:path w="39" h="26" extrusionOk="0">
                  <a:moveTo>
                    <a:pt x="24" y="0"/>
                  </a:moveTo>
                  <a:cubicBezTo>
                    <a:pt x="39" y="3"/>
                    <a:pt x="36" y="26"/>
                    <a:pt x="20" y="26"/>
                  </a:cubicBezTo>
                  <a:cubicBezTo>
                    <a:pt x="0" y="18"/>
                    <a:pt x="3" y="3"/>
                    <a:pt x="24"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222" name="Google Shape;222;p6"/>
            <p:cNvSpPr/>
            <p:nvPr/>
          </p:nvSpPr>
          <p:spPr>
            <a:xfrm rot="5400000">
              <a:off x="11426398" y="1049544"/>
              <a:ext cx="150648" cy="99554"/>
            </a:xfrm>
            <a:custGeom>
              <a:avLst/>
              <a:gdLst/>
              <a:ahLst/>
              <a:cxnLst/>
              <a:rect l="l" t="t" r="r" b="b"/>
              <a:pathLst>
                <a:path w="46" h="33" extrusionOk="0">
                  <a:moveTo>
                    <a:pt x="26" y="0"/>
                  </a:moveTo>
                  <a:cubicBezTo>
                    <a:pt x="29" y="0"/>
                    <a:pt x="46" y="16"/>
                    <a:pt x="38" y="22"/>
                  </a:cubicBezTo>
                  <a:cubicBezTo>
                    <a:pt x="16" y="33"/>
                    <a:pt x="0" y="5"/>
                    <a:pt x="26"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223" name="Google Shape;223;p6"/>
            <p:cNvSpPr/>
            <p:nvPr/>
          </p:nvSpPr>
          <p:spPr>
            <a:xfrm rot="5400000">
              <a:off x="11440085" y="836978"/>
              <a:ext cx="134697" cy="81603"/>
            </a:xfrm>
            <a:custGeom>
              <a:avLst/>
              <a:gdLst/>
              <a:ahLst/>
              <a:cxnLst/>
              <a:rect l="l" t="t" r="r" b="b"/>
              <a:pathLst>
                <a:path w="41" h="27" extrusionOk="0">
                  <a:moveTo>
                    <a:pt x="19" y="0"/>
                  </a:moveTo>
                  <a:cubicBezTo>
                    <a:pt x="41" y="10"/>
                    <a:pt x="28" y="27"/>
                    <a:pt x="8" y="20"/>
                  </a:cubicBezTo>
                  <a:cubicBezTo>
                    <a:pt x="0" y="8"/>
                    <a:pt x="7" y="2"/>
                    <a:pt x="19"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224" name="Google Shape;224;p6"/>
            <p:cNvSpPr/>
            <p:nvPr/>
          </p:nvSpPr>
          <p:spPr>
            <a:xfrm rot="5400000">
              <a:off x="11427309" y="1320685"/>
              <a:ext cx="127608" cy="78339"/>
            </a:xfrm>
            <a:custGeom>
              <a:avLst/>
              <a:gdLst/>
              <a:ahLst/>
              <a:cxnLst/>
              <a:rect l="l" t="t" r="r" b="b"/>
              <a:pathLst>
                <a:path w="39" h="26" extrusionOk="0">
                  <a:moveTo>
                    <a:pt x="24" y="0"/>
                  </a:moveTo>
                  <a:cubicBezTo>
                    <a:pt x="39" y="2"/>
                    <a:pt x="36" y="26"/>
                    <a:pt x="20" y="25"/>
                  </a:cubicBezTo>
                  <a:cubicBezTo>
                    <a:pt x="0" y="18"/>
                    <a:pt x="3" y="3"/>
                    <a:pt x="24"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225" name="Google Shape;225;p6"/>
            <p:cNvSpPr/>
            <p:nvPr/>
          </p:nvSpPr>
          <p:spPr>
            <a:xfrm rot="5400000">
              <a:off x="11407470" y="1778440"/>
              <a:ext cx="131153" cy="93843"/>
            </a:xfrm>
            <a:custGeom>
              <a:avLst/>
              <a:gdLst/>
              <a:ahLst/>
              <a:cxnLst/>
              <a:rect l="l" t="t" r="r" b="b"/>
              <a:pathLst>
                <a:path w="40" h="31" extrusionOk="0">
                  <a:moveTo>
                    <a:pt x="22" y="0"/>
                  </a:moveTo>
                  <a:cubicBezTo>
                    <a:pt x="39" y="3"/>
                    <a:pt x="40" y="31"/>
                    <a:pt x="16" y="25"/>
                  </a:cubicBezTo>
                  <a:cubicBezTo>
                    <a:pt x="0" y="7"/>
                    <a:pt x="13" y="4"/>
                    <a:pt x="22"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226" name="Google Shape;226;p6"/>
            <p:cNvSpPr/>
            <p:nvPr/>
          </p:nvSpPr>
          <p:spPr>
            <a:xfrm rot="5400000">
              <a:off x="11404869" y="1535195"/>
              <a:ext cx="127608" cy="69362"/>
            </a:xfrm>
            <a:custGeom>
              <a:avLst/>
              <a:gdLst/>
              <a:ahLst/>
              <a:cxnLst/>
              <a:rect l="l" t="t" r="r" b="b"/>
              <a:pathLst>
                <a:path w="39" h="23" extrusionOk="0">
                  <a:moveTo>
                    <a:pt x="16" y="0"/>
                  </a:moveTo>
                  <a:cubicBezTo>
                    <a:pt x="39" y="7"/>
                    <a:pt x="31" y="17"/>
                    <a:pt x="11" y="23"/>
                  </a:cubicBezTo>
                  <a:cubicBezTo>
                    <a:pt x="0" y="16"/>
                    <a:pt x="4" y="2"/>
                    <a:pt x="16"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227" name="Google Shape;227;p6"/>
            <p:cNvSpPr/>
            <p:nvPr/>
          </p:nvSpPr>
          <p:spPr>
            <a:xfrm rot="5400000">
              <a:off x="11480119" y="1078297"/>
              <a:ext cx="9748" cy="5712"/>
            </a:xfrm>
            <a:custGeom>
              <a:avLst/>
              <a:gdLst/>
              <a:ahLst/>
              <a:cxnLst/>
              <a:rect l="l" t="t" r="r" b="b"/>
              <a:pathLst>
                <a:path w="3" h="2" extrusionOk="0">
                  <a:moveTo>
                    <a:pt x="1" y="0"/>
                  </a:moveTo>
                  <a:cubicBezTo>
                    <a:pt x="2" y="1"/>
                    <a:pt x="3" y="2"/>
                    <a:pt x="2" y="2"/>
                  </a:cubicBezTo>
                  <a:cubicBezTo>
                    <a:pt x="1" y="2"/>
                    <a:pt x="0" y="1"/>
                    <a:pt x="1"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228" name="Google Shape;228;p6"/>
            <p:cNvSpPr/>
            <p:nvPr/>
          </p:nvSpPr>
          <p:spPr>
            <a:xfrm rot="5400000">
              <a:off x="11194111" y="860614"/>
              <a:ext cx="143559" cy="75075"/>
            </a:xfrm>
            <a:custGeom>
              <a:avLst/>
              <a:gdLst/>
              <a:ahLst/>
              <a:cxnLst/>
              <a:rect l="l" t="t" r="r" b="b"/>
              <a:pathLst>
                <a:path w="44" h="25" extrusionOk="0">
                  <a:moveTo>
                    <a:pt x="28" y="0"/>
                  </a:moveTo>
                  <a:cubicBezTo>
                    <a:pt x="44" y="2"/>
                    <a:pt x="38" y="22"/>
                    <a:pt x="25" y="25"/>
                  </a:cubicBezTo>
                  <a:cubicBezTo>
                    <a:pt x="0" y="25"/>
                    <a:pt x="9" y="5"/>
                    <a:pt x="28"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229" name="Google Shape;229;p6"/>
            <p:cNvSpPr/>
            <p:nvPr/>
          </p:nvSpPr>
          <p:spPr>
            <a:xfrm rot="5400000">
              <a:off x="11167080" y="1015030"/>
              <a:ext cx="115202" cy="90579"/>
            </a:xfrm>
            <a:custGeom>
              <a:avLst/>
              <a:gdLst/>
              <a:ahLst/>
              <a:cxnLst/>
              <a:rect l="l" t="t" r="r" b="b"/>
              <a:pathLst>
                <a:path w="35" h="30" extrusionOk="0">
                  <a:moveTo>
                    <a:pt x="19" y="0"/>
                  </a:moveTo>
                  <a:cubicBezTo>
                    <a:pt x="26" y="0"/>
                    <a:pt x="35" y="8"/>
                    <a:pt x="33" y="15"/>
                  </a:cubicBezTo>
                  <a:cubicBezTo>
                    <a:pt x="30" y="12"/>
                    <a:pt x="27" y="17"/>
                    <a:pt x="25" y="19"/>
                  </a:cubicBezTo>
                  <a:cubicBezTo>
                    <a:pt x="7" y="30"/>
                    <a:pt x="0" y="5"/>
                    <a:pt x="19"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230" name="Google Shape;230;p6"/>
            <p:cNvSpPr/>
            <p:nvPr/>
          </p:nvSpPr>
          <p:spPr>
            <a:xfrm rot="5400000">
              <a:off x="11164085" y="450599"/>
              <a:ext cx="118747" cy="81603"/>
            </a:xfrm>
            <a:custGeom>
              <a:avLst/>
              <a:gdLst/>
              <a:ahLst/>
              <a:cxnLst/>
              <a:rect l="l" t="t" r="r" b="b"/>
              <a:pathLst>
                <a:path w="36" h="27" extrusionOk="0">
                  <a:moveTo>
                    <a:pt x="21" y="0"/>
                  </a:moveTo>
                  <a:cubicBezTo>
                    <a:pt x="33" y="3"/>
                    <a:pt x="36" y="23"/>
                    <a:pt x="22" y="27"/>
                  </a:cubicBezTo>
                  <a:cubicBezTo>
                    <a:pt x="3" y="25"/>
                    <a:pt x="0" y="1"/>
                    <a:pt x="21"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231" name="Google Shape;231;p6"/>
            <p:cNvSpPr/>
            <p:nvPr/>
          </p:nvSpPr>
          <p:spPr>
            <a:xfrm rot="5400000">
              <a:off x="11155166" y="1253803"/>
              <a:ext cx="127608" cy="79154"/>
            </a:xfrm>
            <a:custGeom>
              <a:avLst/>
              <a:gdLst/>
              <a:ahLst/>
              <a:cxnLst/>
              <a:rect l="l" t="t" r="r" b="b"/>
              <a:pathLst>
                <a:path w="39" h="26" extrusionOk="0">
                  <a:moveTo>
                    <a:pt x="24" y="0"/>
                  </a:moveTo>
                  <a:cubicBezTo>
                    <a:pt x="39" y="3"/>
                    <a:pt x="36" y="26"/>
                    <a:pt x="20" y="26"/>
                  </a:cubicBezTo>
                  <a:cubicBezTo>
                    <a:pt x="0" y="18"/>
                    <a:pt x="3" y="3"/>
                    <a:pt x="24"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232" name="Google Shape;232;p6"/>
            <p:cNvSpPr/>
            <p:nvPr/>
          </p:nvSpPr>
          <p:spPr>
            <a:xfrm rot="5400000">
              <a:off x="11141013" y="614227"/>
              <a:ext cx="134697" cy="105266"/>
            </a:xfrm>
            <a:custGeom>
              <a:avLst/>
              <a:gdLst/>
              <a:ahLst/>
              <a:cxnLst/>
              <a:rect l="l" t="t" r="r" b="b"/>
              <a:pathLst>
                <a:path w="41" h="35" extrusionOk="0">
                  <a:moveTo>
                    <a:pt x="28" y="2"/>
                  </a:moveTo>
                  <a:cubicBezTo>
                    <a:pt x="37" y="0"/>
                    <a:pt x="41" y="13"/>
                    <a:pt x="40" y="21"/>
                  </a:cubicBezTo>
                  <a:cubicBezTo>
                    <a:pt x="22" y="35"/>
                    <a:pt x="0" y="10"/>
                    <a:pt x="28" y="2"/>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233" name="Google Shape;233;p6"/>
            <p:cNvSpPr/>
            <p:nvPr/>
          </p:nvSpPr>
          <p:spPr>
            <a:xfrm rot="5400000">
              <a:off x="11155026" y="1463404"/>
              <a:ext cx="131153" cy="69362"/>
            </a:xfrm>
            <a:custGeom>
              <a:avLst/>
              <a:gdLst/>
              <a:ahLst/>
              <a:cxnLst/>
              <a:rect l="l" t="t" r="r" b="b"/>
              <a:pathLst>
                <a:path w="40" h="23" extrusionOk="0">
                  <a:moveTo>
                    <a:pt x="24" y="0"/>
                  </a:moveTo>
                  <a:cubicBezTo>
                    <a:pt x="40" y="0"/>
                    <a:pt x="38" y="20"/>
                    <a:pt x="25" y="23"/>
                  </a:cubicBezTo>
                  <a:cubicBezTo>
                    <a:pt x="0" y="22"/>
                    <a:pt x="6" y="3"/>
                    <a:pt x="24"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234" name="Google Shape;234;p6"/>
            <p:cNvSpPr/>
            <p:nvPr/>
          </p:nvSpPr>
          <p:spPr>
            <a:xfrm rot="5400000">
              <a:off x="11101585" y="2335317"/>
              <a:ext cx="128495" cy="72626"/>
            </a:xfrm>
            <a:custGeom>
              <a:avLst/>
              <a:gdLst/>
              <a:ahLst/>
              <a:cxnLst/>
              <a:rect l="l" t="t" r="r" b="b"/>
              <a:pathLst>
                <a:path w="39" h="24" extrusionOk="0">
                  <a:moveTo>
                    <a:pt x="21" y="0"/>
                  </a:moveTo>
                  <a:cubicBezTo>
                    <a:pt x="37" y="0"/>
                    <a:pt x="39" y="23"/>
                    <a:pt x="22" y="24"/>
                  </a:cubicBezTo>
                  <a:cubicBezTo>
                    <a:pt x="7" y="22"/>
                    <a:pt x="0" y="5"/>
                    <a:pt x="21"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235" name="Google Shape;235;p6"/>
            <p:cNvSpPr/>
            <p:nvPr/>
          </p:nvSpPr>
          <p:spPr>
            <a:xfrm rot="5400000">
              <a:off x="11141175" y="1673149"/>
              <a:ext cx="140901" cy="93843"/>
            </a:xfrm>
            <a:custGeom>
              <a:avLst/>
              <a:gdLst/>
              <a:ahLst/>
              <a:cxnLst/>
              <a:rect l="l" t="t" r="r" b="b"/>
              <a:pathLst>
                <a:path w="43" h="31" extrusionOk="0">
                  <a:moveTo>
                    <a:pt x="27" y="3"/>
                  </a:moveTo>
                  <a:cubicBezTo>
                    <a:pt x="35" y="0"/>
                    <a:pt x="43" y="17"/>
                    <a:pt x="40" y="23"/>
                  </a:cubicBezTo>
                  <a:cubicBezTo>
                    <a:pt x="21" y="31"/>
                    <a:pt x="0" y="15"/>
                    <a:pt x="27" y="3"/>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236" name="Google Shape;236;p6"/>
            <p:cNvSpPr/>
            <p:nvPr/>
          </p:nvSpPr>
          <p:spPr>
            <a:xfrm rot="5400000">
              <a:off x="11120625" y="255502"/>
              <a:ext cx="124063" cy="78339"/>
            </a:xfrm>
            <a:custGeom>
              <a:avLst/>
              <a:gdLst/>
              <a:ahLst/>
              <a:cxnLst/>
              <a:rect l="l" t="t" r="r" b="b"/>
              <a:pathLst>
                <a:path w="38" h="26" extrusionOk="0">
                  <a:moveTo>
                    <a:pt x="22" y="0"/>
                  </a:moveTo>
                  <a:cubicBezTo>
                    <a:pt x="38" y="3"/>
                    <a:pt x="33" y="25"/>
                    <a:pt x="18" y="26"/>
                  </a:cubicBezTo>
                  <a:cubicBezTo>
                    <a:pt x="0" y="20"/>
                    <a:pt x="6" y="3"/>
                    <a:pt x="22"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237" name="Google Shape;237;p6"/>
            <p:cNvSpPr/>
            <p:nvPr/>
          </p:nvSpPr>
          <p:spPr>
            <a:xfrm rot="5400000">
              <a:off x="11115856" y="1902943"/>
              <a:ext cx="131153" cy="69362"/>
            </a:xfrm>
            <a:custGeom>
              <a:avLst/>
              <a:gdLst/>
              <a:ahLst/>
              <a:cxnLst/>
              <a:rect l="l" t="t" r="r" b="b"/>
              <a:pathLst>
                <a:path w="40" h="23" extrusionOk="0">
                  <a:moveTo>
                    <a:pt x="24" y="0"/>
                  </a:moveTo>
                  <a:cubicBezTo>
                    <a:pt x="40" y="0"/>
                    <a:pt x="38" y="20"/>
                    <a:pt x="25" y="23"/>
                  </a:cubicBezTo>
                  <a:cubicBezTo>
                    <a:pt x="0" y="22"/>
                    <a:pt x="6" y="4"/>
                    <a:pt x="24"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238" name="Google Shape;238;p6"/>
            <p:cNvSpPr/>
            <p:nvPr/>
          </p:nvSpPr>
          <p:spPr>
            <a:xfrm rot="5400000">
              <a:off x="11082153" y="2137303"/>
              <a:ext cx="137356" cy="99554"/>
            </a:xfrm>
            <a:custGeom>
              <a:avLst/>
              <a:gdLst/>
              <a:ahLst/>
              <a:cxnLst/>
              <a:rect l="l" t="t" r="r" b="b"/>
              <a:pathLst>
                <a:path w="42" h="33" extrusionOk="0">
                  <a:moveTo>
                    <a:pt x="25" y="1"/>
                  </a:moveTo>
                  <a:cubicBezTo>
                    <a:pt x="42" y="14"/>
                    <a:pt x="15" y="33"/>
                    <a:pt x="4" y="19"/>
                  </a:cubicBezTo>
                  <a:cubicBezTo>
                    <a:pt x="0" y="5"/>
                    <a:pt x="16" y="0"/>
                    <a:pt x="25" y="1"/>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239" name="Google Shape;239;p6"/>
            <p:cNvSpPr/>
            <p:nvPr/>
          </p:nvSpPr>
          <p:spPr>
            <a:xfrm rot="5400000">
              <a:off x="11410824" y="2818299"/>
              <a:ext cx="121406" cy="81603"/>
            </a:xfrm>
            <a:custGeom>
              <a:avLst/>
              <a:gdLst/>
              <a:ahLst/>
              <a:cxnLst/>
              <a:rect l="l" t="t" r="r" b="b"/>
              <a:pathLst>
                <a:path w="37" h="27" extrusionOk="0">
                  <a:moveTo>
                    <a:pt x="20" y="1"/>
                  </a:moveTo>
                  <a:cubicBezTo>
                    <a:pt x="31" y="1"/>
                    <a:pt x="37" y="24"/>
                    <a:pt x="22" y="27"/>
                  </a:cubicBezTo>
                  <a:cubicBezTo>
                    <a:pt x="2" y="27"/>
                    <a:pt x="0" y="0"/>
                    <a:pt x="20" y="1"/>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240" name="Google Shape;240;p6"/>
            <p:cNvSpPr/>
            <p:nvPr/>
          </p:nvSpPr>
          <p:spPr>
            <a:xfrm rot="5400000">
              <a:off x="11391700" y="5088176"/>
              <a:ext cx="124063" cy="87315"/>
            </a:xfrm>
            <a:custGeom>
              <a:avLst/>
              <a:gdLst/>
              <a:ahLst/>
              <a:cxnLst/>
              <a:rect l="l" t="t" r="r" b="b"/>
              <a:pathLst>
                <a:path w="38" h="29" extrusionOk="0">
                  <a:moveTo>
                    <a:pt x="12" y="3"/>
                  </a:moveTo>
                  <a:cubicBezTo>
                    <a:pt x="34" y="0"/>
                    <a:pt x="38" y="26"/>
                    <a:pt x="15" y="29"/>
                  </a:cubicBezTo>
                  <a:cubicBezTo>
                    <a:pt x="4" y="23"/>
                    <a:pt x="0" y="9"/>
                    <a:pt x="12" y="3"/>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241" name="Google Shape;241;p6"/>
            <p:cNvSpPr/>
            <p:nvPr/>
          </p:nvSpPr>
          <p:spPr>
            <a:xfrm rot="5400000">
              <a:off x="11371127" y="2531128"/>
              <a:ext cx="138242" cy="100371"/>
            </a:xfrm>
            <a:custGeom>
              <a:avLst/>
              <a:gdLst/>
              <a:ahLst/>
              <a:cxnLst/>
              <a:rect l="l" t="t" r="r" b="b"/>
              <a:pathLst>
                <a:path w="42" h="33" extrusionOk="0">
                  <a:moveTo>
                    <a:pt x="25" y="1"/>
                  </a:moveTo>
                  <a:cubicBezTo>
                    <a:pt x="42" y="14"/>
                    <a:pt x="15" y="33"/>
                    <a:pt x="4" y="19"/>
                  </a:cubicBezTo>
                  <a:cubicBezTo>
                    <a:pt x="0" y="6"/>
                    <a:pt x="15" y="0"/>
                    <a:pt x="25" y="1"/>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242" name="Google Shape;242;p6"/>
            <p:cNvSpPr/>
            <p:nvPr/>
          </p:nvSpPr>
          <p:spPr>
            <a:xfrm rot="5400000">
              <a:off x="11401349" y="4735882"/>
              <a:ext cx="131153" cy="88130"/>
            </a:xfrm>
            <a:custGeom>
              <a:avLst/>
              <a:gdLst/>
              <a:ahLst/>
              <a:cxnLst/>
              <a:rect l="l" t="t" r="r" b="b"/>
              <a:pathLst>
                <a:path w="40" h="29" extrusionOk="0">
                  <a:moveTo>
                    <a:pt x="26" y="0"/>
                  </a:moveTo>
                  <a:cubicBezTo>
                    <a:pt x="34" y="0"/>
                    <a:pt x="40" y="10"/>
                    <a:pt x="39" y="20"/>
                  </a:cubicBezTo>
                  <a:cubicBezTo>
                    <a:pt x="17" y="29"/>
                    <a:pt x="0" y="10"/>
                    <a:pt x="26"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243" name="Google Shape;243;p6"/>
            <p:cNvSpPr/>
            <p:nvPr/>
          </p:nvSpPr>
          <p:spPr>
            <a:xfrm rot="5400000">
              <a:off x="11409487" y="4455410"/>
              <a:ext cx="121406" cy="88130"/>
            </a:xfrm>
            <a:custGeom>
              <a:avLst/>
              <a:gdLst/>
              <a:ahLst/>
              <a:cxnLst/>
              <a:rect l="l" t="t" r="r" b="b"/>
              <a:pathLst>
                <a:path w="37" h="29" extrusionOk="0">
                  <a:moveTo>
                    <a:pt x="18" y="4"/>
                  </a:moveTo>
                  <a:cubicBezTo>
                    <a:pt x="35" y="0"/>
                    <a:pt x="37" y="28"/>
                    <a:pt x="22" y="29"/>
                  </a:cubicBezTo>
                  <a:cubicBezTo>
                    <a:pt x="7" y="28"/>
                    <a:pt x="0" y="14"/>
                    <a:pt x="18" y="4"/>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244" name="Google Shape;244;p6"/>
            <p:cNvSpPr/>
            <p:nvPr/>
          </p:nvSpPr>
          <p:spPr>
            <a:xfrm rot="5400000">
              <a:off x="11369848" y="4194178"/>
              <a:ext cx="143559" cy="102819"/>
            </a:xfrm>
            <a:custGeom>
              <a:avLst/>
              <a:gdLst/>
              <a:ahLst/>
              <a:cxnLst/>
              <a:rect l="l" t="t" r="r" b="b"/>
              <a:pathLst>
                <a:path w="44" h="34" extrusionOk="0">
                  <a:moveTo>
                    <a:pt x="31" y="1"/>
                  </a:moveTo>
                  <a:cubicBezTo>
                    <a:pt x="39" y="0"/>
                    <a:pt x="44" y="12"/>
                    <a:pt x="42" y="19"/>
                  </a:cubicBezTo>
                  <a:cubicBezTo>
                    <a:pt x="25" y="34"/>
                    <a:pt x="0" y="8"/>
                    <a:pt x="31" y="1"/>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245" name="Google Shape;245;p6"/>
            <p:cNvSpPr/>
            <p:nvPr/>
          </p:nvSpPr>
          <p:spPr>
            <a:xfrm rot="5400000">
              <a:off x="11381624" y="3691697"/>
              <a:ext cx="134697" cy="81603"/>
            </a:xfrm>
            <a:custGeom>
              <a:avLst/>
              <a:gdLst/>
              <a:ahLst/>
              <a:cxnLst/>
              <a:rect l="l" t="t" r="r" b="b"/>
              <a:pathLst>
                <a:path w="41" h="27" extrusionOk="0">
                  <a:moveTo>
                    <a:pt x="22" y="0"/>
                  </a:moveTo>
                  <a:cubicBezTo>
                    <a:pt x="41" y="12"/>
                    <a:pt x="24" y="27"/>
                    <a:pt x="8" y="20"/>
                  </a:cubicBezTo>
                  <a:cubicBezTo>
                    <a:pt x="0" y="7"/>
                    <a:pt x="8" y="0"/>
                    <a:pt x="22"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246" name="Google Shape;246;p6"/>
            <p:cNvSpPr/>
            <p:nvPr/>
          </p:nvSpPr>
          <p:spPr>
            <a:xfrm rot="5400000">
              <a:off x="11417787" y="3075050"/>
              <a:ext cx="124951" cy="69362"/>
            </a:xfrm>
            <a:custGeom>
              <a:avLst/>
              <a:gdLst/>
              <a:ahLst/>
              <a:cxnLst/>
              <a:rect l="l" t="t" r="r" b="b"/>
              <a:pathLst>
                <a:path w="38" h="23" extrusionOk="0">
                  <a:moveTo>
                    <a:pt x="26" y="0"/>
                  </a:moveTo>
                  <a:cubicBezTo>
                    <a:pt x="38" y="0"/>
                    <a:pt x="37" y="20"/>
                    <a:pt x="25" y="23"/>
                  </a:cubicBezTo>
                  <a:cubicBezTo>
                    <a:pt x="0" y="23"/>
                    <a:pt x="5" y="1"/>
                    <a:pt x="26"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247" name="Google Shape;247;p6"/>
            <p:cNvSpPr/>
            <p:nvPr/>
          </p:nvSpPr>
          <p:spPr>
            <a:xfrm rot="5400000">
              <a:off x="11376729" y="3335597"/>
              <a:ext cx="134697" cy="84866"/>
            </a:xfrm>
            <a:custGeom>
              <a:avLst/>
              <a:gdLst/>
              <a:ahLst/>
              <a:cxnLst/>
              <a:rect l="l" t="t" r="r" b="b"/>
              <a:pathLst>
                <a:path w="41" h="28" extrusionOk="0">
                  <a:moveTo>
                    <a:pt x="26" y="1"/>
                  </a:moveTo>
                  <a:cubicBezTo>
                    <a:pt x="34" y="0"/>
                    <a:pt x="41" y="12"/>
                    <a:pt x="39" y="20"/>
                  </a:cubicBezTo>
                  <a:cubicBezTo>
                    <a:pt x="17" y="28"/>
                    <a:pt x="0" y="12"/>
                    <a:pt x="26" y="1"/>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248" name="Google Shape;248;p6"/>
            <p:cNvSpPr/>
            <p:nvPr/>
          </p:nvSpPr>
          <p:spPr>
            <a:xfrm rot="5400000">
              <a:off x="11360464" y="3934729"/>
              <a:ext cx="143559" cy="97107"/>
            </a:xfrm>
            <a:custGeom>
              <a:avLst/>
              <a:gdLst/>
              <a:ahLst/>
              <a:cxnLst/>
              <a:rect l="l" t="t" r="r" b="b"/>
              <a:pathLst>
                <a:path w="44" h="32" extrusionOk="0">
                  <a:moveTo>
                    <a:pt x="31" y="1"/>
                  </a:moveTo>
                  <a:cubicBezTo>
                    <a:pt x="40" y="0"/>
                    <a:pt x="44" y="8"/>
                    <a:pt x="43" y="15"/>
                  </a:cubicBezTo>
                  <a:cubicBezTo>
                    <a:pt x="29" y="32"/>
                    <a:pt x="0" y="6"/>
                    <a:pt x="31" y="1"/>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249" name="Google Shape;249;p6"/>
            <p:cNvSpPr/>
            <p:nvPr/>
          </p:nvSpPr>
          <p:spPr>
            <a:xfrm rot="5400000">
              <a:off x="11395443" y="5347417"/>
              <a:ext cx="94821" cy="69362"/>
            </a:xfrm>
            <a:custGeom>
              <a:avLst/>
              <a:gdLst/>
              <a:ahLst/>
              <a:cxnLst/>
              <a:rect l="l" t="t" r="r" b="b"/>
              <a:pathLst>
                <a:path w="29" h="23" extrusionOk="0">
                  <a:moveTo>
                    <a:pt x="13" y="0"/>
                  </a:moveTo>
                  <a:cubicBezTo>
                    <a:pt x="27" y="0"/>
                    <a:pt x="29" y="22"/>
                    <a:pt x="13" y="23"/>
                  </a:cubicBezTo>
                  <a:cubicBezTo>
                    <a:pt x="2" y="22"/>
                    <a:pt x="0" y="2"/>
                    <a:pt x="13"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250" name="Google Shape;250;p6"/>
            <p:cNvSpPr/>
            <p:nvPr/>
          </p:nvSpPr>
          <p:spPr>
            <a:xfrm rot="5400000">
              <a:off x="11343434" y="5658571"/>
              <a:ext cx="140901" cy="102819"/>
            </a:xfrm>
            <a:custGeom>
              <a:avLst/>
              <a:gdLst/>
              <a:ahLst/>
              <a:cxnLst/>
              <a:rect l="l" t="t" r="r" b="b"/>
              <a:pathLst>
                <a:path w="43" h="34" extrusionOk="0">
                  <a:moveTo>
                    <a:pt x="24" y="0"/>
                  </a:moveTo>
                  <a:cubicBezTo>
                    <a:pt x="43" y="3"/>
                    <a:pt x="28" y="34"/>
                    <a:pt x="14" y="23"/>
                  </a:cubicBezTo>
                  <a:cubicBezTo>
                    <a:pt x="0" y="28"/>
                    <a:pt x="4" y="5"/>
                    <a:pt x="24"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251" name="Google Shape;251;p6"/>
            <p:cNvSpPr/>
            <p:nvPr/>
          </p:nvSpPr>
          <p:spPr>
            <a:xfrm rot="5400000">
              <a:off x="11324095" y="6423833"/>
              <a:ext cx="134697" cy="93843"/>
            </a:xfrm>
            <a:custGeom>
              <a:avLst/>
              <a:gdLst/>
              <a:ahLst/>
              <a:cxnLst/>
              <a:rect l="l" t="t" r="r" b="b"/>
              <a:pathLst>
                <a:path w="41" h="31" extrusionOk="0">
                  <a:moveTo>
                    <a:pt x="23" y="0"/>
                  </a:moveTo>
                  <a:cubicBezTo>
                    <a:pt x="40" y="1"/>
                    <a:pt x="41" y="31"/>
                    <a:pt x="17" y="25"/>
                  </a:cubicBezTo>
                  <a:cubicBezTo>
                    <a:pt x="0" y="7"/>
                    <a:pt x="17" y="4"/>
                    <a:pt x="23"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252" name="Google Shape;252;p6"/>
            <p:cNvSpPr/>
            <p:nvPr/>
          </p:nvSpPr>
          <p:spPr>
            <a:xfrm rot="5400000">
              <a:off x="11324317" y="5897278"/>
              <a:ext cx="118747" cy="120771"/>
            </a:xfrm>
            <a:custGeom>
              <a:avLst/>
              <a:gdLst/>
              <a:ahLst/>
              <a:cxnLst/>
              <a:rect l="l" t="t" r="r" b="b"/>
              <a:pathLst>
                <a:path w="36" h="40" extrusionOk="0">
                  <a:moveTo>
                    <a:pt x="16" y="4"/>
                  </a:moveTo>
                  <a:cubicBezTo>
                    <a:pt x="36" y="5"/>
                    <a:pt x="33" y="0"/>
                    <a:pt x="34" y="15"/>
                  </a:cubicBezTo>
                  <a:cubicBezTo>
                    <a:pt x="34" y="40"/>
                    <a:pt x="0" y="22"/>
                    <a:pt x="16" y="4"/>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253" name="Google Shape;253;p6"/>
            <p:cNvSpPr/>
            <p:nvPr/>
          </p:nvSpPr>
          <p:spPr>
            <a:xfrm rot="5400000">
              <a:off x="11356013" y="6183127"/>
              <a:ext cx="131153" cy="72626"/>
            </a:xfrm>
            <a:custGeom>
              <a:avLst/>
              <a:gdLst/>
              <a:ahLst/>
              <a:cxnLst/>
              <a:rect l="l" t="t" r="r" b="b"/>
              <a:pathLst>
                <a:path w="40" h="24" extrusionOk="0">
                  <a:moveTo>
                    <a:pt x="24" y="0"/>
                  </a:moveTo>
                  <a:cubicBezTo>
                    <a:pt x="40" y="0"/>
                    <a:pt x="38" y="20"/>
                    <a:pt x="25" y="24"/>
                  </a:cubicBezTo>
                  <a:cubicBezTo>
                    <a:pt x="0" y="22"/>
                    <a:pt x="6" y="4"/>
                    <a:pt x="24"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254" name="Google Shape;254;p6"/>
            <p:cNvSpPr/>
            <p:nvPr/>
          </p:nvSpPr>
          <p:spPr>
            <a:xfrm rot="5400000">
              <a:off x="11104198" y="3296179"/>
              <a:ext cx="144445" cy="106083"/>
            </a:xfrm>
            <a:custGeom>
              <a:avLst/>
              <a:gdLst/>
              <a:ahLst/>
              <a:cxnLst/>
              <a:rect l="l" t="t" r="r" b="b"/>
              <a:pathLst>
                <a:path w="44" h="35" extrusionOk="0">
                  <a:moveTo>
                    <a:pt x="28" y="0"/>
                  </a:moveTo>
                  <a:cubicBezTo>
                    <a:pt x="36" y="1"/>
                    <a:pt x="44" y="12"/>
                    <a:pt x="42" y="21"/>
                  </a:cubicBezTo>
                  <a:cubicBezTo>
                    <a:pt x="23" y="35"/>
                    <a:pt x="0" y="7"/>
                    <a:pt x="28"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255" name="Google Shape;255;p6"/>
            <p:cNvSpPr/>
            <p:nvPr/>
          </p:nvSpPr>
          <p:spPr>
            <a:xfrm rot="5400000">
              <a:off x="11134111" y="4387490"/>
              <a:ext cx="151535" cy="75075"/>
            </a:xfrm>
            <a:custGeom>
              <a:avLst/>
              <a:gdLst/>
              <a:ahLst/>
              <a:cxnLst/>
              <a:rect l="l" t="t" r="r" b="b"/>
              <a:pathLst>
                <a:path w="46" h="25" extrusionOk="0">
                  <a:moveTo>
                    <a:pt x="23" y="0"/>
                  </a:moveTo>
                  <a:cubicBezTo>
                    <a:pt x="32" y="1"/>
                    <a:pt x="46" y="21"/>
                    <a:pt x="29" y="25"/>
                  </a:cubicBezTo>
                  <a:cubicBezTo>
                    <a:pt x="10" y="23"/>
                    <a:pt x="0" y="9"/>
                    <a:pt x="23"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256" name="Google Shape;256;p6"/>
            <p:cNvSpPr/>
            <p:nvPr/>
          </p:nvSpPr>
          <p:spPr>
            <a:xfrm rot="5400000">
              <a:off x="11138041" y="5384813"/>
              <a:ext cx="134697" cy="84051"/>
            </a:xfrm>
            <a:custGeom>
              <a:avLst/>
              <a:gdLst/>
              <a:ahLst/>
              <a:cxnLst/>
              <a:rect l="l" t="t" r="r" b="b"/>
              <a:pathLst>
                <a:path w="41" h="28" extrusionOk="0">
                  <a:moveTo>
                    <a:pt x="22" y="0"/>
                  </a:moveTo>
                  <a:cubicBezTo>
                    <a:pt x="41" y="13"/>
                    <a:pt x="24" y="28"/>
                    <a:pt x="8" y="21"/>
                  </a:cubicBezTo>
                  <a:cubicBezTo>
                    <a:pt x="0" y="8"/>
                    <a:pt x="8" y="0"/>
                    <a:pt x="22"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257" name="Google Shape;257;p6"/>
            <p:cNvSpPr/>
            <p:nvPr/>
          </p:nvSpPr>
          <p:spPr>
            <a:xfrm rot="5400000">
              <a:off x="11133693" y="4595717"/>
              <a:ext cx="131153" cy="84866"/>
            </a:xfrm>
            <a:custGeom>
              <a:avLst/>
              <a:gdLst/>
              <a:ahLst/>
              <a:cxnLst/>
              <a:rect l="l" t="t" r="r" b="b"/>
              <a:pathLst>
                <a:path w="40" h="28" extrusionOk="0">
                  <a:moveTo>
                    <a:pt x="27" y="1"/>
                  </a:moveTo>
                  <a:cubicBezTo>
                    <a:pt x="35" y="0"/>
                    <a:pt x="40" y="10"/>
                    <a:pt x="38" y="17"/>
                  </a:cubicBezTo>
                  <a:cubicBezTo>
                    <a:pt x="17" y="28"/>
                    <a:pt x="0" y="7"/>
                    <a:pt x="27" y="1"/>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258" name="Google Shape;258;p6"/>
            <p:cNvSpPr/>
            <p:nvPr/>
          </p:nvSpPr>
          <p:spPr>
            <a:xfrm rot="5400000">
              <a:off x="11105830" y="6046702"/>
              <a:ext cx="144445" cy="102819"/>
            </a:xfrm>
            <a:custGeom>
              <a:avLst/>
              <a:gdLst/>
              <a:ahLst/>
              <a:cxnLst/>
              <a:rect l="l" t="t" r="r" b="b"/>
              <a:pathLst>
                <a:path w="44" h="34" extrusionOk="0">
                  <a:moveTo>
                    <a:pt x="31" y="1"/>
                  </a:moveTo>
                  <a:cubicBezTo>
                    <a:pt x="44" y="3"/>
                    <a:pt x="38" y="34"/>
                    <a:pt x="25" y="22"/>
                  </a:cubicBezTo>
                  <a:cubicBezTo>
                    <a:pt x="0" y="28"/>
                    <a:pt x="14" y="0"/>
                    <a:pt x="31" y="1"/>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259" name="Google Shape;259;p6"/>
            <p:cNvSpPr/>
            <p:nvPr/>
          </p:nvSpPr>
          <p:spPr>
            <a:xfrm rot="5400000">
              <a:off x="11117596" y="3060239"/>
              <a:ext cx="115202" cy="121588"/>
            </a:xfrm>
            <a:custGeom>
              <a:avLst/>
              <a:gdLst/>
              <a:ahLst/>
              <a:cxnLst/>
              <a:rect l="l" t="t" r="r" b="b"/>
              <a:pathLst>
                <a:path w="35" h="40" extrusionOk="0">
                  <a:moveTo>
                    <a:pt x="16" y="4"/>
                  </a:moveTo>
                  <a:cubicBezTo>
                    <a:pt x="35" y="4"/>
                    <a:pt x="32" y="0"/>
                    <a:pt x="33" y="15"/>
                  </a:cubicBezTo>
                  <a:cubicBezTo>
                    <a:pt x="34" y="40"/>
                    <a:pt x="0" y="22"/>
                    <a:pt x="16" y="4"/>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260" name="Google Shape;260;p6"/>
            <p:cNvSpPr/>
            <p:nvPr/>
          </p:nvSpPr>
          <p:spPr>
            <a:xfrm rot="5400000">
              <a:off x="11125265" y="4900335"/>
              <a:ext cx="127608" cy="69362"/>
            </a:xfrm>
            <a:custGeom>
              <a:avLst/>
              <a:gdLst/>
              <a:ahLst/>
              <a:cxnLst/>
              <a:rect l="l" t="t" r="r" b="b"/>
              <a:pathLst>
                <a:path w="39" h="23" extrusionOk="0">
                  <a:moveTo>
                    <a:pt x="26" y="0"/>
                  </a:moveTo>
                  <a:cubicBezTo>
                    <a:pt x="39" y="1"/>
                    <a:pt x="38" y="21"/>
                    <a:pt x="26" y="23"/>
                  </a:cubicBezTo>
                  <a:cubicBezTo>
                    <a:pt x="0" y="23"/>
                    <a:pt x="5" y="2"/>
                    <a:pt x="26"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261" name="Google Shape;261;p6"/>
            <p:cNvSpPr/>
            <p:nvPr/>
          </p:nvSpPr>
          <p:spPr>
            <a:xfrm rot="5400000">
              <a:off x="11117373" y="5141456"/>
              <a:ext cx="131153" cy="81603"/>
            </a:xfrm>
            <a:custGeom>
              <a:avLst/>
              <a:gdLst/>
              <a:ahLst/>
              <a:cxnLst/>
              <a:rect l="l" t="t" r="r" b="b"/>
              <a:pathLst>
                <a:path w="40" h="27" extrusionOk="0">
                  <a:moveTo>
                    <a:pt x="25" y="0"/>
                  </a:moveTo>
                  <a:cubicBezTo>
                    <a:pt x="34" y="0"/>
                    <a:pt x="40" y="11"/>
                    <a:pt x="38" y="20"/>
                  </a:cubicBezTo>
                  <a:cubicBezTo>
                    <a:pt x="17" y="27"/>
                    <a:pt x="0" y="12"/>
                    <a:pt x="25"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262" name="Google Shape;262;p6"/>
            <p:cNvSpPr/>
            <p:nvPr/>
          </p:nvSpPr>
          <p:spPr>
            <a:xfrm rot="5400000">
              <a:off x="11112337" y="2598157"/>
              <a:ext cx="134697" cy="81603"/>
            </a:xfrm>
            <a:custGeom>
              <a:avLst/>
              <a:gdLst/>
              <a:ahLst/>
              <a:cxnLst/>
              <a:rect l="l" t="t" r="r" b="b"/>
              <a:pathLst>
                <a:path w="41" h="27" extrusionOk="0">
                  <a:moveTo>
                    <a:pt x="19" y="0"/>
                  </a:moveTo>
                  <a:cubicBezTo>
                    <a:pt x="41" y="9"/>
                    <a:pt x="28" y="27"/>
                    <a:pt x="7" y="20"/>
                  </a:cubicBezTo>
                  <a:cubicBezTo>
                    <a:pt x="0" y="8"/>
                    <a:pt x="7" y="1"/>
                    <a:pt x="19"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263" name="Google Shape;263;p6"/>
            <p:cNvSpPr/>
            <p:nvPr/>
          </p:nvSpPr>
          <p:spPr>
            <a:xfrm rot="5400000">
              <a:off x="11105830" y="6278710"/>
              <a:ext cx="144445" cy="78339"/>
            </a:xfrm>
            <a:custGeom>
              <a:avLst/>
              <a:gdLst/>
              <a:ahLst/>
              <a:cxnLst/>
              <a:rect l="l" t="t" r="r" b="b"/>
              <a:pathLst>
                <a:path w="44" h="26" extrusionOk="0">
                  <a:moveTo>
                    <a:pt x="29" y="0"/>
                  </a:moveTo>
                  <a:cubicBezTo>
                    <a:pt x="44" y="3"/>
                    <a:pt x="40" y="22"/>
                    <a:pt x="26" y="26"/>
                  </a:cubicBezTo>
                  <a:cubicBezTo>
                    <a:pt x="0" y="25"/>
                    <a:pt x="11" y="6"/>
                    <a:pt x="29"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264" name="Google Shape;264;p6"/>
            <p:cNvSpPr/>
            <p:nvPr/>
          </p:nvSpPr>
          <p:spPr>
            <a:xfrm rot="5400000">
              <a:off x="11093998" y="5596726"/>
              <a:ext cx="144445" cy="97107"/>
            </a:xfrm>
            <a:custGeom>
              <a:avLst/>
              <a:gdLst/>
              <a:ahLst/>
              <a:cxnLst/>
              <a:rect l="l" t="t" r="r" b="b"/>
              <a:pathLst>
                <a:path w="44" h="32" extrusionOk="0">
                  <a:moveTo>
                    <a:pt x="31" y="1"/>
                  </a:moveTo>
                  <a:cubicBezTo>
                    <a:pt x="40" y="0"/>
                    <a:pt x="44" y="8"/>
                    <a:pt x="43" y="16"/>
                  </a:cubicBezTo>
                  <a:cubicBezTo>
                    <a:pt x="29" y="32"/>
                    <a:pt x="0" y="7"/>
                    <a:pt x="31" y="1"/>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265" name="Google Shape;265;p6"/>
            <p:cNvSpPr/>
            <p:nvPr/>
          </p:nvSpPr>
          <p:spPr>
            <a:xfrm rot="5400000">
              <a:off x="11097788" y="4080854"/>
              <a:ext cx="131153" cy="84866"/>
            </a:xfrm>
            <a:custGeom>
              <a:avLst/>
              <a:gdLst/>
              <a:ahLst/>
              <a:cxnLst/>
              <a:rect l="l" t="t" r="r" b="b"/>
              <a:pathLst>
                <a:path w="40" h="28" extrusionOk="0">
                  <a:moveTo>
                    <a:pt x="27" y="1"/>
                  </a:moveTo>
                  <a:cubicBezTo>
                    <a:pt x="35" y="0"/>
                    <a:pt x="40" y="10"/>
                    <a:pt x="38" y="17"/>
                  </a:cubicBezTo>
                  <a:cubicBezTo>
                    <a:pt x="17" y="28"/>
                    <a:pt x="0" y="7"/>
                    <a:pt x="27" y="1"/>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266" name="Google Shape;266;p6"/>
            <p:cNvSpPr/>
            <p:nvPr/>
          </p:nvSpPr>
          <p:spPr>
            <a:xfrm rot="5400000">
              <a:off x="11075637" y="5836680"/>
              <a:ext cx="144445" cy="102819"/>
            </a:xfrm>
            <a:custGeom>
              <a:avLst/>
              <a:gdLst/>
              <a:ahLst/>
              <a:cxnLst/>
              <a:rect l="l" t="t" r="r" b="b"/>
              <a:pathLst>
                <a:path w="44" h="34" extrusionOk="0">
                  <a:moveTo>
                    <a:pt x="31" y="0"/>
                  </a:moveTo>
                  <a:cubicBezTo>
                    <a:pt x="39" y="0"/>
                    <a:pt x="44" y="12"/>
                    <a:pt x="42" y="19"/>
                  </a:cubicBezTo>
                  <a:cubicBezTo>
                    <a:pt x="25" y="34"/>
                    <a:pt x="0" y="8"/>
                    <a:pt x="31"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267" name="Google Shape;267;p6"/>
            <p:cNvSpPr/>
            <p:nvPr/>
          </p:nvSpPr>
          <p:spPr>
            <a:xfrm rot="5400000">
              <a:off x="11124696" y="2830776"/>
              <a:ext cx="121406" cy="81603"/>
            </a:xfrm>
            <a:custGeom>
              <a:avLst/>
              <a:gdLst/>
              <a:ahLst/>
              <a:cxnLst/>
              <a:rect l="l" t="t" r="r" b="b"/>
              <a:pathLst>
                <a:path w="37" h="27" extrusionOk="0">
                  <a:moveTo>
                    <a:pt x="19" y="1"/>
                  </a:moveTo>
                  <a:cubicBezTo>
                    <a:pt x="31" y="2"/>
                    <a:pt x="37" y="24"/>
                    <a:pt x="21" y="27"/>
                  </a:cubicBezTo>
                  <a:cubicBezTo>
                    <a:pt x="1" y="27"/>
                    <a:pt x="0" y="0"/>
                    <a:pt x="19" y="1"/>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268" name="Google Shape;268;p6"/>
            <p:cNvSpPr/>
            <p:nvPr/>
          </p:nvSpPr>
          <p:spPr>
            <a:xfrm rot="5400000">
              <a:off x="11082841" y="3849727"/>
              <a:ext cx="147990" cy="78339"/>
            </a:xfrm>
            <a:custGeom>
              <a:avLst/>
              <a:gdLst/>
              <a:ahLst/>
              <a:cxnLst/>
              <a:rect l="l" t="t" r="r" b="b"/>
              <a:pathLst>
                <a:path w="45" h="26" extrusionOk="0">
                  <a:moveTo>
                    <a:pt x="22" y="0"/>
                  </a:moveTo>
                  <a:cubicBezTo>
                    <a:pt x="32" y="2"/>
                    <a:pt x="45" y="22"/>
                    <a:pt x="28" y="26"/>
                  </a:cubicBezTo>
                  <a:cubicBezTo>
                    <a:pt x="10" y="24"/>
                    <a:pt x="0" y="9"/>
                    <a:pt x="22"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269" name="Google Shape;269;p6"/>
            <p:cNvSpPr/>
            <p:nvPr/>
          </p:nvSpPr>
          <p:spPr>
            <a:xfrm rot="5400000">
              <a:off x="11078098" y="3616257"/>
              <a:ext cx="133812" cy="79154"/>
            </a:xfrm>
            <a:custGeom>
              <a:avLst/>
              <a:gdLst/>
              <a:ahLst/>
              <a:cxnLst/>
              <a:rect l="l" t="t" r="r" b="b"/>
              <a:pathLst>
                <a:path w="41" h="26" extrusionOk="0">
                  <a:moveTo>
                    <a:pt x="19" y="0"/>
                  </a:moveTo>
                  <a:cubicBezTo>
                    <a:pt x="41" y="9"/>
                    <a:pt x="28" y="26"/>
                    <a:pt x="7" y="19"/>
                  </a:cubicBezTo>
                  <a:cubicBezTo>
                    <a:pt x="0" y="8"/>
                    <a:pt x="7" y="1"/>
                    <a:pt x="19"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270" name="Google Shape;270;p6"/>
            <p:cNvSpPr/>
            <p:nvPr/>
          </p:nvSpPr>
          <p:spPr>
            <a:xfrm rot="5400000">
              <a:off x="11076712" y="6507925"/>
              <a:ext cx="127608" cy="81603"/>
            </a:xfrm>
            <a:custGeom>
              <a:avLst/>
              <a:gdLst/>
              <a:ahLst/>
              <a:cxnLst/>
              <a:rect l="l" t="t" r="r" b="b"/>
              <a:pathLst>
                <a:path w="39" h="27" extrusionOk="0">
                  <a:moveTo>
                    <a:pt x="21" y="2"/>
                  </a:moveTo>
                  <a:cubicBezTo>
                    <a:pt x="36" y="0"/>
                    <a:pt x="39" y="17"/>
                    <a:pt x="26" y="24"/>
                  </a:cubicBezTo>
                  <a:cubicBezTo>
                    <a:pt x="8" y="27"/>
                    <a:pt x="0" y="9"/>
                    <a:pt x="21" y="2"/>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271" name="Google Shape;271;p6"/>
            <p:cNvSpPr/>
            <p:nvPr/>
          </p:nvSpPr>
          <p:spPr>
            <a:xfrm rot="5400000">
              <a:off x="11141853" y="34906"/>
              <a:ext cx="131153" cy="88130"/>
            </a:xfrm>
            <a:custGeom>
              <a:avLst/>
              <a:gdLst/>
              <a:ahLst/>
              <a:cxnLst/>
              <a:rect l="l" t="t" r="r" b="b"/>
              <a:pathLst>
                <a:path w="40" h="29" extrusionOk="0">
                  <a:moveTo>
                    <a:pt x="26" y="0"/>
                  </a:moveTo>
                  <a:cubicBezTo>
                    <a:pt x="34" y="0"/>
                    <a:pt x="40" y="10"/>
                    <a:pt x="39" y="20"/>
                  </a:cubicBezTo>
                  <a:cubicBezTo>
                    <a:pt x="17" y="29"/>
                    <a:pt x="0" y="10"/>
                    <a:pt x="26"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272" name="Google Shape;272;p6"/>
            <p:cNvSpPr/>
            <p:nvPr/>
          </p:nvSpPr>
          <p:spPr>
            <a:xfrm rot="5400000">
              <a:off x="11301184" y="6639670"/>
              <a:ext cx="134697" cy="97107"/>
            </a:xfrm>
            <a:custGeom>
              <a:avLst/>
              <a:gdLst/>
              <a:ahLst/>
              <a:cxnLst/>
              <a:rect l="l" t="t" r="r" b="b"/>
              <a:pathLst>
                <a:path w="41" h="32" extrusionOk="0">
                  <a:moveTo>
                    <a:pt x="25" y="0"/>
                  </a:moveTo>
                  <a:cubicBezTo>
                    <a:pt x="41" y="13"/>
                    <a:pt x="15" y="32"/>
                    <a:pt x="4" y="18"/>
                  </a:cubicBezTo>
                  <a:cubicBezTo>
                    <a:pt x="0" y="5"/>
                    <a:pt x="15" y="0"/>
                    <a:pt x="25"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 subtitle">
  <p:cSld name="Title + subtitle">
    <p:spTree>
      <p:nvGrpSpPr>
        <p:cNvPr id="1" name="Shape 273"/>
        <p:cNvGrpSpPr/>
        <p:nvPr/>
      </p:nvGrpSpPr>
      <p:grpSpPr>
        <a:xfrm>
          <a:off x="0" y="0"/>
          <a:ext cx="0" cy="0"/>
          <a:chOff x="0" y="0"/>
          <a:chExt cx="0" cy="0"/>
        </a:xfrm>
      </p:grpSpPr>
      <p:sp>
        <p:nvSpPr>
          <p:cNvPr id="274" name="Google Shape;274;p7"/>
          <p:cNvSpPr>
            <a:spLocks noGrp="1"/>
          </p:cNvSpPr>
          <p:nvPr>
            <p:ph type="pic" idx="2"/>
          </p:nvPr>
        </p:nvSpPr>
        <p:spPr>
          <a:xfrm>
            <a:off x="1143" y="0"/>
            <a:ext cx="9141600" cy="5143500"/>
          </a:xfrm>
          <a:prstGeom prst="rect">
            <a:avLst/>
          </a:prstGeom>
          <a:noFill/>
          <a:ln>
            <a:noFill/>
          </a:ln>
        </p:spPr>
      </p:sp>
      <p:sp>
        <p:nvSpPr>
          <p:cNvPr id="275" name="Google Shape;275;p7"/>
          <p:cNvSpPr txBox="1">
            <a:spLocks noGrp="1"/>
          </p:cNvSpPr>
          <p:nvPr>
            <p:ph type="ctrTitle"/>
          </p:nvPr>
        </p:nvSpPr>
        <p:spPr>
          <a:xfrm>
            <a:off x="690718" y="1288982"/>
            <a:ext cx="7762500" cy="1185900"/>
          </a:xfrm>
          <a:prstGeom prst="rect">
            <a:avLst/>
          </a:prstGeom>
          <a:noFill/>
          <a:ln>
            <a:noFill/>
          </a:ln>
        </p:spPr>
        <p:txBody>
          <a:bodyPr spcFirstLastPara="1" wrap="square" lIns="68575" tIns="34275" rIns="68575" bIns="34275" anchor="b" anchorCtr="0">
            <a:noAutofit/>
          </a:bodyPr>
          <a:lstStyle>
            <a:lvl1pPr lvl="0" algn="ctr">
              <a:lnSpc>
                <a:spcPct val="100000"/>
              </a:lnSpc>
              <a:spcBef>
                <a:spcPts val="0"/>
              </a:spcBef>
              <a:spcAft>
                <a:spcPts val="0"/>
              </a:spcAft>
              <a:buClr>
                <a:schemeClr val="dk2"/>
              </a:buClr>
              <a:buSzPts val="3600"/>
              <a:buFont typeface="Arial"/>
              <a:buNone/>
              <a:defRPr sz="36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276" name="Google Shape;276;p7"/>
          <p:cNvSpPr txBox="1">
            <a:spLocks noGrp="1"/>
          </p:cNvSpPr>
          <p:nvPr>
            <p:ph type="body" idx="1"/>
          </p:nvPr>
        </p:nvSpPr>
        <p:spPr>
          <a:xfrm>
            <a:off x="690718" y="2668658"/>
            <a:ext cx="7762500" cy="1247400"/>
          </a:xfrm>
          <a:prstGeom prst="rect">
            <a:avLst/>
          </a:prstGeom>
          <a:noFill/>
          <a:ln>
            <a:noFill/>
          </a:ln>
        </p:spPr>
        <p:txBody>
          <a:bodyPr spcFirstLastPara="1" wrap="square" lIns="68575" tIns="34275" rIns="68575" bIns="34275" anchor="t" anchorCtr="0">
            <a:normAutofit/>
          </a:bodyPr>
          <a:lstStyle>
            <a:lvl1pPr marL="457200" lvl="0" indent="-228600" algn="ctr">
              <a:lnSpc>
                <a:spcPct val="150000"/>
              </a:lnSpc>
              <a:spcBef>
                <a:spcPts val="800"/>
              </a:spcBef>
              <a:spcAft>
                <a:spcPts val="0"/>
              </a:spcAft>
              <a:buSzPts val="1800"/>
              <a:buNone/>
              <a:defRPr sz="1800"/>
            </a:lvl1pPr>
            <a:lvl2pPr marL="914400" lvl="1" indent="-228600" algn="ctr">
              <a:lnSpc>
                <a:spcPct val="150000"/>
              </a:lnSpc>
              <a:spcBef>
                <a:spcPts val="400"/>
              </a:spcBef>
              <a:spcAft>
                <a:spcPts val="0"/>
              </a:spcAft>
              <a:buSzPts val="1500"/>
              <a:buFont typeface="Arial"/>
              <a:buNone/>
              <a:defRPr sz="1500"/>
            </a:lvl2pPr>
            <a:lvl3pPr marL="1371600" lvl="2" indent="-228600" algn="ctr">
              <a:lnSpc>
                <a:spcPct val="150000"/>
              </a:lnSpc>
              <a:spcBef>
                <a:spcPts val="400"/>
              </a:spcBef>
              <a:spcAft>
                <a:spcPts val="0"/>
              </a:spcAft>
              <a:buSzPts val="1400"/>
              <a:buNone/>
              <a:defRPr sz="1400"/>
            </a:lvl3pPr>
            <a:lvl4pPr marL="1828800" lvl="3" indent="-228600" algn="l">
              <a:lnSpc>
                <a:spcPct val="150000"/>
              </a:lnSpc>
              <a:spcBef>
                <a:spcPts val="400"/>
              </a:spcBef>
              <a:spcAft>
                <a:spcPts val="0"/>
              </a:spcAft>
              <a:buSzPts val="1400"/>
              <a:buNone/>
              <a:defRPr/>
            </a:lvl4pPr>
            <a:lvl5pPr marL="2286000" lvl="4" indent="-317500" algn="l">
              <a:lnSpc>
                <a:spcPct val="150000"/>
              </a:lnSpc>
              <a:spcBef>
                <a:spcPts val="400"/>
              </a:spcBef>
              <a:spcAft>
                <a:spcPts val="0"/>
              </a:spcAft>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wo Content 1">
  <p:cSld name="Two Content 1">
    <p:spTree>
      <p:nvGrpSpPr>
        <p:cNvPr id="1" name="Shape 277"/>
        <p:cNvGrpSpPr/>
        <p:nvPr/>
      </p:nvGrpSpPr>
      <p:grpSpPr>
        <a:xfrm>
          <a:off x="0" y="0"/>
          <a:ext cx="0" cy="0"/>
          <a:chOff x="0" y="0"/>
          <a:chExt cx="0" cy="0"/>
        </a:xfrm>
      </p:grpSpPr>
      <p:sp>
        <p:nvSpPr>
          <p:cNvPr id="278" name="Google Shape;278;p8"/>
          <p:cNvSpPr txBox="1">
            <a:spLocks noGrp="1"/>
          </p:cNvSpPr>
          <p:nvPr>
            <p:ph type="title"/>
          </p:nvPr>
        </p:nvSpPr>
        <p:spPr>
          <a:xfrm>
            <a:off x="802386" y="601134"/>
            <a:ext cx="7225500" cy="994200"/>
          </a:xfrm>
          <a:prstGeom prst="rect">
            <a:avLst/>
          </a:prstGeom>
          <a:noFill/>
          <a:ln>
            <a:noFill/>
          </a:ln>
        </p:spPr>
        <p:txBody>
          <a:bodyPr spcFirstLastPara="1" wrap="square" lIns="68575" tIns="34275" rIns="68575" bIns="34275" anchor="ctr" anchorCtr="0">
            <a:normAutofit/>
          </a:bodyPr>
          <a:lstStyle>
            <a:lvl1pPr lvl="0" algn="l">
              <a:lnSpc>
                <a:spcPct val="100000"/>
              </a:lnSpc>
              <a:spcBef>
                <a:spcPts val="0"/>
              </a:spcBef>
              <a:spcAft>
                <a:spcPts val="0"/>
              </a:spcAft>
              <a:buClr>
                <a:schemeClr val="dk2"/>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279" name="Google Shape;279;p8"/>
          <p:cNvSpPr txBox="1">
            <a:spLocks noGrp="1"/>
          </p:cNvSpPr>
          <p:nvPr>
            <p:ph type="body" idx="1"/>
          </p:nvPr>
        </p:nvSpPr>
        <p:spPr>
          <a:xfrm>
            <a:off x="802386" y="1607755"/>
            <a:ext cx="3513000" cy="3179100"/>
          </a:xfrm>
          <a:prstGeom prst="rect">
            <a:avLst/>
          </a:prstGeom>
          <a:noFill/>
          <a:ln>
            <a:noFill/>
          </a:ln>
        </p:spPr>
        <p:txBody>
          <a:bodyPr spcFirstLastPara="1" wrap="square" lIns="68575" tIns="34275" rIns="68575" bIns="34275" anchor="t" anchorCtr="0">
            <a:normAutofit/>
          </a:bodyPr>
          <a:lstStyle>
            <a:lvl1pPr marL="457200" lvl="0" indent="-228600" algn="l">
              <a:lnSpc>
                <a:spcPct val="150000"/>
              </a:lnSpc>
              <a:spcBef>
                <a:spcPts val="800"/>
              </a:spcBef>
              <a:spcAft>
                <a:spcPts val="0"/>
              </a:spcAft>
              <a:buSzPts val="1400"/>
              <a:buNone/>
              <a:defRPr sz="1400"/>
            </a:lvl1pPr>
            <a:lvl2pPr marL="914400" lvl="1" indent="-317500" algn="l">
              <a:lnSpc>
                <a:spcPct val="150000"/>
              </a:lnSpc>
              <a:spcBef>
                <a:spcPts val="800"/>
              </a:spcBef>
              <a:spcAft>
                <a:spcPts val="0"/>
              </a:spcAft>
              <a:buSzPts val="1400"/>
              <a:buFont typeface="Arial"/>
              <a:buChar char="•"/>
              <a:defRPr sz="1400"/>
            </a:lvl2pPr>
            <a:lvl3pPr marL="1371600" lvl="2" indent="-317500" algn="l">
              <a:lnSpc>
                <a:spcPct val="150000"/>
              </a:lnSpc>
              <a:spcBef>
                <a:spcPts val="800"/>
              </a:spcBef>
              <a:spcAft>
                <a:spcPts val="0"/>
              </a:spcAft>
              <a:buSzPts val="1400"/>
              <a:buChar char="•"/>
              <a:defRPr sz="1400"/>
            </a:lvl3pPr>
            <a:lvl4pPr marL="1828800" lvl="3" indent="-228600" algn="l">
              <a:lnSpc>
                <a:spcPct val="150000"/>
              </a:lnSpc>
              <a:spcBef>
                <a:spcPts val="800"/>
              </a:spcBef>
              <a:spcAft>
                <a:spcPts val="0"/>
              </a:spcAft>
              <a:buSzPts val="1400"/>
              <a:buFont typeface="Avenir"/>
              <a:buNone/>
              <a:defRPr sz="1400"/>
            </a:lvl4pPr>
            <a:lvl5pPr marL="2286000" lvl="4" indent="-317500" algn="l">
              <a:lnSpc>
                <a:spcPct val="150000"/>
              </a:lnSpc>
              <a:spcBef>
                <a:spcPts val="800"/>
              </a:spcBef>
              <a:spcAft>
                <a:spcPts val="0"/>
              </a:spcAft>
              <a:buSzPts val="1400"/>
              <a:buChar char="•"/>
              <a:defRPr sz="1400"/>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280" name="Google Shape;280;p8"/>
          <p:cNvSpPr txBox="1">
            <a:spLocks noGrp="1"/>
          </p:cNvSpPr>
          <p:nvPr>
            <p:ph type="body" idx="2"/>
          </p:nvPr>
        </p:nvSpPr>
        <p:spPr>
          <a:xfrm>
            <a:off x="4508786" y="1607755"/>
            <a:ext cx="3513000" cy="3179100"/>
          </a:xfrm>
          <a:prstGeom prst="rect">
            <a:avLst/>
          </a:prstGeom>
          <a:noFill/>
          <a:ln>
            <a:noFill/>
          </a:ln>
        </p:spPr>
        <p:txBody>
          <a:bodyPr spcFirstLastPara="1" wrap="square" lIns="68575" tIns="34275" rIns="68575" bIns="34275" anchor="t" anchorCtr="0">
            <a:normAutofit/>
          </a:bodyPr>
          <a:lstStyle>
            <a:lvl1pPr marL="457200" lvl="0" indent="-228600" algn="l">
              <a:lnSpc>
                <a:spcPct val="150000"/>
              </a:lnSpc>
              <a:spcBef>
                <a:spcPts val="800"/>
              </a:spcBef>
              <a:spcAft>
                <a:spcPts val="0"/>
              </a:spcAft>
              <a:buSzPts val="1400"/>
              <a:buNone/>
              <a:defRPr sz="1400"/>
            </a:lvl1pPr>
            <a:lvl2pPr marL="914400" lvl="1" indent="-317500" algn="l">
              <a:lnSpc>
                <a:spcPct val="150000"/>
              </a:lnSpc>
              <a:spcBef>
                <a:spcPts val="800"/>
              </a:spcBef>
              <a:spcAft>
                <a:spcPts val="0"/>
              </a:spcAft>
              <a:buSzPts val="1400"/>
              <a:buFont typeface="Arial"/>
              <a:buChar char="•"/>
              <a:defRPr sz="1400"/>
            </a:lvl2pPr>
            <a:lvl3pPr marL="1371600" lvl="2" indent="-317500" algn="l">
              <a:lnSpc>
                <a:spcPct val="150000"/>
              </a:lnSpc>
              <a:spcBef>
                <a:spcPts val="800"/>
              </a:spcBef>
              <a:spcAft>
                <a:spcPts val="0"/>
              </a:spcAft>
              <a:buSzPts val="1400"/>
              <a:buChar char="•"/>
              <a:defRPr sz="1400"/>
            </a:lvl3pPr>
            <a:lvl4pPr marL="1828800" lvl="3" indent="-228600" algn="l">
              <a:lnSpc>
                <a:spcPct val="150000"/>
              </a:lnSpc>
              <a:spcBef>
                <a:spcPts val="800"/>
              </a:spcBef>
              <a:spcAft>
                <a:spcPts val="0"/>
              </a:spcAft>
              <a:buSzPts val="1400"/>
              <a:buFont typeface="Avenir"/>
              <a:buNone/>
              <a:defRPr sz="1400"/>
            </a:lvl4pPr>
            <a:lvl5pPr marL="2286000" lvl="4" indent="-317500" algn="l">
              <a:lnSpc>
                <a:spcPct val="150000"/>
              </a:lnSpc>
              <a:spcBef>
                <a:spcPts val="800"/>
              </a:spcBef>
              <a:spcAft>
                <a:spcPts val="0"/>
              </a:spcAft>
              <a:buSzPts val="1400"/>
              <a:buChar char="•"/>
              <a:defRPr sz="1400"/>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281" name="Google Shape;281;p8"/>
          <p:cNvSpPr txBox="1">
            <a:spLocks noGrp="1"/>
          </p:cNvSpPr>
          <p:nvPr>
            <p:ph type="ftr" idx="11"/>
          </p:nvPr>
        </p:nvSpPr>
        <p:spPr>
          <a:xfrm rot="5400000">
            <a:off x="-1316171" y="1569978"/>
            <a:ext cx="3118200" cy="3120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282" name="Google Shape;282;p8"/>
          <p:cNvSpPr txBox="1">
            <a:spLocks noGrp="1"/>
          </p:cNvSpPr>
          <p:nvPr>
            <p:ph type="dt" idx="10"/>
          </p:nvPr>
        </p:nvSpPr>
        <p:spPr>
          <a:xfrm>
            <a:off x="130302" y="4786884"/>
            <a:ext cx="2134500" cy="2739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283" name="Google Shape;283;p8"/>
          <p:cNvSpPr txBox="1">
            <a:spLocks noGrp="1"/>
          </p:cNvSpPr>
          <p:nvPr>
            <p:ph type="sldNum" idx="12"/>
          </p:nvPr>
        </p:nvSpPr>
        <p:spPr>
          <a:xfrm>
            <a:off x="8593439" y="4786884"/>
            <a:ext cx="375600" cy="27390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grpSp>
        <p:nvGrpSpPr>
          <p:cNvPr id="284" name="Google Shape;284;p8"/>
          <p:cNvGrpSpPr/>
          <p:nvPr/>
        </p:nvGrpSpPr>
        <p:grpSpPr>
          <a:xfrm>
            <a:off x="8322338" y="10046"/>
            <a:ext cx="370664" cy="5111117"/>
            <a:chOff x="11096450" y="13395"/>
            <a:chExt cx="494218" cy="6814823"/>
          </a:xfrm>
        </p:grpSpPr>
        <p:sp>
          <p:nvSpPr>
            <p:cNvPr id="285" name="Google Shape;285;p8"/>
            <p:cNvSpPr/>
            <p:nvPr/>
          </p:nvSpPr>
          <p:spPr>
            <a:xfrm rot="5400000">
              <a:off x="11108009" y="6718576"/>
              <a:ext cx="131153" cy="88130"/>
            </a:xfrm>
            <a:custGeom>
              <a:avLst/>
              <a:gdLst/>
              <a:ahLst/>
              <a:cxnLst/>
              <a:rect l="l" t="t" r="r" b="b"/>
              <a:pathLst>
                <a:path w="40" h="29" extrusionOk="0">
                  <a:moveTo>
                    <a:pt x="26" y="0"/>
                  </a:moveTo>
                  <a:cubicBezTo>
                    <a:pt x="34" y="0"/>
                    <a:pt x="40" y="10"/>
                    <a:pt x="39" y="20"/>
                  </a:cubicBezTo>
                  <a:cubicBezTo>
                    <a:pt x="17" y="29"/>
                    <a:pt x="0" y="10"/>
                    <a:pt x="26"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286" name="Google Shape;286;p8"/>
            <p:cNvSpPr/>
            <p:nvPr/>
          </p:nvSpPr>
          <p:spPr>
            <a:xfrm rot="5400000">
              <a:off x="11475034" y="77813"/>
              <a:ext cx="138242" cy="88130"/>
            </a:xfrm>
            <a:custGeom>
              <a:avLst/>
              <a:gdLst/>
              <a:ahLst/>
              <a:cxnLst/>
              <a:rect l="l" t="t" r="r" b="b"/>
              <a:pathLst>
                <a:path w="42" h="29" extrusionOk="0">
                  <a:moveTo>
                    <a:pt x="22" y="0"/>
                  </a:moveTo>
                  <a:cubicBezTo>
                    <a:pt x="42" y="7"/>
                    <a:pt x="28" y="29"/>
                    <a:pt x="14" y="25"/>
                  </a:cubicBezTo>
                  <a:cubicBezTo>
                    <a:pt x="0" y="18"/>
                    <a:pt x="8" y="1"/>
                    <a:pt x="22"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287" name="Google Shape;287;p8"/>
            <p:cNvSpPr/>
            <p:nvPr/>
          </p:nvSpPr>
          <p:spPr>
            <a:xfrm rot="5400000">
              <a:off x="11478964" y="592010"/>
              <a:ext cx="121406" cy="72626"/>
            </a:xfrm>
            <a:custGeom>
              <a:avLst/>
              <a:gdLst/>
              <a:ahLst/>
              <a:cxnLst/>
              <a:rect l="l" t="t" r="r" b="b"/>
              <a:pathLst>
                <a:path w="37" h="24" extrusionOk="0">
                  <a:moveTo>
                    <a:pt x="16" y="0"/>
                  </a:moveTo>
                  <a:cubicBezTo>
                    <a:pt x="37" y="6"/>
                    <a:pt x="30" y="20"/>
                    <a:pt x="11" y="24"/>
                  </a:cubicBezTo>
                  <a:cubicBezTo>
                    <a:pt x="0" y="17"/>
                    <a:pt x="5" y="3"/>
                    <a:pt x="16"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288" name="Google Shape;288;p8"/>
            <p:cNvSpPr/>
            <p:nvPr/>
          </p:nvSpPr>
          <p:spPr>
            <a:xfrm rot="5400000">
              <a:off x="11482378" y="335267"/>
              <a:ext cx="138242" cy="78339"/>
            </a:xfrm>
            <a:custGeom>
              <a:avLst/>
              <a:gdLst/>
              <a:ahLst/>
              <a:cxnLst/>
              <a:rect l="l" t="t" r="r" b="b"/>
              <a:pathLst>
                <a:path w="42" h="26" extrusionOk="0">
                  <a:moveTo>
                    <a:pt x="6" y="6"/>
                  </a:moveTo>
                  <a:cubicBezTo>
                    <a:pt x="25" y="0"/>
                    <a:pt x="42" y="17"/>
                    <a:pt x="21" y="26"/>
                  </a:cubicBezTo>
                  <a:cubicBezTo>
                    <a:pt x="9" y="26"/>
                    <a:pt x="0" y="16"/>
                    <a:pt x="6" y="6"/>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289" name="Google Shape;289;p8"/>
            <p:cNvSpPr/>
            <p:nvPr/>
          </p:nvSpPr>
          <p:spPr>
            <a:xfrm rot="5400000">
              <a:off x="11407714" y="2021691"/>
              <a:ext cx="124951" cy="69362"/>
            </a:xfrm>
            <a:custGeom>
              <a:avLst/>
              <a:gdLst/>
              <a:ahLst/>
              <a:cxnLst/>
              <a:rect l="l" t="t" r="r" b="b"/>
              <a:pathLst>
                <a:path w="38" h="23" extrusionOk="0">
                  <a:moveTo>
                    <a:pt x="16" y="0"/>
                  </a:moveTo>
                  <a:cubicBezTo>
                    <a:pt x="38" y="8"/>
                    <a:pt x="31" y="18"/>
                    <a:pt x="10" y="23"/>
                  </a:cubicBezTo>
                  <a:cubicBezTo>
                    <a:pt x="0" y="16"/>
                    <a:pt x="4" y="3"/>
                    <a:pt x="16"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290" name="Google Shape;290;p8"/>
            <p:cNvSpPr/>
            <p:nvPr/>
          </p:nvSpPr>
          <p:spPr>
            <a:xfrm rot="5400000">
              <a:off x="11414629" y="2272420"/>
              <a:ext cx="128495" cy="78339"/>
            </a:xfrm>
            <a:custGeom>
              <a:avLst/>
              <a:gdLst/>
              <a:ahLst/>
              <a:cxnLst/>
              <a:rect l="l" t="t" r="r" b="b"/>
              <a:pathLst>
                <a:path w="39" h="26" extrusionOk="0">
                  <a:moveTo>
                    <a:pt x="24" y="0"/>
                  </a:moveTo>
                  <a:cubicBezTo>
                    <a:pt x="39" y="3"/>
                    <a:pt x="36" y="26"/>
                    <a:pt x="20" y="26"/>
                  </a:cubicBezTo>
                  <a:cubicBezTo>
                    <a:pt x="0" y="18"/>
                    <a:pt x="3" y="3"/>
                    <a:pt x="24"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291" name="Google Shape;291;p8"/>
            <p:cNvSpPr/>
            <p:nvPr/>
          </p:nvSpPr>
          <p:spPr>
            <a:xfrm rot="5400000">
              <a:off x="11426398" y="1049544"/>
              <a:ext cx="150648" cy="99554"/>
            </a:xfrm>
            <a:custGeom>
              <a:avLst/>
              <a:gdLst/>
              <a:ahLst/>
              <a:cxnLst/>
              <a:rect l="l" t="t" r="r" b="b"/>
              <a:pathLst>
                <a:path w="46" h="33" extrusionOk="0">
                  <a:moveTo>
                    <a:pt x="26" y="0"/>
                  </a:moveTo>
                  <a:cubicBezTo>
                    <a:pt x="29" y="0"/>
                    <a:pt x="46" y="16"/>
                    <a:pt x="38" y="22"/>
                  </a:cubicBezTo>
                  <a:cubicBezTo>
                    <a:pt x="16" y="33"/>
                    <a:pt x="0" y="5"/>
                    <a:pt x="26"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292" name="Google Shape;292;p8"/>
            <p:cNvSpPr/>
            <p:nvPr/>
          </p:nvSpPr>
          <p:spPr>
            <a:xfrm rot="5400000">
              <a:off x="11440085" y="836978"/>
              <a:ext cx="134697" cy="81603"/>
            </a:xfrm>
            <a:custGeom>
              <a:avLst/>
              <a:gdLst/>
              <a:ahLst/>
              <a:cxnLst/>
              <a:rect l="l" t="t" r="r" b="b"/>
              <a:pathLst>
                <a:path w="41" h="27" extrusionOk="0">
                  <a:moveTo>
                    <a:pt x="19" y="0"/>
                  </a:moveTo>
                  <a:cubicBezTo>
                    <a:pt x="41" y="10"/>
                    <a:pt x="28" y="27"/>
                    <a:pt x="8" y="20"/>
                  </a:cubicBezTo>
                  <a:cubicBezTo>
                    <a:pt x="0" y="8"/>
                    <a:pt x="7" y="2"/>
                    <a:pt x="19"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293" name="Google Shape;293;p8"/>
            <p:cNvSpPr/>
            <p:nvPr/>
          </p:nvSpPr>
          <p:spPr>
            <a:xfrm rot="5400000">
              <a:off x="11427309" y="1320685"/>
              <a:ext cx="127608" cy="78339"/>
            </a:xfrm>
            <a:custGeom>
              <a:avLst/>
              <a:gdLst/>
              <a:ahLst/>
              <a:cxnLst/>
              <a:rect l="l" t="t" r="r" b="b"/>
              <a:pathLst>
                <a:path w="39" h="26" extrusionOk="0">
                  <a:moveTo>
                    <a:pt x="24" y="0"/>
                  </a:moveTo>
                  <a:cubicBezTo>
                    <a:pt x="39" y="2"/>
                    <a:pt x="36" y="26"/>
                    <a:pt x="20" y="25"/>
                  </a:cubicBezTo>
                  <a:cubicBezTo>
                    <a:pt x="0" y="18"/>
                    <a:pt x="3" y="3"/>
                    <a:pt x="24"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294" name="Google Shape;294;p8"/>
            <p:cNvSpPr/>
            <p:nvPr/>
          </p:nvSpPr>
          <p:spPr>
            <a:xfrm rot="5400000">
              <a:off x="11407470" y="1778440"/>
              <a:ext cx="131153" cy="93843"/>
            </a:xfrm>
            <a:custGeom>
              <a:avLst/>
              <a:gdLst/>
              <a:ahLst/>
              <a:cxnLst/>
              <a:rect l="l" t="t" r="r" b="b"/>
              <a:pathLst>
                <a:path w="40" h="31" extrusionOk="0">
                  <a:moveTo>
                    <a:pt x="22" y="0"/>
                  </a:moveTo>
                  <a:cubicBezTo>
                    <a:pt x="39" y="3"/>
                    <a:pt x="40" y="31"/>
                    <a:pt x="16" y="25"/>
                  </a:cubicBezTo>
                  <a:cubicBezTo>
                    <a:pt x="0" y="7"/>
                    <a:pt x="13" y="4"/>
                    <a:pt x="22"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295" name="Google Shape;295;p8"/>
            <p:cNvSpPr/>
            <p:nvPr/>
          </p:nvSpPr>
          <p:spPr>
            <a:xfrm rot="5400000">
              <a:off x="11404869" y="1535195"/>
              <a:ext cx="127608" cy="69362"/>
            </a:xfrm>
            <a:custGeom>
              <a:avLst/>
              <a:gdLst/>
              <a:ahLst/>
              <a:cxnLst/>
              <a:rect l="l" t="t" r="r" b="b"/>
              <a:pathLst>
                <a:path w="39" h="23" extrusionOk="0">
                  <a:moveTo>
                    <a:pt x="16" y="0"/>
                  </a:moveTo>
                  <a:cubicBezTo>
                    <a:pt x="39" y="7"/>
                    <a:pt x="31" y="17"/>
                    <a:pt x="11" y="23"/>
                  </a:cubicBezTo>
                  <a:cubicBezTo>
                    <a:pt x="0" y="16"/>
                    <a:pt x="4" y="2"/>
                    <a:pt x="16"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296" name="Google Shape;296;p8"/>
            <p:cNvSpPr/>
            <p:nvPr/>
          </p:nvSpPr>
          <p:spPr>
            <a:xfrm rot="5400000">
              <a:off x="11480119" y="1078297"/>
              <a:ext cx="9748" cy="5712"/>
            </a:xfrm>
            <a:custGeom>
              <a:avLst/>
              <a:gdLst/>
              <a:ahLst/>
              <a:cxnLst/>
              <a:rect l="l" t="t" r="r" b="b"/>
              <a:pathLst>
                <a:path w="3" h="2" extrusionOk="0">
                  <a:moveTo>
                    <a:pt x="1" y="0"/>
                  </a:moveTo>
                  <a:cubicBezTo>
                    <a:pt x="2" y="1"/>
                    <a:pt x="3" y="2"/>
                    <a:pt x="2" y="2"/>
                  </a:cubicBezTo>
                  <a:cubicBezTo>
                    <a:pt x="1" y="2"/>
                    <a:pt x="0" y="1"/>
                    <a:pt x="1"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297" name="Google Shape;297;p8"/>
            <p:cNvSpPr/>
            <p:nvPr/>
          </p:nvSpPr>
          <p:spPr>
            <a:xfrm rot="5400000">
              <a:off x="11194111" y="860614"/>
              <a:ext cx="143559" cy="75075"/>
            </a:xfrm>
            <a:custGeom>
              <a:avLst/>
              <a:gdLst/>
              <a:ahLst/>
              <a:cxnLst/>
              <a:rect l="l" t="t" r="r" b="b"/>
              <a:pathLst>
                <a:path w="44" h="25" extrusionOk="0">
                  <a:moveTo>
                    <a:pt x="28" y="0"/>
                  </a:moveTo>
                  <a:cubicBezTo>
                    <a:pt x="44" y="2"/>
                    <a:pt x="38" y="22"/>
                    <a:pt x="25" y="25"/>
                  </a:cubicBezTo>
                  <a:cubicBezTo>
                    <a:pt x="0" y="25"/>
                    <a:pt x="9" y="5"/>
                    <a:pt x="28"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298" name="Google Shape;298;p8"/>
            <p:cNvSpPr/>
            <p:nvPr/>
          </p:nvSpPr>
          <p:spPr>
            <a:xfrm rot="5400000">
              <a:off x="11167080" y="1015030"/>
              <a:ext cx="115202" cy="90579"/>
            </a:xfrm>
            <a:custGeom>
              <a:avLst/>
              <a:gdLst/>
              <a:ahLst/>
              <a:cxnLst/>
              <a:rect l="l" t="t" r="r" b="b"/>
              <a:pathLst>
                <a:path w="35" h="30" extrusionOk="0">
                  <a:moveTo>
                    <a:pt x="19" y="0"/>
                  </a:moveTo>
                  <a:cubicBezTo>
                    <a:pt x="26" y="0"/>
                    <a:pt x="35" y="8"/>
                    <a:pt x="33" y="15"/>
                  </a:cubicBezTo>
                  <a:cubicBezTo>
                    <a:pt x="30" y="12"/>
                    <a:pt x="27" y="17"/>
                    <a:pt x="25" y="19"/>
                  </a:cubicBezTo>
                  <a:cubicBezTo>
                    <a:pt x="7" y="30"/>
                    <a:pt x="0" y="5"/>
                    <a:pt x="19"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299" name="Google Shape;299;p8"/>
            <p:cNvSpPr/>
            <p:nvPr/>
          </p:nvSpPr>
          <p:spPr>
            <a:xfrm rot="5400000">
              <a:off x="11164085" y="450599"/>
              <a:ext cx="118747" cy="81603"/>
            </a:xfrm>
            <a:custGeom>
              <a:avLst/>
              <a:gdLst/>
              <a:ahLst/>
              <a:cxnLst/>
              <a:rect l="l" t="t" r="r" b="b"/>
              <a:pathLst>
                <a:path w="36" h="27" extrusionOk="0">
                  <a:moveTo>
                    <a:pt x="21" y="0"/>
                  </a:moveTo>
                  <a:cubicBezTo>
                    <a:pt x="33" y="3"/>
                    <a:pt x="36" y="23"/>
                    <a:pt x="22" y="27"/>
                  </a:cubicBezTo>
                  <a:cubicBezTo>
                    <a:pt x="3" y="25"/>
                    <a:pt x="0" y="1"/>
                    <a:pt x="21"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300" name="Google Shape;300;p8"/>
            <p:cNvSpPr/>
            <p:nvPr/>
          </p:nvSpPr>
          <p:spPr>
            <a:xfrm rot="5400000">
              <a:off x="11155166" y="1253803"/>
              <a:ext cx="127608" cy="79154"/>
            </a:xfrm>
            <a:custGeom>
              <a:avLst/>
              <a:gdLst/>
              <a:ahLst/>
              <a:cxnLst/>
              <a:rect l="l" t="t" r="r" b="b"/>
              <a:pathLst>
                <a:path w="39" h="26" extrusionOk="0">
                  <a:moveTo>
                    <a:pt x="24" y="0"/>
                  </a:moveTo>
                  <a:cubicBezTo>
                    <a:pt x="39" y="3"/>
                    <a:pt x="36" y="26"/>
                    <a:pt x="20" y="26"/>
                  </a:cubicBezTo>
                  <a:cubicBezTo>
                    <a:pt x="0" y="18"/>
                    <a:pt x="3" y="3"/>
                    <a:pt x="24"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301" name="Google Shape;301;p8"/>
            <p:cNvSpPr/>
            <p:nvPr/>
          </p:nvSpPr>
          <p:spPr>
            <a:xfrm rot="5400000">
              <a:off x="11141013" y="614227"/>
              <a:ext cx="134697" cy="105266"/>
            </a:xfrm>
            <a:custGeom>
              <a:avLst/>
              <a:gdLst/>
              <a:ahLst/>
              <a:cxnLst/>
              <a:rect l="l" t="t" r="r" b="b"/>
              <a:pathLst>
                <a:path w="41" h="35" extrusionOk="0">
                  <a:moveTo>
                    <a:pt x="28" y="2"/>
                  </a:moveTo>
                  <a:cubicBezTo>
                    <a:pt x="37" y="0"/>
                    <a:pt x="41" y="13"/>
                    <a:pt x="40" y="21"/>
                  </a:cubicBezTo>
                  <a:cubicBezTo>
                    <a:pt x="22" y="35"/>
                    <a:pt x="0" y="10"/>
                    <a:pt x="28" y="2"/>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302" name="Google Shape;302;p8"/>
            <p:cNvSpPr/>
            <p:nvPr/>
          </p:nvSpPr>
          <p:spPr>
            <a:xfrm rot="5400000">
              <a:off x="11155026" y="1463404"/>
              <a:ext cx="131153" cy="69362"/>
            </a:xfrm>
            <a:custGeom>
              <a:avLst/>
              <a:gdLst/>
              <a:ahLst/>
              <a:cxnLst/>
              <a:rect l="l" t="t" r="r" b="b"/>
              <a:pathLst>
                <a:path w="40" h="23" extrusionOk="0">
                  <a:moveTo>
                    <a:pt x="24" y="0"/>
                  </a:moveTo>
                  <a:cubicBezTo>
                    <a:pt x="40" y="0"/>
                    <a:pt x="38" y="20"/>
                    <a:pt x="25" y="23"/>
                  </a:cubicBezTo>
                  <a:cubicBezTo>
                    <a:pt x="0" y="22"/>
                    <a:pt x="6" y="3"/>
                    <a:pt x="24"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303" name="Google Shape;303;p8"/>
            <p:cNvSpPr/>
            <p:nvPr/>
          </p:nvSpPr>
          <p:spPr>
            <a:xfrm rot="5400000">
              <a:off x="11101585" y="2335317"/>
              <a:ext cx="128495" cy="72626"/>
            </a:xfrm>
            <a:custGeom>
              <a:avLst/>
              <a:gdLst/>
              <a:ahLst/>
              <a:cxnLst/>
              <a:rect l="l" t="t" r="r" b="b"/>
              <a:pathLst>
                <a:path w="39" h="24" extrusionOk="0">
                  <a:moveTo>
                    <a:pt x="21" y="0"/>
                  </a:moveTo>
                  <a:cubicBezTo>
                    <a:pt x="37" y="0"/>
                    <a:pt x="39" y="23"/>
                    <a:pt x="22" y="24"/>
                  </a:cubicBezTo>
                  <a:cubicBezTo>
                    <a:pt x="7" y="22"/>
                    <a:pt x="0" y="5"/>
                    <a:pt x="21"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304" name="Google Shape;304;p8"/>
            <p:cNvSpPr/>
            <p:nvPr/>
          </p:nvSpPr>
          <p:spPr>
            <a:xfrm rot="5400000">
              <a:off x="11141175" y="1673149"/>
              <a:ext cx="140901" cy="93843"/>
            </a:xfrm>
            <a:custGeom>
              <a:avLst/>
              <a:gdLst/>
              <a:ahLst/>
              <a:cxnLst/>
              <a:rect l="l" t="t" r="r" b="b"/>
              <a:pathLst>
                <a:path w="43" h="31" extrusionOk="0">
                  <a:moveTo>
                    <a:pt x="27" y="3"/>
                  </a:moveTo>
                  <a:cubicBezTo>
                    <a:pt x="35" y="0"/>
                    <a:pt x="43" y="17"/>
                    <a:pt x="40" y="23"/>
                  </a:cubicBezTo>
                  <a:cubicBezTo>
                    <a:pt x="21" y="31"/>
                    <a:pt x="0" y="15"/>
                    <a:pt x="27" y="3"/>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305" name="Google Shape;305;p8"/>
            <p:cNvSpPr/>
            <p:nvPr/>
          </p:nvSpPr>
          <p:spPr>
            <a:xfrm rot="5400000">
              <a:off x="11120625" y="255502"/>
              <a:ext cx="124063" cy="78339"/>
            </a:xfrm>
            <a:custGeom>
              <a:avLst/>
              <a:gdLst/>
              <a:ahLst/>
              <a:cxnLst/>
              <a:rect l="l" t="t" r="r" b="b"/>
              <a:pathLst>
                <a:path w="38" h="26" extrusionOk="0">
                  <a:moveTo>
                    <a:pt x="22" y="0"/>
                  </a:moveTo>
                  <a:cubicBezTo>
                    <a:pt x="38" y="3"/>
                    <a:pt x="33" y="25"/>
                    <a:pt x="18" y="26"/>
                  </a:cubicBezTo>
                  <a:cubicBezTo>
                    <a:pt x="0" y="20"/>
                    <a:pt x="6" y="3"/>
                    <a:pt x="22"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306" name="Google Shape;306;p8"/>
            <p:cNvSpPr/>
            <p:nvPr/>
          </p:nvSpPr>
          <p:spPr>
            <a:xfrm rot="5400000">
              <a:off x="11115856" y="1902943"/>
              <a:ext cx="131153" cy="69362"/>
            </a:xfrm>
            <a:custGeom>
              <a:avLst/>
              <a:gdLst/>
              <a:ahLst/>
              <a:cxnLst/>
              <a:rect l="l" t="t" r="r" b="b"/>
              <a:pathLst>
                <a:path w="40" h="23" extrusionOk="0">
                  <a:moveTo>
                    <a:pt x="24" y="0"/>
                  </a:moveTo>
                  <a:cubicBezTo>
                    <a:pt x="40" y="0"/>
                    <a:pt x="38" y="20"/>
                    <a:pt x="25" y="23"/>
                  </a:cubicBezTo>
                  <a:cubicBezTo>
                    <a:pt x="0" y="22"/>
                    <a:pt x="6" y="4"/>
                    <a:pt x="24"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307" name="Google Shape;307;p8"/>
            <p:cNvSpPr/>
            <p:nvPr/>
          </p:nvSpPr>
          <p:spPr>
            <a:xfrm rot="5400000">
              <a:off x="11082153" y="2137303"/>
              <a:ext cx="137356" cy="99554"/>
            </a:xfrm>
            <a:custGeom>
              <a:avLst/>
              <a:gdLst/>
              <a:ahLst/>
              <a:cxnLst/>
              <a:rect l="l" t="t" r="r" b="b"/>
              <a:pathLst>
                <a:path w="42" h="33" extrusionOk="0">
                  <a:moveTo>
                    <a:pt x="25" y="1"/>
                  </a:moveTo>
                  <a:cubicBezTo>
                    <a:pt x="42" y="14"/>
                    <a:pt x="15" y="33"/>
                    <a:pt x="4" y="19"/>
                  </a:cubicBezTo>
                  <a:cubicBezTo>
                    <a:pt x="0" y="5"/>
                    <a:pt x="16" y="0"/>
                    <a:pt x="25" y="1"/>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308" name="Google Shape;308;p8"/>
            <p:cNvSpPr/>
            <p:nvPr/>
          </p:nvSpPr>
          <p:spPr>
            <a:xfrm rot="5400000">
              <a:off x="11410824" y="2818299"/>
              <a:ext cx="121406" cy="81603"/>
            </a:xfrm>
            <a:custGeom>
              <a:avLst/>
              <a:gdLst/>
              <a:ahLst/>
              <a:cxnLst/>
              <a:rect l="l" t="t" r="r" b="b"/>
              <a:pathLst>
                <a:path w="37" h="27" extrusionOk="0">
                  <a:moveTo>
                    <a:pt x="20" y="1"/>
                  </a:moveTo>
                  <a:cubicBezTo>
                    <a:pt x="31" y="1"/>
                    <a:pt x="37" y="24"/>
                    <a:pt x="22" y="27"/>
                  </a:cubicBezTo>
                  <a:cubicBezTo>
                    <a:pt x="2" y="27"/>
                    <a:pt x="0" y="0"/>
                    <a:pt x="20" y="1"/>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309" name="Google Shape;309;p8"/>
            <p:cNvSpPr/>
            <p:nvPr/>
          </p:nvSpPr>
          <p:spPr>
            <a:xfrm rot="5400000">
              <a:off x="11391700" y="5088176"/>
              <a:ext cx="124063" cy="87315"/>
            </a:xfrm>
            <a:custGeom>
              <a:avLst/>
              <a:gdLst/>
              <a:ahLst/>
              <a:cxnLst/>
              <a:rect l="l" t="t" r="r" b="b"/>
              <a:pathLst>
                <a:path w="38" h="29" extrusionOk="0">
                  <a:moveTo>
                    <a:pt x="12" y="3"/>
                  </a:moveTo>
                  <a:cubicBezTo>
                    <a:pt x="34" y="0"/>
                    <a:pt x="38" y="26"/>
                    <a:pt x="15" y="29"/>
                  </a:cubicBezTo>
                  <a:cubicBezTo>
                    <a:pt x="4" y="23"/>
                    <a:pt x="0" y="9"/>
                    <a:pt x="12" y="3"/>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310" name="Google Shape;310;p8"/>
            <p:cNvSpPr/>
            <p:nvPr/>
          </p:nvSpPr>
          <p:spPr>
            <a:xfrm rot="5400000">
              <a:off x="11371127" y="2531128"/>
              <a:ext cx="138242" cy="100371"/>
            </a:xfrm>
            <a:custGeom>
              <a:avLst/>
              <a:gdLst/>
              <a:ahLst/>
              <a:cxnLst/>
              <a:rect l="l" t="t" r="r" b="b"/>
              <a:pathLst>
                <a:path w="42" h="33" extrusionOk="0">
                  <a:moveTo>
                    <a:pt x="25" y="1"/>
                  </a:moveTo>
                  <a:cubicBezTo>
                    <a:pt x="42" y="14"/>
                    <a:pt x="15" y="33"/>
                    <a:pt x="4" y="19"/>
                  </a:cubicBezTo>
                  <a:cubicBezTo>
                    <a:pt x="0" y="6"/>
                    <a:pt x="15" y="0"/>
                    <a:pt x="25" y="1"/>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311" name="Google Shape;311;p8"/>
            <p:cNvSpPr/>
            <p:nvPr/>
          </p:nvSpPr>
          <p:spPr>
            <a:xfrm rot="5400000">
              <a:off x="11401349" y="4735882"/>
              <a:ext cx="131153" cy="88130"/>
            </a:xfrm>
            <a:custGeom>
              <a:avLst/>
              <a:gdLst/>
              <a:ahLst/>
              <a:cxnLst/>
              <a:rect l="l" t="t" r="r" b="b"/>
              <a:pathLst>
                <a:path w="40" h="29" extrusionOk="0">
                  <a:moveTo>
                    <a:pt x="26" y="0"/>
                  </a:moveTo>
                  <a:cubicBezTo>
                    <a:pt x="34" y="0"/>
                    <a:pt x="40" y="10"/>
                    <a:pt x="39" y="20"/>
                  </a:cubicBezTo>
                  <a:cubicBezTo>
                    <a:pt x="17" y="29"/>
                    <a:pt x="0" y="10"/>
                    <a:pt x="26"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312" name="Google Shape;312;p8"/>
            <p:cNvSpPr/>
            <p:nvPr/>
          </p:nvSpPr>
          <p:spPr>
            <a:xfrm rot="5400000">
              <a:off x="11409487" y="4455410"/>
              <a:ext cx="121406" cy="88130"/>
            </a:xfrm>
            <a:custGeom>
              <a:avLst/>
              <a:gdLst/>
              <a:ahLst/>
              <a:cxnLst/>
              <a:rect l="l" t="t" r="r" b="b"/>
              <a:pathLst>
                <a:path w="37" h="29" extrusionOk="0">
                  <a:moveTo>
                    <a:pt x="18" y="4"/>
                  </a:moveTo>
                  <a:cubicBezTo>
                    <a:pt x="35" y="0"/>
                    <a:pt x="37" y="28"/>
                    <a:pt x="22" y="29"/>
                  </a:cubicBezTo>
                  <a:cubicBezTo>
                    <a:pt x="7" y="28"/>
                    <a:pt x="0" y="14"/>
                    <a:pt x="18" y="4"/>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313" name="Google Shape;313;p8"/>
            <p:cNvSpPr/>
            <p:nvPr/>
          </p:nvSpPr>
          <p:spPr>
            <a:xfrm rot="5400000">
              <a:off x="11369848" y="4194178"/>
              <a:ext cx="143559" cy="102819"/>
            </a:xfrm>
            <a:custGeom>
              <a:avLst/>
              <a:gdLst/>
              <a:ahLst/>
              <a:cxnLst/>
              <a:rect l="l" t="t" r="r" b="b"/>
              <a:pathLst>
                <a:path w="44" h="34" extrusionOk="0">
                  <a:moveTo>
                    <a:pt x="31" y="1"/>
                  </a:moveTo>
                  <a:cubicBezTo>
                    <a:pt x="39" y="0"/>
                    <a:pt x="44" y="12"/>
                    <a:pt x="42" y="19"/>
                  </a:cubicBezTo>
                  <a:cubicBezTo>
                    <a:pt x="25" y="34"/>
                    <a:pt x="0" y="8"/>
                    <a:pt x="31" y="1"/>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314" name="Google Shape;314;p8"/>
            <p:cNvSpPr/>
            <p:nvPr/>
          </p:nvSpPr>
          <p:spPr>
            <a:xfrm rot="5400000">
              <a:off x="11381624" y="3691697"/>
              <a:ext cx="134697" cy="81603"/>
            </a:xfrm>
            <a:custGeom>
              <a:avLst/>
              <a:gdLst/>
              <a:ahLst/>
              <a:cxnLst/>
              <a:rect l="l" t="t" r="r" b="b"/>
              <a:pathLst>
                <a:path w="41" h="27" extrusionOk="0">
                  <a:moveTo>
                    <a:pt x="22" y="0"/>
                  </a:moveTo>
                  <a:cubicBezTo>
                    <a:pt x="41" y="12"/>
                    <a:pt x="24" y="27"/>
                    <a:pt x="8" y="20"/>
                  </a:cubicBezTo>
                  <a:cubicBezTo>
                    <a:pt x="0" y="7"/>
                    <a:pt x="8" y="0"/>
                    <a:pt x="22"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315" name="Google Shape;315;p8"/>
            <p:cNvSpPr/>
            <p:nvPr/>
          </p:nvSpPr>
          <p:spPr>
            <a:xfrm rot="5400000">
              <a:off x="11417787" y="3075050"/>
              <a:ext cx="124951" cy="69362"/>
            </a:xfrm>
            <a:custGeom>
              <a:avLst/>
              <a:gdLst/>
              <a:ahLst/>
              <a:cxnLst/>
              <a:rect l="l" t="t" r="r" b="b"/>
              <a:pathLst>
                <a:path w="38" h="23" extrusionOk="0">
                  <a:moveTo>
                    <a:pt x="26" y="0"/>
                  </a:moveTo>
                  <a:cubicBezTo>
                    <a:pt x="38" y="0"/>
                    <a:pt x="37" y="20"/>
                    <a:pt x="25" y="23"/>
                  </a:cubicBezTo>
                  <a:cubicBezTo>
                    <a:pt x="0" y="23"/>
                    <a:pt x="5" y="1"/>
                    <a:pt x="26"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316" name="Google Shape;316;p8"/>
            <p:cNvSpPr/>
            <p:nvPr/>
          </p:nvSpPr>
          <p:spPr>
            <a:xfrm rot="5400000">
              <a:off x="11376729" y="3335597"/>
              <a:ext cx="134697" cy="84866"/>
            </a:xfrm>
            <a:custGeom>
              <a:avLst/>
              <a:gdLst/>
              <a:ahLst/>
              <a:cxnLst/>
              <a:rect l="l" t="t" r="r" b="b"/>
              <a:pathLst>
                <a:path w="41" h="28" extrusionOk="0">
                  <a:moveTo>
                    <a:pt x="26" y="1"/>
                  </a:moveTo>
                  <a:cubicBezTo>
                    <a:pt x="34" y="0"/>
                    <a:pt x="41" y="12"/>
                    <a:pt x="39" y="20"/>
                  </a:cubicBezTo>
                  <a:cubicBezTo>
                    <a:pt x="17" y="28"/>
                    <a:pt x="0" y="12"/>
                    <a:pt x="26" y="1"/>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317" name="Google Shape;317;p8"/>
            <p:cNvSpPr/>
            <p:nvPr/>
          </p:nvSpPr>
          <p:spPr>
            <a:xfrm rot="5400000">
              <a:off x="11360464" y="3934729"/>
              <a:ext cx="143559" cy="97107"/>
            </a:xfrm>
            <a:custGeom>
              <a:avLst/>
              <a:gdLst/>
              <a:ahLst/>
              <a:cxnLst/>
              <a:rect l="l" t="t" r="r" b="b"/>
              <a:pathLst>
                <a:path w="44" h="32" extrusionOk="0">
                  <a:moveTo>
                    <a:pt x="31" y="1"/>
                  </a:moveTo>
                  <a:cubicBezTo>
                    <a:pt x="40" y="0"/>
                    <a:pt x="44" y="8"/>
                    <a:pt x="43" y="15"/>
                  </a:cubicBezTo>
                  <a:cubicBezTo>
                    <a:pt x="29" y="32"/>
                    <a:pt x="0" y="6"/>
                    <a:pt x="31" y="1"/>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318" name="Google Shape;318;p8"/>
            <p:cNvSpPr/>
            <p:nvPr/>
          </p:nvSpPr>
          <p:spPr>
            <a:xfrm rot="5400000">
              <a:off x="11395443" y="5347417"/>
              <a:ext cx="94821" cy="69362"/>
            </a:xfrm>
            <a:custGeom>
              <a:avLst/>
              <a:gdLst/>
              <a:ahLst/>
              <a:cxnLst/>
              <a:rect l="l" t="t" r="r" b="b"/>
              <a:pathLst>
                <a:path w="29" h="23" extrusionOk="0">
                  <a:moveTo>
                    <a:pt x="13" y="0"/>
                  </a:moveTo>
                  <a:cubicBezTo>
                    <a:pt x="27" y="0"/>
                    <a:pt x="29" y="22"/>
                    <a:pt x="13" y="23"/>
                  </a:cubicBezTo>
                  <a:cubicBezTo>
                    <a:pt x="2" y="22"/>
                    <a:pt x="0" y="2"/>
                    <a:pt x="13"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319" name="Google Shape;319;p8"/>
            <p:cNvSpPr/>
            <p:nvPr/>
          </p:nvSpPr>
          <p:spPr>
            <a:xfrm rot="5400000">
              <a:off x="11343434" y="5658571"/>
              <a:ext cx="140901" cy="102819"/>
            </a:xfrm>
            <a:custGeom>
              <a:avLst/>
              <a:gdLst/>
              <a:ahLst/>
              <a:cxnLst/>
              <a:rect l="l" t="t" r="r" b="b"/>
              <a:pathLst>
                <a:path w="43" h="34" extrusionOk="0">
                  <a:moveTo>
                    <a:pt x="24" y="0"/>
                  </a:moveTo>
                  <a:cubicBezTo>
                    <a:pt x="43" y="3"/>
                    <a:pt x="28" y="34"/>
                    <a:pt x="14" y="23"/>
                  </a:cubicBezTo>
                  <a:cubicBezTo>
                    <a:pt x="0" y="28"/>
                    <a:pt x="4" y="5"/>
                    <a:pt x="24"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320" name="Google Shape;320;p8"/>
            <p:cNvSpPr/>
            <p:nvPr/>
          </p:nvSpPr>
          <p:spPr>
            <a:xfrm rot="5400000">
              <a:off x="11324095" y="6423833"/>
              <a:ext cx="134697" cy="93843"/>
            </a:xfrm>
            <a:custGeom>
              <a:avLst/>
              <a:gdLst/>
              <a:ahLst/>
              <a:cxnLst/>
              <a:rect l="l" t="t" r="r" b="b"/>
              <a:pathLst>
                <a:path w="41" h="31" extrusionOk="0">
                  <a:moveTo>
                    <a:pt x="23" y="0"/>
                  </a:moveTo>
                  <a:cubicBezTo>
                    <a:pt x="40" y="1"/>
                    <a:pt x="41" y="31"/>
                    <a:pt x="17" y="25"/>
                  </a:cubicBezTo>
                  <a:cubicBezTo>
                    <a:pt x="0" y="7"/>
                    <a:pt x="17" y="4"/>
                    <a:pt x="23"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321" name="Google Shape;321;p8"/>
            <p:cNvSpPr/>
            <p:nvPr/>
          </p:nvSpPr>
          <p:spPr>
            <a:xfrm rot="5400000">
              <a:off x="11324317" y="5897278"/>
              <a:ext cx="118747" cy="120771"/>
            </a:xfrm>
            <a:custGeom>
              <a:avLst/>
              <a:gdLst/>
              <a:ahLst/>
              <a:cxnLst/>
              <a:rect l="l" t="t" r="r" b="b"/>
              <a:pathLst>
                <a:path w="36" h="40" extrusionOk="0">
                  <a:moveTo>
                    <a:pt x="16" y="4"/>
                  </a:moveTo>
                  <a:cubicBezTo>
                    <a:pt x="36" y="5"/>
                    <a:pt x="33" y="0"/>
                    <a:pt x="34" y="15"/>
                  </a:cubicBezTo>
                  <a:cubicBezTo>
                    <a:pt x="34" y="40"/>
                    <a:pt x="0" y="22"/>
                    <a:pt x="16" y="4"/>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322" name="Google Shape;322;p8"/>
            <p:cNvSpPr/>
            <p:nvPr/>
          </p:nvSpPr>
          <p:spPr>
            <a:xfrm rot="5400000">
              <a:off x="11356013" y="6183127"/>
              <a:ext cx="131153" cy="72626"/>
            </a:xfrm>
            <a:custGeom>
              <a:avLst/>
              <a:gdLst/>
              <a:ahLst/>
              <a:cxnLst/>
              <a:rect l="l" t="t" r="r" b="b"/>
              <a:pathLst>
                <a:path w="40" h="24" extrusionOk="0">
                  <a:moveTo>
                    <a:pt x="24" y="0"/>
                  </a:moveTo>
                  <a:cubicBezTo>
                    <a:pt x="40" y="0"/>
                    <a:pt x="38" y="20"/>
                    <a:pt x="25" y="24"/>
                  </a:cubicBezTo>
                  <a:cubicBezTo>
                    <a:pt x="0" y="22"/>
                    <a:pt x="6" y="4"/>
                    <a:pt x="24"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323" name="Google Shape;323;p8"/>
            <p:cNvSpPr/>
            <p:nvPr/>
          </p:nvSpPr>
          <p:spPr>
            <a:xfrm rot="5400000">
              <a:off x="11104198" y="3296179"/>
              <a:ext cx="144445" cy="106083"/>
            </a:xfrm>
            <a:custGeom>
              <a:avLst/>
              <a:gdLst/>
              <a:ahLst/>
              <a:cxnLst/>
              <a:rect l="l" t="t" r="r" b="b"/>
              <a:pathLst>
                <a:path w="44" h="35" extrusionOk="0">
                  <a:moveTo>
                    <a:pt x="28" y="0"/>
                  </a:moveTo>
                  <a:cubicBezTo>
                    <a:pt x="36" y="1"/>
                    <a:pt x="44" y="12"/>
                    <a:pt x="42" y="21"/>
                  </a:cubicBezTo>
                  <a:cubicBezTo>
                    <a:pt x="23" y="35"/>
                    <a:pt x="0" y="7"/>
                    <a:pt x="28"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324" name="Google Shape;324;p8"/>
            <p:cNvSpPr/>
            <p:nvPr/>
          </p:nvSpPr>
          <p:spPr>
            <a:xfrm rot="5400000">
              <a:off x="11134111" y="4387490"/>
              <a:ext cx="151535" cy="75075"/>
            </a:xfrm>
            <a:custGeom>
              <a:avLst/>
              <a:gdLst/>
              <a:ahLst/>
              <a:cxnLst/>
              <a:rect l="l" t="t" r="r" b="b"/>
              <a:pathLst>
                <a:path w="46" h="25" extrusionOk="0">
                  <a:moveTo>
                    <a:pt x="23" y="0"/>
                  </a:moveTo>
                  <a:cubicBezTo>
                    <a:pt x="32" y="1"/>
                    <a:pt x="46" y="21"/>
                    <a:pt x="29" y="25"/>
                  </a:cubicBezTo>
                  <a:cubicBezTo>
                    <a:pt x="10" y="23"/>
                    <a:pt x="0" y="9"/>
                    <a:pt x="23"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325" name="Google Shape;325;p8"/>
            <p:cNvSpPr/>
            <p:nvPr/>
          </p:nvSpPr>
          <p:spPr>
            <a:xfrm rot="5400000">
              <a:off x="11138041" y="5384813"/>
              <a:ext cx="134697" cy="84051"/>
            </a:xfrm>
            <a:custGeom>
              <a:avLst/>
              <a:gdLst/>
              <a:ahLst/>
              <a:cxnLst/>
              <a:rect l="l" t="t" r="r" b="b"/>
              <a:pathLst>
                <a:path w="41" h="28" extrusionOk="0">
                  <a:moveTo>
                    <a:pt x="22" y="0"/>
                  </a:moveTo>
                  <a:cubicBezTo>
                    <a:pt x="41" y="13"/>
                    <a:pt x="24" y="28"/>
                    <a:pt x="8" y="21"/>
                  </a:cubicBezTo>
                  <a:cubicBezTo>
                    <a:pt x="0" y="8"/>
                    <a:pt x="8" y="0"/>
                    <a:pt x="22"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326" name="Google Shape;326;p8"/>
            <p:cNvSpPr/>
            <p:nvPr/>
          </p:nvSpPr>
          <p:spPr>
            <a:xfrm rot="5400000">
              <a:off x="11133693" y="4595717"/>
              <a:ext cx="131153" cy="84866"/>
            </a:xfrm>
            <a:custGeom>
              <a:avLst/>
              <a:gdLst/>
              <a:ahLst/>
              <a:cxnLst/>
              <a:rect l="l" t="t" r="r" b="b"/>
              <a:pathLst>
                <a:path w="40" h="28" extrusionOk="0">
                  <a:moveTo>
                    <a:pt x="27" y="1"/>
                  </a:moveTo>
                  <a:cubicBezTo>
                    <a:pt x="35" y="0"/>
                    <a:pt x="40" y="10"/>
                    <a:pt x="38" y="17"/>
                  </a:cubicBezTo>
                  <a:cubicBezTo>
                    <a:pt x="17" y="28"/>
                    <a:pt x="0" y="7"/>
                    <a:pt x="27" y="1"/>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327" name="Google Shape;327;p8"/>
            <p:cNvSpPr/>
            <p:nvPr/>
          </p:nvSpPr>
          <p:spPr>
            <a:xfrm rot="5400000">
              <a:off x="11105830" y="6046702"/>
              <a:ext cx="144445" cy="102819"/>
            </a:xfrm>
            <a:custGeom>
              <a:avLst/>
              <a:gdLst/>
              <a:ahLst/>
              <a:cxnLst/>
              <a:rect l="l" t="t" r="r" b="b"/>
              <a:pathLst>
                <a:path w="44" h="34" extrusionOk="0">
                  <a:moveTo>
                    <a:pt x="31" y="1"/>
                  </a:moveTo>
                  <a:cubicBezTo>
                    <a:pt x="44" y="3"/>
                    <a:pt x="38" y="34"/>
                    <a:pt x="25" y="22"/>
                  </a:cubicBezTo>
                  <a:cubicBezTo>
                    <a:pt x="0" y="28"/>
                    <a:pt x="14" y="0"/>
                    <a:pt x="31" y="1"/>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328" name="Google Shape;328;p8"/>
            <p:cNvSpPr/>
            <p:nvPr/>
          </p:nvSpPr>
          <p:spPr>
            <a:xfrm rot="5400000">
              <a:off x="11117596" y="3060239"/>
              <a:ext cx="115202" cy="121588"/>
            </a:xfrm>
            <a:custGeom>
              <a:avLst/>
              <a:gdLst/>
              <a:ahLst/>
              <a:cxnLst/>
              <a:rect l="l" t="t" r="r" b="b"/>
              <a:pathLst>
                <a:path w="35" h="40" extrusionOk="0">
                  <a:moveTo>
                    <a:pt x="16" y="4"/>
                  </a:moveTo>
                  <a:cubicBezTo>
                    <a:pt x="35" y="4"/>
                    <a:pt x="32" y="0"/>
                    <a:pt x="33" y="15"/>
                  </a:cubicBezTo>
                  <a:cubicBezTo>
                    <a:pt x="34" y="40"/>
                    <a:pt x="0" y="22"/>
                    <a:pt x="16" y="4"/>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329" name="Google Shape;329;p8"/>
            <p:cNvSpPr/>
            <p:nvPr/>
          </p:nvSpPr>
          <p:spPr>
            <a:xfrm rot="5400000">
              <a:off x="11125265" y="4900335"/>
              <a:ext cx="127608" cy="69362"/>
            </a:xfrm>
            <a:custGeom>
              <a:avLst/>
              <a:gdLst/>
              <a:ahLst/>
              <a:cxnLst/>
              <a:rect l="l" t="t" r="r" b="b"/>
              <a:pathLst>
                <a:path w="39" h="23" extrusionOk="0">
                  <a:moveTo>
                    <a:pt x="26" y="0"/>
                  </a:moveTo>
                  <a:cubicBezTo>
                    <a:pt x="39" y="1"/>
                    <a:pt x="38" y="21"/>
                    <a:pt x="26" y="23"/>
                  </a:cubicBezTo>
                  <a:cubicBezTo>
                    <a:pt x="0" y="23"/>
                    <a:pt x="5" y="2"/>
                    <a:pt x="26"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330" name="Google Shape;330;p8"/>
            <p:cNvSpPr/>
            <p:nvPr/>
          </p:nvSpPr>
          <p:spPr>
            <a:xfrm rot="5400000">
              <a:off x="11117373" y="5141456"/>
              <a:ext cx="131153" cy="81603"/>
            </a:xfrm>
            <a:custGeom>
              <a:avLst/>
              <a:gdLst/>
              <a:ahLst/>
              <a:cxnLst/>
              <a:rect l="l" t="t" r="r" b="b"/>
              <a:pathLst>
                <a:path w="40" h="27" extrusionOk="0">
                  <a:moveTo>
                    <a:pt x="25" y="0"/>
                  </a:moveTo>
                  <a:cubicBezTo>
                    <a:pt x="34" y="0"/>
                    <a:pt x="40" y="11"/>
                    <a:pt x="38" y="20"/>
                  </a:cubicBezTo>
                  <a:cubicBezTo>
                    <a:pt x="17" y="27"/>
                    <a:pt x="0" y="12"/>
                    <a:pt x="25"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331" name="Google Shape;331;p8"/>
            <p:cNvSpPr/>
            <p:nvPr/>
          </p:nvSpPr>
          <p:spPr>
            <a:xfrm rot="5400000">
              <a:off x="11112337" y="2598157"/>
              <a:ext cx="134697" cy="81603"/>
            </a:xfrm>
            <a:custGeom>
              <a:avLst/>
              <a:gdLst/>
              <a:ahLst/>
              <a:cxnLst/>
              <a:rect l="l" t="t" r="r" b="b"/>
              <a:pathLst>
                <a:path w="41" h="27" extrusionOk="0">
                  <a:moveTo>
                    <a:pt x="19" y="0"/>
                  </a:moveTo>
                  <a:cubicBezTo>
                    <a:pt x="41" y="9"/>
                    <a:pt x="28" y="27"/>
                    <a:pt x="7" y="20"/>
                  </a:cubicBezTo>
                  <a:cubicBezTo>
                    <a:pt x="0" y="8"/>
                    <a:pt x="7" y="1"/>
                    <a:pt x="19"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332" name="Google Shape;332;p8"/>
            <p:cNvSpPr/>
            <p:nvPr/>
          </p:nvSpPr>
          <p:spPr>
            <a:xfrm rot="5400000">
              <a:off x="11105830" y="6278710"/>
              <a:ext cx="144445" cy="78339"/>
            </a:xfrm>
            <a:custGeom>
              <a:avLst/>
              <a:gdLst/>
              <a:ahLst/>
              <a:cxnLst/>
              <a:rect l="l" t="t" r="r" b="b"/>
              <a:pathLst>
                <a:path w="44" h="26" extrusionOk="0">
                  <a:moveTo>
                    <a:pt x="29" y="0"/>
                  </a:moveTo>
                  <a:cubicBezTo>
                    <a:pt x="44" y="3"/>
                    <a:pt x="40" y="22"/>
                    <a:pt x="26" y="26"/>
                  </a:cubicBezTo>
                  <a:cubicBezTo>
                    <a:pt x="0" y="25"/>
                    <a:pt x="11" y="6"/>
                    <a:pt x="29"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333" name="Google Shape;333;p8"/>
            <p:cNvSpPr/>
            <p:nvPr/>
          </p:nvSpPr>
          <p:spPr>
            <a:xfrm rot="5400000">
              <a:off x="11093998" y="5596726"/>
              <a:ext cx="144445" cy="97107"/>
            </a:xfrm>
            <a:custGeom>
              <a:avLst/>
              <a:gdLst/>
              <a:ahLst/>
              <a:cxnLst/>
              <a:rect l="l" t="t" r="r" b="b"/>
              <a:pathLst>
                <a:path w="44" h="32" extrusionOk="0">
                  <a:moveTo>
                    <a:pt x="31" y="1"/>
                  </a:moveTo>
                  <a:cubicBezTo>
                    <a:pt x="40" y="0"/>
                    <a:pt x="44" y="8"/>
                    <a:pt x="43" y="16"/>
                  </a:cubicBezTo>
                  <a:cubicBezTo>
                    <a:pt x="29" y="32"/>
                    <a:pt x="0" y="7"/>
                    <a:pt x="31" y="1"/>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334" name="Google Shape;334;p8"/>
            <p:cNvSpPr/>
            <p:nvPr/>
          </p:nvSpPr>
          <p:spPr>
            <a:xfrm rot="5400000">
              <a:off x="11097788" y="4080854"/>
              <a:ext cx="131153" cy="84866"/>
            </a:xfrm>
            <a:custGeom>
              <a:avLst/>
              <a:gdLst/>
              <a:ahLst/>
              <a:cxnLst/>
              <a:rect l="l" t="t" r="r" b="b"/>
              <a:pathLst>
                <a:path w="40" h="28" extrusionOk="0">
                  <a:moveTo>
                    <a:pt x="27" y="1"/>
                  </a:moveTo>
                  <a:cubicBezTo>
                    <a:pt x="35" y="0"/>
                    <a:pt x="40" y="10"/>
                    <a:pt x="38" y="17"/>
                  </a:cubicBezTo>
                  <a:cubicBezTo>
                    <a:pt x="17" y="28"/>
                    <a:pt x="0" y="7"/>
                    <a:pt x="27" y="1"/>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335" name="Google Shape;335;p8"/>
            <p:cNvSpPr/>
            <p:nvPr/>
          </p:nvSpPr>
          <p:spPr>
            <a:xfrm rot="5400000">
              <a:off x="11075637" y="5836680"/>
              <a:ext cx="144445" cy="102819"/>
            </a:xfrm>
            <a:custGeom>
              <a:avLst/>
              <a:gdLst/>
              <a:ahLst/>
              <a:cxnLst/>
              <a:rect l="l" t="t" r="r" b="b"/>
              <a:pathLst>
                <a:path w="44" h="34" extrusionOk="0">
                  <a:moveTo>
                    <a:pt x="31" y="0"/>
                  </a:moveTo>
                  <a:cubicBezTo>
                    <a:pt x="39" y="0"/>
                    <a:pt x="44" y="12"/>
                    <a:pt x="42" y="19"/>
                  </a:cubicBezTo>
                  <a:cubicBezTo>
                    <a:pt x="25" y="34"/>
                    <a:pt x="0" y="8"/>
                    <a:pt x="31"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336" name="Google Shape;336;p8"/>
            <p:cNvSpPr/>
            <p:nvPr/>
          </p:nvSpPr>
          <p:spPr>
            <a:xfrm rot="5400000">
              <a:off x="11124696" y="2830776"/>
              <a:ext cx="121406" cy="81603"/>
            </a:xfrm>
            <a:custGeom>
              <a:avLst/>
              <a:gdLst/>
              <a:ahLst/>
              <a:cxnLst/>
              <a:rect l="l" t="t" r="r" b="b"/>
              <a:pathLst>
                <a:path w="37" h="27" extrusionOk="0">
                  <a:moveTo>
                    <a:pt x="19" y="1"/>
                  </a:moveTo>
                  <a:cubicBezTo>
                    <a:pt x="31" y="2"/>
                    <a:pt x="37" y="24"/>
                    <a:pt x="21" y="27"/>
                  </a:cubicBezTo>
                  <a:cubicBezTo>
                    <a:pt x="1" y="27"/>
                    <a:pt x="0" y="0"/>
                    <a:pt x="19" y="1"/>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337" name="Google Shape;337;p8"/>
            <p:cNvSpPr/>
            <p:nvPr/>
          </p:nvSpPr>
          <p:spPr>
            <a:xfrm rot="5400000">
              <a:off x="11082841" y="3849727"/>
              <a:ext cx="147990" cy="78339"/>
            </a:xfrm>
            <a:custGeom>
              <a:avLst/>
              <a:gdLst/>
              <a:ahLst/>
              <a:cxnLst/>
              <a:rect l="l" t="t" r="r" b="b"/>
              <a:pathLst>
                <a:path w="45" h="26" extrusionOk="0">
                  <a:moveTo>
                    <a:pt x="22" y="0"/>
                  </a:moveTo>
                  <a:cubicBezTo>
                    <a:pt x="32" y="2"/>
                    <a:pt x="45" y="22"/>
                    <a:pt x="28" y="26"/>
                  </a:cubicBezTo>
                  <a:cubicBezTo>
                    <a:pt x="10" y="24"/>
                    <a:pt x="0" y="9"/>
                    <a:pt x="22"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338" name="Google Shape;338;p8"/>
            <p:cNvSpPr/>
            <p:nvPr/>
          </p:nvSpPr>
          <p:spPr>
            <a:xfrm rot="5400000">
              <a:off x="11078098" y="3616257"/>
              <a:ext cx="133812" cy="79154"/>
            </a:xfrm>
            <a:custGeom>
              <a:avLst/>
              <a:gdLst/>
              <a:ahLst/>
              <a:cxnLst/>
              <a:rect l="l" t="t" r="r" b="b"/>
              <a:pathLst>
                <a:path w="41" h="26" extrusionOk="0">
                  <a:moveTo>
                    <a:pt x="19" y="0"/>
                  </a:moveTo>
                  <a:cubicBezTo>
                    <a:pt x="41" y="9"/>
                    <a:pt x="28" y="26"/>
                    <a:pt x="7" y="19"/>
                  </a:cubicBezTo>
                  <a:cubicBezTo>
                    <a:pt x="0" y="8"/>
                    <a:pt x="7" y="1"/>
                    <a:pt x="19"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339" name="Google Shape;339;p8"/>
            <p:cNvSpPr/>
            <p:nvPr/>
          </p:nvSpPr>
          <p:spPr>
            <a:xfrm rot="5400000">
              <a:off x="11076712" y="6507925"/>
              <a:ext cx="127608" cy="81603"/>
            </a:xfrm>
            <a:custGeom>
              <a:avLst/>
              <a:gdLst/>
              <a:ahLst/>
              <a:cxnLst/>
              <a:rect l="l" t="t" r="r" b="b"/>
              <a:pathLst>
                <a:path w="39" h="27" extrusionOk="0">
                  <a:moveTo>
                    <a:pt x="21" y="2"/>
                  </a:moveTo>
                  <a:cubicBezTo>
                    <a:pt x="36" y="0"/>
                    <a:pt x="39" y="17"/>
                    <a:pt x="26" y="24"/>
                  </a:cubicBezTo>
                  <a:cubicBezTo>
                    <a:pt x="8" y="27"/>
                    <a:pt x="0" y="9"/>
                    <a:pt x="21" y="2"/>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340" name="Google Shape;340;p8"/>
            <p:cNvSpPr/>
            <p:nvPr/>
          </p:nvSpPr>
          <p:spPr>
            <a:xfrm rot="5400000">
              <a:off x="11141853" y="34906"/>
              <a:ext cx="131153" cy="88130"/>
            </a:xfrm>
            <a:custGeom>
              <a:avLst/>
              <a:gdLst/>
              <a:ahLst/>
              <a:cxnLst/>
              <a:rect l="l" t="t" r="r" b="b"/>
              <a:pathLst>
                <a:path w="40" h="29" extrusionOk="0">
                  <a:moveTo>
                    <a:pt x="26" y="0"/>
                  </a:moveTo>
                  <a:cubicBezTo>
                    <a:pt x="34" y="0"/>
                    <a:pt x="40" y="10"/>
                    <a:pt x="39" y="20"/>
                  </a:cubicBezTo>
                  <a:cubicBezTo>
                    <a:pt x="17" y="29"/>
                    <a:pt x="0" y="10"/>
                    <a:pt x="26"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341" name="Google Shape;341;p8"/>
            <p:cNvSpPr/>
            <p:nvPr/>
          </p:nvSpPr>
          <p:spPr>
            <a:xfrm rot="5400000">
              <a:off x="11301184" y="6639670"/>
              <a:ext cx="134697" cy="97107"/>
            </a:xfrm>
            <a:custGeom>
              <a:avLst/>
              <a:gdLst/>
              <a:ahLst/>
              <a:cxnLst/>
              <a:rect l="l" t="t" r="r" b="b"/>
              <a:pathLst>
                <a:path w="41" h="32" extrusionOk="0">
                  <a:moveTo>
                    <a:pt x="25" y="0"/>
                  </a:moveTo>
                  <a:cubicBezTo>
                    <a:pt x="41" y="13"/>
                    <a:pt x="15" y="32"/>
                    <a:pt x="4" y="18"/>
                  </a:cubicBezTo>
                  <a:cubicBezTo>
                    <a:pt x="0" y="5"/>
                    <a:pt x="15" y="0"/>
                    <a:pt x="25"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wo Content 2">
  <p:cSld name="Two Content 2">
    <p:spTree>
      <p:nvGrpSpPr>
        <p:cNvPr id="1" name="Shape 342"/>
        <p:cNvGrpSpPr/>
        <p:nvPr/>
      </p:nvGrpSpPr>
      <p:grpSpPr>
        <a:xfrm>
          <a:off x="0" y="0"/>
          <a:ext cx="0" cy="0"/>
          <a:chOff x="0" y="0"/>
          <a:chExt cx="0" cy="0"/>
        </a:xfrm>
      </p:grpSpPr>
      <p:sp>
        <p:nvSpPr>
          <p:cNvPr id="343" name="Google Shape;343;p9"/>
          <p:cNvSpPr txBox="1">
            <a:spLocks noGrp="1"/>
          </p:cNvSpPr>
          <p:nvPr>
            <p:ph type="title"/>
          </p:nvPr>
        </p:nvSpPr>
        <p:spPr>
          <a:xfrm>
            <a:off x="802386" y="601134"/>
            <a:ext cx="7225500" cy="994200"/>
          </a:xfrm>
          <a:prstGeom prst="rect">
            <a:avLst/>
          </a:prstGeom>
          <a:noFill/>
          <a:ln>
            <a:noFill/>
          </a:ln>
        </p:spPr>
        <p:txBody>
          <a:bodyPr spcFirstLastPara="1" wrap="square" lIns="68575" tIns="34275" rIns="68575" bIns="34275" anchor="ctr" anchorCtr="0">
            <a:normAutofit/>
          </a:bodyPr>
          <a:lstStyle>
            <a:lvl1pPr lvl="0" algn="l">
              <a:lnSpc>
                <a:spcPct val="100000"/>
              </a:lnSpc>
              <a:spcBef>
                <a:spcPts val="0"/>
              </a:spcBef>
              <a:spcAft>
                <a:spcPts val="0"/>
              </a:spcAft>
              <a:buClr>
                <a:schemeClr val="dk2"/>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344" name="Google Shape;344;p9"/>
          <p:cNvSpPr txBox="1">
            <a:spLocks noGrp="1"/>
          </p:cNvSpPr>
          <p:nvPr>
            <p:ph type="body" idx="1"/>
          </p:nvPr>
        </p:nvSpPr>
        <p:spPr>
          <a:xfrm>
            <a:off x="802386" y="1607755"/>
            <a:ext cx="3513000" cy="3179100"/>
          </a:xfrm>
          <a:prstGeom prst="rect">
            <a:avLst/>
          </a:prstGeom>
          <a:noFill/>
          <a:ln>
            <a:noFill/>
          </a:ln>
        </p:spPr>
        <p:txBody>
          <a:bodyPr spcFirstLastPara="1" wrap="square" lIns="68575" tIns="34275" rIns="68575" bIns="34275" anchor="t" anchorCtr="0">
            <a:normAutofit/>
          </a:bodyPr>
          <a:lstStyle>
            <a:lvl1pPr marL="457200" lvl="0" indent="-228600" algn="l">
              <a:lnSpc>
                <a:spcPct val="150000"/>
              </a:lnSpc>
              <a:spcBef>
                <a:spcPts val="800"/>
              </a:spcBef>
              <a:spcAft>
                <a:spcPts val="0"/>
              </a:spcAft>
              <a:buSzPts val="1400"/>
              <a:buNone/>
              <a:defRPr sz="1400"/>
            </a:lvl1pPr>
            <a:lvl2pPr marL="914400" lvl="1" indent="-317500" algn="l">
              <a:lnSpc>
                <a:spcPct val="150000"/>
              </a:lnSpc>
              <a:spcBef>
                <a:spcPts val="800"/>
              </a:spcBef>
              <a:spcAft>
                <a:spcPts val="0"/>
              </a:spcAft>
              <a:buSzPts val="1400"/>
              <a:buFont typeface="Arial"/>
              <a:buChar char="•"/>
              <a:defRPr sz="1400"/>
            </a:lvl2pPr>
            <a:lvl3pPr marL="1371600" lvl="2" indent="-317500" algn="l">
              <a:lnSpc>
                <a:spcPct val="150000"/>
              </a:lnSpc>
              <a:spcBef>
                <a:spcPts val="800"/>
              </a:spcBef>
              <a:spcAft>
                <a:spcPts val="0"/>
              </a:spcAft>
              <a:buSzPts val="1400"/>
              <a:buChar char="•"/>
              <a:defRPr sz="1400"/>
            </a:lvl3pPr>
            <a:lvl4pPr marL="1828800" lvl="3" indent="-228600" algn="l">
              <a:lnSpc>
                <a:spcPct val="150000"/>
              </a:lnSpc>
              <a:spcBef>
                <a:spcPts val="800"/>
              </a:spcBef>
              <a:spcAft>
                <a:spcPts val="0"/>
              </a:spcAft>
              <a:buSzPts val="1400"/>
              <a:buFont typeface="Avenir"/>
              <a:buNone/>
              <a:defRPr sz="1400"/>
            </a:lvl4pPr>
            <a:lvl5pPr marL="2286000" lvl="4" indent="-317500" algn="l">
              <a:lnSpc>
                <a:spcPct val="150000"/>
              </a:lnSpc>
              <a:spcBef>
                <a:spcPts val="800"/>
              </a:spcBef>
              <a:spcAft>
                <a:spcPts val="0"/>
              </a:spcAft>
              <a:buSzPts val="1400"/>
              <a:buChar char="•"/>
              <a:defRPr sz="1400"/>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345" name="Google Shape;345;p9"/>
          <p:cNvSpPr txBox="1">
            <a:spLocks noGrp="1"/>
          </p:cNvSpPr>
          <p:nvPr>
            <p:ph type="body" idx="2"/>
          </p:nvPr>
        </p:nvSpPr>
        <p:spPr>
          <a:xfrm>
            <a:off x="4508786" y="1607755"/>
            <a:ext cx="3513000" cy="3179100"/>
          </a:xfrm>
          <a:prstGeom prst="rect">
            <a:avLst/>
          </a:prstGeom>
          <a:noFill/>
          <a:ln>
            <a:noFill/>
          </a:ln>
        </p:spPr>
        <p:txBody>
          <a:bodyPr spcFirstLastPara="1" wrap="square" lIns="68575" tIns="34275" rIns="68575" bIns="34275" anchor="t" anchorCtr="0">
            <a:normAutofit/>
          </a:bodyPr>
          <a:lstStyle>
            <a:lvl1pPr marL="457200" lvl="0" indent="-228600" algn="l">
              <a:lnSpc>
                <a:spcPct val="150000"/>
              </a:lnSpc>
              <a:spcBef>
                <a:spcPts val="800"/>
              </a:spcBef>
              <a:spcAft>
                <a:spcPts val="0"/>
              </a:spcAft>
              <a:buSzPts val="1400"/>
              <a:buNone/>
              <a:defRPr sz="1400"/>
            </a:lvl1pPr>
            <a:lvl2pPr marL="914400" lvl="1" indent="-317500" algn="l">
              <a:lnSpc>
                <a:spcPct val="150000"/>
              </a:lnSpc>
              <a:spcBef>
                <a:spcPts val="800"/>
              </a:spcBef>
              <a:spcAft>
                <a:spcPts val="0"/>
              </a:spcAft>
              <a:buSzPts val="1400"/>
              <a:buFont typeface="Arial"/>
              <a:buChar char="•"/>
              <a:defRPr sz="1400"/>
            </a:lvl2pPr>
            <a:lvl3pPr marL="1371600" lvl="2" indent="-317500" algn="l">
              <a:lnSpc>
                <a:spcPct val="150000"/>
              </a:lnSpc>
              <a:spcBef>
                <a:spcPts val="800"/>
              </a:spcBef>
              <a:spcAft>
                <a:spcPts val="0"/>
              </a:spcAft>
              <a:buSzPts val="1400"/>
              <a:buChar char="•"/>
              <a:defRPr sz="1400"/>
            </a:lvl3pPr>
            <a:lvl4pPr marL="1828800" lvl="3" indent="-228600" algn="l">
              <a:lnSpc>
                <a:spcPct val="150000"/>
              </a:lnSpc>
              <a:spcBef>
                <a:spcPts val="800"/>
              </a:spcBef>
              <a:spcAft>
                <a:spcPts val="0"/>
              </a:spcAft>
              <a:buSzPts val="1400"/>
              <a:buFont typeface="Avenir"/>
              <a:buNone/>
              <a:defRPr sz="1400"/>
            </a:lvl4pPr>
            <a:lvl5pPr marL="2286000" lvl="4" indent="-317500" algn="l">
              <a:lnSpc>
                <a:spcPct val="150000"/>
              </a:lnSpc>
              <a:spcBef>
                <a:spcPts val="800"/>
              </a:spcBef>
              <a:spcAft>
                <a:spcPts val="0"/>
              </a:spcAft>
              <a:buSzPts val="1400"/>
              <a:buChar char="•"/>
              <a:defRPr sz="1400"/>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346" name="Google Shape;346;p9"/>
          <p:cNvSpPr txBox="1">
            <a:spLocks noGrp="1"/>
          </p:cNvSpPr>
          <p:nvPr>
            <p:ph type="ftr" idx="11"/>
          </p:nvPr>
        </p:nvSpPr>
        <p:spPr>
          <a:xfrm rot="5400000">
            <a:off x="-1316171" y="1569978"/>
            <a:ext cx="3118200" cy="3120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347" name="Google Shape;347;p9"/>
          <p:cNvSpPr txBox="1">
            <a:spLocks noGrp="1"/>
          </p:cNvSpPr>
          <p:nvPr>
            <p:ph type="dt" idx="10"/>
          </p:nvPr>
        </p:nvSpPr>
        <p:spPr>
          <a:xfrm>
            <a:off x="130302" y="4786884"/>
            <a:ext cx="2134500" cy="2739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348" name="Google Shape;348;p9"/>
          <p:cNvSpPr txBox="1">
            <a:spLocks noGrp="1"/>
          </p:cNvSpPr>
          <p:nvPr>
            <p:ph type="sldNum" idx="12"/>
          </p:nvPr>
        </p:nvSpPr>
        <p:spPr>
          <a:xfrm>
            <a:off x="8593439" y="4786884"/>
            <a:ext cx="375600" cy="27390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grpSp>
        <p:nvGrpSpPr>
          <p:cNvPr id="349" name="Google Shape;349;p9"/>
          <p:cNvGrpSpPr/>
          <p:nvPr/>
        </p:nvGrpSpPr>
        <p:grpSpPr>
          <a:xfrm>
            <a:off x="8322338" y="10046"/>
            <a:ext cx="370664" cy="5111117"/>
            <a:chOff x="11096450" y="13395"/>
            <a:chExt cx="494218" cy="6814823"/>
          </a:xfrm>
        </p:grpSpPr>
        <p:sp>
          <p:nvSpPr>
            <p:cNvPr id="350" name="Google Shape;350;p9"/>
            <p:cNvSpPr/>
            <p:nvPr/>
          </p:nvSpPr>
          <p:spPr>
            <a:xfrm rot="5400000">
              <a:off x="11108009" y="6718576"/>
              <a:ext cx="131153" cy="88130"/>
            </a:xfrm>
            <a:custGeom>
              <a:avLst/>
              <a:gdLst/>
              <a:ahLst/>
              <a:cxnLst/>
              <a:rect l="l" t="t" r="r" b="b"/>
              <a:pathLst>
                <a:path w="40" h="29" extrusionOk="0">
                  <a:moveTo>
                    <a:pt x="26" y="0"/>
                  </a:moveTo>
                  <a:cubicBezTo>
                    <a:pt x="34" y="0"/>
                    <a:pt x="40" y="10"/>
                    <a:pt x="39" y="20"/>
                  </a:cubicBezTo>
                  <a:cubicBezTo>
                    <a:pt x="17" y="29"/>
                    <a:pt x="0" y="10"/>
                    <a:pt x="26"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351" name="Google Shape;351;p9"/>
            <p:cNvSpPr/>
            <p:nvPr/>
          </p:nvSpPr>
          <p:spPr>
            <a:xfrm rot="5400000">
              <a:off x="11475034" y="77813"/>
              <a:ext cx="138242" cy="88130"/>
            </a:xfrm>
            <a:custGeom>
              <a:avLst/>
              <a:gdLst/>
              <a:ahLst/>
              <a:cxnLst/>
              <a:rect l="l" t="t" r="r" b="b"/>
              <a:pathLst>
                <a:path w="42" h="29" extrusionOk="0">
                  <a:moveTo>
                    <a:pt x="22" y="0"/>
                  </a:moveTo>
                  <a:cubicBezTo>
                    <a:pt x="42" y="7"/>
                    <a:pt x="28" y="29"/>
                    <a:pt x="14" y="25"/>
                  </a:cubicBezTo>
                  <a:cubicBezTo>
                    <a:pt x="0" y="18"/>
                    <a:pt x="8" y="1"/>
                    <a:pt x="22"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352" name="Google Shape;352;p9"/>
            <p:cNvSpPr/>
            <p:nvPr/>
          </p:nvSpPr>
          <p:spPr>
            <a:xfrm rot="5400000">
              <a:off x="11478964" y="592010"/>
              <a:ext cx="121406" cy="72626"/>
            </a:xfrm>
            <a:custGeom>
              <a:avLst/>
              <a:gdLst/>
              <a:ahLst/>
              <a:cxnLst/>
              <a:rect l="l" t="t" r="r" b="b"/>
              <a:pathLst>
                <a:path w="37" h="24" extrusionOk="0">
                  <a:moveTo>
                    <a:pt x="16" y="0"/>
                  </a:moveTo>
                  <a:cubicBezTo>
                    <a:pt x="37" y="6"/>
                    <a:pt x="30" y="20"/>
                    <a:pt x="11" y="24"/>
                  </a:cubicBezTo>
                  <a:cubicBezTo>
                    <a:pt x="0" y="17"/>
                    <a:pt x="5" y="3"/>
                    <a:pt x="16"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353" name="Google Shape;353;p9"/>
            <p:cNvSpPr/>
            <p:nvPr/>
          </p:nvSpPr>
          <p:spPr>
            <a:xfrm rot="5400000">
              <a:off x="11482378" y="335267"/>
              <a:ext cx="138242" cy="78339"/>
            </a:xfrm>
            <a:custGeom>
              <a:avLst/>
              <a:gdLst/>
              <a:ahLst/>
              <a:cxnLst/>
              <a:rect l="l" t="t" r="r" b="b"/>
              <a:pathLst>
                <a:path w="42" h="26" extrusionOk="0">
                  <a:moveTo>
                    <a:pt x="6" y="6"/>
                  </a:moveTo>
                  <a:cubicBezTo>
                    <a:pt x="25" y="0"/>
                    <a:pt x="42" y="17"/>
                    <a:pt x="21" y="26"/>
                  </a:cubicBezTo>
                  <a:cubicBezTo>
                    <a:pt x="9" y="26"/>
                    <a:pt x="0" y="16"/>
                    <a:pt x="6" y="6"/>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354" name="Google Shape;354;p9"/>
            <p:cNvSpPr/>
            <p:nvPr/>
          </p:nvSpPr>
          <p:spPr>
            <a:xfrm rot="5400000">
              <a:off x="11407714" y="2021691"/>
              <a:ext cx="124951" cy="69362"/>
            </a:xfrm>
            <a:custGeom>
              <a:avLst/>
              <a:gdLst/>
              <a:ahLst/>
              <a:cxnLst/>
              <a:rect l="l" t="t" r="r" b="b"/>
              <a:pathLst>
                <a:path w="38" h="23" extrusionOk="0">
                  <a:moveTo>
                    <a:pt x="16" y="0"/>
                  </a:moveTo>
                  <a:cubicBezTo>
                    <a:pt x="38" y="8"/>
                    <a:pt x="31" y="18"/>
                    <a:pt x="10" y="23"/>
                  </a:cubicBezTo>
                  <a:cubicBezTo>
                    <a:pt x="0" y="16"/>
                    <a:pt x="4" y="3"/>
                    <a:pt x="16"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355" name="Google Shape;355;p9"/>
            <p:cNvSpPr/>
            <p:nvPr/>
          </p:nvSpPr>
          <p:spPr>
            <a:xfrm rot="5400000">
              <a:off x="11414629" y="2272420"/>
              <a:ext cx="128495" cy="78339"/>
            </a:xfrm>
            <a:custGeom>
              <a:avLst/>
              <a:gdLst/>
              <a:ahLst/>
              <a:cxnLst/>
              <a:rect l="l" t="t" r="r" b="b"/>
              <a:pathLst>
                <a:path w="39" h="26" extrusionOk="0">
                  <a:moveTo>
                    <a:pt x="24" y="0"/>
                  </a:moveTo>
                  <a:cubicBezTo>
                    <a:pt x="39" y="3"/>
                    <a:pt x="36" y="26"/>
                    <a:pt x="20" y="26"/>
                  </a:cubicBezTo>
                  <a:cubicBezTo>
                    <a:pt x="0" y="18"/>
                    <a:pt x="3" y="3"/>
                    <a:pt x="24"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356" name="Google Shape;356;p9"/>
            <p:cNvSpPr/>
            <p:nvPr/>
          </p:nvSpPr>
          <p:spPr>
            <a:xfrm rot="5400000">
              <a:off x="11426398" y="1049544"/>
              <a:ext cx="150648" cy="99554"/>
            </a:xfrm>
            <a:custGeom>
              <a:avLst/>
              <a:gdLst/>
              <a:ahLst/>
              <a:cxnLst/>
              <a:rect l="l" t="t" r="r" b="b"/>
              <a:pathLst>
                <a:path w="46" h="33" extrusionOk="0">
                  <a:moveTo>
                    <a:pt x="26" y="0"/>
                  </a:moveTo>
                  <a:cubicBezTo>
                    <a:pt x="29" y="0"/>
                    <a:pt x="46" y="16"/>
                    <a:pt x="38" y="22"/>
                  </a:cubicBezTo>
                  <a:cubicBezTo>
                    <a:pt x="16" y="33"/>
                    <a:pt x="0" y="5"/>
                    <a:pt x="26"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357" name="Google Shape;357;p9"/>
            <p:cNvSpPr/>
            <p:nvPr/>
          </p:nvSpPr>
          <p:spPr>
            <a:xfrm rot="5400000">
              <a:off x="11440085" y="836978"/>
              <a:ext cx="134697" cy="81603"/>
            </a:xfrm>
            <a:custGeom>
              <a:avLst/>
              <a:gdLst/>
              <a:ahLst/>
              <a:cxnLst/>
              <a:rect l="l" t="t" r="r" b="b"/>
              <a:pathLst>
                <a:path w="41" h="27" extrusionOk="0">
                  <a:moveTo>
                    <a:pt x="19" y="0"/>
                  </a:moveTo>
                  <a:cubicBezTo>
                    <a:pt x="41" y="10"/>
                    <a:pt x="28" y="27"/>
                    <a:pt x="8" y="20"/>
                  </a:cubicBezTo>
                  <a:cubicBezTo>
                    <a:pt x="0" y="8"/>
                    <a:pt x="7" y="2"/>
                    <a:pt x="19"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358" name="Google Shape;358;p9"/>
            <p:cNvSpPr/>
            <p:nvPr/>
          </p:nvSpPr>
          <p:spPr>
            <a:xfrm rot="5400000">
              <a:off x="11427309" y="1320685"/>
              <a:ext cx="127608" cy="78339"/>
            </a:xfrm>
            <a:custGeom>
              <a:avLst/>
              <a:gdLst/>
              <a:ahLst/>
              <a:cxnLst/>
              <a:rect l="l" t="t" r="r" b="b"/>
              <a:pathLst>
                <a:path w="39" h="26" extrusionOk="0">
                  <a:moveTo>
                    <a:pt x="24" y="0"/>
                  </a:moveTo>
                  <a:cubicBezTo>
                    <a:pt x="39" y="2"/>
                    <a:pt x="36" y="26"/>
                    <a:pt x="20" y="25"/>
                  </a:cubicBezTo>
                  <a:cubicBezTo>
                    <a:pt x="0" y="18"/>
                    <a:pt x="3" y="3"/>
                    <a:pt x="24"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359" name="Google Shape;359;p9"/>
            <p:cNvSpPr/>
            <p:nvPr/>
          </p:nvSpPr>
          <p:spPr>
            <a:xfrm rot="5400000">
              <a:off x="11407470" y="1778440"/>
              <a:ext cx="131153" cy="93843"/>
            </a:xfrm>
            <a:custGeom>
              <a:avLst/>
              <a:gdLst/>
              <a:ahLst/>
              <a:cxnLst/>
              <a:rect l="l" t="t" r="r" b="b"/>
              <a:pathLst>
                <a:path w="40" h="31" extrusionOk="0">
                  <a:moveTo>
                    <a:pt x="22" y="0"/>
                  </a:moveTo>
                  <a:cubicBezTo>
                    <a:pt x="39" y="3"/>
                    <a:pt x="40" y="31"/>
                    <a:pt x="16" y="25"/>
                  </a:cubicBezTo>
                  <a:cubicBezTo>
                    <a:pt x="0" y="7"/>
                    <a:pt x="13" y="4"/>
                    <a:pt x="22"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360" name="Google Shape;360;p9"/>
            <p:cNvSpPr/>
            <p:nvPr/>
          </p:nvSpPr>
          <p:spPr>
            <a:xfrm rot="5400000">
              <a:off x="11404869" y="1535195"/>
              <a:ext cx="127608" cy="69362"/>
            </a:xfrm>
            <a:custGeom>
              <a:avLst/>
              <a:gdLst/>
              <a:ahLst/>
              <a:cxnLst/>
              <a:rect l="l" t="t" r="r" b="b"/>
              <a:pathLst>
                <a:path w="39" h="23" extrusionOk="0">
                  <a:moveTo>
                    <a:pt x="16" y="0"/>
                  </a:moveTo>
                  <a:cubicBezTo>
                    <a:pt x="39" y="7"/>
                    <a:pt x="31" y="17"/>
                    <a:pt x="11" y="23"/>
                  </a:cubicBezTo>
                  <a:cubicBezTo>
                    <a:pt x="0" y="16"/>
                    <a:pt x="4" y="2"/>
                    <a:pt x="16"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361" name="Google Shape;361;p9"/>
            <p:cNvSpPr/>
            <p:nvPr/>
          </p:nvSpPr>
          <p:spPr>
            <a:xfrm rot="5400000">
              <a:off x="11480119" y="1078297"/>
              <a:ext cx="9748" cy="5712"/>
            </a:xfrm>
            <a:custGeom>
              <a:avLst/>
              <a:gdLst/>
              <a:ahLst/>
              <a:cxnLst/>
              <a:rect l="l" t="t" r="r" b="b"/>
              <a:pathLst>
                <a:path w="3" h="2" extrusionOk="0">
                  <a:moveTo>
                    <a:pt x="1" y="0"/>
                  </a:moveTo>
                  <a:cubicBezTo>
                    <a:pt x="2" y="1"/>
                    <a:pt x="3" y="2"/>
                    <a:pt x="2" y="2"/>
                  </a:cubicBezTo>
                  <a:cubicBezTo>
                    <a:pt x="1" y="2"/>
                    <a:pt x="0" y="1"/>
                    <a:pt x="1"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362" name="Google Shape;362;p9"/>
            <p:cNvSpPr/>
            <p:nvPr/>
          </p:nvSpPr>
          <p:spPr>
            <a:xfrm rot="5400000">
              <a:off x="11194111" y="860614"/>
              <a:ext cx="143559" cy="75075"/>
            </a:xfrm>
            <a:custGeom>
              <a:avLst/>
              <a:gdLst/>
              <a:ahLst/>
              <a:cxnLst/>
              <a:rect l="l" t="t" r="r" b="b"/>
              <a:pathLst>
                <a:path w="44" h="25" extrusionOk="0">
                  <a:moveTo>
                    <a:pt x="28" y="0"/>
                  </a:moveTo>
                  <a:cubicBezTo>
                    <a:pt x="44" y="2"/>
                    <a:pt x="38" y="22"/>
                    <a:pt x="25" y="25"/>
                  </a:cubicBezTo>
                  <a:cubicBezTo>
                    <a:pt x="0" y="25"/>
                    <a:pt x="9" y="5"/>
                    <a:pt x="28"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363" name="Google Shape;363;p9"/>
            <p:cNvSpPr/>
            <p:nvPr/>
          </p:nvSpPr>
          <p:spPr>
            <a:xfrm rot="5400000">
              <a:off x="11167080" y="1015030"/>
              <a:ext cx="115202" cy="90579"/>
            </a:xfrm>
            <a:custGeom>
              <a:avLst/>
              <a:gdLst/>
              <a:ahLst/>
              <a:cxnLst/>
              <a:rect l="l" t="t" r="r" b="b"/>
              <a:pathLst>
                <a:path w="35" h="30" extrusionOk="0">
                  <a:moveTo>
                    <a:pt x="19" y="0"/>
                  </a:moveTo>
                  <a:cubicBezTo>
                    <a:pt x="26" y="0"/>
                    <a:pt x="35" y="8"/>
                    <a:pt x="33" y="15"/>
                  </a:cubicBezTo>
                  <a:cubicBezTo>
                    <a:pt x="30" y="12"/>
                    <a:pt x="27" y="17"/>
                    <a:pt x="25" y="19"/>
                  </a:cubicBezTo>
                  <a:cubicBezTo>
                    <a:pt x="7" y="30"/>
                    <a:pt x="0" y="5"/>
                    <a:pt x="19"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364" name="Google Shape;364;p9"/>
            <p:cNvSpPr/>
            <p:nvPr/>
          </p:nvSpPr>
          <p:spPr>
            <a:xfrm rot="5400000">
              <a:off x="11164085" y="450599"/>
              <a:ext cx="118747" cy="81603"/>
            </a:xfrm>
            <a:custGeom>
              <a:avLst/>
              <a:gdLst/>
              <a:ahLst/>
              <a:cxnLst/>
              <a:rect l="l" t="t" r="r" b="b"/>
              <a:pathLst>
                <a:path w="36" h="27" extrusionOk="0">
                  <a:moveTo>
                    <a:pt x="21" y="0"/>
                  </a:moveTo>
                  <a:cubicBezTo>
                    <a:pt x="33" y="3"/>
                    <a:pt x="36" y="23"/>
                    <a:pt x="22" y="27"/>
                  </a:cubicBezTo>
                  <a:cubicBezTo>
                    <a:pt x="3" y="25"/>
                    <a:pt x="0" y="1"/>
                    <a:pt x="21"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365" name="Google Shape;365;p9"/>
            <p:cNvSpPr/>
            <p:nvPr/>
          </p:nvSpPr>
          <p:spPr>
            <a:xfrm rot="5400000">
              <a:off x="11155166" y="1253803"/>
              <a:ext cx="127608" cy="79154"/>
            </a:xfrm>
            <a:custGeom>
              <a:avLst/>
              <a:gdLst/>
              <a:ahLst/>
              <a:cxnLst/>
              <a:rect l="l" t="t" r="r" b="b"/>
              <a:pathLst>
                <a:path w="39" h="26" extrusionOk="0">
                  <a:moveTo>
                    <a:pt x="24" y="0"/>
                  </a:moveTo>
                  <a:cubicBezTo>
                    <a:pt x="39" y="3"/>
                    <a:pt x="36" y="26"/>
                    <a:pt x="20" y="26"/>
                  </a:cubicBezTo>
                  <a:cubicBezTo>
                    <a:pt x="0" y="18"/>
                    <a:pt x="3" y="3"/>
                    <a:pt x="24"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366" name="Google Shape;366;p9"/>
            <p:cNvSpPr/>
            <p:nvPr/>
          </p:nvSpPr>
          <p:spPr>
            <a:xfrm rot="5400000">
              <a:off x="11141013" y="614227"/>
              <a:ext cx="134697" cy="105266"/>
            </a:xfrm>
            <a:custGeom>
              <a:avLst/>
              <a:gdLst/>
              <a:ahLst/>
              <a:cxnLst/>
              <a:rect l="l" t="t" r="r" b="b"/>
              <a:pathLst>
                <a:path w="41" h="35" extrusionOk="0">
                  <a:moveTo>
                    <a:pt x="28" y="2"/>
                  </a:moveTo>
                  <a:cubicBezTo>
                    <a:pt x="37" y="0"/>
                    <a:pt x="41" y="13"/>
                    <a:pt x="40" y="21"/>
                  </a:cubicBezTo>
                  <a:cubicBezTo>
                    <a:pt x="22" y="35"/>
                    <a:pt x="0" y="10"/>
                    <a:pt x="28" y="2"/>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367" name="Google Shape;367;p9"/>
            <p:cNvSpPr/>
            <p:nvPr/>
          </p:nvSpPr>
          <p:spPr>
            <a:xfrm rot="5400000">
              <a:off x="11155026" y="1463404"/>
              <a:ext cx="131153" cy="69362"/>
            </a:xfrm>
            <a:custGeom>
              <a:avLst/>
              <a:gdLst/>
              <a:ahLst/>
              <a:cxnLst/>
              <a:rect l="l" t="t" r="r" b="b"/>
              <a:pathLst>
                <a:path w="40" h="23" extrusionOk="0">
                  <a:moveTo>
                    <a:pt x="24" y="0"/>
                  </a:moveTo>
                  <a:cubicBezTo>
                    <a:pt x="40" y="0"/>
                    <a:pt x="38" y="20"/>
                    <a:pt x="25" y="23"/>
                  </a:cubicBezTo>
                  <a:cubicBezTo>
                    <a:pt x="0" y="22"/>
                    <a:pt x="6" y="3"/>
                    <a:pt x="24"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368" name="Google Shape;368;p9"/>
            <p:cNvSpPr/>
            <p:nvPr/>
          </p:nvSpPr>
          <p:spPr>
            <a:xfrm rot="5400000">
              <a:off x="11101585" y="2335317"/>
              <a:ext cx="128495" cy="72626"/>
            </a:xfrm>
            <a:custGeom>
              <a:avLst/>
              <a:gdLst/>
              <a:ahLst/>
              <a:cxnLst/>
              <a:rect l="l" t="t" r="r" b="b"/>
              <a:pathLst>
                <a:path w="39" h="24" extrusionOk="0">
                  <a:moveTo>
                    <a:pt x="21" y="0"/>
                  </a:moveTo>
                  <a:cubicBezTo>
                    <a:pt x="37" y="0"/>
                    <a:pt x="39" y="23"/>
                    <a:pt x="22" y="24"/>
                  </a:cubicBezTo>
                  <a:cubicBezTo>
                    <a:pt x="7" y="22"/>
                    <a:pt x="0" y="5"/>
                    <a:pt x="21"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369" name="Google Shape;369;p9"/>
            <p:cNvSpPr/>
            <p:nvPr/>
          </p:nvSpPr>
          <p:spPr>
            <a:xfrm rot="5400000">
              <a:off x="11141175" y="1673149"/>
              <a:ext cx="140901" cy="93843"/>
            </a:xfrm>
            <a:custGeom>
              <a:avLst/>
              <a:gdLst/>
              <a:ahLst/>
              <a:cxnLst/>
              <a:rect l="l" t="t" r="r" b="b"/>
              <a:pathLst>
                <a:path w="43" h="31" extrusionOk="0">
                  <a:moveTo>
                    <a:pt x="27" y="3"/>
                  </a:moveTo>
                  <a:cubicBezTo>
                    <a:pt x="35" y="0"/>
                    <a:pt x="43" y="17"/>
                    <a:pt x="40" y="23"/>
                  </a:cubicBezTo>
                  <a:cubicBezTo>
                    <a:pt x="21" y="31"/>
                    <a:pt x="0" y="15"/>
                    <a:pt x="27" y="3"/>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370" name="Google Shape;370;p9"/>
            <p:cNvSpPr/>
            <p:nvPr/>
          </p:nvSpPr>
          <p:spPr>
            <a:xfrm rot="5400000">
              <a:off x="11120625" y="255502"/>
              <a:ext cx="124063" cy="78339"/>
            </a:xfrm>
            <a:custGeom>
              <a:avLst/>
              <a:gdLst/>
              <a:ahLst/>
              <a:cxnLst/>
              <a:rect l="l" t="t" r="r" b="b"/>
              <a:pathLst>
                <a:path w="38" h="26" extrusionOk="0">
                  <a:moveTo>
                    <a:pt x="22" y="0"/>
                  </a:moveTo>
                  <a:cubicBezTo>
                    <a:pt x="38" y="3"/>
                    <a:pt x="33" y="25"/>
                    <a:pt x="18" y="26"/>
                  </a:cubicBezTo>
                  <a:cubicBezTo>
                    <a:pt x="0" y="20"/>
                    <a:pt x="6" y="3"/>
                    <a:pt x="22"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371" name="Google Shape;371;p9"/>
            <p:cNvSpPr/>
            <p:nvPr/>
          </p:nvSpPr>
          <p:spPr>
            <a:xfrm rot="5400000">
              <a:off x="11115856" y="1902943"/>
              <a:ext cx="131153" cy="69362"/>
            </a:xfrm>
            <a:custGeom>
              <a:avLst/>
              <a:gdLst/>
              <a:ahLst/>
              <a:cxnLst/>
              <a:rect l="l" t="t" r="r" b="b"/>
              <a:pathLst>
                <a:path w="40" h="23" extrusionOk="0">
                  <a:moveTo>
                    <a:pt x="24" y="0"/>
                  </a:moveTo>
                  <a:cubicBezTo>
                    <a:pt x="40" y="0"/>
                    <a:pt x="38" y="20"/>
                    <a:pt x="25" y="23"/>
                  </a:cubicBezTo>
                  <a:cubicBezTo>
                    <a:pt x="0" y="22"/>
                    <a:pt x="6" y="4"/>
                    <a:pt x="24"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372" name="Google Shape;372;p9"/>
            <p:cNvSpPr/>
            <p:nvPr/>
          </p:nvSpPr>
          <p:spPr>
            <a:xfrm rot="5400000">
              <a:off x="11082153" y="2137303"/>
              <a:ext cx="137356" cy="99554"/>
            </a:xfrm>
            <a:custGeom>
              <a:avLst/>
              <a:gdLst/>
              <a:ahLst/>
              <a:cxnLst/>
              <a:rect l="l" t="t" r="r" b="b"/>
              <a:pathLst>
                <a:path w="42" h="33" extrusionOk="0">
                  <a:moveTo>
                    <a:pt x="25" y="1"/>
                  </a:moveTo>
                  <a:cubicBezTo>
                    <a:pt x="42" y="14"/>
                    <a:pt x="15" y="33"/>
                    <a:pt x="4" y="19"/>
                  </a:cubicBezTo>
                  <a:cubicBezTo>
                    <a:pt x="0" y="5"/>
                    <a:pt x="16" y="0"/>
                    <a:pt x="25" y="1"/>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373" name="Google Shape;373;p9"/>
            <p:cNvSpPr/>
            <p:nvPr/>
          </p:nvSpPr>
          <p:spPr>
            <a:xfrm rot="5400000">
              <a:off x="11410824" y="2818299"/>
              <a:ext cx="121406" cy="81603"/>
            </a:xfrm>
            <a:custGeom>
              <a:avLst/>
              <a:gdLst/>
              <a:ahLst/>
              <a:cxnLst/>
              <a:rect l="l" t="t" r="r" b="b"/>
              <a:pathLst>
                <a:path w="37" h="27" extrusionOk="0">
                  <a:moveTo>
                    <a:pt x="20" y="1"/>
                  </a:moveTo>
                  <a:cubicBezTo>
                    <a:pt x="31" y="1"/>
                    <a:pt x="37" y="24"/>
                    <a:pt x="22" y="27"/>
                  </a:cubicBezTo>
                  <a:cubicBezTo>
                    <a:pt x="2" y="27"/>
                    <a:pt x="0" y="0"/>
                    <a:pt x="20" y="1"/>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374" name="Google Shape;374;p9"/>
            <p:cNvSpPr/>
            <p:nvPr/>
          </p:nvSpPr>
          <p:spPr>
            <a:xfrm rot="5400000">
              <a:off x="11391700" y="5088176"/>
              <a:ext cx="124063" cy="87315"/>
            </a:xfrm>
            <a:custGeom>
              <a:avLst/>
              <a:gdLst/>
              <a:ahLst/>
              <a:cxnLst/>
              <a:rect l="l" t="t" r="r" b="b"/>
              <a:pathLst>
                <a:path w="38" h="29" extrusionOk="0">
                  <a:moveTo>
                    <a:pt x="12" y="3"/>
                  </a:moveTo>
                  <a:cubicBezTo>
                    <a:pt x="34" y="0"/>
                    <a:pt x="38" y="26"/>
                    <a:pt x="15" y="29"/>
                  </a:cubicBezTo>
                  <a:cubicBezTo>
                    <a:pt x="4" y="23"/>
                    <a:pt x="0" y="9"/>
                    <a:pt x="12" y="3"/>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375" name="Google Shape;375;p9"/>
            <p:cNvSpPr/>
            <p:nvPr/>
          </p:nvSpPr>
          <p:spPr>
            <a:xfrm rot="5400000">
              <a:off x="11371127" y="2531128"/>
              <a:ext cx="138242" cy="100371"/>
            </a:xfrm>
            <a:custGeom>
              <a:avLst/>
              <a:gdLst/>
              <a:ahLst/>
              <a:cxnLst/>
              <a:rect l="l" t="t" r="r" b="b"/>
              <a:pathLst>
                <a:path w="42" h="33" extrusionOk="0">
                  <a:moveTo>
                    <a:pt x="25" y="1"/>
                  </a:moveTo>
                  <a:cubicBezTo>
                    <a:pt x="42" y="14"/>
                    <a:pt x="15" y="33"/>
                    <a:pt x="4" y="19"/>
                  </a:cubicBezTo>
                  <a:cubicBezTo>
                    <a:pt x="0" y="6"/>
                    <a:pt x="15" y="0"/>
                    <a:pt x="25" y="1"/>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376" name="Google Shape;376;p9"/>
            <p:cNvSpPr/>
            <p:nvPr/>
          </p:nvSpPr>
          <p:spPr>
            <a:xfrm rot="5400000">
              <a:off x="11401349" y="4735882"/>
              <a:ext cx="131153" cy="88130"/>
            </a:xfrm>
            <a:custGeom>
              <a:avLst/>
              <a:gdLst/>
              <a:ahLst/>
              <a:cxnLst/>
              <a:rect l="l" t="t" r="r" b="b"/>
              <a:pathLst>
                <a:path w="40" h="29" extrusionOk="0">
                  <a:moveTo>
                    <a:pt x="26" y="0"/>
                  </a:moveTo>
                  <a:cubicBezTo>
                    <a:pt x="34" y="0"/>
                    <a:pt x="40" y="10"/>
                    <a:pt x="39" y="20"/>
                  </a:cubicBezTo>
                  <a:cubicBezTo>
                    <a:pt x="17" y="29"/>
                    <a:pt x="0" y="10"/>
                    <a:pt x="26"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377" name="Google Shape;377;p9"/>
            <p:cNvSpPr/>
            <p:nvPr/>
          </p:nvSpPr>
          <p:spPr>
            <a:xfrm rot="5400000">
              <a:off x="11409487" y="4455410"/>
              <a:ext cx="121406" cy="88130"/>
            </a:xfrm>
            <a:custGeom>
              <a:avLst/>
              <a:gdLst/>
              <a:ahLst/>
              <a:cxnLst/>
              <a:rect l="l" t="t" r="r" b="b"/>
              <a:pathLst>
                <a:path w="37" h="29" extrusionOk="0">
                  <a:moveTo>
                    <a:pt x="18" y="4"/>
                  </a:moveTo>
                  <a:cubicBezTo>
                    <a:pt x="35" y="0"/>
                    <a:pt x="37" y="28"/>
                    <a:pt x="22" y="29"/>
                  </a:cubicBezTo>
                  <a:cubicBezTo>
                    <a:pt x="7" y="28"/>
                    <a:pt x="0" y="14"/>
                    <a:pt x="18" y="4"/>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378" name="Google Shape;378;p9"/>
            <p:cNvSpPr/>
            <p:nvPr/>
          </p:nvSpPr>
          <p:spPr>
            <a:xfrm rot="5400000">
              <a:off x="11369848" y="4194178"/>
              <a:ext cx="143559" cy="102819"/>
            </a:xfrm>
            <a:custGeom>
              <a:avLst/>
              <a:gdLst/>
              <a:ahLst/>
              <a:cxnLst/>
              <a:rect l="l" t="t" r="r" b="b"/>
              <a:pathLst>
                <a:path w="44" h="34" extrusionOk="0">
                  <a:moveTo>
                    <a:pt x="31" y="1"/>
                  </a:moveTo>
                  <a:cubicBezTo>
                    <a:pt x="39" y="0"/>
                    <a:pt x="44" y="12"/>
                    <a:pt x="42" y="19"/>
                  </a:cubicBezTo>
                  <a:cubicBezTo>
                    <a:pt x="25" y="34"/>
                    <a:pt x="0" y="8"/>
                    <a:pt x="31" y="1"/>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379" name="Google Shape;379;p9"/>
            <p:cNvSpPr/>
            <p:nvPr/>
          </p:nvSpPr>
          <p:spPr>
            <a:xfrm rot="5400000">
              <a:off x="11381624" y="3691697"/>
              <a:ext cx="134697" cy="81603"/>
            </a:xfrm>
            <a:custGeom>
              <a:avLst/>
              <a:gdLst/>
              <a:ahLst/>
              <a:cxnLst/>
              <a:rect l="l" t="t" r="r" b="b"/>
              <a:pathLst>
                <a:path w="41" h="27" extrusionOk="0">
                  <a:moveTo>
                    <a:pt x="22" y="0"/>
                  </a:moveTo>
                  <a:cubicBezTo>
                    <a:pt x="41" y="12"/>
                    <a:pt x="24" y="27"/>
                    <a:pt x="8" y="20"/>
                  </a:cubicBezTo>
                  <a:cubicBezTo>
                    <a:pt x="0" y="7"/>
                    <a:pt x="8" y="0"/>
                    <a:pt x="22"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380" name="Google Shape;380;p9"/>
            <p:cNvSpPr/>
            <p:nvPr/>
          </p:nvSpPr>
          <p:spPr>
            <a:xfrm rot="5400000">
              <a:off x="11417787" y="3075050"/>
              <a:ext cx="124951" cy="69362"/>
            </a:xfrm>
            <a:custGeom>
              <a:avLst/>
              <a:gdLst/>
              <a:ahLst/>
              <a:cxnLst/>
              <a:rect l="l" t="t" r="r" b="b"/>
              <a:pathLst>
                <a:path w="38" h="23" extrusionOk="0">
                  <a:moveTo>
                    <a:pt x="26" y="0"/>
                  </a:moveTo>
                  <a:cubicBezTo>
                    <a:pt x="38" y="0"/>
                    <a:pt x="37" y="20"/>
                    <a:pt x="25" y="23"/>
                  </a:cubicBezTo>
                  <a:cubicBezTo>
                    <a:pt x="0" y="23"/>
                    <a:pt x="5" y="1"/>
                    <a:pt x="26"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381" name="Google Shape;381;p9"/>
            <p:cNvSpPr/>
            <p:nvPr/>
          </p:nvSpPr>
          <p:spPr>
            <a:xfrm rot="5400000">
              <a:off x="11376729" y="3335597"/>
              <a:ext cx="134697" cy="84866"/>
            </a:xfrm>
            <a:custGeom>
              <a:avLst/>
              <a:gdLst/>
              <a:ahLst/>
              <a:cxnLst/>
              <a:rect l="l" t="t" r="r" b="b"/>
              <a:pathLst>
                <a:path w="41" h="28" extrusionOk="0">
                  <a:moveTo>
                    <a:pt x="26" y="1"/>
                  </a:moveTo>
                  <a:cubicBezTo>
                    <a:pt x="34" y="0"/>
                    <a:pt x="41" y="12"/>
                    <a:pt x="39" y="20"/>
                  </a:cubicBezTo>
                  <a:cubicBezTo>
                    <a:pt x="17" y="28"/>
                    <a:pt x="0" y="12"/>
                    <a:pt x="26" y="1"/>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382" name="Google Shape;382;p9"/>
            <p:cNvSpPr/>
            <p:nvPr/>
          </p:nvSpPr>
          <p:spPr>
            <a:xfrm rot="5400000">
              <a:off x="11360464" y="3934729"/>
              <a:ext cx="143559" cy="97107"/>
            </a:xfrm>
            <a:custGeom>
              <a:avLst/>
              <a:gdLst/>
              <a:ahLst/>
              <a:cxnLst/>
              <a:rect l="l" t="t" r="r" b="b"/>
              <a:pathLst>
                <a:path w="44" h="32" extrusionOk="0">
                  <a:moveTo>
                    <a:pt x="31" y="1"/>
                  </a:moveTo>
                  <a:cubicBezTo>
                    <a:pt x="40" y="0"/>
                    <a:pt x="44" y="8"/>
                    <a:pt x="43" y="15"/>
                  </a:cubicBezTo>
                  <a:cubicBezTo>
                    <a:pt x="29" y="32"/>
                    <a:pt x="0" y="6"/>
                    <a:pt x="31" y="1"/>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383" name="Google Shape;383;p9"/>
            <p:cNvSpPr/>
            <p:nvPr/>
          </p:nvSpPr>
          <p:spPr>
            <a:xfrm rot="5400000">
              <a:off x="11395443" y="5347417"/>
              <a:ext cx="94821" cy="69362"/>
            </a:xfrm>
            <a:custGeom>
              <a:avLst/>
              <a:gdLst/>
              <a:ahLst/>
              <a:cxnLst/>
              <a:rect l="l" t="t" r="r" b="b"/>
              <a:pathLst>
                <a:path w="29" h="23" extrusionOk="0">
                  <a:moveTo>
                    <a:pt x="13" y="0"/>
                  </a:moveTo>
                  <a:cubicBezTo>
                    <a:pt x="27" y="0"/>
                    <a:pt x="29" y="22"/>
                    <a:pt x="13" y="23"/>
                  </a:cubicBezTo>
                  <a:cubicBezTo>
                    <a:pt x="2" y="22"/>
                    <a:pt x="0" y="2"/>
                    <a:pt x="13"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384" name="Google Shape;384;p9"/>
            <p:cNvSpPr/>
            <p:nvPr/>
          </p:nvSpPr>
          <p:spPr>
            <a:xfrm rot="5400000">
              <a:off x="11343434" y="5658571"/>
              <a:ext cx="140901" cy="102819"/>
            </a:xfrm>
            <a:custGeom>
              <a:avLst/>
              <a:gdLst/>
              <a:ahLst/>
              <a:cxnLst/>
              <a:rect l="l" t="t" r="r" b="b"/>
              <a:pathLst>
                <a:path w="43" h="34" extrusionOk="0">
                  <a:moveTo>
                    <a:pt x="24" y="0"/>
                  </a:moveTo>
                  <a:cubicBezTo>
                    <a:pt x="43" y="3"/>
                    <a:pt x="28" y="34"/>
                    <a:pt x="14" y="23"/>
                  </a:cubicBezTo>
                  <a:cubicBezTo>
                    <a:pt x="0" y="28"/>
                    <a:pt x="4" y="5"/>
                    <a:pt x="24"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385" name="Google Shape;385;p9"/>
            <p:cNvSpPr/>
            <p:nvPr/>
          </p:nvSpPr>
          <p:spPr>
            <a:xfrm rot="5400000">
              <a:off x="11324095" y="6423833"/>
              <a:ext cx="134697" cy="93843"/>
            </a:xfrm>
            <a:custGeom>
              <a:avLst/>
              <a:gdLst/>
              <a:ahLst/>
              <a:cxnLst/>
              <a:rect l="l" t="t" r="r" b="b"/>
              <a:pathLst>
                <a:path w="41" h="31" extrusionOk="0">
                  <a:moveTo>
                    <a:pt x="23" y="0"/>
                  </a:moveTo>
                  <a:cubicBezTo>
                    <a:pt x="40" y="1"/>
                    <a:pt x="41" y="31"/>
                    <a:pt x="17" y="25"/>
                  </a:cubicBezTo>
                  <a:cubicBezTo>
                    <a:pt x="0" y="7"/>
                    <a:pt x="17" y="4"/>
                    <a:pt x="23"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386" name="Google Shape;386;p9"/>
            <p:cNvSpPr/>
            <p:nvPr/>
          </p:nvSpPr>
          <p:spPr>
            <a:xfrm rot="5400000">
              <a:off x="11324317" y="5897278"/>
              <a:ext cx="118747" cy="120771"/>
            </a:xfrm>
            <a:custGeom>
              <a:avLst/>
              <a:gdLst/>
              <a:ahLst/>
              <a:cxnLst/>
              <a:rect l="l" t="t" r="r" b="b"/>
              <a:pathLst>
                <a:path w="36" h="40" extrusionOk="0">
                  <a:moveTo>
                    <a:pt x="16" y="4"/>
                  </a:moveTo>
                  <a:cubicBezTo>
                    <a:pt x="36" y="5"/>
                    <a:pt x="33" y="0"/>
                    <a:pt x="34" y="15"/>
                  </a:cubicBezTo>
                  <a:cubicBezTo>
                    <a:pt x="34" y="40"/>
                    <a:pt x="0" y="22"/>
                    <a:pt x="16" y="4"/>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387" name="Google Shape;387;p9"/>
            <p:cNvSpPr/>
            <p:nvPr/>
          </p:nvSpPr>
          <p:spPr>
            <a:xfrm rot="5400000">
              <a:off x="11356013" y="6183127"/>
              <a:ext cx="131153" cy="72626"/>
            </a:xfrm>
            <a:custGeom>
              <a:avLst/>
              <a:gdLst/>
              <a:ahLst/>
              <a:cxnLst/>
              <a:rect l="l" t="t" r="r" b="b"/>
              <a:pathLst>
                <a:path w="40" h="24" extrusionOk="0">
                  <a:moveTo>
                    <a:pt x="24" y="0"/>
                  </a:moveTo>
                  <a:cubicBezTo>
                    <a:pt x="40" y="0"/>
                    <a:pt x="38" y="20"/>
                    <a:pt x="25" y="24"/>
                  </a:cubicBezTo>
                  <a:cubicBezTo>
                    <a:pt x="0" y="22"/>
                    <a:pt x="6" y="4"/>
                    <a:pt x="24"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388" name="Google Shape;388;p9"/>
            <p:cNvSpPr/>
            <p:nvPr/>
          </p:nvSpPr>
          <p:spPr>
            <a:xfrm rot="5400000">
              <a:off x="11104198" y="3296179"/>
              <a:ext cx="144445" cy="106083"/>
            </a:xfrm>
            <a:custGeom>
              <a:avLst/>
              <a:gdLst/>
              <a:ahLst/>
              <a:cxnLst/>
              <a:rect l="l" t="t" r="r" b="b"/>
              <a:pathLst>
                <a:path w="44" h="35" extrusionOk="0">
                  <a:moveTo>
                    <a:pt x="28" y="0"/>
                  </a:moveTo>
                  <a:cubicBezTo>
                    <a:pt x="36" y="1"/>
                    <a:pt x="44" y="12"/>
                    <a:pt x="42" y="21"/>
                  </a:cubicBezTo>
                  <a:cubicBezTo>
                    <a:pt x="23" y="35"/>
                    <a:pt x="0" y="7"/>
                    <a:pt x="28"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389" name="Google Shape;389;p9"/>
            <p:cNvSpPr/>
            <p:nvPr/>
          </p:nvSpPr>
          <p:spPr>
            <a:xfrm rot="5400000">
              <a:off x="11134111" y="4387490"/>
              <a:ext cx="151535" cy="75075"/>
            </a:xfrm>
            <a:custGeom>
              <a:avLst/>
              <a:gdLst/>
              <a:ahLst/>
              <a:cxnLst/>
              <a:rect l="l" t="t" r="r" b="b"/>
              <a:pathLst>
                <a:path w="46" h="25" extrusionOk="0">
                  <a:moveTo>
                    <a:pt x="23" y="0"/>
                  </a:moveTo>
                  <a:cubicBezTo>
                    <a:pt x="32" y="1"/>
                    <a:pt x="46" y="21"/>
                    <a:pt x="29" y="25"/>
                  </a:cubicBezTo>
                  <a:cubicBezTo>
                    <a:pt x="10" y="23"/>
                    <a:pt x="0" y="9"/>
                    <a:pt x="23"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390" name="Google Shape;390;p9"/>
            <p:cNvSpPr/>
            <p:nvPr/>
          </p:nvSpPr>
          <p:spPr>
            <a:xfrm rot="5400000">
              <a:off x="11138041" y="5384813"/>
              <a:ext cx="134697" cy="84051"/>
            </a:xfrm>
            <a:custGeom>
              <a:avLst/>
              <a:gdLst/>
              <a:ahLst/>
              <a:cxnLst/>
              <a:rect l="l" t="t" r="r" b="b"/>
              <a:pathLst>
                <a:path w="41" h="28" extrusionOk="0">
                  <a:moveTo>
                    <a:pt x="22" y="0"/>
                  </a:moveTo>
                  <a:cubicBezTo>
                    <a:pt x="41" y="13"/>
                    <a:pt x="24" y="28"/>
                    <a:pt x="8" y="21"/>
                  </a:cubicBezTo>
                  <a:cubicBezTo>
                    <a:pt x="0" y="8"/>
                    <a:pt x="8" y="0"/>
                    <a:pt x="22"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391" name="Google Shape;391;p9"/>
            <p:cNvSpPr/>
            <p:nvPr/>
          </p:nvSpPr>
          <p:spPr>
            <a:xfrm rot="5400000">
              <a:off x="11133693" y="4595717"/>
              <a:ext cx="131153" cy="84866"/>
            </a:xfrm>
            <a:custGeom>
              <a:avLst/>
              <a:gdLst/>
              <a:ahLst/>
              <a:cxnLst/>
              <a:rect l="l" t="t" r="r" b="b"/>
              <a:pathLst>
                <a:path w="40" h="28" extrusionOk="0">
                  <a:moveTo>
                    <a:pt x="27" y="1"/>
                  </a:moveTo>
                  <a:cubicBezTo>
                    <a:pt x="35" y="0"/>
                    <a:pt x="40" y="10"/>
                    <a:pt x="38" y="17"/>
                  </a:cubicBezTo>
                  <a:cubicBezTo>
                    <a:pt x="17" y="28"/>
                    <a:pt x="0" y="7"/>
                    <a:pt x="27" y="1"/>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392" name="Google Shape;392;p9"/>
            <p:cNvSpPr/>
            <p:nvPr/>
          </p:nvSpPr>
          <p:spPr>
            <a:xfrm rot="5400000">
              <a:off x="11105830" y="6046702"/>
              <a:ext cx="144445" cy="102819"/>
            </a:xfrm>
            <a:custGeom>
              <a:avLst/>
              <a:gdLst/>
              <a:ahLst/>
              <a:cxnLst/>
              <a:rect l="l" t="t" r="r" b="b"/>
              <a:pathLst>
                <a:path w="44" h="34" extrusionOk="0">
                  <a:moveTo>
                    <a:pt x="31" y="1"/>
                  </a:moveTo>
                  <a:cubicBezTo>
                    <a:pt x="44" y="3"/>
                    <a:pt x="38" y="34"/>
                    <a:pt x="25" y="22"/>
                  </a:cubicBezTo>
                  <a:cubicBezTo>
                    <a:pt x="0" y="28"/>
                    <a:pt x="14" y="0"/>
                    <a:pt x="31" y="1"/>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393" name="Google Shape;393;p9"/>
            <p:cNvSpPr/>
            <p:nvPr/>
          </p:nvSpPr>
          <p:spPr>
            <a:xfrm rot="5400000">
              <a:off x="11117596" y="3060239"/>
              <a:ext cx="115202" cy="121588"/>
            </a:xfrm>
            <a:custGeom>
              <a:avLst/>
              <a:gdLst/>
              <a:ahLst/>
              <a:cxnLst/>
              <a:rect l="l" t="t" r="r" b="b"/>
              <a:pathLst>
                <a:path w="35" h="40" extrusionOk="0">
                  <a:moveTo>
                    <a:pt x="16" y="4"/>
                  </a:moveTo>
                  <a:cubicBezTo>
                    <a:pt x="35" y="4"/>
                    <a:pt x="32" y="0"/>
                    <a:pt x="33" y="15"/>
                  </a:cubicBezTo>
                  <a:cubicBezTo>
                    <a:pt x="34" y="40"/>
                    <a:pt x="0" y="22"/>
                    <a:pt x="16" y="4"/>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394" name="Google Shape;394;p9"/>
            <p:cNvSpPr/>
            <p:nvPr/>
          </p:nvSpPr>
          <p:spPr>
            <a:xfrm rot="5400000">
              <a:off x="11125265" y="4900335"/>
              <a:ext cx="127608" cy="69362"/>
            </a:xfrm>
            <a:custGeom>
              <a:avLst/>
              <a:gdLst/>
              <a:ahLst/>
              <a:cxnLst/>
              <a:rect l="l" t="t" r="r" b="b"/>
              <a:pathLst>
                <a:path w="39" h="23" extrusionOk="0">
                  <a:moveTo>
                    <a:pt x="26" y="0"/>
                  </a:moveTo>
                  <a:cubicBezTo>
                    <a:pt x="39" y="1"/>
                    <a:pt x="38" y="21"/>
                    <a:pt x="26" y="23"/>
                  </a:cubicBezTo>
                  <a:cubicBezTo>
                    <a:pt x="0" y="23"/>
                    <a:pt x="5" y="2"/>
                    <a:pt x="26"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395" name="Google Shape;395;p9"/>
            <p:cNvSpPr/>
            <p:nvPr/>
          </p:nvSpPr>
          <p:spPr>
            <a:xfrm rot="5400000">
              <a:off x="11117373" y="5141456"/>
              <a:ext cx="131153" cy="81603"/>
            </a:xfrm>
            <a:custGeom>
              <a:avLst/>
              <a:gdLst/>
              <a:ahLst/>
              <a:cxnLst/>
              <a:rect l="l" t="t" r="r" b="b"/>
              <a:pathLst>
                <a:path w="40" h="27" extrusionOk="0">
                  <a:moveTo>
                    <a:pt x="25" y="0"/>
                  </a:moveTo>
                  <a:cubicBezTo>
                    <a:pt x="34" y="0"/>
                    <a:pt x="40" y="11"/>
                    <a:pt x="38" y="20"/>
                  </a:cubicBezTo>
                  <a:cubicBezTo>
                    <a:pt x="17" y="27"/>
                    <a:pt x="0" y="12"/>
                    <a:pt x="25"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396" name="Google Shape;396;p9"/>
            <p:cNvSpPr/>
            <p:nvPr/>
          </p:nvSpPr>
          <p:spPr>
            <a:xfrm rot="5400000">
              <a:off x="11112337" y="2598157"/>
              <a:ext cx="134697" cy="81603"/>
            </a:xfrm>
            <a:custGeom>
              <a:avLst/>
              <a:gdLst/>
              <a:ahLst/>
              <a:cxnLst/>
              <a:rect l="l" t="t" r="r" b="b"/>
              <a:pathLst>
                <a:path w="41" h="27" extrusionOk="0">
                  <a:moveTo>
                    <a:pt x="19" y="0"/>
                  </a:moveTo>
                  <a:cubicBezTo>
                    <a:pt x="41" y="9"/>
                    <a:pt x="28" y="27"/>
                    <a:pt x="7" y="20"/>
                  </a:cubicBezTo>
                  <a:cubicBezTo>
                    <a:pt x="0" y="8"/>
                    <a:pt x="7" y="1"/>
                    <a:pt x="19"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397" name="Google Shape;397;p9"/>
            <p:cNvSpPr/>
            <p:nvPr/>
          </p:nvSpPr>
          <p:spPr>
            <a:xfrm rot="5400000">
              <a:off x="11105830" y="6278710"/>
              <a:ext cx="144445" cy="78339"/>
            </a:xfrm>
            <a:custGeom>
              <a:avLst/>
              <a:gdLst/>
              <a:ahLst/>
              <a:cxnLst/>
              <a:rect l="l" t="t" r="r" b="b"/>
              <a:pathLst>
                <a:path w="44" h="26" extrusionOk="0">
                  <a:moveTo>
                    <a:pt x="29" y="0"/>
                  </a:moveTo>
                  <a:cubicBezTo>
                    <a:pt x="44" y="3"/>
                    <a:pt x="40" y="22"/>
                    <a:pt x="26" y="26"/>
                  </a:cubicBezTo>
                  <a:cubicBezTo>
                    <a:pt x="0" y="25"/>
                    <a:pt x="11" y="6"/>
                    <a:pt x="29"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398" name="Google Shape;398;p9"/>
            <p:cNvSpPr/>
            <p:nvPr/>
          </p:nvSpPr>
          <p:spPr>
            <a:xfrm rot="5400000">
              <a:off x="11093998" y="5596726"/>
              <a:ext cx="144445" cy="97107"/>
            </a:xfrm>
            <a:custGeom>
              <a:avLst/>
              <a:gdLst/>
              <a:ahLst/>
              <a:cxnLst/>
              <a:rect l="l" t="t" r="r" b="b"/>
              <a:pathLst>
                <a:path w="44" h="32" extrusionOk="0">
                  <a:moveTo>
                    <a:pt x="31" y="1"/>
                  </a:moveTo>
                  <a:cubicBezTo>
                    <a:pt x="40" y="0"/>
                    <a:pt x="44" y="8"/>
                    <a:pt x="43" y="16"/>
                  </a:cubicBezTo>
                  <a:cubicBezTo>
                    <a:pt x="29" y="32"/>
                    <a:pt x="0" y="7"/>
                    <a:pt x="31" y="1"/>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399" name="Google Shape;399;p9"/>
            <p:cNvSpPr/>
            <p:nvPr/>
          </p:nvSpPr>
          <p:spPr>
            <a:xfrm rot="5400000">
              <a:off x="11097788" y="4080854"/>
              <a:ext cx="131153" cy="84866"/>
            </a:xfrm>
            <a:custGeom>
              <a:avLst/>
              <a:gdLst/>
              <a:ahLst/>
              <a:cxnLst/>
              <a:rect l="l" t="t" r="r" b="b"/>
              <a:pathLst>
                <a:path w="40" h="28" extrusionOk="0">
                  <a:moveTo>
                    <a:pt x="27" y="1"/>
                  </a:moveTo>
                  <a:cubicBezTo>
                    <a:pt x="35" y="0"/>
                    <a:pt x="40" y="10"/>
                    <a:pt x="38" y="17"/>
                  </a:cubicBezTo>
                  <a:cubicBezTo>
                    <a:pt x="17" y="28"/>
                    <a:pt x="0" y="7"/>
                    <a:pt x="27" y="1"/>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400" name="Google Shape;400;p9"/>
            <p:cNvSpPr/>
            <p:nvPr/>
          </p:nvSpPr>
          <p:spPr>
            <a:xfrm rot="5400000">
              <a:off x="11075637" y="5836680"/>
              <a:ext cx="144445" cy="102819"/>
            </a:xfrm>
            <a:custGeom>
              <a:avLst/>
              <a:gdLst/>
              <a:ahLst/>
              <a:cxnLst/>
              <a:rect l="l" t="t" r="r" b="b"/>
              <a:pathLst>
                <a:path w="44" h="34" extrusionOk="0">
                  <a:moveTo>
                    <a:pt x="31" y="0"/>
                  </a:moveTo>
                  <a:cubicBezTo>
                    <a:pt x="39" y="0"/>
                    <a:pt x="44" y="12"/>
                    <a:pt x="42" y="19"/>
                  </a:cubicBezTo>
                  <a:cubicBezTo>
                    <a:pt x="25" y="34"/>
                    <a:pt x="0" y="8"/>
                    <a:pt x="31"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401" name="Google Shape;401;p9"/>
            <p:cNvSpPr/>
            <p:nvPr/>
          </p:nvSpPr>
          <p:spPr>
            <a:xfrm rot="5400000">
              <a:off x="11124696" y="2830776"/>
              <a:ext cx="121406" cy="81603"/>
            </a:xfrm>
            <a:custGeom>
              <a:avLst/>
              <a:gdLst/>
              <a:ahLst/>
              <a:cxnLst/>
              <a:rect l="l" t="t" r="r" b="b"/>
              <a:pathLst>
                <a:path w="37" h="27" extrusionOk="0">
                  <a:moveTo>
                    <a:pt x="19" y="1"/>
                  </a:moveTo>
                  <a:cubicBezTo>
                    <a:pt x="31" y="2"/>
                    <a:pt x="37" y="24"/>
                    <a:pt x="21" y="27"/>
                  </a:cubicBezTo>
                  <a:cubicBezTo>
                    <a:pt x="1" y="27"/>
                    <a:pt x="0" y="0"/>
                    <a:pt x="19" y="1"/>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402" name="Google Shape;402;p9"/>
            <p:cNvSpPr/>
            <p:nvPr/>
          </p:nvSpPr>
          <p:spPr>
            <a:xfrm rot="5400000">
              <a:off x="11082841" y="3849727"/>
              <a:ext cx="147990" cy="78339"/>
            </a:xfrm>
            <a:custGeom>
              <a:avLst/>
              <a:gdLst/>
              <a:ahLst/>
              <a:cxnLst/>
              <a:rect l="l" t="t" r="r" b="b"/>
              <a:pathLst>
                <a:path w="45" h="26" extrusionOk="0">
                  <a:moveTo>
                    <a:pt x="22" y="0"/>
                  </a:moveTo>
                  <a:cubicBezTo>
                    <a:pt x="32" y="2"/>
                    <a:pt x="45" y="22"/>
                    <a:pt x="28" y="26"/>
                  </a:cubicBezTo>
                  <a:cubicBezTo>
                    <a:pt x="10" y="24"/>
                    <a:pt x="0" y="9"/>
                    <a:pt x="22"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403" name="Google Shape;403;p9"/>
            <p:cNvSpPr/>
            <p:nvPr/>
          </p:nvSpPr>
          <p:spPr>
            <a:xfrm rot="5400000">
              <a:off x="11078098" y="3616257"/>
              <a:ext cx="133812" cy="79154"/>
            </a:xfrm>
            <a:custGeom>
              <a:avLst/>
              <a:gdLst/>
              <a:ahLst/>
              <a:cxnLst/>
              <a:rect l="l" t="t" r="r" b="b"/>
              <a:pathLst>
                <a:path w="41" h="26" extrusionOk="0">
                  <a:moveTo>
                    <a:pt x="19" y="0"/>
                  </a:moveTo>
                  <a:cubicBezTo>
                    <a:pt x="41" y="9"/>
                    <a:pt x="28" y="26"/>
                    <a:pt x="7" y="19"/>
                  </a:cubicBezTo>
                  <a:cubicBezTo>
                    <a:pt x="0" y="8"/>
                    <a:pt x="7" y="1"/>
                    <a:pt x="19"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404" name="Google Shape;404;p9"/>
            <p:cNvSpPr/>
            <p:nvPr/>
          </p:nvSpPr>
          <p:spPr>
            <a:xfrm rot="5400000">
              <a:off x="11076712" y="6507925"/>
              <a:ext cx="127608" cy="81603"/>
            </a:xfrm>
            <a:custGeom>
              <a:avLst/>
              <a:gdLst/>
              <a:ahLst/>
              <a:cxnLst/>
              <a:rect l="l" t="t" r="r" b="b"/>
              <a:pathLst>
                <a:path w="39" h="27" extrusionOk="0">
                  <a:moveTo>
                    <a:pt x="21" y="2"/>
                  </a:moveTo>
                  <a:cubicBezTo>
                    <a:pt x="36" y="0"/>
                    <a:pt x="39" y="17"/>
                    <a:pt x="26" y="24"/>
                  </a:cubicBezTo>
                  <a:cubicBezTo>
                    <a:pt x="8" y="27"/>
                    <a:pt x="0" y="9"/>
                    <a:pt x="21" y="2"/>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405" name="Google Shape;405;p9"/>
            <p:cNvSpPr/>
            <p:nvPr/>
          </p:nvSpPr>
          <p:spPr>
            <a:xfrm rot="5400000">
              <a:off x="11141853" y="34906"/>
              <a:ext cx="131153" cy="88130"/>
            </a:xfrm>
            <a:custGeom>
              <a:avLst/>
              <a:gdLst/>
              <a:ahLst/>
              <a:cxnLst/>
              <a:rect l="l" t="t" r="r" b="b"/>
              <a:pathLst>
                <a:path w="40" h="29" extrusionOk="0">
                  <a:moveTo>
                    <a:pt x="26" y="0"/>
                  </a:moveTo>
                  <a:cubicBezTo>
                    <a:pt x="34" y="0"/>
                    <a:pt x="40" y="10"/>
                    <a:pt x="39" y="20"/>
                  </a:cubicBezTo>
                  <a:cubicBezTo>
                    <a:pt x="17" y="29"/>
                    <a:pt x="0" y="10"/>
                    <a:pt x="26"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406" name="Google Shape;406;p9"/>
            <p:cNvSpPr/>
            <p:nvPr/>
          </p:nvSpPr>
          <p:spPr>
            <a:xfrm rot="5400000">
              <a:off x="11301184" y="6639670"/>
              <a:ext cx="134697" cy="97107"/>
            </a:xfrm>
            <a:custGeom>
              <a:avLst/>
              <a:gdLst/>
              <a:ahLst/>
              <a:cxnLst/>
              <a:rect l="l" t="t" r="r" b="b"/>
              <a:pathLst>
                <a:path w="41" h="32" extrusionOk="0">
                  <a:moveTo>
                    <a:pt x="25" y="0"/>
                  </a:moveTo>
                  <a:cubicBezTo>
                    <a:pt x="41" y="13"/>
                    <a:pt x="15" y="32"/>
                    <a:pt x="4" y="18"/>
                  </a:cubicBezTo>
                  <a:cubicBezTo>
                    <a:pt x="0" y="5"/>
                    <a:pt x="15" y="0"/>
                    <a:pt x="25"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ntent + picture ">
  <p:cSld name="Content + picture ">
    <p:spTree>
      <p:nvGrpSpPr>
        <p:cNvPr id="1" name="Shape 407"/>
        <p:cNvGrpSpPr/>
        <p:nvPr/>
      </p:nvGrpSpPr>
      <p:grpSpPr>
        <a:xfrm>
          <a:off x="0" y="0"/>
          <a:ext cx="0" cy="0"/>
          <a:chOff x="0" y="0"/>
          <a:chExt cx="0" cy="0"/>
        </a:xfrm>
      </p:grpSpPr>
      <p:sp>
        <p:nvSpPr>
          <p:cNvPr id="408" name="Google Shape;408;p10"/>
          <p:cNvSpPr/>
          <p:nvPr/>
        </p:nvSpPr>
        <p:spPr>
          <a:xfrm>
            <a:off x="0" y="651953"/>
            <a:ext cx="9144000" cy="3837300"/>
          </a:xfrm>
          <a:prstGeom prst="rect">
            <a:avLst/>
          </a:prstGeom>
          <a:solidFill>
            <a:schemeClr val="l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venir"/>
              <a:ea typeface="Avenir"/>
              <a:cs typeface="Avenir"/>
              <a:sym typeface="Avenir"/>
            </a:endParaRPr>
          </a:p>
        </p:txBody>
      </p:sp>
      <p:grpSp>
        <p:nvGrpSpPr>
          <p:cNvPr id="409" name="Google Shape;409;p10"/>
          <p:cNvGrpSpPr/>
          <p:nvPr/>
        </p:nvGrpSpPr>
        <p:grpSpPr>
          <a:xfrm>
            <a:off x="7578891" y="-10393"/>
            <a:ext cx="1166166" cy="5144533"/>
            <a:chOff x="10105189" y="-13857"/>
            <a:chExt cx="1554889" cy="6859377"/>
          </a:xfrm>
        </p:grpSpPr>
        <p:sp>
          <p:nvSpPr>
            <p:cNvPr id="410" name="Google Shape;410;p10"/>
            <p:cNvSpPr/>
            <p:nvPr/>
          </p:nvSpPr>
          <p:spPr>
            <a:xfrm rot="5400000">
              <a:off x="11484646" y="6343529"/>
              <a:ext cx="143559" cy="75075"/>
            </a:xfrm>
            <a:custGeom>
              <a:avLst/>
              <a:gdLst/>
              <a:ahLst/>
              <a:cxnLst/>
              <a:rect l="l" t="t" r="r" b="b"/>
              <a:pathLst>
                <a:path w="44" h="25" extrusionOk="0">
                  <a:moveTo>
                    <a:pt x="28" y="0"/>
                  </a:moveTo>
                  <a:cubicBezTo>
                    <a:pt x="44" y="2"/>
                    <a:pt x="38" y="22"/>
                    <a:pt x="25" y="25"/>
                  </a:cubicBezTo>
                  <a:cubicBezTo>
                    <a:pt x="0" y="25"/>
                    <a:pt x="9" y="5"/>
                    <a:pt x="28" y="0"/>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Avenir"/>
                <a:ea typeface="Avenir"/>
                <a:cs typeface="Avenir"/>
                <a:sym typeface="Avenir"/>
              </a:endParaRPr>
            </a:p>
          </p:txBody>
        </p:sp>
        <p:sp>
          <p:nvSpPr>
            <p:cNvPr id="411" name="Google Shape;411;p10"/>
            <p:cNvSpPr/>
            <p:nvPr/>
          </p:nvSpPr>
          <p:spPr>
            <a:xfrm rot="5400000">
              <a:off x="11457615" y="6497945"/>
              <a:ext cx="115202" cy="90579"/>
            </a:xfrm>
            <a:custGeom>
              <a:avLst/>
              <a:gdLst/>
              <a:ahLst/>
              <a:cxnLst/>
              <a:rect l="l" t="t" r="r" b="b"/>
              <a:pathLst>
                <a:path w="35" h="30" extrusionOk="0">
                  <a:moveTo>
                    <a:pt x="19" y="0"/>
                  </a:moveTo>
                  <a:cubicBezTo>
                    <a:pt x="26" y="0"/>
                    <a:pt x="35" y="8"/>
                    <a:pt x="33" y="15"/>
                  </a:cubicBezTo>
                  <a:cubicBezTo>
                    <a:pt x="30" y="12"/>
                    <a:pt x="27" y="17"/>
                    <a:pt x="25" y="19"/>
                  </a:cubicBezTo>
                  <a:cubicBezTo>
                    <a:pt x="7" y="30"/>
                    <a:pt x="0" y="5"/>
                    <a:pt x="19" y="0"/>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Avenir"/>
                <a:ea typeface="Avenir"/>
                <a:cs typeface="Avenir"/>
                <a:sym typeface="Avenir"/>
              </a:endParaRPr>
            </a:p>
          </p:txBody>
        </p:sp>
        <p:sp>
          <p:nvSpPr>
            <p:cNvPr id="412" name="Google Shape;412;p10"/>
            <p:cNvSpPr/>
            <p:nvPr/>
          </p:nvSpPr>
          <p:spPr>
            <a:xfrm rot="5400000">
              <a:off x="11454620" y="5945466"/>
              <a:ext cx="118747" cy="81603"/>
            </a:xfrm>
            <a:custGeom>
              <a:avLst/>
              <a:gdLst/>
              <a:ahLst/>
              <a:cxnLst/>
              <a:rect l="l" t="t" r="r" b="b"/>
              <a:pathLst>
                <a:path w="36" h="27" extrusionOk="0">
                  <a:moveTo>
                    <a:pt x="21" y="0"/>
                  </a:moveTo>
                  <a:cubicBezTo>
                    <a:pt x="33" y="3"/>
                    <a:pt x="36" y="23"/>
                    <a:pt x="22" y="27"/>
                  </a:cubicBezTo>
                  <a:cubicBezTo>
                    <a:pt x="3" y="25"/>
                    <a:pt x="0" y="1"/>
                    <a:pt x="21" y="0"/>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Avenir"/>
                <a:ea typeface="Avenir"/>
                <a:cs typeface="Avenir"/>
                <a:sym typeface="Avenir"/>
              </a:endParaRPr>
            </a:p>
          </p:txBody>
        </p:sp>
        <p:sp>
          <p:nvSpPr>
            <p:cNvPr id="413" name="Google Shape;413;p10"/>
            <p:cNvSpPr/>
            <p:nvPr/>
          </p:nvSpPr>
          <p:spPr>
            <a:xfrm rot="5400000">
              <a:off x="11556696" y="6704033"/>
              <a:ext cx="127608" cy="79154"/>
            </a:xfrm>
            <a:custGeom>
              <a:avLst/>
              <a:gdLst/>
              <a:ahLst/>
              <a:cxnLst/>
              <a:rect l="l" t="t" r="r" b="b"/>
              <a:pathLst>
                <a:path w="39" h="26" extrusionOk="0">
                  <a:moveTo>
                    <a:pt x="24" y="0"/>
                  </a:moveTo>
                  <a:cubicBezTo>
                    <a:pt x="39" y="3"/>
                    <a:pt x="36" y="26"/>
                    <a:pt x="20" y="26"/>
                  </a:cubicBezTo>
                  <a:cubicBezTo>
                    <a:pt x="0" y="18"/>
                    <a:pt x="3" y="3"/>
                    <a:pt x="24" y="0"/>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Avenir"/>
                <a:ea typeface="Avenir"/>
                <a:cs typeface="Avenir"/>
                <a:sym typeface="Avenir"/>
              </a:endParaRPr>
            </a:p>
          </p:txBody>
        </p:sp>
        <p:sp>
          <p:nvSpPr>
            <p:cNvPr id="414" name="Google Shape;414;p10"/>
            <p:cNvSpPr/>
            <p:nvPr/>
          </p:nvSpPr>
          <p:spPr>
            <a:xfrm rot="5400000">
              <a:off x="11431548" y="6097142"/>
              <a:ext cx="134697" cy="105266"/>
            </a:xfrm>
            <a:custGeom>
              <a:avLst/>
              <a:gdLst/>
              <a:ahLst/>
              <a:cxnLst/>
              <a:rect l="l" t="t" r="r" b="b"/>
              <a:pathLst>
                <a:path w="41" h="35" extrusionOk="0">
                  <a:moveTo>
                    <a:pt x="28" y="2"/>
                  </a:moveTo>
                  <a:cubicBezTo>
                    <a:pt x="37" y="0"/>
                    <a:pt x="41" y="13"/>
                    <a:pt x="40" y="21"/>
                  </a:cubicBezTo>
                  <a:cubicBezTo>
                    <a:pt x="22" y="35"/>
                    <a:pt x="0" y="10"/>
                    <a:pt x="28" y="2"/>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Avenir"/>
                <a:ea typeface="Avenir"/>
                <a:cs typeface="Avenir"/>
                <a:sym typeface="Avenir"/>
              </a:endParaRPr>
            </a:p>
          </p:txBody>
        </p:sp>
        <p:sp>
          <p:nvSpPr>
            <p:cNvPr id="415" name="Google Shape;415;p10"/>
            <p:cNvSpPr/>
            <p:nvPr/>
          </p:nvSpPr>
          <p:spPr>
            <a:xfrm rot="5400000">
              <a:off x="11191926" y="6203957"/>
              <a:ext cx="147990" cy="75075"/>
            </a:xfrm>
            <a:custGeom>
              <a:avLst/>
              <a:gdLst/>
              <a:ahLst/>
              <a:cxnLst/>
              <a:rect l="l" t="t" r="r" b="b"/>
              <a:pathLst>
                <a:path w="45" h="25" extrusionOk="0">
                  <a:moveTo>
                    <a:pt x="22" y="0"/>
                  </a:moveTo>
                  <a:cubicBezTo>
                    <a:pt x="32" y="1"/>
                    <a:pt x="45" y="21"/>
                    <a:pt x="28" y="25"/>
                  </a:cubicBezTo>
                  <a:cubicBezTo>
                    <a:pt x="9" y="23"/>
                    <a:pt x="0" y="9"/>
                    <a:pt x="22" y="0"/>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Avenir"/>
                <a:ea typeface="Avenir"/>
                <a:cs typeface="Avenir"/>
                <a:sym typeface="Avenir"/>
              </a:endParaRPr>
            </a:p>
          </p:txBody>
        </p:sp>
        <p:sp>
          <p:nvSpPr>
            <p:cNvPr id="416" name="Google Shape;416;p10"/>
            <p:cNvSpPr/>
            <p:nvPr/>
          </p:nvSpPr>
          <p:spPr>
            <a:xfrm rot="5400000">
              <a:off x="11204298" y="6435002"/>
              <a:ext cx="124063" cy="69362"/>
            </a:xfrm>
            <a:custGeom>
              <a:avLst/>
              <a:gdLst/>
              <a:ahLst/>
              <a:cxnLst/>
              <a:rect l="l" t="t" r="r" b="b"/>
              <a:pathLst>
                <a:path w="38" h="23" extrusionOk="0">
                  <a:moveTo>
                    <a:pt x="20" y="0"/>
                  </a:moveTo>
                  <a:cubicBezTo>
                    <a:pt x="37" y="3"/>
                    <a:pt x="38" y="23"/>
                    <a:pt x="20" y="22"/>
                  </a:cubicBezTo>
                  <a:cubicBezTo>
                    <a:pt x="8" y="18"/>
                    <a:pt x="0" y="5"/>
                    <a:pt x="20" y="0"/>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Avenir"/>
                <a:ea typeface="Avenir"/>
                <a:cs typeface="Avenir"/>
                <a:sym typeface="Avenir"/>
              </a:endParaRPr>
            </a:p>
          </p:txBody>
        </p:sp>
        <p:sp>
          <p:nvSpPr>
            <p:cNvPr id="417" name="Google Shape;417;p10"/>
            <p:cNvSpPr/>
            <p:nvPr/>
          </p:nvSpPr>
          <p:spPr>
            <a:xfrm rot="5400000">
              <a:off x="11198957" y="6672797"/>
              <a:ext cx="124951" cy="66098"/>
            </a:xfrm>
            <a:custGeom>
              <a:avLst/>
              <a:gdLst/>
              <a:ahLst/>
              <a:cxnLst/>
              <a:rect l="l" t="t" r="r" b="b"/>
              <a:pathLst>
                <a:path w="38" h="22" extrusionOk="0">
                  <a:moveTo>
                    <a:pt x="21" y="0"/>
                  </a:moveTo>
                  <a:cubicBezTo>
                    <a:pt x="37" y="2"/>
                    <a:pt x="38" y="20"/>
                    <a:pt x="21" y="22"/>
                  </a:cubicBezTo>
                  <a:cubicBezTo>
                    <a:pt x="9" y="16"/>
                    <a:pt x="0" y="6"/>
                    <a:pt x="21" y="0"/>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Avenir"/>
                <a:ea typeface="Avenir"/>
                <a:cs typeface="Avenir"/>
                <a:sym typeface="Avenir"/>
              </a:endParaRPr>
            </a:p>
          </p:txBody>
        </p:sp>
        <p:sp>
          <p:nvSpPr>
            <p:cNvPr id="418" name="Google Shape;418;p10"/>
            <p:cNvSpPr/>
            <p:nvPr/>
          </p:nvSpPr>
          <p:spPr>
            <a:xfrm rot="5400000">
              <a:off x="11173416" y="5999371"/>
              <a:ext cx="131153" cy="88130"/>
            </a:xfrm>
            <a:custGeom>
              <a:avLst/>
              <a:gdLst/>
              <a:ahLst/>
              <a:cxnLst/>
              <a:rect l="l" t="t" r="r" b="b"/>
              <a:pathLst>
                <a:path w="40" h="29" extrusionOk="0">
                  <a:moveTo>
                    <a:pt x="18" y="1"/>
                  </a:moveTo>
                  <a:cubicBezTo>
                    <a:pt x="40" y="6"/>
                    <a:pt x="25" y="29"/>
                    <a:pt x="6" y="20"/>
                  </a:cubicBezTo>
                  <a:cubicBezTo>
                    <a:pt x="0" y="10"/>
                    <a:pt x="5" y="0"/>
                    <a:pt x="18" y="1"/>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Avenir"/>
                <a:ea typeface="Avenir"/>
                <a:cs typeface="Avenir"/>
                <a:sym typeface="Avenir"/>
              </a:endParaRPr>
            </a:p>
          </p:txBody>
        </p:sp>
        <p:sp>
          <p:nvSpPr>
            <p:cNvPr id="419" name="Google Shape;419;p10"/>
            <p:cNvSpPr/>
            <p:nvPr/>
          </p:nvSpPr>
          <p:spPr>
            <a:xfrm rot="5400000">
              <a:off x="10919084" y="6131740"/>
              <a:ext cx="134697" cy="97107"/>
            </a:xfrm>
            <a:custGeom>
              <a:avLst/>
              <a:gdLst/>
              <a:ahLst/>
              <a:cxnLst/>
              <a:rect l="l" t="t" r="r" b="b"/>
              <a:pathLst>
                <a:path w="41" h="32" extrusionOk="0">
                  <a:moveTo>
                    <a:pt x="25" y="0"/>
                  </a:moveTo>
                  <a:cubicBezTo>
                    <a:pt x="41" y="13"/>
                    <a:pt x="15" y="32"/>
                    <a:pt x="4" y="18"/>
                  </a:cubicBezTo>
                  <a:cubicBezTo>
                    <a:pt x="0" y="5"/>
                    <a:pt x="15" y="0"/>
                    <a:pt x="25" y="0"/>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Avenir"/>
                <a:ea typeface="Avenir"/>
                <a:cs typeface="Avenir"/>
                <a:sym typeface="Avenir"/>
              </a:endParaRPr>
            </a:p>
          </p:txBody>
        </p:sp>
        <p:sp>
          <p:nvSpPr>
            <p:cNvPr id="420" name="Google Shape;420;p10"/>
            <p:cNvSpPr/>
            <p:nvPr/>
          </p:nvSpPr>
          <p:spPr>
            <a:xfrm rot="5400000">
              <a:off x="10916755" y="6681825"/>
              <a:ext cx="121406" cy="90579"/>
            </a:xfrm>
            <a:custGeom>
              <a:avLst/>
              <a:gdLst/>
              <a:ahLst/>
              <a:cxnLst/>
              <a:rect l="l" t="t" r="r" b="b"/>
              <a:pathLst>
                <a:path w="37" h="30" extrusionOk="0">
                  <a:moveTo>
                    <a:pt x="26" y="1"/>
                  </a:moveTo>
                  <a:cubicBezTo>
                    <a:pt x="35" y="0"/>
                    <a:pt x="37" y="13"/>
                    <a:pt x="35" y="21"/>
                  </a:cubicBezTo>
                  <a:cubicBezTo>
                    <a:pt x="14" y="30"/>
                    <a:pt x="0" y="8"/>
                    <a:pt x="26" y="1"/>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Avenir"/>
                <a:ea typeface="Avenir"/>
                <a:cs typeface="Avenir"/>
                <a:sym typeface="Avenir"/>
              </a:endParaRPr>
            </a:p>
          </p:txBody>
        </p:sp>
        <p:sp>
          <p:nvSpPr>
            <p:cNvPr id="421" name="Google Shape;421;p10"/>
            <p:cNvSpPr/>
            <p:nvPr/>
          </p:nvSpPr>
          <p:spPr>
            <a:xfrm rot="5400000">
              <a:off x="10907510" y="6392991"/>
              <a:ext cx="117860" cy="81603"/>
            </a:xfrm>
            <a:custGeom>
              <a:avLst/>
              <a:gdLst/>
              <a:ahLst/>
              <a:cxnLst/>
              <a:rect l="l" t="t" r="r" b="b"/>
              <a:pathLst>
                <a:path w="36" h="27" extrusionOk="0">
                  <a:moveTo>
                    <a:pt x="19" y="1"/>
                  </a:moveTo>
                  <a:cubicBezTo>
                    <a:pt x="31" y="1"/>
                    <a:pt x="36" y="24"/>
                    <a:pt x="21" y="27"/>
                  </a:cubicBezTo>
                  <a:cubicBezTo>
                    <a:pt x="1" y="27"/>
                    <a:pt x="0" y="0"/>
                    <a:pt x="19" y="1"/>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Avenir"/>
                <a:ea typeface="Avenir"/>
                <a:cs typeface="Avenir"/>
                <a:sym typeface="Avenir"/>
              </a:endParaRPr>
            </a:p>
          </p:txBody>
        </p:sp>
        <p:sp>
          <p:nvSpPr>
            <p:cNvPr id="422" name="Google Shape;422;p10"/>
            <p:cNvSpPr/>
            <p:nvPr/>
          </p:nvSpPr>
          <p:spPr>
            <a:xfrm rot="5400000">
              <a:off x="10651885" y="6069097"/>
              <a:ext cx="157737" cy="81603"/>
            </a:xfrm>
            <a:custGeom>
              <a:avLst/>
              <a:gdLst/>
              <a:ahLst/>
              <a:cxnLst/>
              <a:rect l="l" t="t" r="r" b="b"/>
              <a:pathLst>
                <a:path w="48" h="27" extrusionOk="0">
                  <a:moveTo>
                    <a:pt x="31" y="0"/>
                  </a:moveTo>
                  <a:cubicBezTo>
                    <a:pt x="48" y="10"/>
                    <a:pt x="32" y="27"/>
                    <a:pt x="18" y="24"/>
                  </a:cubicBezTo>
                  <a:cubicBezTo>
                    <a:pt x="0" y="14"/>
                    <a:pt x="18" y="0"/>
                    <a:pt x="31" y="0"/>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Avenir"/>
                <a:ea typeface="Avenir"/>
                <a:cs typeface="Avenir"/>
                <a:sym typeface="Avenir"/>
              </a:endParaRPr>
            </a:p>
          </p:txBody>
        </p:sp>
        <p:sp>
          <p:nvSpPr>
            <p:cNvPr id="423" name="Google Shape;423;p10"/>
            <p:cNvSpPr/>
            <p:nvPr/>
          </p:nvSpPr>
          <p:spPr>
            <a:xfrm rot="5400000">
              <a:off x="10665559" y="6540784"/>
              <a:ext cx="117860" cy="87315"/>
            </a:xfrm>
            <a:custGeom>
              <a:avLst/>
              <a:gdLst/>
              <a:ahLst/>
              <a:cxnLst/>
              <a:rect l="l" t="t" r="r" b="b"/>
              <a:pathLst>
                <a:path w="36" h="29" extrusionOk="0">
                  <a:moveTo>
                    <a:pt x="15" y="0"/>
                  </a:moveTo>
                  <a:cubicBezTo>
                    <a:pt x="21" y="0"/>
                    <a:pt x="36" y="13"/>
                    <a:pt x="25" y="15"/>
                  </a:cubicBezTo>
                  <a:cubicBezTo>
                    <a:pt x="20" y="19"/>
                    <a:pt x="20" y="22"/>
                    <a:pt x="13" y="21"/>
                  </a:cubicBezTo>
                  <a:cubicBezTo>
                    <a:pt x="0" y="29"/>
                    <a:pt x="0" y="0"/>
                    <a:pt x="15" y="0"/>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Avenir"/>
                <a:ea typeface="Avenir"/>
                <a:cs typeface="Avenir"/>
                <a:sym typeface="Avenir"/>
              </a:endParaRPr>
            </a:p>
          </p:txBody>
        </p:sp>
        <p:sp>
          <p:nvSpPr>
            <p:cNvPr id="424" name="Google Shape;424;p10"/>
            <p:cNvSpPr/>
            <p:nvPr/>
          </p:nvSpPr>
          <p:spPr>
            <a:xfrm rot="5400000">
              <a:off x="10652898" y="6311126"/>
              <a:ext cx="128495" cy="84051"/>
            </a:xfrm>
            <a:custGeom>
              <a:avLst/>
              <a:gdLst/>
              <a:ahLst/>
              <a:cxnLst/>
              <a:rect l="l" t="t" r="r" b="b"/>
              <a:pathLst>
                <a:path w="39" h="28" extrusionOk="0">
                  <a:moveTo>
                    <a:pt x="21" y="0"/>
                  </a:moveTo>
                  <a:cubicBezTo>
                    <a:pt x="39" y="12"/>
                    <a:pt x="22" y="28"/>
                    <a:pt x="6" y="20"/>
                  </a:cubicBezTo>
                  <a:cubicBezTo>
                    <a:pt x="0" y="7"/>
                    <a:pt x="7" y="0"/>
                    <a:pt x="21" y="0"/>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Avenir"/>
                <a:ea typeface="Avenir"/>
                <a:cs typeface="Avenir"/>
                <a:sym typeface="Avenir"/>
              </a:endParaRPr>
            </a:p>
          </p:txBody>
        </p:sp>
        <p:sp>
          <p:nvSpPr>
            <p:cNvPr id="425" name="Google Shape;425;p10"/>
            <p:cNvSpPr/>
            <p:nvPr/>
          </p:nvSpPr>
          <p:spPr>
            <a:xfrm rot="5400000">
              <a:off x="10626608" y="6667071"/>
              <a:ext cx="163941" cy="163205"/>
            </a:xfrm>
            <a:custGeom>
              <a:avLst/>
              <a:gdLst/>
              <a:ahLst/>
              <a:cxnLst/>
              <a:rect l="l" t="t" r="r" b="b"/>
              <a:pathLst>
                <a:path w="50" h="54" extrusionOk="0">
                  <a:moveTo>
                    <a:pt x="37" y="3"/>
                  </a:moveTo>
                  <a:cubicBezTo>
                    <a:pt x="50" y="3"/>
                    <a:pt x="36" y="13"/>
                    <a:pt x="42" y="17"/>
                  </a:cubicBezTo>
                  <a:cubicBezTo>
                    <a:pt x="35" y="54"/>
                    <a:pt x="0" y="0"/>
                    <a:pt x="37" y="3"/>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Avenir"/>
                <a:ea typeface="Avenir"/>
                <a:cs typeface="Avenir"/>
                <a:sym typeface="Avenir"/>
              </a:endParaRPr>
            </a:p>
          </p:txBody>
        </p:sp>
        <p:sp>
          <p:nvSpPr>
            <p:cNvPr id="426" name="Google Shape;426;p10"/>
            <p:cNvSpPr/>
            <p:nvPr/>
          </p:nvSpPr>
          <p:spPr>
            <a:xfrm rot="5400000">
              <a:off x="10462341" y="6394037"/>
              <a:ext cx="121406" cy="72626"/>
            </a:xfrm>
            <a:custGeom>
              <a:avLst/>
              <a:gdLst/>
              <a:ahLst/>
              <a:cxnLst/>
              <a:rect l="l" t="t" r="r" b="b"/>
              <a:pathLst>
                <a:path w="37" h="24" extrusionOk="0">
                  <a:moveTo>
                    <a:pt x="16" y="0"/>
                  </a:moveTo>
                  <a:cubicBezTo>
                    <a:pt x="37" y="6"/>
                    <a:pt x="30" y="20"/>
                    <a:pt x="11" y="24"/>
                  </a:cubicBezTo>
                  <a:cubicBezTo>
                    <a:pt x="0" y="17"/>
                    <a:pt x="5" y="3"/>
                    <a:pt x="16" y="0"/>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Avenir"/>
                <a:ea typeface="Avenir"/>
                <a:cs typeface="Avenir"/>
                <a:sym typeface="Avenir"/>
              </a:endParaRPr>
            </a:p>
          </p:txBody>
        </p:sp>
        <p:sp>
          <p:nvSpPr>
            <p:cNvPr id="427" name="Google Shape;427;p10"/>
            <p:cNvSpPr/>
            <p:nvPr/>
          </p:nvSpPr>
          <p:spPr>
            <a:xfrm rot="5400000">
              <a:off x="10441934" y="6124863"/>
              <a:ext cx="138242" cy="78339"/>
            </a:xfrm>
            <a:custGeom>
              <a:avLst/>
              <a:gdLst/>
              <a:ahLst/>
              <a:cxnLst/>
              <a:rect l="l" t="t" r="r" b="b"/>
              <a:pathLst>
                <a:path w="42" h="26" extrusionOk="0">
                  <a:moveTo>
                    <a:pt x="6" y="6"/>
                  </a:moveTo>
                  <a:cubicBezTo>
                    <a:pt x="25" y="0"/>
                    <a:pt x="42" y="17"/>
                    <a:pt x="21" y="26"/>
                  </a:cubicBezTo>
                  <a:cubicBezTo>
                    <a:pt x="9" y="26"/>
                    <a:pt x="0" y="16"/>
                    <a:pt x="6" y="6"/>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Avenir"/>
                <a:ea typeface="Avenir"/>
                <a:cs typeface="Avenir"/>
                <a:sym typeface="Avenir"/>
              </a:endParaRPr>
            </a:p>
          </p:txBody>
        </p:sp>
        <p:sp>
          <p:nvSpPr>
            <p:cNvPr id="428" name="Google Shape;428;p10"/>
            <p:cNvSpPr/>
            <p:nvPr/>
          </p:nvSpPr>
          <p:spPr>
            <a:xfrm rot="5400000">
              <a:off x="10423462" y="6639005"/>
              <a:ext cx="134697" cy="81603"/>
            </a:xfrm>
            <a:custGeom>
              <a:avLst/>
              <a:gdLst/>
              <a:ahLst/>
              <a:cxnLst/>
              <a:rect l="l" t="t" r="r" b="b"/>
              <a:pathLst>
                <a:path w="41" h="27" extrusionOk="0">
                  <a:moveTo>
                    <a:pt x="19" y="0"/>
                  </a:moveTo>
                  <a:cubicBezTo>
                    <a:pt x="41" y="10"/>
                    <a:pt x="28" y="27"/>
                    <a:pt x="8" y="20"/>
                  </a:cubicBezTo>
                  <a:cubicBezTo>
                    <a:pt x="0" y="8"/>
                    <a:pt x="7" y="2"/>
                    <a:pt x="19" y="0"/>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Avenir"/>
                <a:ea typeface="Avenir"/>
                <a:cs typeface="Avenir"/>
                <a:sym typeface="Avenir"/>
              </a:endParaRPr>
            </a:p>
          </p:txBody>
        </p:sp>
        <p:sp>
          <p:nvSpPr>
            <p:cNvPr id="429" name="Google Shape;429;p10"/>
            <p:cNvSpPr/>
            <p:nvPr/>
          </p:nvSpPr>
          <p:spPr>
            <a:xfrm rot="5400000">
              <a:off x="10177488" y="6588213"/>
              <a:ext cx="143559" cy="75075"/>
            </a:xfrm>
            <a:custGeom>
              <a:avLst/>
              <a:gdLst/>
              <a:ahLst/>
              <a:cxnLst/>
              <a:rect l="l" t="t" r="r" b="b"/>
              <a:pathLst>
                <a:path w="44" h="25" extrusionOk="0">
                  <a:moveTo>
                    <a:pt x="28" y="0"/>
                  </a:moveTo>
                  <a:cubicBezTo>
                    <a:pt x="44" y="2"/>
                    <a:pt x="38" y="22"/>
                    <a:pt x="25" y="25"/>
                  </a:cubicBezTo>
                  <a:cubicBezTo>
                    <a:pt x="0" y="25"/>
                    <a:pt x="9" y="5"/>
                    <a:pt x="28" y="0"/>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Avenir"/>
                <a:ea typeface="Avenir"/>
                <a:cs typeface="Avenir"/>
                <a:sym typeface="Avenir"/>
              </a:endParaRPr>
            </a:p>
          </p:txBody>
        </p:sp>
        <p:sp>
          <p:nvSpPr>
            <p:cNvPr id="430" name="Google Shape;430;p10"/>
            <p:cNvSpPr/>
            <p:nvPr/>
          </p:nvSpPr>
          <p:spPr>
            <a:xfrm rot="5400000">
              <a:off x="10150457" y="6742629"/>
              <a:ext cx="115202" cy="90579"/>
            </a:xfrm>
            <a:custGeom>
              <a:avLst/>
              <a:gdLst/>
              <a:ahLst/>
              <a:cxnLst/>
              <a:rect l="l" t="t" r="r" b="b"/>
              <a:pathLst>
                <a:path w="35" h="30" extrusionOk="0">
                  <a:moveTo>
                    <a:pt x="19" y="0"/>
                  </a:moveTo>
                  <a:cubicBezTo>
                    <a:pt x="26" y="0"/>
                    <a:pt x="35" y="8"/>
                    <a:pt x="33" y="15"/>
                  </a:cubicBezTo>
                  <a:cubicBezTo>
                    <a:pt x="30" y="12"/>
                    <a:pt x="27" y="17"/>
                    <a:pt x="25" y="19"/>
                  </a:cubicBezTo>
                  <a:cubicBezTo>
                    <a:pt x="7" y="30"/>
                    <a:pt x="0" y="5"/>
                    <a:pt x="19" y="0"/>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Avenir"/>
                <a:ea typeface="Avenir"/>
                <a:cs typeface="Avenir"/>
                <a:sym typeface="Avenir"/>
              </a:endParaRPr>
            </a:p>
          </p:txBody>
        </p:sp>
        <p:sp>
          <p:nvSpPr>
            <p:cNvPr id="431" name="Google Shape;431;p10"/>
            <p:cNvSpPr/>
            <p:nvPr/>
          </p:nvSpPr>
          <p:spPr>
            <a:xfrm rot="5400000">
              <a:off x="10147462" y="6178198"/>
              <a:ext cx="118747" cy="81603"/>
            </a:xfrm>
            <a:custGeom>
              <a:avLst/>
              <a:gdLst/>
              <a:ahLst/>
              <a:cxnLst/>
              <a:rect l="l" t="t" r="r" b="b"/>
              <a:pathLst>
                <a:path w="36" h="27" extrusionOk="0">
                  <a:moveTo>
                    <a:pt x="21" y="0"/>
                  </a:moveTo>
                  <a:cubicBezTo>
                    <a:pt x="33" y="3"/>
                    <a:pt x="36" y="23"/>
                    <a:pt x="22" y="27"/>
                  </a:cubicBezTo>
                  <a:cubicBezTo>
                    <a:pt x="3" y="25"/>
                    <a:pt x="0" y="1"/>
                    <a:pt x="21" y="0"/>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Avenir"/>
                <a:ea typeface="Avenir"/>
                <a:cs typeface="Avenir"/>
                <a:sym typeface="Avenir"/>
              </a:endParaRPr>
            </a:p>
          </p:txBody>
        </p:sp>
        <p:sp>
          <p:nvSpPr>
            <p:cNvPr id="432" name="Google Shape;432;p10"/>
            <p:cNvSpPr/>
            <p:nvPr/>
          </p:nvSpPr>
          <p:spPr>
            <a:xfrm rot="5400000">
              <a:off x="10124390" y="6341826"/>
              <a:ext cx="134697" cy="105266"/>
            </a:xfrm>
            <a:custGeom>
              <a:avLst/>
              <a:gdLst/>
              <a:ahLst/>
              <a:cxnLst/>
              <a:rect l="l" t="t" r="r" b="b"/>
              <a:pathLst>
                <a:path w="41" h="35" extrusionOk="0">
                  <a:moveTo>
                    <a:pt x="28" y="2"/>
                  </a:moveTo>
                  <a:cubicBezTo>
                    <a:pt x="37" y="0"/>
                    <a:pt x="41" y="13"/>
                    <a:pt x="40" y="21"/>
                  </a:cubicBezTo>
                  <a:cubicBezTo>
                    <a:pt x="22" y="35"/>
                    <a:pt x="0" y="10"/>
                    <a:pt x="28" y="2"/>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Avenir"/>
                <a:ea typeface="Avenir"/>
                <a:cs typeface="Avenir"/>
                <a:sym typeface="Avenir"/>
              </a:endParaRPr>
            </a:p>
          </p:txBody>
        </p:sp>
        <p:sp>
          <p:nvSpPr>
            <p:cNvPr id="433" name="Google Shape;433;p10"/>
            <p:cNvSpPr/>
            <p:nvPr/>
          </p:nvSpPr>
          <p:spPr>
            <a:xfrm rot="5400000">
              <a:off x="10175095" y="5993860"/>
              <a:ext cx="124063" cy="78339"/>
            </a:xfrm>
            <a:custGeom>
              <a:avLst/>
              <a:gdLst/>
              <a:ahLst/>
              <a:cxnLst/>
              <a:rect l="l" t="t" r="r" b="b"/>
              <a:pathLst>
                <a:path w="38" h="26" extrusionOk="0">
                  <a:moveTo>
                    <a:pt x="22" y="0"/>
                  </a:moveTo>
                  <a:cubicBezTo>
                    <a:pt x="38" y="3"/>
                    <a:pt x="33" y="25"/>
                    <a:pt x="18" y="26"/>
                  </a:cubicBezTo>
                  <a:cubicBezTo>
                    <a:pt x="0" y="20"/>
                    <a:pt x="6" y="3"/>
                    <a:pt x="22" y="0"/>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Avenir"/>
                <a:ea typeface="Avenir"/>
                <a:cs typeface="Avenir"/>
                <a:sym typeface="Avenir"/>
              </a:endParaRPr>
            </a:p>
          </p:txBody>
        </p:sp>
        <p:sp>
          <p:nvSpPr>
            <p:cNvPr id="434" name="Google Shape;434;p10"/>
            <p:cNvSpPr/>
            <p:nvPr/>
          </p:nvSpPr>
          <p:spPr>
            <a:xfrm rot="5400000">
              <a:off x="11497414" y="470376"/>
              <a:ext cx="143559" cy="75075"/>
            </a:xfrm>
            <a:custGeom>
              <a:avLst/>
              <a:gdLst/>
              <a:ahLst/>
              <a:cxnLst/>
              <a:rect l="l" t="t" r="r" b="b"/>
              <a:pathLst>
                <a:path w="44" h="25" extrusionOk="0">
                  <a:moveTo>
                    <a:pt x="28" y="0"/>
                  </a:moveTo>
                  <a:cubicBezTo>
                    <a:pt x="44" y="2"/>
                    <a:pt x="38" y="22"/>
                    <a:pt x="25" y="25"/>
                  </a:cubicBezTo>
                  <a:cubicBezTo>
                    <a:pt x="0" y="25"/>
                    <a:pt x="9" y="5"/>
                    <a:pt x="28" y="0"/>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Avenir"/>
                <a:ea typeface="Avenir"/>
                <a:cs typeface="Avenir"/>
                <a:sym typeface="Avenir"/>
              </a:endParaRPr>
            </a:p>
          </p:txBody>
        </p:sp>
        <p:sp>
          <p:nvSpPr>
            <p:cNvPr id="435" name="Google Shape;435;p10"/>
            <p:cNvSpPr/>
            <p:nvPr/>
          </p:nvSpPr>
          <p:spPr>
            <a:xfrm rot="5400000">
              <a:off x="11503840" y="667329"/>
              <a:ext cx="115202" cy="90579"/>
            </a:xfrm>
            <a:custGeom>
              <a:avLst/>
              <a:gdLst/>
              <a:ahLst/>
              <a:cxnLst/>
              <a:rect l="l" t="t" r="r" b="b"/>
              <a:pathLst>
                <a:path w="35" h="30" extrusionOk="0">
                  <a:moveTo>
                    <a:pt x="19" y="0"/>
                  </a:moveTo>
                  <a:cubicBezTo>
                    <a:pt x="26" y="0"/>
                    <a:pt x="35" y="8"/>
                    <a:pt x="33" y="15"/>
                  </a:cubicBezTo>
                  <a:cubicBezTo>
                    <a:pt x="30" y="12"/>
                    <a:pt x="27" y="17"/>
                    <a:pt x="25" y="19"/>
                  </a:cubicBezTo>
                  <a:cubicBezTo>
                    <a:pt x="7" y="30"/>
                    <a:pt x="0" y="5"/>
                    <a:pt x="19" y="0"/>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Avenir"/>
                <a:ea typeface="Avenir"/>
                <a:cs typeface="Avenir"/>
                <a:sym typeface="Avenir"/>
              </a:endParaRPr>
            </a:p>
          </p:txBody>
        </p:sp>
        <p:sp>
          <p:nvSpPr>
            <p:cNvPr id="436" name="Google Shape;436;p10"/>
            <p:cNvSpPr/>
            <p:nvPr/>
          </p:nvSpPr>
          <p:spPr>
            <a:xfrm rot="5400000">
              <a:off x="11467388" y="60361"/>
              <a:ext cx="118747" cy="81603"/>
            </a:xfrm>
            <a:custGeom>
              <a:avLst/>
              <a:gdLst/>
              <a:ahLst/>
              <a:cxnLst/>
              <a:rect l="l" t="t" r="r" b="b"/>
              <a:pathLst>
                <a:path w="36" h="27" extrusionOk="0">
                  <a:moveTo>
                    <a:pt x="21" y="0"/>
                  </a:moveTo>
                  <a:cubicBezTo>
                    <a:pt x="33" y="3"/>
                    <a:pt x="36" y="23"/>
                    <a:pt x="22" y="27"/>
                  </a:cubicBezTo>
                  <a:cubicBezTo>
                    <a:pt x="3" y="25"/>
                    <a:pt x="0" y="1"/>
                    <a:pt x="21" y="0"/>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Avenir"/>
                <a:ea typeface="Avenir"/>
                <a:cs typeface="Avenir"/>
                <a:sym typeface="Avenir"/>
              </a:endParaRPr>
            </a:p>
          </p:txBody>
        </p:sp>
        <p:sp>
          <p:nvSpPr>
            <p:cNvPr id="437" name="Google Shape;437;p10"/>
            <p:cNvSpPr/>
            <p:nvPr/>
          </p:nvSpPr>
          <p:spPr>
            <a:xfrm rot="5400000">
              <a:off x="11458469" y="863565"/>
              <a:ext cx="127608" cy="79154"/>
            </a:xfrm>
            <a:custGeom>
              <a:avLst/>
              <a:gdLst/>
              <a:ahLst/>
              <a:cxnLst/>
              <a:rect l="l" t="t" r="r" b="b"/>
              <a:pathLst>
                <a:path w="39" h="26" extrusionOk="0">
                  <a:moveTo>
                    <a:pt x="24" y="0"/>
                  </a:moveTo>
                  <a:cubicBezTo>
                    <a:pt x="39" y="3"/>
                    <a:pt x="36" y="26"/>
                    <a:pt x="20" y="26"/>
                  </a:cubicBezTo>
                  <a:cubicBezTo>
                    <a:pt x="0" y="18"/>
                    <a:pt x="3" y="3"/>
                    <a:pt x="24" y="0"/>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Avenir"/>
                <a:ea typeface="Avenir"/>
                <a:cs typeface="Avenir"/>
                <a:sym typeface="Avenir"/>
              </a:endParaRPr>
            </a:p>
          </p:txBody>
        </p:sp>
        <p:sp>
          <p:nvSpPr>
            <p:cNvPr id="438" name="Google Shape;438;p10"/>
            <p:cNvSpPr/>
            <p:nvPr/>
          </p:nvSpPr>
          <p:spPr>
            <a:xfrm rot="5400000">
              <a:off x="11444316" y="223989"/>
              <a:ext cx="134697" cy="105266"/>
            </a:xfrm>
            <a:custGeom>
              <a:avLst/>
              <a:gdLst/>
              <a:ahLst/>
              <a:cxnLst/>
              <a:rect l="l" t="t" r="r" b="b"/>
              <a:pathLst>
                <a:path w="41" h="35" extrusionOk="0">
                  <a:moveTo>
                    <a:pt x="28" y="2"/>
                  </a:moveTo>
                  <a:cubicBezTo>
                    <a:pt x="37" y="0"/>
                    <a:pt x="41" y="13"/>
                    <a:pt x="40" y="21"/>
                  </a:cubicBezTo>
                  <a:cubicBezTo>
                    <a:pt x="22" y="35"/>
                    <a:pt x="0" y="10"/>
                    <a:pt x="28" y="2"/>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Avenir"/>
                <a:ea typeface="Avenir"/>
                <a:cs typeface="Avenir"/>
                <a:sym typeface="Avenir"/>
              </a:endParaRPr>
            </a:p>
          </p:txBody>
        </p:sp>
        <p:sp>
          <p:nvSpPr>
            <p:cNvPr id="439" name="Google Shape;439;p10"/>
            <p:cNvSpPr/>
            <p:nvPr/>
          </p:nvSpPr>
          <p:spPr>
            <a:xfrm rot="5400000">
              <a:off x="11178114" y="330804"/>
              <a:ext cx="147990" cy="75075"/>
            </a:xfrm>
            <a:custGeom>
              <a:avLst/>
              <a:gdLst/>
              <a:ahLst/>
              <a:cxnLst/>
              <a:rect l="l" t="t" r="r" b="b"/>
              <a:pathLst>
                <a:path w="45" h="25" extrusionOk="0">
                  <a:moveTo>
                    <a:pt x="22" y="0"/>
                  </a:moveTo>
                  <a:cubicBezTo>
                    <a:pt x="32" y="1"/>
                    <a:pt x="45" y="21"/>
                    <a:pt x="28" y="25"/>
                  </a:cubicBezTo>
                  <a:cubicBezTo>
                    <a:pt x="9" y="23"/>
                    <a:pt x="0" y="9"/>
                    <a:pt x="22" y="0"/>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Avenir"/>
                <a:ea typeface="Avenir"/>
                <a:cs typeface="Avenir"/>
                <a:sym typeface="Avenir"/>
              </a:endParaRPr>
            </a:p>
          </p:txBody>
        </p:sp>
        <p:sp>
          <p:nvSpPr>
            <p:cNvPr id="440" name="Google Shape;440;p10"/>
            <p:cNvSpPr/>
            <p:nvPr/>
          </p:nvSpPr>
          <p:spPr>
            <a:xfrm rot="5400000">
              <a:off x="11190486" y="561849"/>
              <a:ext cx="124063" cy="69362"/>
            </a:xfrm>
            <a:custGeom>
              <a:avLst/>
              <a:gdLst/>
              <a:ahLst/>
              <a:cxnLst/>
              <a:rect l="l" t="t" r="r" b="b"/>
              <a:pathLst>
                <a:path w="38" h="23" extrusionOk="0">
                  <a:moveTo>
                    <a:pt x="20" y="0"/>
                  </a:moveTo>
                  <a:cubicBezTo>
                    <a:pt x="37" y="3"/>
                    <a:pt x="38" y="23"/>
                    <a:pt x="20" y="22"/>
                  </a:cubicBezTo>
                  <a:cubicBezTo>
                    <a:pt x="8" y="18"/>
                    <a:pt x="0" y="5"/>
                    <a:pt x="20" y="0"/>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Avenir"/>
                <a:ea typeface="Avenir"/>
                <a:cs typeface="Avenir"/>
                <a:sym typeface="Avenir"/>
              </a:endParaRPr>
            </a:p>
          </p:txBody>
        </p:sp>
        <p:sp>
          <p:nvSpPr>
            <p:cNvPr id="441" name="Google Shape;441;p10"/>
            <p:cNvSpPr/>
            <p:nvPr/>
          </p:nvSpPr>
          <p:spPr>
            <a:xfrm rot="5400000">
              <a:off x="11185145" y="721953"/>
              <a:ext cx="124951" cy="66098"/>
            </a:xfrm>
            <a:custGeom>
              <a:avLst/>
              <a:gdLst/>
              <a:ahLst/>
              <a:cxnLst/>
              <a:rect l="l" t="t" r="r" b="b"/>
              <a:pathLst>
                <a:path w="38" h="22" extrusionOk="0">
                  <a:moveTo>
                    <a:pt x="21" y="0"/>
                  </a:moveTo>
                  <a:cubicBezTo>
                    <a:pt x="37" y="2"/>
                    <a:pt x="38" y="20"/>
                    <a:pt x="21" y="22"/>
                  </a:cubicBezTo>
                  <a:cubicBezTo>
                    <a:pt x="9" y="16"/>
                    <a:pt x="0" y="6"/>
                    <a:pt x="21" y="0"/>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Avenir"/>
                <a:ea typeface="Avenir"/>
                <a:cs typeface="Avenir"/>
                <a:sym typeface="Avenir"/>
              </a:endParaRPr>
            </a:p>
          </p:txBody>
        </p:sp>
        <p:sp>
          <p:nvSpPr>
            <p:cNvPr id="442" name="Google Shape;442;p10"/>
            <p:cNvSpPr/>
            <p:nvPr/>
          </p:nvSpPr>
          <p:spPr>
            <a:xfrm rot="5400000">
              <a:off x="11159604" y="126218"/>
              <a:ext cx="131153" cy="88130"/>
            </a:xfrm>
            <a:custGeom>
              <a:avLst/>
              <a:gdLst/>
              <a:ahLst/>
              <a:cxnLst/>
              <a:rect l="l" t="t" r="r" b="b"/>
              <a:pathLst>
                <a:path w="40" h="29" extrusionOk="0">
                  <a:moveTo>
                    <a:pt x="18" y="1"/>
                  </a:moveTo>
                  <a:cubicBezTo>
                    <a:pt x="40" y="6"/>
                    <a:pt x="25" y="29"/>
                    <a:pt x="6" y="20"/>
                  </a:cubicBezTo>
                  <a:cubicBezTo>
                    <a:pt x="0" y="10"/>
                    <a:pt x="5" y="0"/>
                    <a:pt x="18" y="1"/>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Avenir"/>
                <a:ea typeface="Avenir"/>
                <a:cs typeface="Avenir"/>
                <a:sym typeface="Avenir"/>
              </a:endParaRPr>
            </a:p>
          </p:txBody>
        </p:sp>
        <p:sp>
          <p:nvSpPr>
            <p:cNvPr id="443" name="Google Shape;443;p10"/>
            <p:cNvSpPr/>
            <p:nvPr/>
          </p:nvSpPr>
          <p:spPr>
            <a:xfrm rot="5400000">
              <a:off x="10905272" y="240659"/>
              <a:ext cx="134697" cy="97107"/>
            </a:xfrm>
            <a:custGeom>
              <a:avLst/>
              <a:gdLst/>
              <a:ahLst/>
              <a:cxnLst/>
              <a:rect l="l" t="t" r="r" b="b"/>
              <a:pathLst>
                <a:path w="41" h="32" extrusionOk="0">
                  <a:moveTo>
                    <a:pt x="25" y="0"/>
                  </a:moveTo>
                  <a:cubicBezTo>
                    <a:pt x="41" y="13"/>
                    <a:pt x="15" y="32"/>
                    <a:pt x="4" y="18"/>
                  </a:cubicBezTo>
                  <a:cubicBezTo>
                    <a:pt x="0" y="5"/>
                    <a:pt x="15" y="0"/>
                    <a:pt x="25" y="0"/>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Avenir"/>
                <a:ea typeface="Avenir"/>
                <a:cs typeface="Avenir"/>
                <a:sym typeface="Avenir"/>
              </a:endParaRPr>
            </a:p>
          </p:txBody>
        </p:sp>
        <p:sp>
          <p:nvSpPr>
            <p:cNvPr id="444" name="Google Shape;444;p10"/>
            <p:cNvSpPr/>
            <p:nvPr/>
          </p:nvSpPr>
          <p:spPr>
            <a:xfrm rot="5400000">
              <a:off x="10902943" y="808672"/>
              <a:ext cx="121406" cy="90579"/>
            </a:xfrm>
            <a:custGeom>
              <a:avLst/>
              <a:gdLst/>
              <a:ahLst/>
              <a:cxnLst/>
              <a:rect l="l" t="t" r="r" b="b"/>
              <a:pathLst>
                <a:path w="37" h="30" extrusionOk="0">
                  <a:moveTo>
                    <a:pt x="26" y="1"/>
                  </a:moveTo>
                  <a:cubicBezTo>
                    <a:pt x="35" y="0"/>
                    <a:pt x="37" y="13"/>
                    <a:pt x="35" y="21"/>
                  </a:cubicBezTo>
                  <a:cubicBezTo>
                    <a:pt x="14" y="30"/>
                    <a:pt x="0" y="8"/>
                    <a:pt x="26" y="1"/>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Avenir"/>
                <a:ea typeface="Avenir"/>
                <a:cs typeface="Avenir"/>
                <a:sym typeface="Avenir"/>
              </a:endParaRPr>
            </a:p>
          </p:txBody>
        </p:sp>
        <p:sp>
          <p:nvSpPr>
            <p:cNvPr id="445" name="Google Shape;445;p10"/>
            <p:cNvSpPr/>
            <p:nvPr/>
          </p:nvSpPr>
          <p:spPr>
            <a:xfrm rot="5400000">
              <a:off x="10882996" y="-7175"/>
              <a:ext cx="127608" cy="114243"/>
            </a:xfrm>
            <a:custGeom>
              <a:avLst/>
              <a:gdLst/>
              <a:ahLst/>
              <a:cxnLst/>
              <a:rect l="l" t="t" r="r" b="b"/>
              <a:pathLst>
                <a:path w="39" h="38" extrusionOk="0">
                  <a:moveTo>
                    <a:pt x="21" y="1"/>
                  </a:moveTo>
                  <a:cubicBezTo>
                    <a:pt x="35" y="0"/>
                    <a:pt x="38" y="8"/>
                    <a:pt x="39" y="18"/>
                  </a:cubicBezTo>
                  <a:cubicBezTo>
                    <a:pt x="25" y="38"/>
                    <a:pt x="0" y="13"/>
                    <a:pt x="21" y="1"/>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Avenir"/>
                <a:ea typeface="Avenir"/>
                <a:cs typeface="Avenir"/>
                <a:sym typeface="Avenir"/>
              </a:endParaRPr>
            </a:p>
          </p:txBody>
        </p:sp>
        <p:sp>
          <p:nvSpPr>
            <p:cNvPr id="446" name="Google Shape;446;p10"/>
            <p:cNvSpPr/>
            <p:nvPr/>
          </p:nvSpPr>
          <p:spPr>
            <a:xfrm rot="5400000">
              <a:off x="10893698" y="519838"/>
              <a:ext cx="117860" cy="81603"/>
            </a:xfrm>
            <a:custGeom>
              <a:avLst/>
              <a:gdLst/>
              <a:ahLst/>
              <a:cxnLst/>
              <a:rect l="l" t="t" r="r" b="b"/>
              <a:pathLst>
                <a:path w="36" h="27" extrusionOk="0">
                  <a:moveTo>
                    <a:pt x="19" y="1"/>
                  </a:moveTo>
                  <a:cubicBezTo>
                    <a:pt x="31" y="1"/>
                    <a:pt x="36" y="24"/>
                    <a:pt x="21" y="27"/>
                  </a:cubicBezTo>
                  <a:cubicBezTo>
                    <a:pt x="1" y="27"/>
                    <a:pt x="0" y="0"/>
                    <a:pt x="19" y="1"/>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Avenir"/>
                <a:ea typeface="Avenir"/>
                <a:cs typeface="Avenir"/>
                <a:sym typeface="Avenir"/>
              </a:endParaRPr>
            </a:p>
          </p:txBody>
        </p:sp>
        <p:sp>
          <p:nvSpPr>
            <p:cNvPr id="447" name="Google Shape;447;p10"/>
            <p:cNvSpPr/>
            <p:nvPr/>
          </p:nvSpPr>
          <p:spPr>
            <a:xfrm rot="5400000">
              <a:off x="10637929" y="112644"/>
              <a:ext cx="157737" cy="81603"/>
            </a:xfrm>
            <a:custGeom>
              <a:avLst/>
              <a:gdLst/>
              <a:ahLst/>
              <a:cxnLst/>
              <a:rect l="l" t="t" r="r" b="b"/>
              <a:pathLst>
                <a:path w="48" h="27" extrusionOk="0">
                  <a:moveTo>
                    <a:pt x="31" y="0"/>
                  </a:moveTo>
                  <a:cubicBezTo>
                    <a:pt x="48" y="10"/>
                    <a:pt x="32" y="27"/>
                    <a:pt x="18" y="24"/>
                  </a:cubicBezTo>
                  <a:cubicBezTo>
                    <a:pt x="0" y="14"/>
                    <a:pt x="18" y="0"/>
                    <a:pt x="31" y="0"/>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Avenir"/>
                <a:ea typeface="Avenir"/>
                <a:cs typeface="Avenir"/>
                <a:sym typeface="Avenir"/>
              </a:endParaRPr>
            </a:p>
          </p:txBody>
        </p:sp>
        <p:sp>
          <p:nvSpPr>
            <p:cNvPr id="448" name="Google Shape;448;p10"/>
            <p:cNvSpPr/>
            <p:nvPr/>
          </p:nvSpPr>
          <p:spPr>
            <a:xfrm rot="5400000">
              <a:off x="10651747" y="667631"/>
              <a:ext cx="117860" cy="87315"/>
            </a:xfrm>
            <a:custGeom>
              <a:avLst/>
              <a:gdLst/>
              <a:ahLst/>
              <a:cxnLst/>
              <a:rect l="l" t="t" r="r" b="b"/>
              <a:pathLst>
                <a:path w="36" h="29" extrusionOk="0">
                  <a:moveTo>
                    <a:pt x="15" y="0"/>
                  </a:moveTo>
                  <a:cubicBezTo>
                    <a:pt x="21" y="0"/>
                    <a:pt x="36" y="13"/>
                    <a:pt x="25" y="15"/>
                  </a:cubicBezTo>
                  <a:cubicBezTo>
                    <a:pt x="20" y="19"/>
                    <a:pt x="20" y="22"/>
                    <a:pt x="13" y="21"/>
                  </a:cubicBezTo>
                  <a:cubicBezTo>
                    <a:pt x="0" y="29"/>
                    <a:pt x="0" y="0"/>
                    <a:pt x="15" y="0"/>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Avenir"/>
                <a:ea typeface="Avenir"/>
                <a:cs typeface="Avenir"/>
                <a:sym typeface="Avenir"/>
              </a:endParaRPr>
            </a:p>
          </p:txBody>
        </p:sp>
        <p:sp>
          <p:nvSpPr>
            <p:cNvPr id="449" name="Google Shape;449;p10"/>
            <p:cNvSpPr/>
            <p:nvPr/>
          </p:nvSpPr>
          <p:spPr>
            <a:xfrm rot="5400000">
              <a:off x="10639086" y="437973"/>
              <a:ext cx="128495" cy="84051"/>
            </a:xfrm>
            <a:custGeom>
              <a:avLst/>
              <a:gdLst/>
              <a:ahLst/>
              <a:cxnLst/>
              <a:rect l="l" t="t" r="r" b="b"/>
              <a:pathLst>
                <a:path w="39" h="28" extrusionOk="0">
                  <a:moveTo>
                    <a:pt x="21" y="0"/>
                  </a:moveTo>
                  <a:cubicBezTo>
                    <a:pt x="39" y="12"/>
                    <a:pt x="22" y="28"/>
                    <a:pt x="6" y="20"/>
                  </a:cubicBezTo>
                  <a:cubicBezTo>
                    <a:pt x="0" y="7"/>
                    <a:pt x="7" y="0"/>
                    <a:pt x="21" y="0"/>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Avenir"/>
                <a:ea typeface="Avenir"/>
                <a:cs typeface="Avenir"/>
                <a:sym typeface="Avenir"/>
              </a:endParaRPr>
            </a:p>
          </p:txBody>
        </p:sp>
        <p:sp>
          <p:nvSpPr>
            <p:cNvPr id="450" name="Google Shape;450;p10"/>
            <p:cNvSpPr/>
            <p:nvPr/>
          </p:nvSpPr>
          <p:spPr>
            <a:xfrm rot="5400000">
              <a:off x="10587436" y="840570"/>
              <a:ext cx="163941" cy="163205"/>
            </a:xfrm>
            <a:custGeom>
              <a:avLst/>
              <a:gdLst/>
              <a:ahLst/>
              <a:cxnLst/>
              <a:rect l="l" t="t" r="r" b="b"/>
              <a:pathLst>
                <a:path w="50" h="54" extrusionOk="0">
                  <a:moveTo>
                    <a:pt x="37" y="3"/>
                  </a:moveTo>
                  <a:cubicBezTo>
                    <a:pt x="50" y="3"/>
                    <a:pt x="36" y="13"/>
                    <a:pt x="42" y="17"/>
                  </a:cubicBezTo>
                  <a:cubicBezTo>
                    <a:pt x="35" y="54"/>
                    <a:pt x="0" y="0"/>
                    <a:pt x="37" y="3"/>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Avenir"/>
                <a:ea typeface="Avenir"/>
                <a:cs typeface="Avenir"/>
                <a:sym typeface="Avenir"/>
              </a:endParaRPr>
            </a:p>
          </p:txBody>
        </p:sp>
        <p:sp>
          <p:nvSpPr>
            <p:cNvPr id="451" name="Google Shape;451;p10"/>
            <p:cNvSpPr/>
            <p:nvPr/>
          </p:nvSpPr>
          <p:spPr>
            <a:xfrm rot="5400000">
              <a:off x="10424494" y="51581"/>
              <a:ext cx="138242" cy="88130"/>
            </a:xfrm>
            <a:custGeom>
              <a:avLst/>
              <a:gdLst/>
              <a:ahLst/>
              <a:cxnLst/>
              <a:rect l="l" t="t" r="r" b="b"/>
              <a:pathLst>
                <a:path w="42" h="29" extrusionOk="0">
                  <a:moveTo>
                    <a:pt x="22" y="0"/>
                  </a:moveTo>
                  <a:cubicBezTo>
                    <a:pt x="42" y="7"/>
                    <a:pt x="28" y="29"/>
                    <a:pt x="14" y="25"/>
                  </a:cubicBezTo>
                  <a:cubicBezTo>
                    <a:pt x="0" y="18"/>
                    <a:pt x="8" y="1"/>
                    <a:pt x="22" y="0"/>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Avenir"/>
                <a:ea typeface="Avenir"/>
                <a:cs typeface="Avenir"/>
                <a:sym typeface="Avenir"/>
              </a:endParaRPr>
            </a:p>
          </p:txBody>
        </p:sp>
        <p:sp>
          <p:nvSpPr>
            <p:cNvPr id="452" name="Google Shape;452;p10"/>
            <p:cNvSpPr/>
            <p:nvPr/>
          </p:nvSpPr>
          <p:spPr>
            <a:xfrm rot="5400000">
              <a:off x="10428424" y="565778"/>
              <a:ext cx="121406" cy="72626"/>
            </a:xfrm>
            <a:custGeom>
              <a:avLst/>
              <a:gdLst/>
              <a:ahLst/>
              <a:cxnLst/>
              <a:rect l="l" t="t" r="r" b="b"/>
              <a:pathLst>
                <a:path w="37" h="24" extrusionOk="0">
                  <a:moveTo>
                    <a:pt x="16" y="0"/>
                  </a:moveTo>
                  <a:cubicBezTo>
                    <a:pt x="37" y="6"/>
                    <a:pt x="30" y="20"/>
                    <a:pt x="11" y="24"/>
                  </a:cubicBezTo>
                  <a:cubicBezTo>
                    <a:pt x="0" y="17"/>
                    <a:pt x="5" y="3"/>
                    <a:pt x="16" y="0"/>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Avenir"/>
                <a:ea typeface="Avenir"/>
                <a:cs typeface="Avenir"/>
                <a:sym typeface="Avenir"/>
              </a:endParaRPr>
            </a:p>
          </p:txBody>
        </p:sp>
        <p:sp>
          <p:nvSpPr>
            <p:cNvPr id="453" name="Google Shape;453;p10"/>
            <p:cNvSpPr/>
            <p:nvPr/>
          </p:nvSpPr>
          <p:spPr>
            <a:xfrm rot="5400000">
              <a:off x="10431838" y="309035"/>
              <a:ext cx="138242" cy="78339"/>
            </a:xfrm>
            <a:custGeom>
              <a:avLst/>
              <a:gdLst/>
              <a:ahLst/>
              <a:cxnLst/>
              <a:rect l="l" t="t" r="r" b="b"/>
              <a:pathLst>
                <a:path w="42" h="26" extrusionOk="0">
                  <a:moveTo>
                    <a:pt x="6" y="6"/>
                  </a:moveTo>
                  <a:cubicBezTo>
                    <a:pt x="25" y="0"/>
                    <a:pt x="42" y="17"/>
                    <a:pt x="21" y="26"/>
                  </a:cubicBezTo>
                  <a:cubicBezTo>
                    <a:pt x="9" y="26"/>
                    <a:pt x="0" y="16"/>
                    <a:pt x="6" y="6"/>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Avenir"/>
                <a:ea typeface="Avenir"/>
                <a:cs typeface="Avenir"/>
                <a:sym typeface="Avenir"/>
              </a:endParaRPr>
            </a:p>
          </p:txBody>
        </p:sp>
        <p:sp>
          <p:nvSpPr>
            <p:cNvPr id="454" name="Google Shape;454;p10"/>
            <p:cNvSpPr/>
            <p:nvPr/>
          </p:nvSpPr>
          <p:spPr>
            <a:xfrm rot="5400000">
              <a:off x="11163668" y="855426"/>
              <a:ext cx="150648" cy="99554"/>
            </a:xfrm>
            <a:custGeom>
              <a:avLst/>
              <a:gdLst/>
              <a:ahLst/>
              <a:cxnLst/>
              <a:rect l="l" t="t" r="r" b="b"/>
              <a:pathLst>
                <a:path w="46" h="33" extrusionOk="0">
                  <a:moveTo>
                    <a:pt x="26" y="0"/>
                  </a:moveTo>
                  <a:cubicBezTo>
                    <a:pt x="29" y="0"/>
                    <a:pt x="46" y="16"/>
                    <a:pt x="38" y="22"/>
                  </a:cubicBezTo>
                  <a:cubicBezTo>
                    <a:pt x="16" y="33"/>
                    <a:pt x="0" y="5"/>
                    <a:pt x="26" y="0"/>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Avenir"/>
                <a:ea typeface="Avenir"/>
                <a:cs typeface="Avenir"/>
                <a:sym typeface="Avenir"/>
              </a:endParaRPr>
            </a:p>
          </p:txBody>
        </p:sp>
        <p:sp>
          <p:nvSpPr>
            <p:cNvPr id="455" name="Google Shape;455;p10"/>
            <p:cNvSpPr/>
            <p:nvPr/>
          </p:nvSpPr>
          <p:spPr>
            <a:xfrm rot="5400000">
              <a:off x="10389545" y="810746"/>
              <a:ext cx="134697" cy="81603"/>
            </a:xfrm>
            <a:custGeom>
              <a:avLst/>
              <a:gdLst/>
              <a:ahLst/>
              <a:cxnLst/>
              <a:rect l="l" t="t" r="r" b="b"/>
              <a:pathLst>
                <a:path w="41" h="27" extrusionOk="0">
                  <a:moveTo>
                    <a:pt x="19" y="0"/>
                  </a:moveTo>
                  <a:cubicBezTo>
                    <a:pt x="41" y="10"/>
                    <a:pt x="28" y="27"/>
                    <a:pt x="8" y="20"/>
                  </a:cubicBezTo>
                  <a:cubicBezTo>
                    <a:pt x="0" y="8"/>
                    <a:pt x="7" y="2"/>
                    <a:pt x="19" y="0"/>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Avenir"/>
                <a:ea typeface="Avenir"/>
                <a:cs typeface="Avenir"/>
                <a:sym typeface="Avenir"/>
              </a:endParaRPr>
            </a:p>
          </p:txBody>
        </p:sp>
        <p:sp>
          <p:nvSpPr>
            <p:cNvPr id="456" name="Google Shape;456;p10"/>
            <p:cNvSpPr/>
            <p:nvPr/>
          </p:nvSpPr>
          <p:spPr>
            <a:xfrm rot="5400000">
              <a:off x="10429579" y="1052065"/>
              <a:ext cx="9748" cy="5712"/>
            </a:xfrm>
            <a:custGeom>
              <a:avLst/>
              <a:gdLst/>
              <a:ahLst/>
              <a:cxnLst/>
              <a:rect l="l" t="t" r="r" b="b"/>
              <a:pathLst>
                <a:path w="3" h="2" extrusionOk="0">
                  <a:moveTo>
                    <a:pt x="1" y="0"/>
                  </a:moveTo>
                  <a:cubicBezTo>
                    <a:pt x="2" y="1"/>
                    <a:pt x="3" y="2"/>
                    <a:pt x="2" y="2"/>
                  </a:cubicBezTo>
                  <a:cubicBezTo>
                    <a:pt x="1" y="2"/>
                    <a:pt x="0" y="1"/>
                    <a:pt x="1" y="0"/>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Avenir"/>
                <a:ea typeface="Avenir"/>
                <a:cs typeface="Avenir"/>
                <a:sym typeface="Avenir"/>
              </a:endParaRPr>
            </a:p>
          </p:txBody>
        </p:sp>
        <p:sp>
          <p:nvSpPr>
            <p:cNvPr id="457" name="Google Shape;457;p10"/>
            <p:cNvSpPr/>
            <p:nvPr/>
          </p:nvSpPr>
          <p:spPr>
            <a:xfrm rot="5400000">
              <a:off x="10143571" y="759954"/>
              <a:ext cx="143559" cy="75075"/>
            </a:xfrm>
            <a:custGeom>
              <a:avLst/>
              <a:gdLst/>
              <a:ahLst/>
              <a:cxnLst/>
              <a:rect l="l" t="t" r="r" b="b"/>
              <a:pathLst>
                <a:path w="44" h="25" extrusionOk="0">
                  <a:moveTo>
                    <a:pt x="28" y="0"/>
                  </a:moveTo>
                  <a:cubicBezTo>
                    <a:pt x="44" y="2"/>
                    <a:pt x="38" y="22"/>
                    <a:pt x="25" y="25"/>
                  </a:cubicBezTo>
                  <a:cubicBezTo>
                    <a:pt x="0" y="25"/>
                    <a:pt x="9" y="5"/>
                    <a:pt x="28" y="0"/>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Avenir"/>
                <a:ea typeface="Avenir"/>
                <a:cs typeface="Avenir"/>
                <a:sym typeface="Avenir"/>
              </a:endParaRPr>
            </a:p>
          </p:txBody>
        </p:sp>
        <p:sp>
          <p:nvSpPr>
            <p:cNvPr id="458" name="Google Shape;458;p10"/>
            <p:cNvSpPr/>
            <p:nvPr/>
          </p:nvSpPr>
          <p:spPr>
            <a:xfrm rot="5400000">
              <a:off x="10116540" y="914370"/>
              <a:ext cx="115202" cy="90579"/>
            </a:xfrm>
            <a:custGeom>
              <a:avLst/>
              <a:gdLst/>
              <a:ahLst/>
              <a:cxnLst/>
              <a:rect l="l" t="t" r="r" b="b"/>
              <a:pathLst>
                <a:path w="35" h="30" extrusionOk="0">
                  <a:moveTo>
                    <a:pt x="19" y="0"/>
                  </a:moveTo>
                  <a:cubicBezTo>
                    <a:pt x="26" y="0"/>
                    <a:pt x="35" y="8"/>
                    <a:pt x="33" y="15"/>
                  </a:cubicBezTo>
                  <a:cubicBezTo>
                    <a:pt x="30" y="12"/>
                    <a:pt x="27" y="17"/>
                    <a:pt x="25" y="19"/>
                  </a:cubicBezTo>
                  <a:cubicBezTo>
                    <a:pt x="7" y="30"/>
                    <a:pt x="0" y="5"/>
                    <a:pt x="19" y="0"/>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Avenir"/>
                <a:ea typeface="Avenir"/>
                <a:cs typeface="Avenir"/>
                <a:sym typeface="Avenir"/>
              </a:endParaRPr>
            </a:p>
          </p:txBody>
        </p:sp>
        <p:sp>
          <p:nvSpPr>
            <p:cNvPr id="459" name="Google Shape;459;p10"/>
            <p:cNvSpPr/>
            <p:nvPr/>
          </p:nvSpPr>
          <p:spPr>
            <a:xfrm rot="5400000">
              <a:off x="10113545" y="349939"/>
              <a:ext cx="118747" cy="81603"/>
            </a:xfrm>
            <a:custGeom>
              <a:avLst/>
              <a:gdLst/>
              <a:ahLst/>
              <a:cxnLst/>
              <a:rect l="l" t="t" r="r" b="b"/>
              <a:pathLst>
                <a:path w="36" h="27" extrusionOk="0">
                  <a:moveTo>
                    <a:pt x="21" y="0"/>
                  </a:moveTo>
                  <a:cubicBezTo>
                    <a:pt x="33" y="3"/>
                    <a:pt x="36" y="23"/>
                    <a:pt x="22" y="27"/>
                  </a:cubicBezTo>
                  <a:cubicBezTo>
                    <a:pt x="3" y="25"/>
                    <a:pt x="0" y="1"/>
                    <a:pt x="21" y="0"/>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Avenir"/>
                <a:ea typeface="Avenir"/>
                <a:cs typeface="Avenir"/>
                <a:sym typeface="Avenir"/>
              </a:endParaRPr>
            </a:p>
          </p:txBody>
        </p:sp>
        <p:sp>
          <p:nvSpPr>
            <p:cNvPr id="460" name="Google Shape;460;p10"/>
            <p:cNvSpPr/>
            <p:nvPr/>
          </p:nvSpPr>
          <p:spPr>
            <a:xfrm rot="5400000">
              <a:off x="10090473" y="513567"/>
              <a:ext cx="134697" cy="105266"/>
            </a:xfrm>
            <a:custGeom>
              <a:avLst/>
              <a:gdLst/>
              <a:ahLst/>
              <a:cxnLst/>
              <a:rect l="l" t="t" r="r" b="b"/>
              <a:pathLst>
                <a:path w="41" h="35" extrusionOk="0">
                  <a:moveTo>
                    <a:pt x="28" y="2"/>
                  </a:moveTo>
                  <a:cubicBezTo>
                    <a:pt x="37" y="0"/>
                    <a:pt x="41" y="13"/>
                    <a:pt x="40" y="21"/>
                  </a:cubicBezTo>
                  <a:cubicBezTo>
                    <a:pt x="22" y="35"/>
                    <a:pt x="0" y="10"/>
                    <a:pt x="28" y="2"/>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Avenir"/>
                <a:ea typeface="Avenir"/>
                <a:cs typeface="Avenir"/>
                <a:sym typeface="Avenir"/>
              </a:endParaRPr>
            </a:p>
          </p:txBody>
        </p:sp>
        <p:sp>
          <p:nvSpPr>
            <p:cNvPr id="461" name="Google Shape;461;p10"/>
            <p:cNvSpPr/>
            <p:nvPr/>
          </p:nvSpPr>
          <p:spPr>
            <a:xfrm rot="5400000">
              <a:off x="10094459" y="118508"/>
              <a:ext cx="124063" cy="78339"/>
            </a:xfrm>
            <a:custGeom>
              <a:avLst/>
              <a:gdLst/>
              <a:ahLst/>
              <a:cxnLst/>
              <a:rect l="l" t="t" r="r" b="b"/>
              <a:pathLst>
                <a:path w="38" h="26" extrusionOk="0">
                  <a:moveTo>
                    <a:pt x="22" y="0"/>
                  </a:moveTo>
                  <a:cubicBezTo>
                    <a:pt x="38" y="3"/>
                    <a:pt x="33" y="25"/>
                    <a:pt x="18" y="26"/>
                  </a:cubicBezTo>
                  <a:cubicBezTo>
                    <a:pt x="0" y="20"/>
                    <a:pt x="6" y="3"/>
                    <a:pt x="22" y="0"/>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Avenir"/>
                <a:ea typeface="Avenir"/>
                <a:cs typeface="Avenir"/>
                <a:sym typeface="Avenir"/>
              </a:endParaRPr>
            </a:p>
          </p:txBody>
        </p:sp>
      </p:grpSp>
      <p:sp>
        <p:nvSpPr>
          <p:cNvPr id="462" name="Google Shape;462;p10"/>
          <p:cNvSpPr txBox="1">
            <a:spLocks noGrp="1"/>
          </p:cNvSpPr>
          <p:nvPr>
            <p:ph type="title"/>
          </p:nvPr>
        </p:nvSpPr>
        <p:spPr>
          <a:xfrm>
            <a:off x="3398574" y="752367"/>
            <a:ext cx="4952400" cy="11793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Clr>
                <a:schemeClr val="dk2"/>
              </a:buClr>
              <a:buSzPts val="3000"/>
              <a:buFont typeface="Arial"/>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463" name="Google Shape;463;p10"/>
          <p:cNvSpPr>
            <a:spLocks noGrp="1"/>
          </p:cNvSpPr>
          <p:nvPr>
            <p:ph type="pic" idx="2"/>
          </p:nvPr>
        </p:nvSpPr>
        <p:spPr>
          <a:xfrm>
            <a:off x="-5119" y="-4378"/>
            <a:ext cx="2775000" cy="5148000"/>
          </a:xfrm>
          <a:prstGeom prst="rect">
            <a:avLst/>
          </a:prstGeom>
          <a:noFill/>
          <a:ln>
            <a:noFill/>
          </a:ln>
        </p:spPr>
      </p:sp>
      <p:sp>
        <p:nvSpPr>
          <p:cNvPr id="464" name="Google Shape;464;p10"/>
          <p:cNvSpPr txBox="1">
            <a:spLocks noGrp="1"/>
          </p:cNvSpPr>
          <p:nvPr>
            <p:ph type="body" idx="1"/>
          </p:nvPr>
        </p:nvSpPr>
        <p:spPr>
          <a:xfrm>
            <a:off x="3390384" y="2163071"/>
            <a:ext cx="4952400" cy="2102400"/>
          </a:xfrm>
          <a:prstGeom prst="rect">
            <a:avLst/>
          </a:prstGeom>
          <a:noFill/>
          <a:ln>
            <a:noFill/>
          </a:ln>
        </p:spPr>
        <p:txBody>
          <a:bodyPr spcFirstLastPara="1" wrap="square" lIns="68575" tIns="34275" rIns="68575" bIns="34275" anchor="t" anchorCtr="0">
            <a:normAutofit/>
          </a:bodyPr>
          <a:lstStyle>
            <a:lvl1pPr marL="457200" lvl="0" indent="-228600" algn="l">
              <a:lnSpc>
                <a:spcPct val="150000"/>
              </a:lnSpc>
              <a:spcBef>
                <a:spcPts val="800"/>
              </a:spcBef>
              <a:spcAft>
                <a:spcPts val="0"/>
              </a:spcAft>
              <a:buSzPts val="1400"/>
              <a:buNone/>
              <a:defRPr sz="1400"/>
            </a:lvl1pPr>
            <a:lvl2pPr marL="914400" lvl="1" indent="-228600" algn="l">
              <a:lnSpc>
                <a:spcPct val="150000"/>
              </a:lnSpc>
              <a:spcBef>
                <a:spcPts val="800"/>
              </a:spcBef>
              <a:spcAft>
                <a:spcPts val="0"/>
              </a:spcAft>
              <a:buSzPts val="1200"/>
              <a:buFont typeface="Avenir"/>
              <a:buNone/>
              <a:defRPr sz="1200"/>
            </a:lvl2pPr>
            <a:lvl3pPr marL="1371600" lvl="2" indent="-298450" algn="l">
              <a:lnSpc>
                <a:spcPct val="150000"/>
              </a:lnSpc>
              <a:spcBef>
                <a:spcPts val="800"/>
              </a:spcBef>
              <a:spcAft>
                <a:spcPts val="0"/>
              </a:spcAft>
              <a:buSzPts val="1100"/>
              <a:buChar char="•"/>
              <a:defRPr sz="1100"/>
            </a:lvl3pPr>
            <a:lvl4pPr marL="1828800" lvl="3" indent="-228600" algn="l">
              <a:lnSpc>
                <a:spcPct val="150000"/>
              </a:lnSpc>
              <a:spcBef>
                <a:spcPts val="800"/>
              </a:spcBef>
              <a:spcAft>
                <a:spcPts val="0"/>
              </a:spcAft>
              <a:buSzPts val="900"/>
              <a:buFont typeface="Avenir"/>
              <a:buNone/>
              <a:defRPr sz="900"/>
            </a:lvl4pPr>
            <a:lvl5pPr marL="2286000" lvl="4" indent="-285750" algn="l">
              <a:lnSpc>
                <a:spcPct val="150000"/>
              </a:lnSpc>
              <a:spcBef>
                <a:spcPts val="800"/>
              </a:spcBef>
              <a:spcAft>
                <a:spcPts val="0"/>
              </a:spcAft>
              <a:buSzPts val="900"/>
              <a:buChar char="•"/>
              <a:defRPr sz="900"/>
            </a:lvl5pPr>
            <a:lvl6pPr marL="2743200" lvl="5" indent="-317500" algn="l">
              <a:lnSpc>
                <a:spcPct val="90000"/>
              </a:lnSpc>
              <a:spcBef>
                <a:spcPts val="8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465" name="Google Shape;465;p10"/>
          <p:cNvSpPr txBox="1">
            <a:spLocks noGrp="1"/>
          </p:cNvSpPr>
          <p:nvPr>
            <p:ph type="sldNum" idx="12"/>
          </p:nvPr>
        </p:nvSpPr>
        <p:spPr>
          <a:xfrm>
            <a:off x="8593439" y="4786884"/>
            <a:ext cx="375600" cy="27390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6FA8DC"/>
        </a:solidFill>
        <a:effectLst/>
      </p:bgPr>
    </p:bg>
    <p:spTree>
      <p:nvGrpSpPr>
        <p:cNvPr id="1" name="Shape 5"/>
        <p:cNvGrpSpPr/>
        <p:nvPr/>
      </p:nvGrpSpPr>
      <p:grpSpPr>
        <a:xfrm>
          <a:off x="0" y="0"/>
          <a:ext cx="0" cy="0"/>
          <a:chOff x="0" y="0"/>
          <a:chExt cx="0" cy="0"/>
        </a:xfrm>
      </p:grpSpPr>
      <p:grpSp>
        <p:nvGrpSpPr>
          <p:cNvPr id="6" name="Google Shape;6;p1"/>
          <p:cNvGrpSpPr/>
          <p:nvPr/>
        </p:nvGrpSpPr>
        <p:grpSpPr>
          <a:xfrm>
            <a:off x="8322338" y="10046"/>
            <a:ext cx="370664" cy="5111117"/>
            <a:chOff x="11096450" y="13395"/>
            <a:chExt cx="494218" cy="6814823"/>
          </a:xfrm>
        </p:grpSpPr>
        <p:sp>
          <p:nvSpPr>
            <p:cNvPr id="7" name="Google Shape;7;p1"/>
            <p:cNvSpPr/>
            <p:nvPr/>
          </p:nvSpPr>
          <p:spPr>
            <a:xfrm rot="5400000">
              <a:off x="11108009" y="6718576"/>
              <a:ext cx="131153" cy="88130"/>
            </a:xfrm>
            <a:custGeom>
              <a:avLst/>
              <a:gdLst/>
              <a:ahLst/>
              <a:cxnLst/>
              <a:rect l="l" t="t" r="r" b="b"/>
              <a:pathLst>
                <a:path w="40" h="29" extrusionOk="0">
                  <a:moveTo>
                    <a:pt x="26" y="0"/>
                  </a:moveTo>
                  <a:cubicBezTo>
                    <a:pt x="34" y="0"/>
                    <a:pt x="40" y="10"/>
                    <a:pt x="39" y="20"/>
                  </a:cubicBezTo>
                  <a:cubicBezTo>
                    <a:pt x="17" y="29"/>
                    <a:pt x="0" y="10"/>
                    <a:pt x="26"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8" name="Google Shape;8;p1"/>
            <p:cNvSpPr/>
            <p:nvPr/>
          </p:nvSpPr>
          <p:spPr>
            <a:xfrm rot="5400000">
              <a:off x="11475034" y="77813"/>
              <a:ext cx="138242" cy="88130"/>
            </a:xfrm>
            <a:custGeom>
              <a:avLst/>
              <a:gdLst/>
              <a:ahLst/>
              <a:cxnLst/>
              <a:rect l="l" t="t" r="r" b="b"/>
              <a:pathLst>
                <a:path w="42" h="29" extrusionOk="0">
                  <a:moveTo>
                    <a:pt x="22" y="0"/>
                  </a:moveTo>
                  <a:cubicBezTo>
                    <a:pt x="42" y="7"/>
                    <a:pt x="28" y="29"/>
                    <a:pt x="14" y="25"/>
                  </a:cubicBezTo>
                  <a:cubicBezTo>
                    <a:pt x="0" y="18"/>
                    <a:pt x="8" y="1"/>
                    <a:pt x="22"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9" name="Google Shape;9;p1"/>
            <p:cNvSpPr/>
            <p:nvPr/>
          </p:nvSpPr>
          <p:spPr>
            <a:xfrm rot="5400000">
              <a:off x="11478964" y="592010"/>
              <a:ext cx="121406" cy="72626"/>
            </a:xfrm>
            <a:custGeom>
              <a:avLst/>
              <a:gdLst/>
              <a:ahLst/>
              <a:cxnLst/>
              <a:rect l="l" t="t" r="r" b="b"/>
              <a:pathLst>
                <a:path w="37" h="24" extrusionOk="0">
                  <a:moveTo>
                    <a:pt x="16" y="0"/>
                  </a:moveTo>
                  <a:cubicBezTo>
                    <a:pt x="37" y="6"/>
                    <a:pt x="30" y="20"/>
                    <a:pt x="11" y="24"/>
                  </a:cubicBezTo>
                  <a:cubicBezTo>
                    <a:pt x="0" y="17"/>
                    <a:pt x="5" y="3"/>
                    <a:pt x="16"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10" name="Google Shape;10;p1"/>
            <p:cNvSpPr/>
            <p:nvPr/>
          </p:nvSpPr>
          <p:spPr>
            <a:xfrm rot="5400000">
              <a:off x="11482378" y="335267"/>
              <a:ext cx="138242" cy="78339"/>
            </a:xfrm>
            <a:custGeom>
              <a:avLst/>
              <a:gdLst/>
              <a:ahLst/>
              <a:cxnLst/>
              <a:rect l="l" t="t" r="r" b="b"/>
              <a:pathLst>
                <a:path w="42" h="26" extrusionOk="0">
                  <a:moveTo>
                    <a:pt x="6" y="6"/>
                  </a:moveTo>
                  <a:cubicBezTo>
                    <a:pt x="25" y="0"/>
                    <a:pt x="42" y="17"/>
                    <a:pt x="21" y="26"/>
                  </a:cubicBezTo>
                  <a:cubicBezTo>
                    <a:pt x="9" y="26"/>
                    <a:pt x="0" y="16"/>
                    <a:pt x="6" y="6"/>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11" name="Google Shape;11;p1"/>
            <p:cNvSpPr/>
            <p:nvPr/>
          </p:nvSpPr>
          <p:spPr>
            <a:xfrm rot="5400000">
              <a:off x="11407714" y="2021691"/>
              <a:ext cx="124951" cy="69362"/>
            </a:xfrm>
            <a:custGeom>
              <a:avLst/>
              <a:gdLst/>
              <a:ahLst/>
              <a:cxnLst/>
              <a:rect l="l" t="t" r="r" b="b"/>
              <a:pathLst>
                <a:path w="38" h="23" extrusionOk="0">
                  <a:moveTo>
                    <a:pt x="16" y="0"/>
                  </a:moveTo>
                  <a:cubicBezTo>
                    <a:pt x="38" y="8"/>
                    <a:pt x="31" y="18"/>
                    <a:pt x="10" y="23"/>
                  </a:cubicBezTo>
                  <a:cubicBezTo>
                    <a:pt x="0" y="16"/>
                    <a:pt x="4" y="3"/>
                    <a:pt x="16"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12" name="Google Shape;12;p1"/>
            <p:cNvSpPr/>
            <p:nvPr/>
          </p:nvSpPr>
          <p:spPr>
            <a:xfrm rot="5400000">
              <a:off x="11414629" y="2272420"/>
              <a:ext cx="128495" cy="78339"/>
            </a:xfrm>
            <a:custGeom>
              <a:avLst/>
              <a:gdLst/>
              <a:ahLst/>
              <a:cxnLst/>
              <a:rect l="l" t="t" r="r" b="b"/>
              <a:pathLst>
                <a:path w="39" h="26" extrusionOk="0">
                  <a:moveTo>
                    <a:pt x="24" y="0"/>
                  </a:moveTo>
                  <a:cubicBezTo>
                    <a:pt x="39" y="3"/>
                    <a:pt x="36" y="26"/>
                    <a:pt x="20" y="26"/>
                  </a:cubicBezTo>
                  <a:cubicBezTo>
                    <a:pt x="0" y="18"/>
                    <a:pt x="3" y="3"/>
                    <a:pt x="24"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13" name="Google Shape;13;p1"/>
            <p:cNvSpPr/>
            <p:nvPr/>
          </p:nvSpPr>
          <p:spPr>
            <a:xfrm rot="5400000">
              <a:off x="11426398" y="1049544"/>
              <a:ext cx="150648" cy="99554"/>
            </a:xfrm>
            <a:custGeom>
              <a:avLst/>
              <a:gdLst/>
              <a:ahLst/>
              <a:cxnLst/>
              <a:rect l="l" t="t" r="r" b="b"/>
              <a:pathLst>
                <a:path w="46" h="33" extrusionOk="0">
                  <a:moveTo>
                    <a:pt x="26" y="0"/>
                  </a:moveTo>
                  <a:cubicBezTo>
                    <a:pt x="29" y="0"/>
                    <a:pt x="46" y="16"/>
                    <a:pt x="38" y="22"/>
                  </a:cubicBezTo>
                  <a:cubicBezTo>
                    <a:pt x="16" y="33"/>
                    <a:pt x="0" y="5"/>
                    <a:pt x="26"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14" name="Google Shape;14;p1"/>
            <p:cNvSpPr/>
            <p:nvPr/>
          </p:nvSpPr>
          <p:spPr>
            <a:xfrm rot="5400000">
              <a:off x="11440085" y="836978"/>
              <a:ext cx="134697" cy="81603"/>
            </a:xfrm>
            <a:custGeom>
              <a:avLst/>
              <a:gdLst/>
              <a:ahLst/>
              <a:cxnLst/>
              <a:rect l="l" t="t" r="r" b="b"/>
              <a:pathLst>
                <a:path w="41" h="27" extrusionOk="0">
                  <a:moveTo>
                    <a:pt x="19" y="0"/>
                  </a:moveTo>
                  <a:cubicBezTo>
                    <a:pt x="41" y="10"/>
                    <a:pt x="28" y="27"/>
                    <a:pt x="8" y="20"/>
                  </a:cubicBezTo>
                  <a:cubicBezTo>
                    <a:pt x="0" y="8"/>
                    <a:pt x="7" y="2"/>
                    <a:pt x="19"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15" name="Google Shape;15;p1"/>
            <p:cNvSpPr/>
            <p:nvPr/>
          </p:nvSpPr>
          <p:spPr>
            <a:xfrm rot="5400000">
              <a:off x="11427309" y="1320685"/>
              <a:ext cx="127608" cy="78339"/>
            </a:xfrm>
            <a:custGeom>
              <a:avLst/>
              <a:gdLst/>
              <a:ahLst/>
              <a:cxnLst/>
              <a:rect l="l" t="t" r="r" b="b"/>
              <a:pathLst>
                <a:path w="39" h="26" extrusionOk="0">
                  <a:moveTo>
                    <a:pt x="24" y="0"/>
                  </a:moveTo>
                  <a:cubicBezTo>
                    <a:pt x="39" y="2"/>
                    <a:pt x="36" y="26"/>
                    <a:pt x="20" y="25"/>
                  </a:cubicBezTo>
                  <a:cubicBezTo>
                    <a:pt x="0" y="18"/>
                    <a:pt x="3" y="3"/>
                    <a:pt x="24"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16" name="Google Shape;16;p1"/>
            <p:cNvSpPr/>
            <p:nvPr/>
          </p:nvSpPr>
          <p:spPr>
            <a:xfrm rot="5400000">
              <a:off x="11407470" y="1778440"/>
              <a:ext cx="131153" cy="93843"/>
            </a:xfrm>
            <a:custGeom>
              <a:avLst/>
              <a:gdLst/>
              <a:ahLst/>
              <a:cxnLst/>
              <a:rect l="l" t="t" r="r" b="b"/>
              <a:pathLst>
                <a:path w="40" h="31" extrusionOk="0">
                  <a:moveTo>
                    <a:pt x="22" y="0"/>
                  </a:moveTo>
                  <a:cubicBezTo>
                    <a:pt x="39" y="3"/>
                    <a:pt x="40" y="31"/>
                    <a:pt x="16" y="25"/>
                  </a:cubicBezTo>
                  <a:cubicBezTo>
                    <a:pt x="0" y="7"/>
                    <a:pt x="13" y="4"/>
                    <a:pt x="22"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17" name="Google Shape;17;p1"/>
            <p:cNvSpPr/>
            <p:nvPr/>
          </p:nvSpPr>
          <p:spPr>
            <a:xfrm rot="5400000">
              <a:off x="11404869" y="1535195"/>
              <a:ext cx="127608" cy="69362"/>
            </a:xfrm>
            <a:custGeom>
              <a:avLst/>
              <a:gdLst/>
              <a:ahLst/>
              <a:cxnLst/>
              <a:rect l="l" t="t" r="r" b="b"/>
              <a:pathLst>
                <a:path w="39" h="23" extrusionOk="0">
                  <a:moveTo>
                    <a:pt x="16" y="0"/>
                  </a:moveTo>
                  <a:cubicBezTo>
                    <a:pt x="39" y="7"/>
                    <a:pt x="31" y="17"/>
                    <a:pt x="11" y="23"/>
                  </a:cubicBezTo>
                  <a:cubicBezTo>
                    <a:pt x="0" y="16"/>
                    <a:pt x="4" y="2"/>
                    <a:pt x="16"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18" name="Google Shape;18;p1"/>
            <p:cNvSpPr/>
            <p:nvPr/>
          </p:nvSpPr>
          <p:spPr>
            <a:xfrm rot="5400000">
              <a:off x="11480119" y="1078297"/>
              <a:ext cx="9748" cy="5712"/>
            </a:xfrm>
            <a:custGeom>
              <a:avLst/>
              <a:gdLst/>
              <a:ahLst/>
              <a:cxnLst/>
              <a:rect l="l" t="t" r="r" b="b"/>
              <a:pathLst>
                <a:path w="3" h="2" extrusionOk="0">
                  <a:moveTo>
                    <a:pt x="1" y="0"/>
                  </a:moveTo>
                  <a:cubicBezTo>
                    <a:pt x="2" y="1"/>
                    <a:pt x="3" y="2"/>
                    <a:pt x="2" y="2"/>
                  </a:cubicBezTo>
                  <a:cubicBezTo>
                    <a:pt x="1" y="2"/>
                    <a:pt x="0" y="1"/>
                    <a:pt x="1"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19" name="Google Shape;19;p1"/>
            <p:cNvSpPr/>
            <p:nvPr/>
          </p:nvSpPr>
          <p:spPr>
            <a:xfrm rot="5400000">
              <a:off x="11194111" y="860614"/>
              <a:ext cx="143559" cy="75075"/>
            </a:xfrm>
            <a:custGeom>
              <a:avLst/>
              <a:gdLst/>
              <a:ahLst/>
              <a:cxnLst/>
              <a:rect l="l" t="t" r="r" b="b"/>
              <a:pathLst>
                <a:path w="44" h="25" extrusionOk="0">
                  <a:moveTo>
                    <a:pt x="28" y="0"/>
                  </a:moveTo>
                  <a:cubicBezTo>
                    <a:pt x="44" y="2"/>
                    <a:pt x="38" y="22"/>
                    <a:pt x="25" y="25"/>
                  </a:cubicBezTo>
                  <a:cubicBezTo>
                    <a:pt x="0" y="25"/>
                    <a:pt x="9" y="5"/>
                    <a:pt x="28"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20" name="Google Shape;20;p1"/>
            <p:cNvSpPr/>
            <p:nvPr/>
          </p:nvSpPr>
          <p:spPr>
            <a:xfrm rot="5400000">
              <a:off x="11167080" y="1015030"/>
              <a:ext cx="115202" cy="90579"/>
            </a:xfrm>
            <a:custGeom>
              <a:avLst/>
              <a:gdLst/>
              <a:ahLst/>
              <a:cxnLst/>
              <a:rect l="l" t="t" r="r" b="b"/>
              <a:pathLst>
                <a:path w="35" h="30" extrusionOk="0">
                  <a:moveTo>
                    <a:pt x="19" y="0"/>
                  </a:moveTo>
                  <a:cubicBezTo>
                    <a:pt x="26" y="0"/>
                    <a:pt x="35" y="8"/>
                    <a:pt x="33" y="15"/>
                  </a:cubicBezTo>
                  <a:cubicBezTo>
                    <a:pt x="30" y="12"/>
                    <a:pt x="27" y="17"/>
                    <a:pt x="25" y="19"/>
                  </a:cubicBezTo>
                  <a:cubicBezTo>
                    <a:pt x="7" y="30"/>
                    <a:pt x="0" y="5"/>
                    <a:pt x="19"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21" name="Google Shape;21;p1"/>
            <p:cNvSpPr/>
            <p:nvPr/>
          </p:nvSpPr>
          <p:spPr>
            <a:xfrm rot="5400000">
              <a:off x="11164085" y="450599"/>
              <a:ext cx="118747" cy="81603"/>
            </a:xfrm>
            <a:custGeom>
              <a:avLst/>
              <a:gdLst/>
              <a:ahLst/>
              <a:cxnLst/>
              <a:rect l="l" t="t" r="r" b="b"/>
              <a:pathLst>
                <a:path w="36" h="27" extrusionOk="0">
                  <a:moveTo>
                    <a:pt x="21" y="0"/>
                  </a:moveTo>
                  <a:cubicBezTo>
                    <a:pt x="33" y="3"/>
                    <a:pt x="36" y="23"/>
                    <a:pt x="22" y="27"/>
                  </a:cubicBezTo>
                  <a:cubicBezTo>
                    <a:pt x="3" y="25"/>
                    <a:pt x="0" y="1"/>
                    <a:pt x="21"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22" name="Google Shape;22;p1"/>
            <p:cNvSpPr/>
            <p:nvPr/>
          </p:nvSpPr>
          <p:spPr>
            <a:xfrm rot="5400000">
              <a:off x="11155166" y="1253803"/>
              <a:ext cx="127608" cy="79154"/>
            </a:xfrm>
            <a:custGeom>
              <a:avLst/>
              <a:gdLst/>
              <a:ahLst/>
              <a:cxnLst/>
              <a:rect l="l" t="t" r="r" b="b"/>
              <a:pathLst>
                <a:path w="39" h="26" extrusionOk="0">
                  <a:moveTo>
                    <a:pt x="24" y="0"/>
                  </a:moveTo>
                  <a:cubicBezTo>
                    <a:pt x="39" y="3"/>
                    <a:pt x="36" y="26"/>
                    <a:pt x="20" y="26"/>
                  </a:cubicBezTo>
                  <a:cubicBezTo>
                    <a:pt x="0" y="18"/>
                    <a:pt x="3" y="3"/>
                    <a:pt x="24"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23" name="Google Shape;23;p1"/>
            <p:cNvSpPr/>
            <p:nvPr/>
          </p:nvSpPr>
          <p:spPr>
            <a:xfrm rot="5400000">
              <a:off x="11141013" y="614227"/>
              <a:ext cx="134697" cy="105266"/>
            </a:xfrm>
            <a:custGeom>
              <a:avLst/>
              <a:gdLst/>
              <a:ahLst/>
              <a:cxnLst/>
              <a:rect l="l" t="t" r="r" b="b"/>
              <a:pathLst>
                <a:path w="41" h="35" extrusionOk="0">
                  <a:moveTo>
                    <a:pt x="28" y="2"/>
                  </a:moveTo>
                  <a:cubicBezTo>
                    <a:pt x="37" y="0"/>
                    <a:pt x="41" y="13"/>
                    <a:pt x="40" y="21"/>
                  </a:cubicBezTo>
                  <a:cubicBezTo>
                    <a:pt x="22" y="35"/>
                    <a:pt x="0" y="10"/>
                    <a:pt x="28" y="2"/>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24" name="Google Shape;24;p1"/>
            <p:cNvSpPr/>
            <p:nvPr/>
          </p:nvSpPr>
          <p:spPr>
            <a:xfrm rot="5400000">
              <a:off x="11155026" y="1463404"/>
              <a:ext cx="131153" cy="69362"/>
            </a:xfrm>
            <a:custGeom>
              <a:avLst/>
              <a:gdLst/>
              <a:ahLst/>
              <a:cxnLst/>
              <a:rect l="l" t="t" r="r" b="b"/>
              <a:pathLst>
                <a:path w="40" h="23" extrusionOk="0">
                  <a:moveTo>
                    <a:pt x="24" y="0"/>
                  </a:moveTo>
                  <a:cubicBezTo>
                    <a:pt x="40" y="0"/>
                    <a:pt x="38" y="20"/>
                    <a:pt x="25" y="23"/>
                  </a:cubicBezTo>
                  <a:cubicBezTo>
                    <a:pt x="0" y="22"/>
                    <a:pt x="6" y="3"/>
                    <a:pt x="24"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25" name="Google Shape;25;p1"/>
            <p:cNvSpPr/>
            <p:nvPr/>
          </p:nvSpPr>
          <p:spPr>
            <a:xfrm rot="5400000">
              <a:off x="11101585" y="2335317"/>
              <a:ext cx="128495" cy="72626"/>
            </a:xfrm>
            <a:custGeom>
              <a:avLst/>
              <a:gdLst/>
              <a:ahLst/>
              <a:cxnLst/>
              <a:rect l="l" t="t" r="r" b="b"/>
              <a:pathLst>
                <a:path w="39" h="24" extrusionOk="0">
                  <a:moveTo>
                    <a:pt x="21" y="0"/>
                  </a:moveTo>
                  <a:cubicBezTo>
                    <a:pt x="37" y="0"/>
                    <a:pt x="39" y="23"/>
                    <a:pt x="22" y="24"/>
                  </a:cubicBezTo>
                  <a:cubicBezTo>
                    <a:pt x="7" y="22"/>
                    <a:pt x="0" y="5"/>
                    <a:pt x="21"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26" name="Google Shape;26;p1"/>
            <p:cNvSpPr/>
            <p:nvPr/>
          </p:nvSpPr>
          <p:spPr>
            <a:xfrm rot="5400000">
              <a:off x="11141175" y="1673149"/>
              <a:ext cx="140901" cy="93843"/>
            </a:xfrm>
            <a:custGeom>
              <a:avLst/>
              <a:gdLst/>
              <a:ahLst/>
              <a:cxnLst/>
              <a:rect l="l" t="t" r="r" b="b"/>
              <a:pathLst>
                <a:path w="43" h="31" extrusionOk="0">
                  <a:moveTo>
                    <a:pt x="27" y="3"/>
                  </a:moveTo>
                  <a:cubicBezTo>
                    <a:pt x="35" y="0"/>
                    <a:pt x="43" y="17"/>
                    <a:pt x="40" y="23"/>
                  </a:cubicBezTo>
                  <a:cubicBezTo>
                    <a:pt x="21" y="31"/>
                    <a:pt x="0" y="15"/>
                    <a:pt x="27" y="3"/>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27" name="Google Shape;27;p1"/>
            <p:cNvSpPr/>
            <p:nvPr/>
          </p:nvSpPr>
          <p:spPr>
            <a:xfrm rot="5400000">
              <a:off x="11120625" y="255502"/>
              <a:ext cx="124063" cy="78339"/>
            </a:xfrm>
            <a:custGeom>
              <a:avLst/>
              <a:gdLst/>
              <a:ahLst/>
              <a:cxnLst/>
              <a:rect l="l" t="t" r="r" b="b"/>
              <a:pathLst>
                <a:path w="38" h="26" extrusionOk="0">
                  <a:moveTo>
                    <a:pt x="22" y="0"/>
                  </a:moveTo>
                  <a:cubicBezTo>
                    <a:pt x="38" y="3"/>
                    <a:pt x="33" y="25"/>
                    <a:pt x="18" y="26"/>
                  </a:cubicBezTo>
                  <a:cubicBezTo>
                    <a:pt x="0" y="20"/>
                    <a:pt x="6" y="3"/>
                    <a:pt x="22"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28" name="Google Shape;28;p1"/>
            <p:cNvSpPr/>
            <p:nvPr/>
          </p:nvSpPr>
          <p:spPr>
            <a:xfrm rot="5400000">
              <a:off x="11115856" y="1902943"/>
              <a:ext cx="131153" cy="69362"/>
            </a:xfrm>
            <a:custGeom>
              <a:avLst/>
              <a:gdLst/>
              <a:ahLst/>
              <a:cxnLst/>
              <a:rect l="l" t="t" r="r" b="b"/>
              <a:pathLst>
                <a:path w="40" h="23" extrusionOk="0">
                  <a:moveTo>
                    <a:pt x="24" y="0"/>
                  </a:moveTo>
                  <a:cubicBezTo>
                    <a:pt x="40" y="0"/>
                    <a:pt x="38" y="20"/>
                    <a:pt x="25" y="23"/>
                  </a:cubicBezTo>
                  <a:cubicBezTo>
                    <a:pt x="0" y="22"/>
                    <a:pt x="6" y="4"/>
                    <a:pt x="24"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29" name="Google Shape;29;p1"/>
            <p:cNvSpPr/>
            <p:nvPr/>
          </p:nvSpPr>
          <p:spPr>
            <a:xfrm rot="5400000">
              <a:off x="11082153" y="2137303"/>
              <a:ext cx="137356" cy="99554"/>
            </a:xfrm>
            <a:custGeom>
              <a:avLst/>
              <a:gdLst/>
              <a:ahLst/>
              <a:cxnLst/>
              <a:rect l="l" t="t" r="r" b="b"/>
              <a:pathLst>
                <a:path w="42" h="33" extrusionOk="0">
                  <a:moveTo>
                    <a:pt x="25" y="1"/>
                  </a:moveTo>
                  <a:cubicBezTo>
                    <a:pt x="42" y="14"/>
                    <a:pt x="15" y="33"/>
                    <a:pt x="4" y="19"/>
                  </a:cubicBezTo>
                  <a:cubicBezTo>
                    <a:pt x="0" y="5"/>
                    <a:pt x="16" y="0"/>
                    <a:pt x="25" y="1"/>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30" name="Google Shape;30;p1"/>
            <p:cNvSpPr/>
            <p:nvPr/>
          </p:nvSpPr>
          <p:spPr>
            <a:xfrm rot="5400000">
              <a:off x="11410824" y="2818299"/>
              <a:ext cx="121406" cy="81603"/>
            </a:xfrm>
            <a:custGeom>
              <a:avLst/>
              <a:gdLst/>
              <a:ahLst/>
              <a:cxnLst/>
              <a:rect l="l" t="t" r="r" b="b"/>
              <a:pathLst>
                <a:path w="37" h="27" extrusionOk="0">
                  <a:moveTo>
                    <a:pt x="20" y="1"/>
                  </a:moveTo>
                  <a:cubicBezTo>
                    <a:pt x="31" y="1"/>
                    <a:pt x="37" y="24"/>
                    <a:pt x="22" y="27"/>
                  </a:cubicBezTo>
                  <a:cubicBezTo>
                    <a:pt x="2" y="27"/>
                    <a:pt x="0" y="0"/>
                    <a:pt x="20" y="1"/>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31" name="Google Shape;31;p1"/>
            <p:cNvSpPr/>
            <p:nvPr/>
          </p:nvSpPr>
          <p:spPr>
            <a:xfrm rot="5400000">
              <a:off x="11391700" y="5088176"/>
              <a:ext cx="124063" cy="87315"/>
            </a:xfrm>
            <a:custGeom>
              <a:avLst/>
              <a:gdLst/>
              <a:ahLst/>
              <a:cxnLst/>
              <a:rect l="l" t="t" r="r" b="b"/>
              <a:pathLst>
                <a:path w="38" h="29" extrusionOk="0">
                  <a:moveTo>
                    <a:pt x="12" y="3"/>
                  </a:moveTo>
                  <a:cubicBezTo>
                    <a:pt x="34" y="0"/>
                    <a:pt x="38" y="26"/>
                    <a:pt x="15" y="29"/>
                  </a:cubicBezTo>
                  <a:cubicBezTo>
                    <a:pt x="4" y="23"/>
                    <a:pt x="0" y="9"/>
                    <a:pt x="12" y="3"/>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32" name="Google Shape;32;p1"/>
            <p:cNvSpPr/>
            <p:nvPr/>
          </p:nvSpPr>
          <p:spPr>
            <a:xfrm rot="5400000">
              <a:off x="11371127" y="2531128"/>
              <a:ext cx="138242" cy="100371"/>
            </a:xfrm>
            <a:custGeom>
              <a:avLst/>
              <a:gdLst/>
              <a:ahLst/>
              <a:cxnLst/>
              <a:rect l="l" t="t" r="r" b="b"/>
              <a:pathLst>
                <a:path w="42" h="33" extrusionOk="0">
                  <a:moveTo>
                    <a:pt x="25" y="1"/>
                  </a:moveTo>
                  <a:cubicBezTo>
                    <a:pt x="42" y="14"/>
                    <a:pt x="15" y="33"/>
                    <a:pt x="4" y="19"/>
                  </a:cubicBezTo>
                  <a:cubicBezTo>
                    <a:pt x="0" y="6"/>
                    <a:pt x="15" y="0"/>
                    <a:pt x="25" y="1"/>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33" name="Google Shape;33;p1"/>
            <p:cNvSpPr/>
            <p:nvPr/>
          </p:nvSpPr>
          <p:spPr>
            <a:xfrm rot="5400000">
              <a:off x="11401349" y="4735882"/>
              <a:ext cx="131153" cy="88130"/>
            </a:xfrm>
            <a:custGeom>
              <a:avLst/>
              <a:gdLst/>
              <a:ahLst/>
              <a:cxnLst/>
              <a:rect l="l" t="t" r="r" b="b"/>
              <a:pathLst>
                <a:path w="40" h="29" extrusionOk="0">
                  <a:moveTo>
                    <a:pt x="26" y="0"/>
                  </a:moveTo>
                  <a:cubicBezTo>
                    <a:pt x="34" y="0"/>
                    <a:pt x="40" y="10"/>
                    <a:pt x="39" y="20"/>
                  </a:cubicBezTo>
                  <a:cubicBezTo>
                    <a:pt x="17" y="29"/>
                    <a:pt x="0" y="10"/>
                    <a:pt x="26"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34" name="Google Shape;34;p1"/>
            <p:cNvSpPr/>
            <p:nvPr/>
          </p:nvSpPr>
          <p:spPr>
            <a:xfrm rot="5400000">
              <a:off x="11409487" y="4455410"/>
              <a:ext cx="121406" cy="88130"/>
            </a:xfrm>
            <a:custGeom>
              <a:avLst/>
              <a:gdLst/>
              <a:ahLst/>
              <a:cxnLst/>
              <a:rect l="l" t="t" r="r" b="b"/>
              <a:pathLst>
                <a:path w="37" h="29" extrusionOk="0">
                  <a:moveTo>
                    <a:pt x="18" y="4"/>
                  </a:moveTo>
                  <a:cubicBezTo>
                    <a:pt x="35" y="0"/>
                    <a:pt x="37" y="28"/>
                    <a:pt x="22" y="29"/>
                  </a:cubicBezTo>
                  <a:cubicBezTo>
                    <a:pt x="7" y="28"/>
                    <a:pt x="0" y="14"/>
                    <a:pt x="18" y="4"/>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35" name="Google Shape;35;p1"/>
            <p:cNvSpPr/>
            <p:nvPr/>
          </p:nvSpPr>
          <p:spPr>
            <a:xfrm rot="5400000">
              <a:off x="11369848" y="4194178"/>
              <a:ext cx="143559" cy="102819"/>
            </a:xfrm>
            <a:custGeom>
              <a:avLst/>
              <a:gdLst/>
              <a:ahLst/>
              <a:cxnLst/>
              <a:rect l="l" t="t" r="r" b="b"/>
              <a:pathLst>
                <a:path w="44" h="34" extrusionOk="0">
                  <a:moveTo>
                    <a:pt x="31" y="1"/>
                  </a:moveTo>
                  <a:cubicBezTo>
                    <a:pt x="39" y="0"/>
                    <a:pt x="44" y="12"/>
                    <a:pt x="42" y="19"/>
                  </a:cubicBezTo>
                  <a:cubicBezTo>
                    <a:pt x="25" y="34"/>
                    <a:pt x="0" y="8"/>
                    <a:pt x="31" y="1"/>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36" name="Google Shape;36;p1"/>
            <p:cNvSpPr/>
            <p:nvPr/>
          </p:nvSpPr>
          <p:spPr>
            <a:xfrm rot="5400000">
              <a:off x="11381624" y="3691697"/>
              <a:ext cx="134697" cy="81603"/>
            </a:xfrm>
            <a:custGeom>
              <a:avLst/>
              <a:gdLst/>
              <a:ahLst/>
              <a:cxnLst/>
              <a:rect l="l" t="t" r="r" b="b"/>
              <a:pathLst>
                <a:path w="41" h="27" extrusionOk="0">
                  <a:moveTo>
                    <a:pt x="22" y="0"/>
                  </a:moveTo>
                  <a:cubicBezTo>
                    <a:pt x="41" y="12"/>
                    <a:pt x="24" y="27"/>
                    <a:pt x="8" y="20"/>
                  </a:cubicBezTo>
                  <a:cubicBezTo>
                    <a:pt x="0" y="7"/>
                    <a:pt x="8" y="0"/>
                    <a:pt x="22"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37" name="Google Shape;37;p1"/>
            <p:cNvSpPr/>
            <p:nvPr/>
          </p:nvSpPr>
          <p:spPr>
            <a:xfrm rot="5400000">
              <a:off x="11417787" y="3075050"/>
              <a:ext cx="124951" cy="69362"/>
            </a:xfrm>
            <a:custGeom>
              <a:avLst/>
              <a:gdLst/>
              <a:ahLst/>
              <a:cxnLst/>
              <a:rect l="l" t="t" r="r" b="b"/>
              <a:pathLst>
                <a:path w="38" h="23" extrusionOk="0">
                  <a:moveTo>
                    <a:pt x="26" y="0"/>
                  </a:moveTo>
                  <a:cubicBezTo>
                    <a:pt x="38" y="0"/>
                    <a:pt x="37" y="20"/>
                    <a:pt x="25" y="23"/>
                  </a:cubicBezTo>
                  <a:cubicBezTo>
                    <a:pt x="0" y="23"/>
                    <a:pt x="5" y="1"/>
                    <a:pt x="26"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38" name="Google Shape;38;p1"/>
            <p:cNvSpPr/>
            <p:nvPr/>
          </p:nvSpPr>
          <p:spPr>
            <a:xfrm rot="5400000">
              <a:off x="11376729" y="3335597"/>
              <a:ext cx="134697" cy="84866"/>
            </a:xfrm>
            <a:custGeom>
              <a:avLst/>
              <a:gdLst/>
              <a:ahLst/>
              <a:cxnLst/>
              <a:rect l="l" t="t" r="r" b="b"/>
              <a:pathLst>
                <a:path w="41" h="28" extrusionOk="0">
                  <a:moveTo>
                    <a:pt x="26" y="1"/>
                  </a:moveTo>
                  <a:cubicBezTo>
                    <a:pt x="34" y="0"/>
                    <a:pt x="41" y="12"/>
                    <a:pt x="39" y="20"/>
                  </a:cubicBezTo>
                  <a:cubicBezTo>
                    <a:pt x="17" y="28"/>
                    <a:pt x="0" y="12"/>
                    <a:pt x="26" y="1"/>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39" name="Google Shape;39;p1"/>
            <p:cNvSpPr/>
            <p:nvPr/>
          </p:nvSpPr>
          <p:spPr>
            <a:xfrm rot="5400000">
              <a:off x="11360464" y="3934729"/>
              <a:ext cx="143559" cy="97107"/>
            </a:xfrm>
            <a:custGeom>
              <a:avLst/>
              <a:gdLst/>
              <a:ahLst/>
              <a:cxnLst/>
              <a:rect l="l" t="t" r="r" b="b"/>
              <a:pathLst>
                <a:path w="44" h="32" extrusionOk="0">
                  <a:moveTo>
                    <a:pt x="31" y="1"/>
                  </a:moveTo>
                  <a:cubicBezTo>
                    <a:pt x="40" y="0"/>
                    <a:pt x="44" y="8"/>
                    <a:pt x="43" y="15"/>
                  </a:cubicBezTo>
                  <a:cubicBezTo>
                    <a:pt x="29" y="32"/>
                    <a:pt x="0" y="6"/>
                    <a:pt x="31" y="1"/>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40" name="Google Shape;40;p1"/>
            <p:cNvSpPr/>
            <p:nvPr/>
          </p:nvSpPr>
          <p:spPr>
            <a:xfrm rot="5400000">
              <a:off x="11395443" y="5347417"/>
              <a:ext cx="94821" cy="69362"/>
            </a:xfrm>
            <a:custGeom>
              <a:avLst/>
              <a:gdLst/>
              <a:ahLst/>
              <a:cxnLst/>
              <a:rect l="l" t="t" r="r" b="b"/>
              <a:pathLst>
                <a:path w="29" h="23" extrusionOk="0">
                  <a:moveTo>
                    <a:pt x="13" y="0"/>
                  </a:moveTo>
                  <a:cubicBezTo>
                    <a:pt x="27" y="0"/>
                    <a:pt x="29" y="22"/>
                    <a:pt x="13" y="23"/>
                  </a:cubicBezTo>
                  <a:cubicBezTo>
                    <a:pt x="2" y="22"/>
                    <a:pt x="0" y="2"/>
                    <a:pt x="13"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41" name="Google Shape;41;p1"/>
            <p:cNvSpPr/>
            <p:nvPr/>
          </p:nvSpPr>
          <p:spPr>
            <a:xfrm rot="5400000">
              <a:off x="11343434" y="5658571"/>
              <a:ext cx="140901" cy="102819"/>
            </a:xfrm>
            <a:custGeom>
              <a:avLst/>
              <a:gdLst/>
              <a:ahLst/>
              <a:cxnLst/>
              <a:rect l="l" t="t" r="r" b="b"/>
              <a:pathLst>
                <a:path w="43" h="34" extrusionOk="0">
                  <a:moveTo>
                    <a:pt x="24" y="0"/>
                  </a:moveTo>
                  <a:cubicBezTo>
                    <a:pt x="43" y="3"/>
                    <a:pt x="28" y="34"/>
                    <a:pt x="14" y="23"/>
                  </a:cubicBezTo>
                  <a:cubicBezTo>
                    <a:pt x="0" y="28"/>
                    <a:pt x="4" y="5"/>
                    <a:pt x="24"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42" name="Google Shape;42;p1"/>
            <p:cNvSpPr/>
            <p:nvPr/>
          </p:nvSpPr>
          <p:spPr>
            <a:xfrm rot="5400000">
              <a:off x="11324095" y="6423833"/>
              <a:ext cx="134697" cy="93843"/>
            </a:xfrm>
            <a:custGeom>
              <a:avLst/>
              <a:gdLst/>
              <a:ahLst/>
              <a:cxnLst/>
              <a:rect l="l" t="t" r="r" b="b"/>
              <a:pathLst>
                <a:path w="41" h="31" extrusionOk="0">
                  <a:moveTo>
                    <a:pt x="23" y="0"/>
                  </a:moveTo>
                  <a:cubicBezTo>
                    <a:pt x="40" y="1"/>
                    <a:pt x="41" y="31"/>
                    <a:pt x="17" y="25"/>
                  </a:cubicBezTo>
                  <a:cubicBezTo>
                    <a:pt x="0" y="7"/>
                    <a:pt x="17" y="4"/>
                    <a:pt x="23"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43" name="Google Shape;43;p1"/>
            <p:cNvSpPr/>
            <p:nvPr/>
          </p:nvSpPr>
          <p:spPr>
            <a:xfrm rot="5400000">
              <a:off x="11324317" y="5897278"/>
              <a:ext cx="118747" cy="120771"/>
            </a:xfrm>
            <a:custGeom>
              <a:avLst/>
              <a:gdLst/>
              <a:ahLst/>
              <a:cxnLst/>
              <a:rect l="l" t="t" r="r" b="b"/>
              <a:pathLst>
                <a:path w="36" h="40" extrusionOk="0">
                  <a:moveTo>
                    <a:pt x="16" y="4"/>
                  </a:moveTo>
                  <a:cubicBezTo>
                    <a:pt x="36" y="5"/>
                    <a:pt x="33" y="0"/>
                    <a:pt x="34" y="15"/>
                  </a:cubicBezTo>
                  <a:cubicBezTo>
                    <a:pt x="34" y="40"/>
                    <a:pt x="0" y="22"/>
                    <a:pt x="16" y="4"/>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44" name="Google Shape;44;p1"/>
            <p:cNvSpPr/>
            <p:nvPr/>
          </p:nvSpPr>
          <p:spPr>
            <a:xfrm rot="5400000">
              <a:off x="11356013" y="6183127"/>
              <a:ext cx="131153" cy="72626"/>
            </a:xfrm>
            <a:custGeom>
              <a:avLst/>
              <a:gdLst/>
              <a:ahLst/>
              <a:cxnLst/>
              <a:rect l="l" t="t" r="r" b="b"/>
              <a:pathLst>
                <a:path w="40" h="24" extrusionOk="0">
                  <a:moveTo>
                    <a:pt x="24" y="0"/>
                  </a:moveTo>
                  <a:cubicBezTo>
                    <a:pt x="40" y="0"/>
                    <a:pt x="38" y="20"/>
                    <a:pt x="25" y="24"/>
                  </a:cubicBezTo>
                  <a:cubicBezTo>
                    <a:pt x="0" y="22"/>
                    <a:pt x="6" y="4"/>
                    <a:pt x="24"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45" name="Google Shape;45;p1"/>
            <p:cNvSpPr/>
            <p:nvPr/>
          </p:nvSpPr>
          <p:spPr>
            <a:xfrm rot="5400000">
              <a:off x="11104198" y="3296179"/>
              <a:ext cx="144445" cy="106083"/>
            </a:xfrm>
            <a:custGeom>
              <a:avLst/>
              <a:gdLst/>
              <a:ahLst/>
              <a:cxnLst/>
              <a:rect l="l" t="t" r="r" b="b"/>
              <a:pathLst>
                <a:path w="44" h="35" extrusionOk="0">
                  <a:moveTo>
                    <a:pt x="28" y="0"/>
                  </a:moveTo>
                  <a:cubicBezTo>
                    <a:pt x="36" y="1"/>
                    <a:pt x="44" y="12"/>
                    <a:pt x="42" y="21"/>
                  </a:cubicBezTo>
                  <a:cubicBezTo>
                    <a:pt x="23" y="35"/>
                    <a:pt x="0" y="7"/>
                    <a:pt x="28"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46" name="Google Shape;46;p1"/>
            <p:cNvSpPr/>
            <p:nvPr/>
          </p:nvSpPr>
          <p:spPr>
            <a:xfrm rot="5400000">
              <a:off x="11134111" y="4387490"/>
              <a:ext cx="151535" cy="75075"/>
            </a:xfrm>
            <a:custGeom>
              <a:avLst/>
              <a:gdLst/>
              <a:ahLst/>
              <a:cxnLst/>
              <a:rect l="l" t="t" r="r" b="b"/>
              <a:pathLst>
                <a:path w="46" h="25" extrusionOk="0">
                  <a:moveTo>
                    <a:pt x="23" y="0"/>
                  </a:moveTo>
                  <a:cubicBezTo>
                    <a:pt x="32" y="1"/>
                    <a:pt x="46" y="21"/>
                    <a:pt x="29" y="25"/>
                  </a:cubicBezTo>
                  <a:cubicBezTo>
                    <a:pt x="10" y="23"/>
                    <a:pt x="0" y="9"/>
                    <a:pt x="23"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47" name="Google Shape;47;p1"/>
            <p:cNvSpPr/>
            <p:nvPr/>
          </p:nvSpPr>
          <p:spPr>
            <a:xfrm rot="5400000">
              <a:off x="11138041" y="5384813"/>
              <a:ext cx="134697" cy="84051"/>
            </a:xfrm>
            <a:custGeom>
              <a:avLst/>
              <a:gdLst/>
              <a:ahLst/>
              <a:cxnLst/>
              <a:rect l="l" t="t" r="r" b="b"/>
              <a:pathLst>
                <a:path w="41" h="28" extrusionOk="0">
                  <a:moveTo>
                    <a:pt x="22" y="0"/>
                  </a:moveTo>
                  <a:cubicBezTo>
                    <a:pt x="41" y="13"/>
                    <a:pt x="24" y="28"/>
                    <a:pt x="8" y="21"/>
                  </a:cubicBezTo>
                  <a:cubicBezTo>
                    <a:pt x="0" y="8"/>
                    <a:pt x="8" y="0"/>
                    <a:pt x="22"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48" name="Google Shape;48;p1"/>
            <p:cNvSpPr/>
            <p:nvPr/>
          </p:nvSpPr>
          <p:spPr>
            <a:xfrm rot="5400000">
              <a:off x="11133693" y="4595717"/>
              <a:ext cx="131153" cy="84866"/>
            </a:xfrm>
            <a:custGeom>
              <a:avLst/>
              <a:gdLst/>
              <a:ahLst/>
              <a:cxnLst/>
              <a:rect l="l" t="t" r="r" b="b"/>
              <a:pathLst>
                <a:path w="40" h="28" extrusionOk="0">
                  <a:moveTo>
                    <a:pt x="27" y="1"/>
                  </a:moveTo>
                  <a:cubicBezTo>
                    <a:pt x="35" y="0"/>
                    <a:pt x="40" y="10"/>
                    <a:pt x="38" y="17"/>
                  </a:cubicBezTo>
                  <a:cubicBezTo>
                    <a:pt x="17" y="28"/>
                    <a:pt x="0" y="7"/>
                    <a:pt x="27" y="1"/>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49" name="Google Shape;49;p1"/>
            <p:cNvSpPr/>
            <p:nvPr/>
          </p:nvSpPr>
          <p:spPr>
            <a:xfrm rot="5400000">
              <a:off x="11105830" y="6046702"/>
              <a:ext cx="144445" cy="102819"/>
            </a:xfrm>
            <a:custGeom>
              <a:avLst/>
              <a:gdLst/>
              <a:ahLst/>
              <a:cxnLst/>
              <a:rect l="l" t="t" r="r" b="b"/>
              <a:pathLst>
                <a:path w="44" h="34" extrusionOk="0">
                  <a:moveTo>
                    <a:pt x="31" y="1"/>
                  </a:moveTo>
                  <a:cubicBezTo>
                    <a:pt x="44" y="3"/>
                    <a:pt x="38" y="34"/>
                    <a:pt x="25" y="22"/>
                  </a:cubicBezTo>
                  <a:cubicBezTo>
                    <a:pt x="0" y="28"/>
                    <a:pt x="14" y="0"/>
                    <a:pt x="31" y="1"/>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50" name="Google Shape;50;p1"/>
            <p:cNvSpPr/>
            <p:nvPr/>
          </p:nvSpPr>
          <p:spPr>
            <a:xfrm rot="5400000">
              <a:off x="11117596" y="3060239"/>
              <a:ext cx="115202" cy="121588"/>
            </a:xfrm>
            <a:custGeom>
              <a:avLst/>
              <a:gdLst/>
              <a:ahLst/>
              <a:cxnLst/>
              <a:rect l="l" t="t" r="r" b="b"/>
              <a:pathLst>
                <a:path w="35" h="40" extrusionOk="0">
                  <a:moveTo>
                    <a:pt x="16" y="4"/>
                  </a:moveTo>
                  <a:cubicBezTo>
                    <a:pt x="35" y="4"/>
                    <a:pt x="32" y="0"/>
                    <a:pt x="33" y="15"/>
                  </a:cubicBezTo>
                  <a:cubicBezTo>
                    <a:pt x="34" y="40"/>
                    <a:pt x="0" y="22"/>
                    <a:pt x="16" y="4"/>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51" name="Google Shape;51;p1"/>
            <p:cNvSpPr/>
            <p:nvPr/>
          </p:nvSpPr>
          <p:spPr>
            <a:xfrm rot="5400000">
              <a:off x="11125265" y="4900335"/>
              <a:ext cx="127608" cy="69362"/>
            </a:xfrm>
            <a:custGeom>
              <a:avLst/>
              <a:gdLst/>
              <a:ahLst/>
              <a:cxnLst/>
              <a:rect l="l" t="t" r="r" b="b"/>
              <a:pathLst>
                <a:path w="39" h="23" extrusionOk="0">
                  <a:moveTo>
                    <a:pt x="26" y="0"/>
                  </a:moveTo>
                  <a:cubicBezTo>
                    <a:pt x="39" y="1"/>
                    <a:pt x="38" y="21"/>
                    <a:pt x="26" y="23"/>
                  </a:cubicBezTo>
                  <a:cubicBezTo>
                    <a:pt x="0" y="23"/>
                    <a:pt x="5" y="2"/>
                    <a:pt x="26"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52" name="Google Shape;52;p1"/>
            <p:cNvSpPr/>
            <p:nvPr/>
          </p:nvSpPr>
          <p:spPr>
            <a:xfrm rot="5400000">
              <a:off x="11117373" y="5141456"/>
              <a:ext cx="131153" cy="81603"/>
            </a:xfrm>
            <a:custGeom>
              <a:avLst/>
              <a:gdLst/>
              <a:ahLst/>
              <a:cxnLst/>
              <a:rect l="l" t="t" r="r" b="b"/>
              <a:pathLst>
                <a:path w="40" h="27" extrusionOk="0">
                  <a:moveTo>
                    <a:pt x="25" y="0"/>
                  </a:moveTo>
                  <a:cubicBezTo>
                    <a:pt x="34" y="0"/>
                    <a:pt x="40" y="11"/>
                    <a:pt x="38" y="20"/>
                  </a:cubicBezTo>
                  <a:cubicBezTo>
                    <a:pt x="17" y="27"/>
                    <a:pt x="0" y="12"/>
                    <a:pt x="25"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53" name="Google Shape;53;p1"/>
            <p:cNvSpPr/>
            <p:nvPr/>
          </p:nvSpPr>
          <p:spPr>
            <a:xfrm rot="5400000">
              <a:off x="11112337" y="2598157"/>
              <a:ext cx="134697" cy="81603"/>
            </a:xfrm>
            <a:custGeom>
              <a:avLst/>
              <a:gdLst/>
              <a:ahLst/>
              <a:cxnLst/>
              <a:rect l="l" t="t" r="r" b="b"/>
              <a:pathLst>
                <a:path w="41" h="27" extrusionOk="0">
                  <a:moveTo>
                    <a:pt x="19" y="0"/>
                  </a:moveTo>
                  <a:cubicBezTo>
                    <a:pt x="41" y="9"/>
                    <a:pt x="28" y="27"/>
                    <a:pt x="7" y="20"/>
                  </a:cubicBezTo>
                  <a:cubicBezTo>
                    <a:pt x="0" y="8"/>
                    <a:pt x="7" y="1"/>
                    <a:pt x="19"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54" name="Google Shape;54;p1"/>
            <p:cNvSpPr/>
            <p:nvPr/>
          </p:nvSpPr>
          <p:spPr>
            <a:xfrm rot="5400000">
              <a:off x="11105830" y="6278710"/>
              <a:ext cx="144445" cy="78339"/>
            </a:xfrm>
            <a:custGeom>
              <a:avLst/>
              <a:gdLst/>
              <a:ahLst/>
              <a:cxnLst/>
              <a:rect l="l" t="t" r="r" b="b"/>
              <a:pathLst>
                <a:path w="44" h="26" extrusionOk="0">
                  <a:moveTo>
                    <a:pt x="29" y="0"/>
                  </a:moveTo>
                  <a:cubicBezTo>
                    <a:pt x="44" y="3"/>
                    <a:pt x="40" y="22"/>
                    <a:pt x="26" y="26"/>
                  </a:cubicBezTo>
                  <a:cubicBezTo>
                    <a:pt x="0" y="25"/>
                    <a:pt x="11" y="6"/>
                    <a:pt x="29"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55" name="Google Shape;55;p1"/>
            <p:cNvSpPr/>
            <p:nvPr/>
          </p:nvSpPr>
          <p:spPr>
            <a:xfrm rot="5400000">
              <a:off x="11093998" y="5596726"/>
              <a:ext cx="144445" cy="97107"/>
            </a:xfrm>
            <a:custGeom>
              <a:avLst/>
              <a:gdLst/>
              <a:ahLst/>
              <a:cxnLst/>
              <a:rect l="l" t="t" r="r" b="b"/>
              <a:pathLst>
                <a:path w="44" h="32" extrusionOk="0">
                  <a:moveTo>
                    <a:pt x="31" y="1"/>
                  </a:moveTo>
                  <a:cubicBezTo>
                    <a:pt x="40" y="0"/>
                    <a:pt x="44" y="8"/>
                    <a:pt x="43" y="16"/>
                  </a:cubicBezTo>
                  <a:cubicBezTo>
                    <a:pt x="29" y="32"/>
                    <a:pt x="0" y="7"/>
                    <a:pt x="31" y="1"/>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56" name="Google Shape;56;p1"/>
            <p:cNvSpPr/>
            <p:nvPr/>
          </p:nvSpPr>
          <p:spPr>
            <a:xfrm rot="5400000">
              <a:off x="11097788" y="4080854"/>
              <a:ext cx="131153" cy="84866"/>
            </a:xfrm>
            <a:custGeom>
              <a:avLst/>
              <a:gdLst/>
              <a:ahLst/>
              <a:cxnLst/>
              <a:rect l="l" t="t" r="r" b="b"/>
              <a:pathLst>
                <a:path w="40" h="28" extrusionOk="0">
                  <a:moveTo>
                    <a:pt x="27" y="1"/>
                  </a:moveTo>
                  <a:cubicBezTo>
                    <a:pt x="35" y="0"/>
                    <a:pt x="40" y="10"/>
                    <a:pt x="38" y="17"/>
                  </a:cubicBezTo>
                  <a:cubicBezTo>
                    <a:pt x="17" y="28"/>
                    <a:pt x="0" y="7"/>
                    <a:pt x="27" y="1"/>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57" name="Google Shape;57;p1"/>
            <p:cNvSpPr/>
            <p:nvPr/>
          </p:nvSpPr>
          <p:spPr>
            <a:xfrm rot="5400000">
              <a:off x="11075637" y="5836680"/>
              <a:ext cx="144445" cy="102819"/>
            </a:xfrm>
            <a:custGeom>
              <a:avLst/>
              <a:gdLst/>
              <a:ahLst/>
              <a:cxnLst/>
              <a:rect l="l" t="t" r="r" b="b"/>
              <a:pathLst>
                <a:path w="44" h="34" extrusionOk="0">
                  <a:moveTo>
                    <a:pt x="31" y="0"/>
                  </a:moveTo>
                  <a:cubicBezTo>
                    <a:pt x="39" y="0"/>
                    <a:pt x="44" y="12"/>
                    <a:pt x="42" y="19"/>
                  </a:cubicBezTo>
                  <a:cubicBezTo>
                    <a:pt x="25" y="34"/>
                    <a:pt x="0" y="8"/>
                    <a:pt x="31"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58" name="Google Shape;58;p1"/>
            <p:cNvSpPr/>
            <p:nvPr/>
          </p:nvSpPr>
          <p:spPr>
            <a:xfrm rot="5400000">
              <a:off x="11124696" y="2830776"/>
              <a:ext cx="121406" cy="81603"/>
            </a:xfrm>
            <a:custGeom>
              <a:avLst/>
              <a:gdLst/>
              <a:ahLst/>
              <a:cxnLst/>
              <a:rect l="l" t="t" r="r" b="b"/>
              <a:pathLst>
                <a:path w="37" h="27" extrusionOk="0">
                  <a:moveTo>
                    <a:pt x="19" y="1"/>
                  </a:moveTo>
                  <a:cubicBezTo>
                    <a:pt x="31" y="2"/>
                    <a:pt x="37" y="24"/>
                    <a:pt x="21" y="27"/>
                  </a:cubicBezTo>
                  <a:cubicBezTo>
                    <a:pt x="1" y="27"/>
                    <a:pt x="0" y="0"/>
                    <a:pt x="19" y="1"/>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59" name="Google Shape;59;p1"/>
            <p:cNvSpPr/>
            <p:nvPr/>
          </p:nvSpPr>
          <p:spPr>
            <a:xfrm rot="5400000">
              <a:off x="11082841" y="3849727"/>
              <a:ext cx="147990" cy="78339"/>
            </a:xfrm>
            <a:custGeom>
              <a:avLst/>
              <a:gdLst/>
              <a:ahLst/>
              <a:cxnLst/>
              <a:rect l="l" t="t" r="r" b="b"/>
              <a:pathLst>
                <a:path w="45" h="26" extrusionOk="0">
                  <a:moveTo>
                    <a:pt x="22" y="0"/>
                  </a:moveTo>
                  <a:cubicBezTo>
                    <a:pt x="32" y="2"/>
                    <a:pt x="45" y="22"/>
                    <a:pt x="28" y="26"/>
                  </a:cubicBezTo>
                  <a:cubicBezTo>
                    <a:pt x="10" y="24"/>
                    <a:pt x="0" y="9"/>
                    <a:pt x="22"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60" name="Google Shape;60;p1"/>
            <p:cNvSpPr/>
            <p:nvPr/>
          </p:nvSpPr>
          <p:spPr>
            <a:xfrm rot="5400000">
              <a:off x="11078098" y="3616257"/>
              <a:ext cx="133812" cy="79154"/>
            </a:xfrm>
            <a:custGeom>
              <a:avLst/>
              <a:gdLst/>
              <a:ahLst/>
              <a:cxnLst/>
              <a:rect l="l" t="t" r="r" b="b"/>
              <a:pathLst>
                <a:path w="41" h="26" extrusionOk="0">
                  <a:moveTo>
                    <a:pt x="19" y="0"/>
                  </a:moveTo>
                  <a:cubicBezTo>
                    <a:pt x="41" y="9"/>
                    <a:pt x="28" y="26"/>
                    <a:pt x="7" y="19"/>
                  </a:cubicBezTo>
                  <a:cubicBezTo>
                    <a:pt x="0" y="8"/>
                    <a:pt x="7" y="1"/>
                    <a:pt x="19"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61" name="Google Shape;61;p1"/>
            <p:cNvSpPr/>
            <p:nvPr/>
          </p:nvSpPr>
          <p:spPr>
            <a:xfrm rot="5400000">
              <a:off x="11076712" y="6507925"/>
              <a:ext cx="127608" cy="81603"/>
            </a:xfrm>
            <a:custGeom>
              <a:avLst/>
              <a:gdLst/>
              <a:ahLst/>
              <a:cxnLst/>
              <a:rect l="l" t="t" r="r" b="b"/>
              <a:pathLst>
                <a:path w="39" h="27" extrusionOk="0">
                  <a:moveTo>
                    <a:pt x="21" y="2"/>
                  </a:moveTo>
                  <a:cubicBezTo>
                    <a:pt x="36" y="0"/>
                    <a:pt x="39" y="17"/>
                    <a:pt x="26" y="24"/>
                  </a:cubicBezTo>
                  <a:cubicBezTo>
                    <a:pt x="8" y="27"/>
                    <a:pt x="0" y="9"/>
                    <a:pt x="21" y="2"/>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62" name="Google Shape;62;p1"/>
            <p:cNvSpPr/>
            <p:nvPr/>
          </p:nvSpPr>
          <p:spPr>
            <a:xfrm rot="5400000">
              <a:off x="11141853" y="34906"/>
              <a:ext cx="131153" cy="88130"/>
            </a:xfrm>
            <a:custGeom>
              <a:avLst/>
              <a:gdLst/>
              <a:ahLst/>
              <a:cxnLst/>
              <a:rect l="l" t="t" r="r" b="b"/>
              <a:pathLst>
                <a:path w="40" h="29" extrusionOk="0">
                  <a:moveTo>
                    <a:pt x="26" y="0"/>
                  </a:moveTo>
                  <a:cubicBezTo>
                    <a:pt x="34" y="0"/>
                    <a:pt x="40" y="10"/>
                    <a:pt x="39" y="20"/>
                  </a:cubicBezTo>
                  <a:cubicBezTo>
                    <a:pt x="17" y="29"/>
                    <a:pt x="0" y="10"/>
                    <a:pt x="26"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63" name="Google Shape;63;p1"/>
            <p:cNvSpPr/>
            <p:nvPr/>
          </p:nvSpPr>
          <p:spPr>
            <a:xfrm rot="5400000">
              <a:off x="11301184" y="6639670"/>
              <a:ext cx="134697" cy="97107"/>
            </a:xfrm>
            <a:custGeom>
              <a:avLst/>
              <a:gdLst/>
              <a:ahLst/>
              <a:cxnLst/>
              <a:rect l="l" t="t" r="r" b="b"/>
              <a:pathLst>
                <a:path w="41" h="32" extrusionOk="0">
                  <a:moveTo>
                    <a:pt x="25" y="0"/>
                  </a:moveTo>
                  <a:cubicBezTo>
                    <a:pt x="41" y="13"/>
                    <a:pt x="15" y="32"/>
                    <a:pt x="4" y="18"/>
                  </a:cubicBezTo>
                  <a:cubicBezTo>
                    <a:pt x="0" y="5"/>
                    <a:pt x="15" y="0"/>
                    <a:pt x="25"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grpSp>
      <p:sp>
        <p:nvSpPr>
          <p:cNvPr id="64" name="Google Shape;64;p1"/>
          <p:cNvSpPr txBox="1">
            <a:spLocks noGrp="1"/>
          </p:cNvSpPr>
          <p:nvPr>
            <p:ph type="title"/>
          </p:nvPr>
        </p:nvSpPr>
        <p:spPr>
          <a:xfrm>
            <a:off x="802386" y="377190"/>
            <a:ext cx="7225500" cy="994200"/>
          </a:xfrm>
          <a:prstGeom prst="rect">
            <a:avLst/>
          </a:prstGeom>
          <a:noFill/>
          <a:ln>
            <a:noFill/>
          </a:ln>
        </p:spPr>
        <p:txBody>
          <a:bodyPr spcFirstLastPara="1" wrap="square" lIns="68575" tIns="34275" rIns="68575" bIns="34275" anchor="ctr" anchorCtr="0">
            <a:normAutofit/>
          </a:bodyPr>
          <a:lstStyle>
            <a:lvl1pPr marR="0" lvl="0" algn="l">
              <a:lnSpc>
                <a:spcPct val="100000"/>
              </a:lnSpc>
              <a:spcBef>
                <a:spcPts val="0"/>
              </a:spcBef>
              <a:spcAft>
                <a:spcPts val="0"/>
              </a:spcAft>
              <a:buClr>
                <a:schemeClr val="dk2"/>
              </a:buClr>
              <a:buSzPts val="3000"/>
              <a:buFont typeface="Arial"/>
              <a:buNone/>
              <a:defRPr sz="3000" b="0" i="0" u="none" strike="noStrike" cap="none">
                <a:solidFill>
                  <a:schemeClr val="dk2"/>
                </a:solidFill>
                <a:latin typeface="Arial"/>
                <a:ea typeface="Arial"/>
                <a:cs typeface="Arial"/>
                <a:sym typeface="Arial"/>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sp>
        <p:nvSpPr>
          <p:cNvPr id="65" name="Google Shape;65;p1"/>
          <p:cNvSpPr txBox="1">
            <a:spLocks noGrp="1"/>
          </p:cNvSpPr>
          <p:nvPr>
            <p:ph type="body" idx="1"/>
          </p:nvPr>
        </p:nvSpPr>
        <p:spPr>
          <a:xfrm>
            <a:off x="802386" y="1405890"/>
            <a:ext cx="7225500" cy="3263400"/>
          </a:xfrm>
          <a:prstGeom prst="rect">
            <a:avLst/>
          </a:prstGeom>
          <a:noFill/>
          <a:ln>
            <a:noFill/>
          </a:ln>
        </p:spPr>
        <p:txBody>
          <a:bodyPr spcFirstLastPara="1" wrap="square" lIns="68575" tIns="34275" rIns="68575" bIns="34275" anchor="t" anchorCtr="0">
            <a:normAutofit/>
          </a:bodyPr>
          <a:lstStyle>
            <a:lvl1pPr marL="457200" marR="0" lvl="0" indent="-323850" algn="l">
              <a:lnSpc>
                <a:spcPct val="150000"/>
              </a:lnSpc>
              <a:spcBef>
                <a:spcPts val="800"/>
              </a:spcBef>
              <a:spcAft>
                <a:spcPts val="0"/>
              </a:spcAft>
              <a:buClr>
                <a:srgbClr val="C2B2A7"/>
              </a:buClr>
              <a:buSzPts val="1500"/>
              <a:buFont typeface="Arial"/>
              <a:buChar char="•"/>
              <a:defRPr sz="1500" b="0" i="0" u="none" strike="noStrike" cap="none">
                <a:solidFill>
                  <a:schemeClr val="dk2"/>
                </a:solidFill>
                <a:latin typeface="Avenir"/>
                <a:ea typeface="Avenir"/>
                <a:cs typeface="Avenir"/>
                <a:sym typeface="Avenir"/>
              </a:defRPr>
            </a:lvl1pPr>
            <a:lvl2pPr marL="914400" marR="0" lvl="1" indent="-228600" algn="l">
              <a:lnSpc>
                <a:spcPct val="150000"/>
              </a:lnSpc>
              <a:spcBef>
                <a:spcPts val="400"/>
              </a:spcBef>
              <a:spcAft>
                <a:spcPts val="0"/>
              </a:spcAft>
              <a:buClr>
                <a:srgbClr val="C2B2A7"/>
              </a:buClr>
              <a:buSzPts val="1400"/>
              <a:buFont typeface="Avenir"/>
              <a:buNone/>
              <a:defRPr sz="1400" b="0" i="0" u="none" strike="noStrike" cap="none">
                <a:solidFill>
                  <a:schemeClr val="dk2"/>
                </a:solidFill>
                <a:latin typeface="Avenir"/>
                <a:ea typeface="Avenir"/>
                <a:cs typeface="Avenir"/>
                <a:sym typeface="Avenir"/>
              </a:defRPr>
            </a:lvl2pPr>
            <a:lvl3pPr marL="1371600" marR="0" lvl="2" indent="-304800" algn="l">
              <a:lnSpc>
                <a:spcPct val="150000"/>
              </a:lnSpc>
              <a:spcBef>
                <a:spcPts val="400"/>
              </a:spcBef>
              <a:spcAft>
                <a:spcPts val="0"/>
              </a:spcAft>
              <a:buClr>
                <a:srgbClr val="C2B2A7"/>
              </a:buClr>
              <a:buSzPts val="1200"/>
              <a:buFont typeface="Arial"/>
              <a:buChar char="•"/>
              <a:defRPr sz="1200" b="1" i="0" u="none" strike="noStrike" cap="none">
                <a:solidFill>
                  <a:schemeClr val="dk2"/>
                </a:solidFill>
                <a:latin typeface="Avenir"/>
                <a:ea typeface="Avenir"/>
                <a:cs typeface="Avenir"/>
                <a:sym typeface="Avenir"/>
              </a:defRPr>
            </a:lvl3pPr>
            <a:lvl4pPr marL="1828800" marR="0" lvl="3" indent="-228600" algn="l">
              <a:lnSpc>
                <a:spcPct val="150000"/>
              </a:lnSpc>
              <a:spcBef>
                <a:spcPts val="400"/>
              </a:spcBef>
              <a:spcAft>
                <a:spcPts val="0"/>
              </a:spcAft>
              <a:buClr>
                <a:srgbClr val="C2B2A7"/>
              </a:buClr>
              <a:buSzPts val="1100"/>
              <a:buFont typeface="Avenir"/>
              <a:buNone/>
              <a:defRPr sz="1100" b="0" i="0" u="none" strike="noStrike" cap="none">
                <a:solidFill>
                  <a:schemeClr val="dk2"/>
                </a:solidFill>
                <a:latin typeface="Avenir"/>
                <a:ea typeface="Avenir"/>
                <a:cs typeface="Avenir"/>
                <a:sym typeface="Avenir"/>
              </a:defRPr>
            </a:lvl4pPr>
            <a:lvl5pPr marL="2286000" marR="0" lvl="4" indent="-298450" algn="l">
              <a:lnSpc>
                <a:spcPct val="150000"/>
              </a:lnSpc>
              <a:spcBef>
                <a:spcPts val="400"/>
              </a:spcBef>
              <a:spcAft>
                <a:spcPts val="0"/>
              </a:spcAft>
              <a:buClr>
                <a:srgbClr val="C2B2A7"/>
              </a:buClr>
              <a:buSzPts val="1100"/>
              <a:buFont typeface="Arial"/>
              <a:buChar char="•"/>
              <a:defRPr sz="1100" b="0" i="0" u="none" strike="noStrike" cap="none">
                <a:solidFill>
                  <a:schemeClr val="dk2"/>
                </a:solidFill>
                <a:latin typeface="Avenir"/>
                <a:ea typeface="Avenir"/>
                <a:cs typeface="Avenir"/>
                <a:sym typeface="Avenir"/>
              </a:defRPr>
            </a:lvl5pPr>
            <a:lvl6pPr marL="2743200" marR="0" lvl="5"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venir"/>
                <a:ea typeface="Avenir"/>
                <a:cs typeface="Avenir"/>
                <a:sym typeface="Avenir"/>
              </a:defRPr>
            </a:lvl6pPr>
            <a:lvl7pPr marL="3200400" marR="0" lvl="6"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venir"/>
                <a:ea typeface="Avenir"/>
                <a:cs typeface="Avenir"/>
                <a:sym typeface="Avenir"/>
              </a:defRPr>
            </a:lvl7pPr>
            <a:lvl8pPr marL="3657600" marR="0" lvl="7"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venir"/>
                <a:ea typeface="Avenir"/>
                <a:cs typeface="Avenir"/>
                <a:sym typeface="Avenir"/>
              </a:defRPr>
            </a:lvl8pPr>
            <a:lvl9pPr marL="4114800" marR="0" lvl="8"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venir"/>
                <a:ea typeface="Avenir"/>
                <a:cs typeface="Avenir"/>
                <a:sym typeface="Avenir"/>
              </a:defRPr>
            </a:lvl9pPr>
          </a:lstStyle>
          <a:p>
            <a:endParaRPr/>
          </a:p>
        </p:txBody>
      </p:sp>
      <p:sp>
        <p:nvSpPr>
          <p:cNvPr id="66" name="Google Shape;66;p1"/>
          <p:cNvSpPr txBox="1">
            <a:spLocks noGrp="1"/>
          </p:cNvSpPr>
          <p:nvPr>
            <p:ph type="dt" idx="10"/>
          </p:nvPr>
        </p:nvSpPr>
        <p:spPr>
          <a:xfrm>
            <a:off x="130302" y="4786884"/>
            <a:ext cx="2134500" cy="273900"/>
          </a:xfrm>
          <a:prstGeom prst="rect">
            <a:avLst/>
          </a:prstGeom>
          <a:noFill/>
          <a:ln>
            <a:noFill/>
          </a:ln>
        </p:spPr>
        <p:txBody>
          <a:bodyPr spcFirstLastPara="1" wrap="square" lIns="68575" tIns="34275" rIns="68575" bIns="34275" anchor="ctr" anchorCtr="0">
            <a:noAutofit/>
          </a:bodyPr>
          <a:lstStyle>
            <a:lvl1pPr marR="0" lvl="0" algn="l">
              <a:spcBef>
                <a:spcPts val="0"/>
              </a:spcBef>
              <a:spcAft>
                <a:spcPts val="0"/>
              </a:spcAft>
              <a:buSzPts val="1100"/>
              <a:buNone/>
              <a:defRPr sz="800">
                <a:solidFill>
                  <a:schemeClr val="dk2"/>
                </a:solidFill>
                <a:latin typeface="Avenir"/>
                <a:ea typeface="Avenir"/>
                <a:cs typeface="Avenir"/>
                <a:sym typeface="Avenir"/>
              </a:defRPr>
            </a:lvl1pPr>
            <a:lvl2pPr marR="0" lvl="1" algn="l">
              <a:spcBef>
                <a:spcPts val="0"/>
              </a:spcBef>
              <a:spcAft>
                <a:spcPts val="0"/>
              </a:spcAft>
              <a:buSzPts val="1100"/>
              <a:buNone/>
              <a:defRPr sz="1400" b="0" i="0" u="none" strike="noStrike" cap="none">
                <a:solidFill>
                  <a:schemeClr val="dk1"/>
                </a:solidFill>
                <a:latin typeface="Avenir"/>
                <a:ea typeface="Avenir"/>
                <a:cs typeface="Avenir"/>
                <a:sym typeface="Avenir"/>
              </a:defRPr>
            </a:lvl2pPr>
            <a:lvl3pPr marR="0" lvl="2" algn="l">
              <a:spcBef>
                <a:spcPts val="0"/>
              </a:spcBef>
              <a:spcAft>
                <a:spcPts val="0"/>
              </a:spcAft>
              <a:buSzPts val="1100"/>
              <a:buNone/>
              <a:defRPr sz="1400" b="0" i="0" u="none" strike="noStrike" cap="none">
                <a:solidFill>
                  <a:schemeClr val="dk1"/>
                </a:solidFill>
                <a:latin typeface="Avenir"/>
                <a:ea typeface="Avenir"/>
                <a:cs typeface="Avenir"/>
                <a:sym typeface="Avenir"/>
              </a:defRPr>
            </a:lvl3pPr>
            <a:lvl4pPr marR="0" lvl="3" algn="l">
              <a:spcBef>
                <a:spcPts val="0"/>
              </a:spcBef>
              <a:spcAft>
                <a:spcPts val="0"/>
              </a:spcAft>
              <a:buSzPts val="1100"/>
              <a:buNone/>
              <a:defRPr sz="1400" b="0" i="0" u="none" strike="noStrike" cap="none">
                <a:solidFill>
                  <a:schemeClr val="dk1"/>
                </a:solidFill>
                <a:latin typeface="Avenir"/>
                <a:ea typeface="Avenir"/>
                <a:cs typeface="Avenir"/>
                <a:sym typeface="Avenir"/>
              </a:defRPr>
            </a:lvl4pPr>
            <a:lvl5pPr marR="0" lvl="4" algn="l">
              <a:spcBef>
                <a:spcPts val="0"/>
              </a:spcBef>
              <a:spcAft>
                <a:spcPts val="0"/>
              </a:spcAft>
              <a:buSzPts val="1100"/>
              <a:buNone/>
              <a:defRPr sz="1400" b="0" i="0" u="none" strike="noStrike" cap="none">
                <a:solidFill>
                  <a:schemeClr val="dk1"/>
                </a:solidFill>
                <a:latin typeface="Avenir"/>
                <a:ea typeface="Avenir"/>
                <a:cs typeface="Avenir"/>
                <a:sym typeface="Avenir"/>
              </a:defRPr>
            </a:lvl5pPr>
            <a:lvl6pPr marR="0" lvl="5" algn="l">
              <a:spcBef>
                <a:spcPts val="0"/>
              </a:spcBef>
              <a:spcAft>
                <a:spcPts val="0"/>
              </a:spcAft>
              <a:buSzPts val="1100"/>
              <a:buNone/>
              <a:defRPr sz="1400" b="0" i="0" u="none" strike="noStrike" cap="none">
                <a:solidFill>
                  <a:schemeClr val="dk1"/>
                </a:solidFill>
                <a:latin typeface="Avenir"/>
                <a:ea typeface="Avenir"/>
                <a:cs typeface="Avenir"/>
                <a:sym typeface="Avenir"/>
              </a:defRPr>
            </a:lvl6pPr>
            <a:lvl7pPr marR="0" lvl="6" algn="l">
              <a:spcBef>
                <a:spcPts val="0"/>
              </a:spcBef>
              <a:spcAft>
                <a:spcPts val="0"/>
              </a:spcAft>
              <a:buSzPts val="1100"/>
              <a:buNone/>
              <a:defRPr sz="1400" b="0" i="0" u="none" strike="noStrike" cap="none">
                <a:solidFill>
                  <a:schemeClr val="dk1"/>
                </a:solidFill>
                <a:latin typeface="Avenir"/>
                <a:ea typeface="Avenir"/>
                <a:cs typeface="Avenir"/>
                <a:sym typeface="Avenir"/>
              </a:defRPr>
            </a:lvl7pPr>
            <a:lvl8pPr marR="0" lvl="7" algn="l">
              <a:spcBef>
                <a:spcPts val="0"/>
              </a:spcBef>
              <a:spcAft>
                <a:spcPts val="0"/>
              </a:spcAft>
              <a:buSzPts val="1100"/>
              <a:buNone/>
              <a:defRPr sz="1400" b="0" i="0" u="none" strike="noStrike" cap="none">
                <a:solidFill>
                  <a:schemeClr val="dk1"/>
                </a:solidFill>
                <a:latin typeface="Avenir"/>
                <a:ea typeface="Avenir"/>
                <a:cs typeface="Avenir"/>
                <a:sym typeface="Avenir"/>
              </a:defRPr>
            </a:lvl8pPr>
            <a:lvl9pPr marR="0" lvl="8" algn="l">
              <a:spcBef>
                <a:spcPts val="0"/>
              </a:spcBef>
              <a:spcAft>
                <a:spcPts val="0"/>
              </a:spcAft>
              <a:buSzPts val="1100"/>
              <a:buNone/>
              <a:defRPr sz="1400" b="0" i="0" u="none" strike="noStrike" cap="none">
                <a:solidFill>
                  <a:schemeClr val="dk1"/>
                </a:solidFill>
                <a:latin typeface="Avenir"/>
                <a:ea typeface="Avenir"/>
                <a:cs typeface="Avenir"/>
                <a:sym typeface="Avenir"/>
              </a:defRPr>
            </a:lvl9pPr>
          </a:lstStyle>
          <a:p>
            <a:endParaRPr/>
          </a:p>
        </p:txBody>
      </p:sp>
      <p:sp>
        <p:nvSpPr>
          <p:cNvPr id="67" name="Google Shape;67;p1"/>
          <p:cNvSpPr txBox="1">
            <a:spLocks noGrp="1"/>
          </p:cNvSpPr>
          <p:nvPr>
            <p:ph type="ftr" idx="11"/>
          </p:nvPr>
        </p:nvSpPr>
        <p:spPr>
          <a:xfrm rot="5400000">
            <a:off x="-1316171" y="1569978"/>
            <a:ext cx="3118200" cy="312000"/>
          </a:xfrm>
          <a:prstGeom prst="rect">
            <a:avLst/>
          </a:prstGeom>
          <a:noFill/>
          <a:ln>
            <a:noFill/>
          </a:ln>
        </p:spPr>
        <p:txBody>
          <a:bodyPr spcFirstLastPara="1" wrap="square" lIns="68575" tIns="34275" rIns="68575" bIns="34275" anchor="ctr" anchorCtr="0">
            <a:noAutofit/>
          </a:bodyPr>
          <a:lstStyle>
            <a:lvl1pPr marR="0" lvl="0" algn="l">
              <a:spcBef>
                <a:spcPts val="0"/>
              </a:spcBef>
              <a:spcAft>
                <a:spcPts val="0"/>
              </a:spcAft>
              <a:buSzPts val="1100"/>
              <a:buNone/>
              <a:defRPr sz="800">
                <a:solidFill>
                  <a:schemeClr val="dk2"/>
                </a:solidFill>
                <a:latin typeface="Avenir"/>
                <a:ea typeface="Avenir"/>
                <a:cs typeface="Avenir"/>
                <a:sym typeface="Avenir"/>
              </a:defRPr>
            </a:lvl1pPr>
            <a:lvl2pPr marR="0" lvl="1" algn="l">
              <a:spcBef>
                <a:spcPts val="0"/>
              </a:spcBef>
              <a:spcAft>
                <a:spcPts val="0"/>
              </a:spcAft>
              <a:buSzPts val="1100"/>
              <a:buNone/>
              <a:defRPr sz="1400" b="0" i="0" u="none" strike="noStrike" cap="none">
                <a:solidFill>
                  <a:schemeClr val="dk1"/>
                </a:solidFill>
                <a:latin typeface="Avenir"/>
                <a:ea typeface="Avenir"/>
                <a:cs typeface="Avenir"/>
                <a:sym typeface="Avenir"/>
              </a:defRPr>
            </a:lvl2pPr>
            <a:lvl3pPr marR="0" lvl="2" algn="l">
              <a:spcBef>
                <a:spcPts val="0"/>
              </a:spcBef>
              <a:spcAft>
                <a:spcPts val="0"/>
              </a:spcAft>
              <a:buSzPts val="1100"/>
              <a:buNone/>
              <a:defRPr sz="1400" b="0" i="0" u="none" strike="noStrike" cap="none">
                <a:solidFill>
                  <a:schemeClr val="dk1"/>
                </a:solidFill>
                <a:latin typeface="Avenir"/>
                <a:ea typeface="Avenir"/>
                <a:cs typeface="Avenir"/>
                <a:sym typeface="Avenir"/>
              </a:defRPr>
            </a:lvl3pPr>
            <a:lvl4pPr marR="0" lvl="3" algn="l">
              <a:spcBef>
                <a:spcPts val="0"/>
              </a:spcBef>
              <a:spcAft>
                <a:spcPts val="0"/>
              </a:spcAft>
              <a:buSzPts val="1100"/>
              <a:buNone/>
              <a:defRPr sz="1400" b="0" i="0" u="none" strike="noStrike" cap="none">
                <a:solidFill>
                  <a:schemeClr val="dk1"/>
                </a:solidFill>
                <a:latin typeface="Avenir"/>
                <a:ea typeface="Avenir"/>
                <a:cs typeface="Avenir"/>
                <a:sym typeface="Avenir"/>
              </a:defRPr>
            </a:lvl4pPr>
            <a:lvl5pPr marR="0" lvl="4" algn="l">
              <a:spcBef>
                <a:spcPts val="0"/>
              </a:spcBef>
              <a:spcAft>
                <a:spcPts val="0"/>
              </a:spcAft>
              <a:buSzPts val="1100"/>
              <a:buNone/>
              <a:defRPr sz="1400" b="0" i="0" u="none" strike="noStrike" cap="none">
                <a:solidFill>
                  <a:schemeClr val="dk1"/>
                </a:solidFill>
                <a:latin typeface="Avenir"/>
                <a:ea typeface="Avenir"/>
                <a:cs typeface="Avenir"/>
                <a:sym typeface="Avenir"/>
              </a:defRPr>
            </a:lvl5pPr>
            <a:lvl6pPr marR="0" lvl="5" algn="l">
              <a:spcBef>
                <a:spcPts val="0"/>
              </a:spcBef>
              <a:spcAft>
                <a:spcPts val="0"/>
              </a:spcAft>
              <a:buSzPts val="1100"/>
              <a:buNone/>
              <a:defRPr sz="1400" b="0" i="0" u="none" strike="noStrike" cap="none">
                <a:solidFill>
                  <a:schemeClr val="dk1"/>
                </a:solidFill>
                <a:latin typeface="Avenir"/>
                <a:ea typeface="Avenir"/>
                <a:cs typeface="Avenir"/>
                <a:sym typeface="Avenir"/>
              </a:defRPr>
            </a:lvl6pPr>
            <a:lvl7pPr marR="0" lvl="6" algn="l">
              <a:spcBef>
                <a:spcPts val="0"/>
              </a:spcBef>
              <a:spcAft>
                <a:spcPts val="0"/>
              </a:spcAft>
              <a:buSzPts val="1100"/>
              <a:buNone/>
              <a:defRPr sz="1400" b="0" i="0" u="none" strike="noStrike" cap="none">
                <a:solidFill>
                  <a:schemeClr val="dk1"/>
                </a:solidFill>
                <a:latin typeface="Avenir"/>
                <a:ea typeface="Avenir"/>
                <a:cs typeface="Avenir"/>
                <a:sym typeface="Avenir"/>
              </a:defRPr>
            </a:lvl7pPr>
            <a:lvl8pPr marR="0" lvl="7" algn="l">
              <a:spcBef>
                <a:spcPts val="0"/>
              </a:spcBef>
              <a:spcAft>
                <a:spcPts val="0"/>
              </a:spcAft>
              <a:buSzPts val="1100"/>
              <a:buNone/>
              <a:defRPr sz="1400" b="0" i="0" u="none" strike="noStrike" cap="none">
                <a:solidFill>
                  <a:schemeClr val="dk1"/>
                </a:solidFill>
                <a:latin typeface="Avenir"/>
                <a:ea typeface="Avenir"/>
                <a:cs typeface="Avenir"/>
                <a:sym typeface="Avenir"/>
              </a:defRPr>
            </a:lvl8pPr>
            <a:lvl9pPr marR="0" lvl="8" algn="l">
              <a:spcBef>
                <a:spcPts val="0"/>
              </a:spcBef>
              <a:spcAft>
                <a:spcPts val="0"/>
              </a:spcAft>
              <a:buSzPts val="1100"/>
              <a:buNone/>
              <a:defRPr sz="1400" b="0" i="0" u="none" strike="noStrike" cap="none">
                <a:solidFill>
                  <a:schemeClr val="dk1"/>
                </a:solidFill>
                <a:latin typeface="Avenir"/>
                <a:ea typeface="Avenir"/>
                <a:cs typeface="Avenir"/>
                <a:sym typeface="Avenir"/>
              </a:defRPr>
            </a:lvl9pPr>
          </a:lstStyle>
          <a:p>
            <a:endParaRPr/>
          </a:p>
        </p:txBody>
      </p:sp>
      <p:sp>
        <p:nvSpPr>
          <p:cNvPr id="68" name="Google Shape;68;p1"/>
          <p:cNvSpPr txBox="1">
            <a:spLocks noGrp="1"/>
          </p:cNvSpPr>
          <p:nvPr>
            <p:ph type="sldNum" idx="12"/>
          </p:nvPr>
        </p:nvSpPr>
        <p:spPr>
          <a:xfrm>
            <a:off x="8593439" y="4786884"/>
            <a:ext cx="375600" cy="273900"/>
          </a:xfrm>
          <a:prstGeom prst="rect">
            <a:avLst/>
          </a:prstGeom>
          <a:noFill/>
          <a:ln>
            <a:noFill/>
          </a:ln>
        </p:spPr>
        <p:txBody>
          <a:bodyPr spcFirstLastPara="1" wrap="square" lIns="68575" tIns="34275" rIns="68575" bIns="34275" anchor="ctr" anchorCtr="0">
            <a:noAutofit/>
          </a:bodyPr>
          <a:lstStyle>
            <a:lvl1pPr marL="0" marR="0" lvl="0" indent="0" algn="r">
              <a:spcBef>
                <a:spcPts val="0"/>
              </a:spcBef>
              <a:buNone/>
              <a:defRPr sz="800" b="0" u="none">
                <a:solidFill>
                  <a:schemeClr val="dk2"/>
                </a:solidFill>
                <a:latin typeface="Avenir"/>
                <a:ea typeface="Avenir"/>
                <a:cs typeface="Avenir"/>
                <a:sym typeface="Avenir"/>
              </a:defRPr>
            </a:lvl1pPr>
            <a:lvl2pPr marL="0" marR="0" lvl="1" indent="0" algn="r">
              <a:spcBef>
                <a:spcPts val="0"/>
              </a:spcBef>
              <a:buNone/>
              <a:defRPr sz="800" b="0" u="none">
                <a:solidFill>
                  <a:schemeClr val="dk2"/>
                </a:solidFill>
                <a:latin typeface="Avenir"/>
                <a:ea typeface="Avenir"/>
                <a:cs typeface="Avenir"/>
                <a:sym typeface="Avenir"/>
              </a:defRPr>
            </a:lvl2pPr>
            <a:lvl3pPr marL="0" marR="0" lvl="2" indent="0" algn="r">
              <a:spcBef>
                <a:spcPts val="0"/>
              </a:spcBef>
              <a:buNone/>
              <a:defRPr sz="800" b="0" u="none">
                <a:solidFill>
                  <a:schemeClr val="dk2"/>
                </a:solidFill>
                <a:latin typeface="Avenir"/>
                <a:ea typeface="Avenir"/>
                <a:cs typeface="Avenir"/>
                <a:sym typeface="Avenir"/>
              </a:defRPr>
            </a:lvl3pPr>
            <a:lvl4pPr marL="0" marR="0" lvl="3" indent="0" algn="r">
              <a:spcBef>
                <a:spcPts val="0"/>
              </a:spcBef>
              <a:buNone/>
              <a:defRPr sz="800" b="0" u="none">
                <a:solidFill>
                  <a:schemeClr val="dk2"/>
                </a:solidFill>
                <a:latin typeface="Avenir"/>
                <a:ea typeface="Avenir"/>
                <a:cs typeface="Avenir"/>
                <a:sym typeface="Avenir"/>
              </a:defRPr>
            </a:lvl4pPr>
            <a:lvl5pPr marL="0" marR="0" lvl="4" indent="0" algn="r">
              <a:spcBef>
                <a:spcPts val="0"/>
              </a:spcBef>
              <a:buNone/>
              <a:defRPr sz="800" b="0" u="none">
                <a:solidFill>
                  <a:schemeClr val="dk2"/>
                </a:solidFill>
                <a:latin typeface="Avenir"/>
                <a:ea typeface="Avenir"/>
                <a:cs typeface="Avenir"/>
                <a:sym typeface="Avenir"/>
              </a:defRPr>
            </a:lvl5pPr>
            <a:lvl6pPr marL="0" marR="0" lvl="5" indent="0" algn="r">
              <a:spcBef>
                <a:spcPts val="0"/>
              </a:spcBef>
              <a:buNone/>
              <a:defRPr sz="800" b="0" u="none">
                <a:solidFill>
                  <a:schemeClr val="dk2"/>
                </a:solidFill>
                <a:latin typeface="Avenir"/>
                <a:ea typeface="Avenir"/>
                <a:cs typeface="Avenir"/>
                <a:sym typeface="Avenir"/>
              </a:defRPr>
            </a:lvl6pPr>
            <a:lvl7pPr marL="0" marR="0" lvl="6" indent="0" algn="r">
              <a:spcBef>
                <a:spcPts val="0"/>
              </a:spcBef>
              <a:buNone/>
              <a:defRPr sz="800" b="0" u="none">
                <a:solidFill>
                  <a:schemeClr val="dk2"/>
                </a:solidFill>
                <a:latin typeface="Avenir"/>
                <a:ea typeface="Avenir"/>
                <a:cs typeface="Avenir"/>
                <a:sym typeface="Avenir"/>
              </a:defRPr>
            </a:lvl7pPr>
            <a:lvl8pPr marL="0" marR="0" lvl="7" indent="0" algn="r">
              <a:spcBef>
                <a:spcPts val="0"/>
              </a:spcBef>
              <a:buNone/>
              <a:defRPr sz="800" b="0" u="none">
                <a:solidFill>
                  <a:schemeClr val="dk2"/>
                </a:solidFill>
                <a:latin typeface="Avenir"/>
                <a:ea typeface="Avenir"/>
                <a:cs typeface="Avenir"/>
                <a:sym typeface="Avenir"/>
              </a:defRPr>
            </a:lvl8pPr>
            <a:lvl9pPr marL="0" marR="0" lvl="8" indent="0" algn="r">
              <a:spcBef>
                <a:spcPts val="0"/>
              </a:spcBef>
              <a:buNone/>
              <a:defRPr sz="800" b="0" u="none">
                <a:solidFill>
                  <a:schemeClr val="dk2"/>
                </a:solidFill>
                <a:latin typeface="Avenir"/>
                <a:ea typeface="Avenir"/>
                <a:cs typeface="Avenir"/>
                <a:sym typeface="Avenir"/>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4.xml"/><Relationship Id="rId1" Type="http://schemas.openxmlformats.org/officeDocument/2006/relationships/video" Target="https://www.youtube.com/embed/9ekY8EvrZmM?feature=oembed" TargetMode="External"/><Relationship Id="rId5" Type="http://schemas.openxmlformats.org/officeDocument/2006/relationships/hyperlink" Target="https://www.youtube.com/watch?v=9ekY8EvrZmM" TargetMode="External"/><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5.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25.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5.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3.xml"/><Relationship Id="rId1" Type="http://schemas.openxmlformats.org/officeDocument/2006/relationships/slideLayout" Target="../slideLayouts/slideLayout25.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4.xml"/><Relationship Id="rId1" Type="http://schemas.openxmlformats.org/officeDocument/2006/relationships/slideLayout" Target="../slideLayouts/slideLayout2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5.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6.xml"/><Relationship Id="rId1" Type="http://schemas.openxmlformats.org/officeDocument/2006/relationships/slideLayout" Target="../slideLayouts/slideLayout25.xml"/><Relationship Id="rId4" Type="http://schemas.openxmlformats.org/officeDocument/2006/relationships/image" Target="../media/image19.jpg"/></Relationships>
</file>

<file path=ppt/slides/_rels/slide1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7.xml"/><Relationship Id="rId1" Type="http://schemas.openxmlformats.org/officeDocument/2006/relationships/slideLayout" Target="../slideLayouts/slideLayout25.xml"/><Relationship Id="rId6" Type="http://schemas.openxmlformats.org/officeDocument/2006/relationships/image" Target="../media/image23.jpg"/><Relationship Id="rId5" Type="http://schemas.openxmlformats.org/officeDocument/2006/relationships/image" Target="../media/image22.jpg"/><Relationship Id="rId4" Type="http://schemas.openxmlformats.org/officeDocument/2006/relationships/image" Target="../media/image21.jpg"/></Relationships>
</file>

<file path=ppt/slides/_rels/slide18.xml.rels><?xml version="1.0" encoding="UTF-8" standalone="yes"?>
<Relationships xmlns="http://schemas.openxmlformats.org/package/2006/relationships"><Relationship Id="rId8" Type="http://schemas.openxmlformats.org/officeDocument/2006/relationships/hyperlink" Target="https://www.betterhelp.com/get-started/?go=true&amp;utm_content=133524759310&amp;utm_source=AdWords&amp;utm_medium=Search_PPC_c&amp;utm_term=betterhelp_b&amp;network=g&amp;placement=&amp;target=&amp;matchtype=b&amp;utm_campaign=15234220559&amp;ad_type=text&amp;adposition=&amp;kwd_id=kwd-299033048821&amp;gad_source=1&amp;gad_campaignid=15234220559&amp;gbraid=0AAAAADqBHia-2hRPmL7WAmGK93fHKuHXj&amp;gclid=Cj0KCQjw8p7GBhCjARIsAEhghZ0zR1fPd6OnFNr77d1WCb-GJuZi1UG8bRggI1_VPXLgBAZLdChiU48aAjsCEALw_wcB&amp;not_found=1&amp;gor=start" TargetMode="External"/><Relationship Id="rId3" Type="http://schemas.openxmlformats.org/officeDocument/2006/relationships/hyperlink" Target="https://www.youtube.com/watch?v=3UmLIkckZqg" TargetMode="External"/><Relationship Id="rId7" Type="http://schemas.openxmlformats.org/officeDocument/2006/relationships/hyperlink" Target="https://www.mayoclinic.org/tests-procedures/stress-management/about/pac-20384898" TargetMode="External"/><Relationship Id="rId12"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25.xml"/><Relationship Id="rId6" Type="http://schemas.openxmlformats.org/officeDocument/2006/relationships/hyperlink" Target="https://www.stress.org/" TargetMode="External"/><Relationship Id="rId11" Type="http://schemas.openxmlformats.org/officeDocument/2006/relationships/image" Target="../media/image24.jpg"/><Relationship Id="rId5" Type="http://schemas.openxmlformats.org/officeDocument/2006/relationships/hyperlink" Target="https://www.bing.com/ck/a?!&amp;&amp;p=30cc5062fef3cf0163bd91d6a786bf22c7f5f344d54ed5f09654ab746260ab2cJmltdHM9MTc1NTEyOTYwMA&amp;ptn=3&amp;ver=2&amp;hsh=4&amp;fclid=06e823d1-dcb2-69b3-221a-3168dd6168f1&amp;u=a1aHR0cHM6Ly93d3cuY2RjLmdvdi9tZW50YWwtaGVhbHRoL2xpdmluZy13aXRoL2luZGV4Lmh0bWw&amp;ntb=1" TargetMode="External"/><Relationship Id="rId10" Type="http://schemas.openxmlformats.org/officeDocument/2006/relationships/hyperlink" Target="https://sschc.org/" TargetMode="External"/><Relationship Id="rId4" Type="http://schemas.openxmlformats.org/officeDocument/2006/relationships/hyperlink" Target="https://youtu.be/3UmLIkckZqg?feature=shared" TargetMode="External"/><Relationship Id="rId9" Type="http://schemas.openxmlformats.org/officeDocument/2006/relationships/hyperlink" Target="https://www.mdlive.com/?cid=se:b2c_B:mdlive:KW_all_all:GOOG:2025&amp;gclsrc=aw.ds&amp;gad_source=1&amp;gad_campaignid=22398379673&amp;gclid=Cj0KCQjw8p7GBhCjARIsAEhghZ2l3FSBUS5x4MwFSQr4kKgdyAoxfbP7y2LS2pkrkXeTpc09pprqRUgaAokTEALw_wcB"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9.xml"/><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hyperlink" Target="https://www.bing.com/videos/riverview/relatedvideo?q=box+breathing+relaxation+techniquehow+to+calm+anxiety&amp;qpvt=box+breathing+relaxation+techniquehow+to+calm+anxiety&amp;view=riverview&amp;mmscn=mtsc&amp;mid=239E803326A1B5468D96239E803326A1B54" TargetMode="External"/><Relationship Id="rId7" Type="http://schemas.openxmlformats.org/officeDocument/2006/relationships/image" Target="../media/image29.jpg"/><Relationship Id="rId2" Type="http://schemas.openxmlformats.org/officeDocument/2006/relationships/notesSlide" Target="../notesSlides/notesSlide20.xml"/><Relationship Id="rId1" Type="http://schemas.openxmlformats.org/officeDocument/2006/relationships/slideLayout" Target="../slideLayouts/slideLayout25.xml"/><Relationship Id="rId6" Type="http://schemas.openxmlformats.org/officeDocument/2006/relationships/image" Target="../media/image28.jpg"/><Relationship Id="rId5" Type="http://schemas.openxmlformats.org/officeDocument/2006/relationships/image" Target="../media/image27.jpg"/><Relationship Id="rId4" Type="http://schemas.openxmlformats.org/officeDocument/2006/relationships/hyperlink" Target="https://www.bing.com/videos/riverview/relatedvideo?&amp;q=rainbow+relaxation&amp;&amp;mid=C3AC7BDABF8227E4F44AC3AC7BDABF8227E4F44A&amp;&amp;FORM=VRDGAR#:~:text=3%3A47-,Rainbow%20Relaxation%3A%20Mindfulness%20for%20Children,-YouTube"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1.xml"/><Relationship Id="rId1" Type="http://schemas.openxmlformats.org/officeDocument/2006/relationships/slideLayout" Target="../slideLayouts/slideLayout25.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14.xml"/><Relationship Id="rId4" Type="http://schemas.openxmlformats.org/officeDocument/2006/relationships/image" Target="../media/image4.jpg"/></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25.xml"/><Relationship Id="rId4" Type="http://schemas.openxmlformats.org/officeDocument/2006/relationships/image" Target="../media/image6.jpg"/></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25.xml"/><Relationship Id="rId5" Type="http://schemas.openxmlformats.org/officeDocument/2006/relationships/image" Target="../media/image9.jpg"/><Relationship Id="rId4" Type="http://schemas.openxmlformats.org/officeDocument/2006/relationships/image" Target="../media/image8.gif"/></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6.xml"/><Relationship Id="rId1" Type="http://schemas.openxmlformats.org/officeDocument/2006/relationships/slideLayout" Target="../slideLayouts/slideLayout25.xml"/></Relationships>
</file>

<file path=ppt/slides/_rels/slide7.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notesSlide" Target="../notesSlides/notesSlide7.xml"/><Relationship Id="rId1" Type="http://schemas.openxmlformats.org/officeDocument/2006/relationships/slideLayout" Target="../slideLayouts/slideLayout25.xml"/></Relationships>
</file>

<file path=ppt/slides/_rels/slide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8.xml"/><Relationship Id="rId1" Type="http://schemas.openxmlformats.org/officeDocument/2006/relationships/slideLayout" Target="../slideLayouts/slideLayout25.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59"/>
        <p:cNvGrpSpPr/>
        <p:nvPr/>
      </p:nvGrpSpPr>
      <p:grpSpPr>
        <a:xfrm>
          <a:off x="0" y="0"/>
          <a:ext cx="0" cy="0"/>
          <a:chOff x="0" y="0"/>
          <a:chExt cx="0" cy="0"/>
        </a:xfrm>
      </p:grpSpPr>
      <p:pic>
        <p:nvPicPr>
          <p:cNvPr id="2" name="Online Media 1" title="Quiet Classroom Music For Children - Calming Sensory Bubbles - Morning music for class">
            <a:hlinkClick r:id="" action="ppaction://media"/>
            <a:extLst>
              <a:ext uri="{FF2B5EF4-FFF2-40B4-BE49-F238E27FC236}">
                <a16:creationId xmlns:a16="http://schemas.microsoft.com/office/drawing/2014/main" id="{DDCC0A9F-8B33-AC6A-DA15-16B841F0385A}"/>
              </a:ext>
            </a:extLst>
          </p:cNvPr>
          <p:cNvPicPr>
            <a:picLocks noRot="1" noChangeAspect="1"/>
          </p:cNvPicPr>
          <p:nvPr>
            <a:videoFile r:link="rId1"/>
          </p:nvPr>
        </p:nvPicPr>
        <p:blipFill>
          <a:blip r:embed="rId4"/>
          <a:stretch>
            <a:fillRect/>
          </a:stretch>
        </p:blipFill>
        <p:spPr>
          <a:xfrm>
            <a:off x="15875" y="0"/>
            <a:ext cx="9110663" cy="5143500"/>
          </a:xfrm>
          <a:prstGeom prst="rect">
            <a:avLst/>
          </a:prstGeom>
        </p:spPr>
      </p:pic>
      <p:sp>
        <p:nvSpPr>
          <p:cNvPr id="4" name="TextBox 3">
            <a:extLst>
              <a:ext uri="{FF2B5EF4-FFF2-40B4-BE49-F238E27FC236}">
                <a16:creationId xmlns:a16="http://schemas.microsoft.com/office/drawing/2014/main" id="{8CCB6946-3C4C-CA7F-C61B-326061820EB6}"/>
              </a:ext>
            </a:extLst>
          </p:cNvPr>
          <p:cNvSpPr txBox="1"/>
          <p:nvPr/>
        </p:nvSpPr>
        <p:spPr>
          <a:xfrm>
            <a:off x="4721630" y="4763091"/>
            <a:ext cx="4305992" cy="307777"/>
          </a:xfrm>
          <a:prstGeom prst="rect">
            <a:avLst/>
          </a:prstGeom>
          <a:noFill/>
        </p:spPr>
        <p:txBody>
          <a:bodyPr wrap="square">
            <a:spAutoFit/>
          </a:bodyPr>
          <a:lstStyle/>
          <a:p>
            <a:r>
              <a:rPr lang="en-US" dirty="0">
                <a:hlinkClick r:id="rId5"/>
              </a:rPr>
              <a:t>https://www.youtube.com/watch?v=9ekY8EvrZmM</a:t>
            </a:r>
            <a:r>
              <a:rPr lang="en-US" dirty="0"/>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922"/>
        <p:cNvGrpSpPr/>
        <p:nvPr/>
      </p:nvGrpSpPr>
      <p:grpSpPr>
        <a:xfrm>
          <a:off x="0" y="0"/>
          <a:ext cx="0" cy="0"/>
          <a:chOff x="0" y="0"/>
          <a:chExt cx="0" cy="0"/>
        </a:xfrm>
      </p:grpSpPr>
      <p:sp>
        <p:nvSpPr>
          <p:cNvPr id="923" name="Google Shape;923;p36"/>
          <p:cNvSpPr txBox="1">
            <a:spLocks noGrp="1"/>
          </p:cNvSpPr>
          <p:nvPr>
            <p:ph type="title"/>
          </p:nvPr>
        </p:nvSpPr>
        <p:spPr>
          <a:xfrm>
            <a:off x="311700" y="445025"/>
            <a:ext cx="8520600" cy="572700"/>
          </a:xfrm>
          <a:prstGeom prst="rect">
            <a:avLst/>
          </a:prstGeom>
        </p:spPr>
        <p:txBody>
          <a:bodyPr spcFirstLastPara="1" wrap="square" lIns="68575" tIns="34275" rIns="68575" bIns="34275" anchor="ctr" anchorCtr="0">
            <a:normAutofit fontScale="90000"/>
          </a:bodyPr>
          <a:lstStyle/>
          <a:p>
            <a:pPr marL="0" lvl="0" indent="0" algn="l" rtl="0">
              <a:spcBef>
                <a:spcPts val="0"/>
              </a:spcBef>
              <a:spcAft>
                <a:spcPts val="0"/>
              </a:spcAft>
              <a:buNone/>
            </a:pPr>
            <a:endParaRPr sz="2777" b="1">
              <a:latin typeface="Times New Roman"/>
              <a:ea typeface="Times New Roman"/>
              <a:cs typeface="Times New Roman"/>
              <a:sym typeface="Times New Roman"/>
            </a:endParaRPr>
          </a:p>
          <a:p>
            <a:pPr marL="0" lvl="0" indent="0" algn="l" rtl="0">
              <a:spcBef>
                <a:spcPts val="0"/>
              </a:spcBef>
              <a:spcAft>
                <a:spcPts val="0"/>
              </a:spcAft>
              <a:buNone/>
            </a:pPr>
            <a:r>
              <a:rPr lang="en" sz="2777" b="1">
                <a:latin typeface="Times New Roman"/>
                <a:ea typeface="Times New Roman"/>
                <a:cs typeface="Times New Roman"/>
                <a:sym typeface="Times New Roman"/>
              </a:rPr>
              <a:t>Signs &amp; Symptoms of Burnout and Compassion Fatigue</a:t>
            </a:r>
            <a:endParaRPr sz="2777" b="1">
              <a:latin typeface="Times New Roman"/>
              <a:ea typeface="Times New Roman"/>
              <a:cs typeface="Times New Roman"/>
              <a:sym typeface="Times New Roman"/>
            </a:endParaRPr>
          </a:p>
          <a:p>
            <a:pPr marL="0" lvl="0" indent="0" algn="l" rtl="0">
              <a:spcBef>
                <a:spcPts val="0"/>
              </a:spcBef>
              <a:spcAft>
                <a:spcPts val="0"/>
              </a:spcAft>
              <a:buNone/>
            </a:pPr>
            <a:endParaRPr/>
          </a:p>
        </p:txBody>
      </p:sp>
      <p:sp>
        <p:nvSpPr>
          <p:cNvPr id="924" name="Google Shape;924;p36"/>
          <p:cNvSpPr txBox="1">
            <a:spLocks noGrp="1"/>
          </p:cNvSpPr>
          <p:nvPr>
            <p:ph type="body" idx="1"/>
          </p:nvPr>
        </p:nvSpPr>
        <p:spPr>
          <a:xfrm>
            <a:off x="311700" y="1152475"/>
            <a:ext cx="7909587" cy="3792000"/>
          </a:xfrm>
          <a:prstGeom prst="rect">
            <a:avLst/>
          </a:prstGeom>
        </p:spPr>
        <p:txBody>
          <a:bodyPr spcFirstLastPara="1" wrap="square" lIns="68575" tIns="34275" rIns="68575" bIns="34275" anchor="t" anchorCtr="0">
            <a:normAutofit/>
          </a:bodyPr>
          <a:lstStyle/>
          <a:p>
            <a:pPr marL="0" lvl="0" indent="0" algn="l" rtl="0">
              <a:lnSpc>
                <a:spcPct val="100000"/>
              </a:lnSpc>
              <a:spcBef>
                <a:spcPts val="0"/>
              </a:spcBef>
              <a:spcAft>
                <a:spcPts val="0"/>
              </a:spcAft>
              <a:buNone/>
            </a:pPr>
            <a:r>
              <a:rPr lang="en" sz="1600" i="1" dirty="0">
                <a:latin typeface="Times New Roman"/>
                <a:ea typeface="Times New Roman"/>
                <a:cs typeface="Times New Roman"/>
                <a:sym typeface="Times New Roman"/>
              </a:rPr>
              <a:t>Burnout and compassion fatigue can develop in their effects particularly in high stress, emotionally, demanding professions. It’s important to recognize early warning signs is essential for preventing long term consequences to health and job performance.</a:t>
            </a:r>
            <a:endParaRPr i="1" dirty="0">
              <a:latin typeface="Times New Roman"/>
              <a:ea typeface="Times New Roman"/>
              <a:cs typeface="Times New Roman"/>
              <a:sym typeface="Times New Roman"/>
            </a:endParaRPr>
          </a:p>
          <a:p>
            <a:pPr marL="0" lvl="0" indent="0" algn="l" rtl="0">
              <a:spcBef>
                <a:spcPts val="800"/>
              </a:spcBef>
              <a:spcAft>
                <a:spcPts val="0"/>
              </a:spcAft>
              <a:buNone/>
            </a:pPr>
            <a:r>
              <a:rPr lang="en" b="1" u="sng" dirty="0">
                <a:latin typeface="Times New Roman"/>
                <a:ea typeface="Times New Roman"/>
                <a:cs typeface="Times New Roman"/>
                <a:sym typeface="Times New Roman"/>
              </a:rPr>
              <a:t>Common Emotional &amp; Physical Symptoms:</a:t>
            </a:r>
            <a:endParaRPr b="1" u="sng" dirty="0">
              <a:latin typeface="Times New Roman"/>
              <a:ea typeface="Times New Roman"/>
              <a:cs typeface="Times New Roman"/>
              <a:sym typeface="Times New Roman"/>
            </a:endParaRPr>
          </a:p>
          <a:p>
            <a:r>
              <a:rPr lang="en" dirty="0">
                <a:latin typeface="Times New Roman"/>
                <a:ea typeface="Times New Roman"/>
                <a:cs typeface="Times New Roman"/>
                <a:sym typeface="Times New Roman"/>
              </a:rPr>
              <a:t>Persistent physical and emotional exhaustion</a:t>
            </a:r>
            <a:endParaRPr dirty="0">
              <a:latin typeface="Times New Roman"/>
              <a:ea typeface="Times New Roman"/>
              <a:cs typeface="Times New Roman"/>
              <a:sym typeface="Times New Roman"/>
            </a:endParaRPr>
          </a:p>
          <a:p>
            <a:pPr>
              <a:spcBef>
                <a:spcPts val="0"/>
              </a:spcBef>
            </a:pPr>
            <a:r>
              <a:rPr lang="en" dirty="0">
                <a:latin typeface="Times New Roman"/>
                <a:ea typeface="Times New Roman"/>
                <a:cs typeface="Times New Roman"/>
                <a:sym typeface="Times New Roman"/>
              </a:rPr>
              <a:t>Feelings of being drained and overwhelmed</a:t>
            </a:r>
            <a:endParaRPr dirty="0">
              <a:latin typeface="Times New Roman"/>
              <a:ea typeface="Times New Roman"/>
              <a:cs typeface="Times New Roman"/>
              <a:sym typeface="Times New Roman"/>
            </a:endParaRPr>
          </a:p>
          <a:p>
            <a:pPr>
              <a:spcBef>
                <a:spcPts val="0"/>
              </a:spcBef>
            </a:pPr>
            <a:r>
              <a:rPr lang="en" dirty="0">
                <a:latin typeface="Times New Roman"/>
                <a:ea typeface="Times New Roman"/>
                <a:cs typeface="Times New Roman"/>
                <a:sym typeface="Times New Roman"/>
              </a:rPr>
              <a:t>Reduced ability to feel empathy or compassion for others</a:t>
            </a:r>
            <a:endParaRPr dirty="0">
              <a:latin typeface="Times New Roman"/>
              <a:ea typeface="Times New Roman"/>
              <a:cs typeface="Times New Roman"/>
              <a:sym typeface="Times New Roman"/>
            </a:endParaRPr>
          </a:p>
          <a:p>
            <a:pPr>
              <a:spcBef>
                <a:spcPts val="0"/>
              </a:spcBef>
            </a:pPr>
            <a:r>
              <a:rPr lang="en" dirty="0">
                <a:latin typeface="Times New Roman"/>
                <a:ea typeface="Times New Roman"/>
                <a:cs typeface="Times New Roman"/>
                <a:sym typeface="Times New Roman"/>
              </a:rPr>
              <a:t>Difficulty coping with everyday responsibilities</a:t>
            </a:r>
            <a:endParaRPr dirty="0">
              <a:latin typeface="Times New Roman"/>
              <a:ea typeface="Times New Roman"/>
              <a:cs typeface="Times New Roman"/>
              <a:sym typeface="Times New Roman"/>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935"/>
        <p:cNvGrpSpPr/>
        <p:nvPr/>
      </p:nvGrpSpPr>
      <p:grpSpPr>
        <a:xfrm>
          <a:off x="0" y="0"/>
          <a:ext cx="0" cy="0"/>
          <a:chOff x="0" y="0"/>
          <a:chExt cx="0" cy="0"/>
        </a:xfrm>
      </p:grpSpPr>
      <p:sp>
        <p:nvSpPr>
          <p:cNvPr id="936" name="Google Shape;936;p38"/>
          <p:cNvSpPr txBox="1">
            <a:spLocks noGrp="1"/>
          </p:cNvSpPr>
          <p:nvPr>
            <p:ph type="title"/>
          </p:nvPr>
        </p:nvSpPr>
        <p:spPr>
          <a:xfrm>
            <a:off x="311700" y="445025"/>
            <a:ext cx="8520600" cy="5727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SzPts val="990"/>
              <a:buNone/>
            </a:pPr>
            <a:r>
              <a:rPr lang="en" sz="2520" b="1">
                <a:latin typeface="Times New Roman"/>
                <a:ea typeface="Times New Roman"/>
                <a:cs typeface="Times New Roman"/>
                <a:sym typeface="Times New Roman"/>
              </a:rPr>
              <a:t>Take action today, Don't wait until Tomorrow !!!</a:t>
            </a:r>
            <a:endParaRPr sz="2520" b="1">
              <a:latin typeface="Times New Roman"/>
              <a:ea typeface="Times New Roman"/>
              <a:cs typeface="Times New Roman"/>
              <a:sym typeface="Times New Roman"/>
            </a:endParaRPr>
          </a:p>
        </p:txBody>
      </p:sp>
      <p:sp>
        <p:nvSpPr>
          <p:cNvPr id="937" name="Google Shape;937;p38"/>
          <p:cNvSpPr txBox="1">
            <a:spLocks noGrp="1"/>
          </p:cNvSpPr>
          <p:nvPr>
            <p:ph type="body" idx="1"/>
          </p:nvPr>
        </p:nvSpPr>
        <p:spPr>
          <a:xfrm>
            <a:off x="311700" y="1152475"/>
            <a:ext cx="8520600" cy="3416400"/>
          </a:xfrm>
          <a:prstGeom prst="rect">
            <a:avLst/>
          </a:prstGeom>
        </p:spPr>
        <p:txBody>
          <a:bodyPr spcFirstLastPara="1" wrap="square" lIns="68575" tIns="34275" rIns="68575" bIns="34275" anchor="t" anchorCtr="0">
            <a:normAutofit/>
          </a:bodyPr>
          <a:lstStyle/>
          <a:p>
            <a:pPr marL="0" lvl="0" indent="0" algn="l" rtl="0">
              <a:spcBef>
                <a:spcPts val="800"/>
              </a:spcBef>
              <a:spcAft>
                <a:spcPts val="0"/>
              </a:spcAft>
              <a:buNone/>
            </a:pPr>
            <a:r>
              <a:rPr lang="en" sz="1700">
                <a:solidFill>
                  <a:schemeClr val="dk1"/>
                </a:solidFill>
                <a:latin typeface="Times New Roman"/>
                <a:ea typeface="Times New Roman"/>
                <a:cs typeface="Times New Roman"/>
                <a:sym typeface="Times New Roman"/>
              </a:rPr>
              <a:t>Stress can affect all systems of the body, when muscles are tense for a long period of time this may trigger other reactions of the body and it promotes related disorders. </a:t>
            </a:r>
            <a:endParaRPr sz="1700">
              <a:solidFill>
                <a:schemeClr val="dk1"/>
              </a:solidFill>
              <a:latin typeface="Times New Roman"/>
              <a:ea typeface="Times New Roman"/>
              <a:cs typeface="Times New Roman"/>
              <a:sym typeface="Times New Roman"/>
            </a:endParaRPr>
          </a:p>
          <a:p>
            <a:pPr marL="457200" lvl="0" indent="-336550" algn="l" rtl="0">
              <a:spcBef>
                <a:spcPts val="800"/>
              </a:spcBef>
              <a:spcAft>
                <a:spcPts val="0"/>
              </a:spcAft>
              <a:buClr>
                <a:srgbClr val="0000FF"/>
              </a:buClr>
              <a:buSzPts val="1700"/>
              <a:buFont typeface="Times New Roman"/>
              <a:buChar char="●"/>
            </a:pPr>
            <a:r>
              <a:rPr lang="en" sz="1700" b="1">
                <a:solidFill>
                  <a:srgbClr val="0000FF"/>
                </a:solidFill>
                <a:latin typeface="Times New Roman"/>
                <a:ea typeface="Times New Roman"/>
                <a:cs typeface="Times New Roman"/>
                <a:sym typeface="Times New Roman"/>
              </a:rPr>
              <a:t>Headaches 					</a:t>
            </a:r>
            <a:endParaRPr sz="1700" b="1">
              <a:solidFill>
                <a:srgbClr val="0000FF"/>
              </a:solidFill>
              <a:latin typeface="Times New Roman"/>
              <a:ea typeface="Times New Roman"/>
              <a:cs typeface="Times New Roman"/>
              <a:sym typeface="Times New Roman"/>
            </a:endParaRPr>
          </a:p>
          <a:p>
            <a:pPr marL="457200" lvl="0" indent="-336550" algn="l" rtl="0">
              <a:spcBef>
                <a:spcPts val="0"/>
              </a:spcBef>
              <a:spcAft>
                <a:spcPts val="0"/>
              </a:spcAft>
              <a:buClr>
                <a:srgbClr val="0000FF"/>
              </a:buClr>
              <a:buSzPts val="1700"/>
              <a:buFont typeface="Times New Roman"/>
              <a:buChar char="●"/>
            </a:pPr>
            <a:r>
              <a:rPr lang="en" sz="1700" b="1">
                <a:solidFill>
                  <a:srgbClr val="0000FF"/>
                </a:solidFill>
                <a:latin typeface="Times New Roman"/>
                <a:ea typeface="Times New Roman"/>
                <a:cs typeface="Times New Roman"/>
                <a:sym typeface="Times New Roman"/>
              </a:rPr>
              <a:t>Upset Stomach</a:t>
            </a:r>
            <a:endParaRPr sz="1700" b="1">
              <a:solidFill>
                <a:srgbClr val="0000FF"/>
              </a:solidFill>
              <a:latin typeface="Times New Roman"/>
              <a:ea typeface="Times New Roman"/>
              <a:cs typeface="Times New Roman"/>
              <a:sym typeface="Times New Roman"/>
            </a:endParaRPr>
          </a:p>
          <a:p>
            <a:pPr marL="457200" lvl="0" indent="-336550" algn="l" rtl="0">
              <a:spcBef>
                <a:spcPts val="0"/>
              </a:spcBef>
              <a:spcAft>
                <a:spcPts val="0"/>
              </a:spcAft>
              <a:buClr>
                <a:srgbClr val="0000FF"/>
              </a:buClr>
              <a:buSzPts val="1700"/>
              <a:buFont typeface="Times New Roman"/>
              <a:buChar char="●"/>
            </a:pPr>
            <a:r>
              <a:rPr lang="en" sz="1700" b="1">
                <a:solidFill>
                  <a:srgbClr val="0000FF"/>
                </a:solidFill>
                <a:latin typeface="Times New Roman"/>
                <a:ea typeface="Times New Roman"/>
                <a:cs typeface="Times New Roman"/>
                <a:sym typeface="Times New Roman"/>
              </a:rPr>
              <a:t>Elevated Blood Pressure</a:t>
            </a:r>
            <a:endParaRPr sz="1700" b="1">
              <a:solidFill>
                <a:srgbClr val="0000FF"/>
              </a:solidFill>
              <a:latin typeface="Times New Roman"/>
              <a:ea typeface="Times New Roman"/>
              <a:cs typeface="Times New Roman"/>
              <a:sym typeface="Times New Roman"/>
            </a:endParaRPr>
          </a:p>
          <a:p>
            <a:pPr marL="457200" lvl="0" indent="-336550" algn="l" rtl="0">
              <a:spcBef>
                <a:spcPts val="0"/>
              </a:spcBef>
              <a:spcAft>
                <a:spcPts val="0"/>
              </a:spcAft>
              <a:buClr>
                <a:srgbClr val="0000FF"/>
              </a:buClr>
              <a:buSzPts val="1700"/>
              <a:buFont typeface="Times New Roman"/>
              <a:buChar char="●"/>
            </a:pPr>
            <a:r>
              <a:rPr lang="en" sz="1700" b="1">
                <a:solidFill>
                  <a:srgbClr val="0000FF"/>
                </a:solidFill>
                <a:latin typeface="Times New Roman"/>
                <a:ea typeface="Times New Roman"/>
                <a:cs typeface="Times New Roman"/>
                <a:sym typeface="Times New Roman"/>
              </a:rPr>
              <a:t>Chest Pain Problem </a:t>
            </a:r>
            <a:endParaRPr sz="1700" b="1">
              <a:solidFill>
                <a:srgbClr val="0000FF"/>
              </a:solidFill>
              <a:latin typeface="Times New Roman"/>
              <a:ea typeface="Times New Roman"/>
              <a:cs typeface="Times New Roman"/>
              <a:sym typeface="Times New Roman"/>
            </a:endParaRPr>
          </a:p>
          <a:p>
            <a:pPr marL="457200" lvl="0" indent="-336550" algn="l" rtl="0">
              <a:spcBef>
                <a:spcPts val="0"/>
              </a:spcBef>
              <a:spcAft>
                <a:spcPts val="0"/>
              </a:spcAft>
              <a:buClr>
                <a:srgbClr val="0000FF"/>
              </a:buClr>
              <a:buSzPts val="1700"/>
              <a:buFont typeface="Times New Roman"/>
              <a:buChar char="●"/>
            </a:pPr>
            <a:r>
              <a:rPr lang="en" sz="1700" b="1">
                <a:solidFill>
                  <a:srgbClr val="0000FF"/>
                </a:solidFill>
                <a:latin typeface="Times New Roman"/>
                <a:ea typeface="Times New Roman"/>
                <a:cs typeface="Times New Roman"/>
                <a:sym typeface="Times New Roman"/>
              </a:rPr>
              <a:t>Problems Sleeping     	</a:t>
            </a:r>
            <a:endParaRPr sz="1700" b="1">
              <a:solidFill>
                <a:srgbClr val="0000FF"/>
              </a:solidFill>
              <a:latin typeface="Times New Roman"/>
              <a:ea typeface="Times New Roman"/>
              <a:cs typeface="Times New Roman"/>
              <a:sym typeface="Times New Roman"/>
            </a:endParaRPr>
          </a:p>
          <a:p>
            <a:pPr marL="457200" lvl="0" indent="-336550" algn="l" rtl="0">
              <a:spcBef>
                <a:spcPts val="0"/>
              </a:spcBef>
              <a:spcAft>
                <a:spcPts val="0"/>
              </a:spcAft>
              <a:buClr>
                <a:srgbClr val="0000FF"/>
              </a:buClr>
              <a:buSzPts val="1700"/>
              <a:buFont typeface="Times New Roman"/>
              <a:buChar char="●"/>
            </a:pPr>
            <a:r>
              <a:rPr lang="en" sz="1700" b="1">
                <a:solidFill>
                  <a:srgbClr val="0000FF"/>
                </a:solidFill>
                <a:latin typeface="Times New Roman"/>
                <a:ea typeface="Times New Roman"/>
                <a:cs typeface="Times New Roman"/>
                <a:sym typeface="Times New Roman"/>
              </a:rPr>
              <a:t>Stroke</a:t>
            </a:r>
            <a:endParaRPr sz="1700" b="1">
              <a:solidFill>
                <a:srgbClr val="0000FF"/>
              </a:solidFill>
              <a:latin typeface="Times New Roman"/>
              <a:ea typeface="Times New Roman"/>
              <a:cs typeface="Times New Roman"/>
              <a:sym typeface="Times New Roman"/>
            </a:endParaRPr>
          </a:p>
        </p:txBody>
      </p:sp>
      <p:pic>
        <p:nvPicPr>
          <p:cNvPr id="938" name="Google Shape;938;p38" descr="File:Face-sick.svg - Wikimedia Commons"/>
          <p:cNvPicPr preferRelativeResize="0"/>
          <p:nvPr/>
        </p:nvPicPr>
        <p:blipFill>
          <a:blip r:embed="rId3">
            <a:alphaModFix/>
          </a:blip>
          <a:stretch>
            <a:fillRect/>
          </a:stretch>
        </p:blipFill>
        <p:spPr>
          <a:xfrm>
            <a:off x="1994325" y="4144025"/>
            <a:ext cx="670474" cy="640174"/>
          </a:xfrm>
          <a:prstGeom prst="rect">
            <a:avLst/>
          </a:prstGeom>
          <a:noFill/>
          <a:ln>
            <a:noFill/>
          </a:ln>
        </p:spPr>
      </p:pic>
      <p:pic>
        <p:nvPicPr>
          <p:cNvPr id="939" name="Google Shape;939;p38"/>
          <p:cNvPicPr preferRelativeResize="0"/>
          <p:nvPr/>
        </p:nvPicPr>
        <p:blipFill>
          <a:blip r:embed="rId4">
            <a:alphaModFix/>
          </a:blip>
          <a:stretch>
            <a:fillRect/>
          </a:stretch>
        </p:blipFill>
        <p:spPr>
          <a:xfrm>
            <a:off x="4432325" y="2125600"/>
            <a:ext cx="3311800" cy="26586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943"/>
        <p:cNvGrpSpPr/>
        <p:nvPr/>
      </p:nvGrpSpPr>
      <p:grpSpPr>
        <a:xfrm>
          <a:off x="0" y="0"/>
          <a:ext cx="0" cy="0"/>
          <a:chOff x="0" y="0"/>
          <a:chExt cx="0" cy="0"/>
        </a:xfrm>
      </p:grpSpPr>
      <p:sp>
        <p:nvSpPr>
          <p:cNvPr id="944" name="Google Shape;944;p39"/>
          <p:cNvSpPr txBox="1">
            <a:spLocks noGrp="1"/>
          </p:cNvSpPr>
          <p:nvPr>
            <p:ph type="title"/>
          </p:nvPr>
        </p:nvSpPr>
        <p:spPr>
          <a:xfrm>
            <a:off x="311700" y="445025"/>
            <a:ext cx="8520600" cy="2264700"/>
          </a:xfrm>
          <a:prstGeom prst="rect">
            <a:avLst/>
          </a:prstGeom>
        </p:spPr>
        <p:txBody>
          <a:bodyPr spcFirstLastPara="1" wrap="square" lIns="68575" tIns="34275" rIns="68575" bIns="34275" anchor="ctr" anchorCtr="0">
            <a:normAutofit fontScale="90000"/>
          </a:bodyPr>
          <a:lstStyle/>
          <a:p>
            <a:pPr marL="0" lvl="0" indent="0" algn="l" rtl="0">
              <a:spcBef>
                <a:spcPts val="0"/>
              </a:spcBef>
              <a:spcAft>
                <a:spcPts val="0"/>
              </a:spcAft>
              <a:buNone/>
            </a:pPr>
            <a:endParaRPr sz="2666" b="1">
              <a:latin typeface="Times New Roman"/>
              <a:ea typeface="Times New Roman"/>
              <a:cs typeface="Times New Roman"/>
              <a:sym typeface="Times New Roman"/>
            </a:endParaRPr>
          </a:p>
          <a:p>
            <a:pPr marL="0" lvl="0" indent="0" algn="l" rtl="0">
              <a:spcBef>
                <a:spcPts val="0"/>
              </a:spcBef>
              <a:spcAft>
                <a:spcPts val="0"/>
              </a:spcAft>
              <a:buNone/>
            </a:pPr>
            <a:endParaRPr sz="2666" b="1">
              <a:latin typeface="Times New Roman"/>
              <a:ea typeface="Times New Roman"/>
              <a:cs typeface="Times New Roman"/>
              <a:sym typeface="Times New Roman"/>
            </a:endParaRPr>
          </a:p>
          <a:p>
            <a:pPr marL="0" lvl="0" indent="0" algn="l" rtl="0">
              <a:spcBef>
                <a:spcPts val="0"/>
              </a:spcBef>
              <a:spcAft>
                <a:spcPts val="0"/>
              </a:spcAft>
              <a:buNone/>
            </a:pPr>
            <a:endParaRPr sz="2666" b="1">
              <a:latin typeface="Times New Roman"/>
              <a:ea typeface="Times New Roman"/>
              <a:cs typeface="Times New Roman"/>
              <a:sym typeface="Times New Roman"/>
            </a:endParaRPr>
          </a:p>
          <a:p>
            <a:pPr marL="0" lvl="0" indent="0" algn="l" rtl="0">
              <a:spcBef>
                <a:spcPts val="0"/>
              </a:spcBef>
              <a:spcAft>
                <a:spcPts val="0"/>
              </a:spcAft>
              <a:buNone/>
            </a:pPr>
            <a:endParaRPr sz="2666" b="1">
              <a:latin typeface="Times New Roman"/>
              <a:ea typeface="Times New Roman"/>
              <a:cs typeface="Times New Roman"/>
              <a:sym typeface="Times New Roman"/>
            </a:endParaRPr>
          </a:p>
          <a:p>
            <a:pPr marL="0" lvl="0" indent="0" algn="l" rtl="0">
              <a:spcBef>
                <a:spcPts val="0"/>
              </a:spcBef>
              <a:spcAft>
                <a:spcPts val="0"/>
              </a:spcAft>
              <a:buNone/>
            </a:pPr>
            <a:endParaRPr sz="2666" b="1">
              <a:latin typeface="Times New Roman"/>
              <a:ea typeface="Times New Roman"/>
              <a:cs typeface="Times New Roman"/>
              <a:sym typeface="Times New Roman"/>
            </a:endParaRPr>
          </a:p>
          <a:p>
            <a:pPr marL="0" lvl="0" indent="0" algn="l" rtl="0">
              <a:spcBef>
                <a:spcPts val="0"/>
              </a:spcBef>
              <a:spcAft>
                <a:spcPts val="0"/>
              </a:spcAft>
              <a:buNone/>
            </a:pPr>
            <a:endParaRPr sz="2777" b="1">
              <a:latin typeface="Times New Roman"/>
              <a:ea typeface="Times New Roman"/>
              <a:cs typeface="Times New Roman"/>
              <a:sym typeface="Times New Roman"/>
            </a:endParaRPr>
          </a:p>
          <a:p>
            <a:pPr marL="0" lvl="0" indent="0" algn="l" rtl="0">
              <a:spcBef>
                <a:spcPts val="0"/>
              </a:spcBef>
              <a:spcAft>
                <a:spcPts val="0"/>
              </a:spcAft>
              <a:buNone/>
            </a:pPr>
            <a:r>
              <a:rPr lang="en" sz="2777" b="1">
                <a:latin typeface="Times New Roman"/>
                <a:ea typeface="Times New Roman"/>
                <a:cs typeface="Times New Roman"/>
                <a:sym typeface="Times New Roman"/>
              </a:rPr>
              <a:t>Transition from work to home activities:</a:t>
            </a:r>
            <a:endParaRPr sz="1888" b="1">
              <a:latin typeface="Times New Roman"/>
              <a:ea typeface="Times New Roman"/>
              <a:cs typeface="Times New Roman"/>
              <a:sym typeface="Times New Roman"/>
            </a:endParaRPr>
          </a:p>
          <a:p>
            <a:pPr marL="0" lvl="0" indent="0" algn="l" rtl="0">
              <a:spcBef>
                <a:spcPts val="0"/>
              </a:spcBef>
              <a:spcAft>
                <a:spcPts val="0"/>
              </a:spcAft>
              <a:buNone/>
            </a:pPr>
            <a:endParaRPr sz="1777">
              <a:latin typeface="Times New Roman"/>
              <a:ea typeface="Times New Roman"/>
              <a:cs typeface="Times New Roman"/>
              <a:sym typeface="Times New Roman"/>
            </a:endParaRPr>
          </a:p>
          <a:p>
            <a:pPr marL="457200" lvl="0" indent="0" algn="l" rtl="0">
              <a:spcBef>
                <a:spcPts val="0"/>
              </a:spcBef>
              <a:spcAft>
                <a:spcPts val="0"/>
              </a:spcAft>
              <a:buNone/>
            </a:pPr>
            <a:r>
              <a:rPr lang="en" sz="1777">
                <a:latin typeface="Times New Roman"/>
                <a:ea typeface="Times New Roman"/>
                <a:cs typeface="Times New Roman"/>
                <a:sym typeface="Times New Roman"/>
              </a:rPr>
              <a:t> </a:t>
            </a:r>
            <a:endParaRPr sz="1777">
              <a:latin typeface="Times New Roman"/>
              <a:ea typeface="Times New Roman"/>
              <a:cs typeface="Times New Roman"/>
              <a:sym typeface="Times New Roman"/>
            </a:endParaRPr>
          </a:p>
          <a:p>
            <a:pPr marL="457200" lvl="0" indent="-330200" algn="l" rtl="0">
              <a:spcBef>
                <a:spcPts val="0"/>
              </a:spcBef>
              <a:spcAft>
                <a:spcPts val="0"/>
              </a:spcAft>
              <a:buSzPct val="100000"/>
              <a:buFont typeface="Times New Roman"/>
              <a:buChar char="●"/>
            </a:pPr>
            <a:r>
              <a:rPr lang="en" sz="1777">
                <a:latin typeface="Times New Roman"/>
                <a:ea typeface="Times New Roman"/>
                <a:cs typeface="Times New Roman"/>
                <a:sym typeface="Times New Roman"/>
              </a:rPr>
              <a:t>Close work related application, power down tools.</a:t>
            </a:r>
            <a:endParaRPr sz="1777">
              <a:latin typeface="Times New Roman"/>
              <a:ea typeface="Times New Roman"/>
              <a:cs typeface="Times New Roman"/>
              <a:sym typeface="Times New Roman"/>
            </a:endParaRPr>
          </a:p>
          <a:p>
            <a:pPr marL="457200" lvl="0" indent="0" algn="l" rtl="0">
              <a:spcBef>
                <a:spcPts val="0"/>
              </a:spcBef>
              <a:spcAft>
                <a:spcPts val="0"/>
              </a:spcAft>
              <a:buNone/>
            </a:pPr>
            <a:endParaRPr sz="1777">
              <a:latin typeface="Times New Roman"/>
              <a:ea typeface="Times New Roman"/>
              <a:cs typeface="Times New Roman"/>
              <a:sym typeface="Times New Roman"/>
            </a:endParaRPr>
          </a:p>
          <a:p>
            <a:pPr marL="457200" lvl="0" indent="-330200" algn="l" rtl="0">
              <a:spcBef>
                <a:spcPts val="0"/>
              </a:spcBef>
              <a:spcAft>
                <a:spcPts val="0"/>
              </a:spcAft>
              <a:buClr>
                <a:schemeClr val="dk1"/>
              </a:buClr>
              <a:buSzPct val="100000"/>
              <a:buFont typeface="Times New Roman"/>
              <a:buChar char="●"/>
            </a:pPr>
            <a:r>
              <a:rPr lang="en" sz="1777">
                <a:latin typeface="Times New Roman"/>
                <a:ea typeface="Times New Roman"/>
                <a:cs typeface="Times New Roman"/>
                <a:sym typeface="Times New Roman"/>
              </a:rPr>
              <a:t>Relaxing reset: a warm shower, brief break. </a:t>
            </a:r>
            <a:endParaRPr sz="1777">
              <a:latin typeface="Times New Roman"/>
              <a:ea typeface="Times New Roman"/>
              <a:cs typeface="Times New Roman"/>
              <a:sym typeface="Times New Roman"/>
            </a:endParaRPr>
          </a:p>
          <a:p>
            <a:pPr marL="457200" lvl="0" indent="0" algn="l" rtl="0">
              <a:spcBef>
                <a:spcPts val="0"/>
              </a:spcBef>
              <a:spcAft>
                <a:spcPts val="0"/>
              </a:spcAft>
              <a:buNone/>
            </a:pPr>
            <a:endParaRPr sz="1777">
              <a:latin typeface="Times New Roman"/>
              <a:ea typeface="Times New Roman"/>
              <a:cs typeface="Times New Roman"/>
              <a:sym typeface="Times New Roman"/>
            </a:endParaRPr>
          </a:p>
          <a:p>
            <a:pPr marL="457200" lvl="0" indent="-330200" algn="l" rtl="0">
              <a:spcBef>
                <a:spcPts val="0"/>
              </a:spcBef>
              <a:spcAft>
                <a:spcPts val="0"/>
              </a:spcAft>
              <a:buClr>
                <a:schemeClr val="dk1"/>
              </a:buClr>
              <a:buSzPct val="100000"/>
              <a:buFont typeface="Times New Roman"/>
              <a:buChar char="●"/>
            </a:pPr>
            <a:r>
              <a:rPr lang="en" sz="1777">
                <a:latin typeface="Times New Roman"/>
                <a:ea typeface="Times New Roman"/>
                <a:cs typeface="Times New Roman"/>
                <a:sym typeface="Times New Roman"/>
              </a:rPr>
              <a:t>Write down your achievements to acknowledge your efforts and shift focus toward personal time.</a:t>
            </a:r>
            <a:endParaRPr sz="1777">
              <a:latin typeface="Times New Roman"/>
              <a:ea typeface="Times New Roman"/>
              <a:cs typeface="Times New Roman"/>
              <a:sym typeface="Times New Roman"/>
            </a:endParaRPr>
          </a:p>
          <a:p>
            <a:pPr marL="457200" lvl="0" indent="0" algn="l" rtl="0">
              <a:spcBef>
                <a:spcPts val="0"/>
              </a:spcBef>
              <a:spcAft>
                <a:spcPts val="0"/>
              </a:spcAft>
              <a:buNone/>
            </a:pPr>
            <a:endParaRPr sz="1777">
              <a:latin typeface="Times New Roman"/>
              <a:ea typeface="Times New Roman"/>
              <a:cs typeface="Times New Roman"/>
              <a:sym typeface="Times New Roman"/>
            </a:endParaRPr>
          </a:p>
          <a:p>
            <a:pPr marL="457200" lvl="0" indent="-330200" algn="l" rtl="0">
              <a:spcBef>
                <a:spcPts val="0"/>
              </a:spcBef>
              <a:spcAft>
                <a:spcPts val="0"/>
              </a:spcAft>
              <a:buClr>
                <a:schemeClr val="dk1"/>
              </a:buClr>
              <a:buSzPct val="100000"/>
              <a:buFont typeface="Times New Roman"/>
              <a:buChar char="●"/>
            </a:pPr>
            <a:r>
              <a:rPr lang="en" sz="1777">
                <a:latin typeface="Times New Roman"/>
                <a:ea typeface="Times New Roman"/>
                <a:cs typeface="Times New Roman"/>
                <a:sym typeface="Times New Roman"/>
              </a:rPr>
              <a:t>Change clothes after work, wear your favorite clothes or get comfortable.</a:t>
            </a:r>
            <a:endParaRPr sz="1777">
              <a:latin typeface="Times New Roman"/>
              <a:ea typeface="Times New Roman"/>
              <a:cs typeface="Times New Roman"/>
              <a:sym typeface="Times New Roman"/>
            </a:endParaRPr>
          </a:p>
          <a:p>
            <a:pPr marL="457200" lvl="0" indent="0" algn="l" rtl="0">
              <a:spcBef>
                <a:spcPts val="0"/>
              </a:spcBef>
              <a:spcAft>
                <a:spcPts val="0"/>
              </a:spcAft>
              <a:buNone/>
            </a:pPr>
            <a:endParaRPr sz="1777">
              <a:latin typeface="Times New Roman"/>
              <a:ea typeface="Times New Roman"/>
              <a:cs typeface="Times New Roman"/>
              <a:sym typeface="Times New Roman"/>
            </a:endParaRPr>
          </a:p>
          <a:p>
            <a:pPr marL="457200" lvl="0" indent="-330200" algn="l" rtl="0">
              <a:spcBef>
                <a:spcPts val="0"/>
              </a:spcBef>
              <a:spcAft>
                <a:spcPts val="0"/>
              </a:spcAft>
              <a:buClr>
                <a:schemeClr val="dk1"/>
              </a:buClr>
              <a:buSzPct val="100000"/>
              <a:buFont typeface="Times New Roman"/>
              <a:buChar char="●"/>
            </a:pPr>
            <a:r>
              <a:rPr lang="en" sz="1777">
                <a:latin typeface="Times New Roman"/>
                <a:ea typeface="Times New Roman"/>
                <a:cs typeface="Times New Roman"/>
                <a:sym typeface="Times New Roman"/>
              </a:rPr>
              <a:t>Take a short walk to create a clear boundary between work and personal life.</a:t>
            </a:r>
            <a:endParaRPr sz="1777">
              <a:latin typeface="Times New Roman"/>
              <a:ea typeface="Times New Roman"/>
              <a:cs typeface="Times New Roman"/>
              <a:sym typeface="Times New Roman"/>
            </a:endParaRPr>
          </a:p>
          <a:p>
            <a:pPr marL="457200" lvl="0" indent="0" algn="l" rtl="0">
              <a:spcBef>
                <a:spcPts val="0"/>
              </a:spcBef>
              <a:spcAft>
                <a:spcPts val="0"/>
              </a:spcAft>
              <a:buNone/>
            </a:pPr>
            <a:endParaRPr sz="1777">
              <a:latin typeface="Times New Roman"/>
              <a:ea typeface="Times New Roman"/>
              <a:cs typeface="Times New Roman"/>
              <a:sym typeface="Times New Roman"/>
            </a:endParaRPr>
          </a:p>
          <a:p>
            <a:pPr marL="457200" lvl="0" indent="-330200" algn="l" rtl="0">
              <a:spcBef>
                <a:spcPts val="0"/>
              </a:spcBef>
              <a:spcAft>
                <a:spcPts val="0"/>
              </a:spcAft>
              <a:buClr>
                <a:schemeClr val="dk1"/>
              </a:buClr>
              <a:buSzPct val="100000"/>
              <a:buFont typeface="Times New Roman"/>
              <a:buChar char="●"/>
            </a:pPr>
            <a:r>
              <a:rPr lang="en" sz="1777">
                <a:latin typeface="Times New Roman"/>
                <a:ea typeface="Times New Roman"/>
                <a:cs typeface="Times New Roman"/>
                <a:sym typeface="Times New Roman"/>
              </a:rPr>
              <a:t>Set limits on checking messages or task after work hours to give yourself dedicated down time.</a:t>
            </a:r>
            <a:endParaRPr sz="1777">
              <a:latin typeface="Times New Roman"/>
              <a:ea typeface="Times New Roman"/>
              <a:cs typeface="Times New Roman"/>
              <a:sym typeface="Times New Roman"/>
            </a:endParaRPr>
          </a:p>
          <a:p>
            <a:pPr marL="457200" lvl="0" indent="0" algn="l" rtl="0">
              <a:spcBef>
                <a:spcPts val="0"/>
              </a:spcBef>
              <a:spcAft>
                <a:spcPts val="0"/>
              </a:spcAft>
              <a:buNone/>
            </a:pPr>
            <a:endParaRPr sz="1777">
              <a:latin typeface="Times New Roman"/>
              <a:ea typeface="Times New Roman"/>
              <a:cs typeface="Times New Roman"/>
              <a:sym typeface="Times New Roman"/>
            </a:endParaRPr>
          </a:p>
          <a:p>
            <a:pPr marL="457200" lvl="0" indent="-330200" algn="l" rtl="0">
              <a:spcBef>
                <a:spcPts val="0"/>
              </a:spcBef>
              <a:spcAft>
                <a:spcPts val="0"/>
              </a:spcAft>
              <a:buClr>
                <a:schemeClr val="dk1"/>
              </a:buClr>
              <a:buSzPct val="100000"/>
              <a:buFont typeface="Times New Roman"/>
              <a:buChar char="●"/>
            </a:pPr>
            <a:r>
              <a:rPr lang="en" sz="1777">
                <a:latin typeface="Times New Roman"/>
                <a:ea typeface="Times New Roman"/>
                <a:cs typeface="Times New Roman"/>
                <a:sym typeface="Times New Roman"/>
              </a:rPr>
              <a:t>Do one personal activity:  read, write a note to someone special or stretching before engaging with family. </a:t>
            </a:r>
            <a:endParaRPr sz="1777">
              <a:latin typeface="Times New Roman"/>
              <a:ea typeface="Times New Roman"/>
              <a:cs typeface="Times New Roman"/>
              <a:sym typeface="Times New Roman"/>
            </a:endParaRPr>
          </a:p>
          <a:p>
            <a:pPr marL="457200" lvl="0" indent="0" algn="l" rtl="0">
              <a:spcBef>
                <a:spcPts val="0"/>
              </a:spcBef>
              <a:spcAft>
                <a:spcPts val="0"/>
              </a:spcAft>
              <a:buNone/>
            </a:pPr>
            <a:endParaRPr sz="2333">
              <a:latin typeface="Times New Roman"/>
              <a:ea typeface="Times New Roman"/>
              <a:cs typeface="Times New Roman"/>
              <a:sym typeface="Times New Roman"/>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948"/>
        <p:cNvGrpSpPr/>
        <p:nvPr/>
      </p:nvGrpSpPr>
      <p:grpSpPr>
        <a:xfrm>
          <a:off x="0" y="0"/>
          <a:ext cx="0" cy="0"/>
          <a:chOff x="0" y="0"/>
          <a:chExt cx="0" cy="0"/>
        </a:xfrm>
      </p:grpSpPr>
      <p:sp>
        <p:nvSpPr>
          <p:cNvPr id="949" name="Google Shape;949;p40"/>
          <p:cNvSpPr txBox="1">
            <a:spLocks noGrp="1"/>
          </p:cNvSpPr>
          <p:nvPr>
            <p:ph type="title"/>
          </p:nvPr>
        </p:nvSpPr>
        <p:spPr>
          <a:xfrm>
            <a:off x="311700" y="445025"/>
            <a:ext cx="8520600" cy="5727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a:latin typeface="Times New Roman"/>
                <a:ea typeface="Times New Roman"/>
                <a:cs typeface="Times New Roman"/>
                <a:sym typeface="Times New Roman"/>
              </a:rPr>
              <a:t>Setting boundaries with compassion</a:t>
            </a:r>
            <a:endParaRPr>
              <a:latin typeface="Times New Roman"/>
              <a:ea typeface="Times New Roman"/>
              <a:cs typeface="Times New Roman"/>
              <a:sym typeface="Times New Roman"/>
            </a:endParaRPr>
          </a:p>
        </p:txBody>
      </p:sp>
      <p:sp>
        <p:nvSpPr>
          <p:cNvPr id="950" name="Google Shape;950;p40"/>
          <p:cNvSpPr txBox="1">
            <a:spLocks noGrp="1"/>
          </p:cNvSpPr>
          <p:nvPr>
            <p:ph type="body" idx="1"/>
          </p:nvPr>
        </p:nvSpPr>
        <p:spPr>
          <a:xfrm>
            <a:off x="360650" y="1242350"/>
            <a:ext cx="2629500" cy="2400900"/>
          </a:xfrm>
          <a:prstGeom prst="rect">
            <a:avLst/>
          </a:prstGeom>
          <a:solidFill>
            <a:schemeClr val="lt2"/>
          </a:solidFill>
        </p:spPr>
        <p:txBody>
          <a:bodyPr spcFirstLastPara="1" wrap="square" lIns="68575" tIns="34275" rIns="68575" bIns="34275" anchor="t" anchorCtr="0">
            <a:normAutofit fontScale="25000" lnSpcReduction="20000"/>
          </a:bodyPr>
          <a:lstStyle/>
          <a:p>
            <a:pPr marL="0" lvl="0" indent="0" algn="l" rtl="0">
              <a:spcBef>
                <a:spcPts val="800"/>
              </a:spcBef>
              <a:spcAft>
                <a:spcPts val="0"/>
              </a:spcAft>
              <a:buNone/>
            </a:pPr>
            <a:r>
              <a:rPr lang="en" sz="4600">
                <a:latin typeface="Times New Roman"/>
                <a:ea typeface="Times New Roman"/>
                <a:cs typeface="Times New Roman"/>
                <a:sym typeface="Times New Roman"/>
              </a:rPr>
              <a:t>Policy review </a:t>
            </a:r>
            <a:endParaRPr sz="4600">
              <a:latin typeface="Times New Roman"/>
              <a:ea typeface="Times New Roman"/>
              <a:cs typeface="Times New Roman"/>
              <a:sym typeface="Times New Roman"/>
            </a:endParaRPr>
          </a:p>
          <a:p>
            <a:pPr marL="0" lvl="0" indent="0" algn="l" rtl="0">
              <a:spcBef>
                <a:spcPts val="800"/>
              </a:spcBef>
              <a:spcAft>
                <a:spcPts val="0"/>
              </a:spcAft>
              <a:buNone/>
            </a:pPr>
            <a:r>
              <a:rPr lang="en" sz="4600">
                <a:latin typeface="Times New Roman"/>
                <a:ea typeface="Times New Roman"/>
                <a:cs typeface="Times New Roman"/>
                <a:sym typeface="Times New Roman"/>
              </a:rPr>
              <a:t>Resetting expectations</a:t>
            </a:r>
            <a:endParaRPr sz="4600">
              <a:latin typeface="Times New Roman"/>
              <a:ea typeface="Times New Roman"/>
              <a:cs typeface="Times New Roman"/>
              <a:sym typeface="Times New Roman"/>
            </a:endParaRPr>
          </a:p>
          <a:p>
            <a:pPr marL="0" lvl="0" indent="0" algn="l" rtl="0">
              <a:spcBef>
                <a:spcPts val="800"/>
              </a:spcBef>
              <a:spcAft>
                <a:spcPts val="0"/>
              </a:spcAft>
              <a:buNone/>
            </a:pPr>
            <a:r>
              <a:rPr lang="en" sz="4600">
                <a:latin typeface="Times New Roman"/>
                <a:ea typeface="Times New Roman"/>
                <a:cs typeface="Times New Roman"/>
                <a:sym typeface="Times New Roman"/>
              </a:rPr>
              <a:t>Work hours vs off time</a:t>
            </a:r>
            <a:endParaRPr sz="4600">
              <a:latin typeface="Times New Roman"/>
              <a:ea typeface="Times New Roman"/>
              <a:cs typeface="Times New Roman"/>
              <a:sym typeface="Times New Roman"/>
            </a:endParaRPr>
          </a:p>
          <a:p>
            <a:pPr marL="0" lvl="0" indent="0" algn="l" rtl="0">
              <a:spcBef>
                <a:spcPts val="800"/>
              </a:spcBef>
              <a:spcAft>
                <a:spcPts val="0"/>
              </a:spcAft>
              <a:buNone/>
            </a:pPr>
            <a:r>
              <a:rPr lang="en" sz="4600">
                <a:latin typeface="Times New Roman"/>
                <a:ea typeface="Times New Roman"/>
                <a:cs typeface="Times New Roman"/>
                <a:sym typeface="Times New Roman"/>
              </a:rPr>
              <a:t>Schedule breaks intentionally</a:t>
            </a:r>
            <a:endParaRPr sz="4600">
              <a:latin typeface="Times New Roman"/>
              <a:ea typeface="Times New Roman"/>
              <a:cs typeface="Times New Roman"/>
              <a:sym typeface="Times New Roman"/>
            </a:endParaRPr>
          </a:p>
          <a:p>
            <a:pPr marL="0" lvl="0" indent="0" algn="l" rtl="0">
              <a:spcBef>
                <a:spcPts val="800"/>
              </a:spcBef>
              <a:spcAft>
                <a:spcPts val="0"/>
              </a:spcAft>
              <a:buNone/>
            </a:pPr>
            <a:r>
              <a:rPr lang="en" sz="4600">
                <a:latin typeface="Times New Roman"/>
                <a:ea typeface="Times New Roman"/>
                <a:cs typeface="Times New Roman"/>
                <a:sym typeface="Times New Roman"/>
              </a:rPr>
              <a:t>Clarify your role</a:t>
            </a:r>
            <a:endParaRPr sz="4600">
              <a:latin typeface="Times New Roman"/>
              <a:ea typeface="Times New Roman"/>
              <a:cs typeface="Times New Roman"/>
              <a:sym typeface="Times New Roman"/>
            </a:endParaRPr>
          </a:p>
          <a:p>
            <a:pPr marL="0" lvl="0" indent="0" algn="l" rtl="0">
              <a:spcBef>
                <a:spcPts val="800"/>
              </a:spcBef>
              <a:spcAft>
                <a:spcPts val="0"/>
              </a:spcAft>
              <a:buNone/>
            </a:pPr>
            <a:r>
              <a:rPr lang="en" sz="4600">
                <a:latin typeface="Times New Roman"/>
                <a:ea typeface="Times New Roman"/>
                <a:cs typeface="Times New Roman"/>
                <a:sym typeface="Times New Roman"/>
              </a:rPr>
              <a:t>Identify triggers and plan accordingly</a:t>
            </a:r>
            <a:endParaRPr sz="4600">
              <a:latin typeface="Times New Roman"/>
              <a:ea typeface="Times New Roman"/>
              <a:cs typeface="Times New Roman"/>
              <a:sym typeface="Times New Roman"/>
            </a:endParaRPr>
          </a:p>
          <a:p>
            <a:pPr marL="0" lvl="0" indent="0" algn="l" rtl="0">
              <a:spcBef>
                <a:spcPts val="800"/>
              </a:spcBef>
              <a:spcAft>
                <a:spcPts val="0"/>
              </a:spcAft>
              <a:buNone/>
            </a:pPr>
            <a:endParaRPr>
              <a:latin typeface="Times New Roman"/>
              <a:ea typeface="Times New Roman"/>
              <a:cs typeface="Times New Roman"/>
              <a:sym typeface="Times New Roman"/>
            </a:endParaRPr>
          </a:p>
          <a:p>
            <a:pPr marL="0" lvl="0" indent="0" algn="l" rtl="0">
              <a:spcBef>
                <a:spcPts val="800"/>
              </a:spcBef>
              <a:spcAft>
                <a:spcPts val="0"/>
              </a:spcAft>
              <a:buNone/>
            </a:pPr>
            <a:endParaRPr>
              <a:latin typeface="Times New Roman"/>
              <a:ea typeface="Times New Roman"/>
              <a:cs typeface="Times New Roman"/>
              <a:sym typeface="Times New Roman"/>
            </a:endParaRPr>
          </a:p>
          <a:p>
            <a:pPr marL="0" lvl="0" indent="0" algn="l" rtl="0">
              <a:spcBef>
                <a:spcPts val="800"/>
              </a:spcBef>
              <a:spcAft>
                <a:spcPts val="0"/>
              </a:spcAft>
              <a:buNone/>
            </a:pPr>
            <a:endParaRPr>
              <a:latin typeface="Times New Roman"/>
              <a:ea typeface="Times New Roman"/>
              <a:cs typeface="Times New Roman"/>
              <a:sym typeface="Times New Roman"/>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954"/>
        <p:cNvGrpSpPr/>
        <p:nvPr/>
      </p:nvGrpSpPr>
      <p:grpSpPr>
        <a:xfrm>
          <a:off x="0" y="0"/>
          <a:ext cx="0" cy="0"/>
          <a:chOff x="0" y="0"/>
          <a:chExt cx="0" cy="0"/>
        </a:xfrm>
      </p:grpSpPr>
      <p:sp>
        <p:nvSpPr>
          <p:cNvPr id="955" name="Google Shape;955;p41"/>
          <p:cNvSpPr txBox="1">
            <a:spLocks noGrp="1"/>
          </p:cNvSpPr>
          <p:nvPr>
            <p:ph type="title"/>
          </p:nvPr>
        </p:nvSpPr>
        <p:spPr>
          <a:xfrm>
            <a:off x="311700" y="445025"/>
            <a:ext cx="8520600" cy="5727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sz="2500" b="1" dirty="0">
                <a:latin typeface="Times New Roman"/>
                <a:ea typeface="Times New Roman"/>
                <a:cs typeface="Times New Roman"/>
                <a:sym typeface="Times New Roman"/>
              </a:rPr>
              <a:t>Policy Review</a:t>
            </a:r>
            <a:endParaRPr sz="2500" b="1" dirty="0">
              <a:latin typeface="Times New Roman"/>
              <a:ea typeface="Times New Roman"/>
              <a:cs typeface="Times New Roman"/>
              <a:sym typeface="Times New Roman"/>
            </a:endParaRPr>
          </a:p>
        </p:txBody>
      </p:sp>
      <p:sp>
        <p:nvSpPr>
          <p:cNvPr id="956" name="Google Shape;956;p41"/>
          <p:cNvSpPr txBox="1">
            <a:spLocks noGrp="1"/>
          </p:cNvSpPr>
          <p:nvPr>
            <p:ph type="body" idx="1"/>
          </p:nvPr>
        </p:nvSpPr>
        <p:spPr>
          <a:xfrm>
            <a:off x="311700" y="1152475"/>
            <a:ext cx="8520600" cy="3416400"/>
          </a:xfrm>
          <a:prstGeom prst="rect">
            <a:avLst/>
          </a:prstGeom>
        </p:spPr>
        <p:txBody>
          <a:bodyPr spcFirstLastPara="1" wrap="square" lIns="68575" tIns="34275" rIns="68575" bIns="34275" anchor="t" anchorCtr="0">
            <a:normAutofit fontScale="92500" lnSpcReduction="10000"/>
          </a:bodyPr>
          <a:lstStyle/>
          <a:p>
            <a:pPr marL="0" lvl="0" indent="0" algn="l" rtl="0">
              <a:spcBef>
                <a:spcPts val="800"/>
              </a:spcBef>
              <a:spcAft>
                <a:spcPts val="0"/>
              </a:spcAft>
              <a:buNone/>
            </a:pPr>
            <a:r>
              <a:rPr lang="en" sz="1600" b="1" dirty="0">
                <a:latin typeface="Times New Roman"/>
                <a:ea typeface="Times New Roman"/>
                <a:cs typeface="Times New Roman"/>
                <a:sym typeface="Times New Roman"/>
              </a:rPr>
              <a:t>Parents Handbook </a:t>
            </a:r>
            <a:endParaRPr sz="1600" b="1" dirty="0">
              <a:latin typeface="Times New Roman"/>
              <a:ea typeface="Times New Roman"/>
              <a:cs typeface="Times New Roman"/>
              <a:sym typeface="Times New Roman"/>
            </a:endParaRPr>
          </a:p>
          <a:p>
            <a:pPr marL="0" lvl="0" indent="0" algn="l" rtl="0">
              <a:spcBef>
                <a:spcPts val="800"/>
              </a:spcBef>
              <a:spcAft>
                <a:spcPts val="0"/>
              </a:spcAft>
              <a:buNone/>
            </a:pPr>
            <a:r>
              <a:rPr lang="en" dirty="0">
                <a:latin typeface="Times New Roman"/>
                <a:ea typeface="Times New Roman"/>
                <a:cs typeface="Times New Roman"/>
                <a:sym typeface="Times New Roman"/>
              </a:rPr>
              <a:t>A comprehensive handbook clarifies expectations.</a:t>
            </a:r>
            <a:endParaRPr dirty="0">
              <a:latin typeface="Times New Roman"/>
              <a:ea typeface="Times New Roman"/>
              <a:cs typeface="Times New Roman"/>
              <a:sym typeface="Times New Roman"/>
            </a:endParaRPr>
          </a:p>
          <a:p>
            <a:pPr marL="457200" lvl="0" indent="-323850" algn="l" rtl="0">
              <a:spcBef>
                <a:spcPts val="800"/>
              </a:spcBef>
              <a:spcAft>
                <a:spcPts val="0"/>
              </a:spcAft>
              <a:buClr>
                <a:schemeClr val="dk1"/>
              </a:buClr>
              <a:buSzPts val="1500"/>
              <a:buFont typeface="Times New Roman"/>
              <a:buChar char="●"/>
            </a:pPr>
            <a:r>
              <a:rPr lang="en" dirty="0">
                <a:latin typeface="Times New Roman"/>
                <a:ea typeface="Times New Roman"/>
                <a:cs typeface="Times New Roman"/>
                <a:sym typeface="Times New Roman"/>
              </a:rPr>
              <a:t>Drop-off / Pick up times</a:t>
            </a:r>
            <a:endParaRPr dirty="0">
              <a:latin typeface="Times New Roman"/>
              <a:ea typeface="Times New Roman"/>
              <a:cs typeface="Times New Roman"/>
              <a:sym typeface="Times New Roman"/>
            </a:endParaRPr>
          </a:p>
          <a:p>
            <a:pPr marL="457200" lvl="0" indent="-323850" algn="l" rtl="0">
              <a:spcBef>
                <a:spcPts val="0"/>
              </a:spcBef>
              <a:spcAft>
                <a:spcPts val="0"/>
              </a:spcAft>
              <a:buClr>
                <a:schemeClr val="dk1"/>
              </a:buClr>
              <a:buSzPts val="1500"/>
              <a:buFont typeface="Times New Roman"/>
              <a:buChar char="●"/>
            </a:pPr>
            <a:r>
              <a:rPr lang="en" dirty="0">
                <a:latin typeface="Times New Roman"/>
                <a:ea typeface="Times New Roman"/>
                <a:cs typeface="Times New Roman"/>
                <a:sym typeface="Times New Roman"/>
              </a:rPr>
              <a:t>Health &amp; safety procedures</a:t>
            </a:r>
            <a:endParaRPr dirty="0">
              <a:latin typeface="Times New Roman"/>
              <a:ea typeface="Times New Roman"/>
              <a:cs typeface="Times New Roman"/>
              <a:sym typeface="Times New Roman"/>
            </a:endParaRPr>
          </a:p>
          <a:p>
            <a:pPr marL="457200" lvl="0" indent="-323850" algn="l" rtl="0">
              <a:spcBef>
                <a:spcPts val="0"/>
              </a:spcBef>
              <a:spcAft>
                <a:spcPts val="0"/>
              </a:spcAft>
              <a:buClr>
                <a:schemeClr val="dk1"/>
              </a:buClr>
              <a:buSzPts val="1500"/>
              <a:buFont typeface="Times New Roman"/>
              <a:buChar char="●"/>
            </a:pPr>
            <a:r>
              <a:rPr lang="en" dirty="0">
                <a:latin typeface="Times New Roman"/>
                <a:ea typeface="Times New Roman"/>
                <a:cs typeface="Times New Roman"/>
                <a:sym typeface="Times New Roman"/>
              </a:rPr>
              <a:t>Discipline and behavior guidelines</a:t>
            </a:r>
            <a:endParaRPr dirty="0">
              <a:latin typeface="Times New Roman"/>
              <a:ea typeface="Times New Roman"/>
              <a:cs typeface="Times New Roman"/>
              <a:sym typeface="Times New Roman"/>
            </a:endParaRPr>
          </a:p>
          <a:p>
            <a:pPr marL="457200" lvl="0" indent="-323850" algn="l" rtl="0">
              <a:spcBef>
                <a:spcPts val="0"/>
              </a:spcBef>
              <a:spcAft>
                <a:spcPts val="0"/>
              </a:spcAft>
              <a:buClr>
                <a:schemeClr val="dk1"/>
              </a:buClr>
              <a:buSzPts val="1500"/>
              <a:buFont typeface="Times New Roman"/>
              <a:buChar char="●"/>
            </a:pPr>
            <a:r>
              <a:rPr lang="en" dirty="0">
                <a:latin typeface="Times New Roman"/>
                <a:ea typeface="Times New Roman"/>
                <a:cs typeface="Times New Roman"/>
                <a:sym typeface="Times New Roman"/>
              </a:rPr>
              <a:t>Communication methods and updates</a:t>
            </a:r>
            <a:endParaRPr dirty="0">
              <a:latin typeface="Times New Roman"/>
              <a:ea typeface="Times New Roman"/>
              <a:cs typeface="Times New Roman"/>
              <a:sym typeface="Times New Roman"/>
            </a:endParaRPr>
          </a:p>
          <a:p>
            <a:pPr marL="0" lvl="0" indent="0" algn="l" rtl="0">
              <a:spcBef>
                <a:spcPts val="800"/>
              </a:spcBef>
              <a:spcAft>
                <a:spcPts val="0"/>
              </a:spcAft>
              <a:buNone/>
            </a:pPr>
            <a:r>
              <a:rPr lang="en" dirty="0">
                <a:latin typeface="Times New Roman"/>
                <a:ea typeface="Times New Roman"/>
                <a:cs typeface="Times New Roman"/>
                <a:sym typeface="Times New Roman"/>
              </a:rPr>
              <a:t>*  Understanding your role limits and ensure families know what to expect. </a:t>
            </a:r>
            <a:endParaRPr dirty="0">
              <a:latin typeface="Times New Roman"/>
              <a:ea typeface="Times New Roman"/>
              <a:cs typeface="Times New Roman"/>
              <a:sym typeface="Times New Roman"/>
            </a:endParaRPr>
          </a:p>
          <a:p>
            <a:pPr marL="0" lvl="0" indent="0" algn="l" rtl="0">
              <a:spcBef>
                <a:spcPts val="800"/>
              </a:spcBef>
              <a:spcAft>
                <a:spcPts val="0"/>
              </a:spcAft>
              <a:buNone/>
            </a:pPr>
            <a:r>
              <a:rPr lang="en" dirty="0">
                <a:latin typeface="Times New Roman"/>
                <a:ea typeface="Times New Roman"/>
                <a:cs typeface="Times New Roman"/>
                <a:sym typeface="Times New Roman"/>
              </a:rPr>
              <a:t>*  Define where friendly behavior ends and being a friend begins.</a:t>
            </a:r>
            <a:endParaRPr dirty="0">
              <a:latin typeface="Times New Roman"/>
              <a:ea typeface="Times New Roman"/>
              <a:cs typeface="Times New Roman"/>
              <a:sym typeface="Times New Roman"/>
            </a:endParaRPr>
          </a:p>
          <a:p>
            <a:pPr marL="0" lvl="0" indent="0" algn="l" rtl="0">
              <a:spcBef>
                <a:spcPts val="800"/>
              </a:spcBef>
              <a:spcAft>
                <a:spcPts val="0"/>
              </a:spcAft>
              <a:buNone/>
            </a:pPr>
            <a:r>
              <a:rPr lang="en" dirty="0">
                <a:latin typeface="Times New Roman"/>
                <a:ea typeface="Times New Roman"/>
                <a:cs typeface="Times New Roman"/>
                <a:sym typeface="Times New Roman"/>
              </a:rPr>
              <a:t>* Handbooks should be updated annually and/or if any changes occur make it available to all parents.</a:t>
            </a:r>
            <a:endParaRPr dirty="0">
              <a:latin typeface="Times New Roman"/>
              <a:ea typeface="Times New Roman"/>
              <a:cs typeface="Times New Roman"/>
              <a:sym typeface="Times New Roman"/>
            </a:endParaRPr>
          </a:p>
        </p:txBody>
      </p:sp>
      <p:pic>
        <p:nvPicPr>
          <p:cNvPr id="2050" name="Picture 2" descr="Policy and Procedures Manual ...">
            <a:extLst>
              <a:ext uri="{FF2B5EF4-FFF2-40B4-BE49-F238E27FC236}">
                <a16:creationId xmlns:a16="http://schemas.microsoft.com/office/drawing/2014/main" id="{77033EEA-73B0-3C4F-F5FC-2DC49722EA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40248" y="731375"/>
            <a:ext cx="2619375" cy="17430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960"/>
        <p:cNvGrpSpPr/>
        <p:nvPr/>
      </p:nvGrpSpPr>
      <p:grpSpPr>
        <a:xfrm>
          <a:off x="0" y="0"/>
          <a:ext cx="0" cy="0"/>
          <a:chOff x="0" y="0"/>
          <a:chExt cx="0" cy="0"/>
        </a:xfrm>
      </p:grpSpPr>
      <p:sp>
        <p:nvSpPr>
          <p:cNvPr id="961" name="Google Shape;961;p42"/>
          <p:cNvSpPr txBox="1">
            <a:spLocks noGrp="1"/>
          </p:cNvSpPr>
          <p:nvPr>
            <p:ph type="title"/>
          </p:nvPr>
        </p:nvSpPr>
        <p:spPr>
          <a:xfrm>
            <a:off x="76450" y="466425"/>
            <a:ext cx="8520600" cy="5727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sz="2500" b="1">
                <a:latin typeface="Times New Roman"/>
                <a:ea typeface="Times New Roman"/>
                <a:cs typeface="Times New Roman"/>
                <a:sym typeface="Times New Roman"/>
              </a:rPr>
              <a:t>Work Hours vs Off Time</a:t>
            </a:r>
            <a:endParaRPr sz="2500" b="1">
              <a:latin typeface="Times New Roman"/>
              <a:ea typeface="Times New Roman"/>
              <a:cs typeface="Times New Roman"/>
              <a:sym typeface="Times New Roman"/>
            </a:endParaRPr>
          </a:p>
        </p:txBody>
      </p:sp>
      <p:sp>
        <p:nvSpPr>
          <p:cNvPr id="962" name="Google Shape;962;p42"/>
          <p:cNvSpPr txBox="1">
            <a:spLocks noGrp="1"/>
          </p:cNvSpPr>
          <p:nvPr>
            <p:ph type="body" idx="1"/>
          </p:nvPr>
        </p:nvSpPr>
        <p:spPr>
          <a:xfrm>
            <a:off x="311700" y="1152475"/>
            <a:ext cx="8170200" cy="3416400"/>
          </a:xfrm>
          <a:prstGeom prst="rect">
            <a:avLst/>
          </a:prstGeom>
        </p:spPr>
        <p:txBody>
          <a:bodyPr spcFirstLastPara="1" wrap="square" lIns="68575" tIns="34275" rIns="68575" bIns="34275" anchor="t" anchorCtr="0">
            <a:normAutofit/>
          </a:bodyPr>
          <a:lstStyle/>
          <a:p>
            <a:pPr marL="0" lvl="0" indent="0" algn="l" rtl="0">
              <a:lnSpc>
                <a:spcPct val="100000"/>
              </a:lnSpc>
              <a:spcBef>
                <a:spcPts val="0"/>
              </a:spcBef>
              <a:spcAft>
                <a:spcPts val="0"/>
              </a:spcAft>
              <a:buNone/>
            </a:pPr>
            <a:r>
              <a:rPr lang="en" sz="2200" dirty="0">
                <a:latin typeface="Times New Roman" panose="02020603050405020304" pitchFamily="18" charset="0"/>
                <a:cs typeface="Times New Roman" panose="02020603050405020304" pitchFamily="18" charset="0"/>
              </a:rPr>
              <a:t>Schedule &amp; contact boundaries</a:t>
            </a:r>
            <a:endParaRPr sz="2200" dirty="0">
              <a:latin typeface="Times New Roman" panose="02020603050405020304" pitchFamily="18" charset="0"/>
              <a:cs typeface="Times New Roman" panose="02020603050405020304" pitchFamily="18" charset="0"/>
            </a:endParaRPr>
          </a:p>
          <a:p>
            <a:pPr marL="457200" lvl="0" indent="-336550" algn="l" rtl="0">
              <a:lnSpc>
                <a:spcPct val="100000"/>
              </a:lnSpc>
              <a:spcBef>
                <a:spcPts val="0"/>
              </a:spcBef>
              <a:spcAft>
                <a:spcPts val="0"/>
              </a:spcAft>
              <a:buClr>
                <a:schemeClr val="dk1"/>
              </a:buClr>
              <a:buSzPts val="1700"/>
              <a:buChar char="●"/>
            </a:pPr>
            <a:r>
              <a:rPr lang="en" sz="2200" dirty="0">
                <a:latin typeface="Times New Roman" panose="02020603050405020304" pitchFamily="18" charset="0"/>
                <a:cs typeface="Times New Roman" panose="02020603050405020304" pitchFamily="18" charset="0"/>
              </a:rPr>
              <a:t>Set clear communication and office hours to manage availability.</a:t>
            </a:r>
            <a:endParaRPr sz="2200" dirty="0">
              <a:latin typeface="Times New Roman" panose="02020603050405020304" pitchFamily="18" charset="0"/>
              <a:cs typeface="Times New Roman" panose="02020603050405020304" pitchFamily="18" charset="0"/>
            </a:endParaRPr>
          </a:p>
          <a:p>
            <a:pPr marL="457200" lvl="0" indent="0" algn="l" rtl="0">
              <a:lnSpc>
                <a:spcPct val="100000"/>
              </a:lnSpc>
              <a:spcBef>
                <a:spcPts val="0"/>
              </a:spcBef>
              <a:spcAft>
                <a:spcPts val="0"/>
              </a:spcAft>
              <a:buNone/>
            </a:pPr>
            <a:r>
              <a:rPr lang="en" sz="2200" dirty="0">
                <a:latin typeface="Times New Roman" panose="02020603050405020304" pitchFamily="18" charset="0"/>
                <a:cs typeface="Times New Roman" panose="02020603050405020304" pitchFamily="18" charset="0"/>
              </a:rPr>
              <a:t>(Example : verval, phone call, tx message, email, meeting. ) </a:t>
            </a:r>
            <a:endParaRPr sz="2200" dirty="0">
              <a:latin typeface="Times New Roman" panose="02020603050405020304" pitchFamily="18" charset="0"/>
              <a:cs typeface="Times New Roman" panose="02020603050405020304" pitchFamily="18" charset="0"/>
            </a:endParaRPr>
          </a:p>
          <a:p>
            <a:pPr marL="457200" lvl="0" indent="-336550" algn="l" rtl="0">
              <a:lnSpc>
                <a:spcPct val="100000"/>
              </a:lnSpc>
              <a:spcBef>
                <a:spcPts val="0"/>
              </a:spcBef>
              <a:spcAft>
                <a:spcPts val="0"/>
              </a:spcAft>
              <a:buClr>
                <a:schemeClr val="dk1"/>
              </a:buClr>
              <a:buSzPts val="1700"/>
              <a:buChar char="●"/>
            </a:pPr>
            <a:r>
              <a:rPr lang="en" sz="2200" dirty="0">
                <a:latin typeface="Times New Roman" panose="02020603050405020304" pitchFamily="18" charset="0"/>
                <a:cs typeface="Times New Roman" panose="02020603050405020304" pitchFamily="18" charset="0"/>
              </a:rPr>
              <a:t>Define communication office hours  (Example: 6:00am to 6:00pm</a:t>
            </a:r>
            <a:endParaRPr sz="2200" dirty="0">
              <a:latin typeface="Times New Roman" panose="02020603050405020304" pitchFamily="18" charset="0"/>
              <a:cs typeface="Times New Roman" panose="02020603050405020304" pitchFamily="18" charset="0"/>
            </a:endParaRPr>
          </a:p>
          <a:p>
            <a:pPr marL="457200" lvl="0" indent="0" algn="l" rtl="0">
              <a:lnSpc>
                <a:spcPct val="100000"/>
              </a:lnSpc>
              <a:spcBef>
                <a:spcPts val="0"/>
              </a:spcBef>
              <a:spcAft>
                <a:spcPts val="0"/>
              </a:spcAft>
              <a:buNone/>
            </a:pPr>
            <a:r>
              <a:rPr lang="en" sz="2200" dirty="0">
                <a:latin typeface="Times New Roman" panose="02020603050405020304" pitchFamily="18" charset="0"/>
                <a:cs typeface="Times New Roman" panose="02020603050405020304" pitchFamily="18" charset="0"/>
              </a:rPr>
              <a:t> Monday - Friday.) </a:t>
            </a:r>
            <a:endParaRPr sz="2200" dirty="0">
              <a:latin typeface="Times New Roman" panose="02020603050405020304" pitchFamily="18" charset="0"/>
              <a:cs typeface="Times New Roman" panose="02020603050405020304" pitchFamily="18" charset="0"/>
            </a:endParaRPr>
          </a:p>
          <a:p>
            <a:pPr marL="457200" lvl="0" indent="-336550" algn="l" rtl="0">
              <a:lnSpc>
                <a:spcPct val="100000"/>
              </a:lnSpc>
              <a:spcBef>
                <a:spcPts val="0"/>
              </a:spcBef>
              <a:spcAft>
                <a:spcPts val="0"/>
              </a:spcAft>
              <a:buClr>
                <a:schemeClr val="dk1"/>
              </a:buClr>
              <a:buSzPts val="1700"/>
              <a:buChar char="●"/>
            </a:pPr>
            <a:r>
              <a:rPr lang="en" sz="2200" dirty="0">
                <a:latin typeface="Times New Roman" panose="02020603050405020304" pitchFamily="18" charset="0"/>
                <a:cs typeface="Times New Roman" panose="02020603050405020304" pitchFamily="18" charset="0"/>
              </a:rPr>
              <a:t>Be respectful to after work hours and weekends unless there’s an emergency.</a:t>
            </a:r>
            <a:endParaRPr sz="2200" dirty="0">
              <a:latin typeface="Times New Roman" panose="02020603050405020304" pitchFamily="18" charset="0"/>
              <a:cs typeface="Times New Roman" panose="02020603050405020304" pitchFamily="18" charset="0"/>
            </a:endParaRPr>
          </a:p>
          <a:p>
            <a:pPr marL="457200" lvl="0" indent="-336550" algn="l" rtl="0">
              <a:lnSpc>
                <a:spcPct val="100000"/>
              </a:lnSpc>
              <a:spcBef>
                <a:spcPts val="0"/>
              </a:spcBef>
              <a:spcAft>
                <a:spcPts val="0"/>
              </a:spcAft>
              <a:buClr>
                <a:schemeClr val="dk1"/>
              </a:buClr>
              <a:buSzPts val="1700"/>
              <a:buChar char="●"/>
            </a:pPr>
            <a:r>
              <a:rPr lang="en" sz="2200" dirty="0">
                <a:latin typeface="Times New Roman" panose="02020603050405020304" pitchFamily="18" charset="0"/>
                <a:cs typeface="Times New Roman" panose="02020603050405020304" pitchFamily="18" charset="0"/>
              </a:rPr>
              <a:t>Engage families, staff and community through surveys and meetings.</a:t>
            </a:r>
            <a:endParaRPr sz="2200" dirty="0">
              <a:latin typeface="Times New Roman" panose="02020603050405020304" pitchFamily="18" charset="0"/>
              <a:cs typeface="Times New Roman" panose="02020603050405020304" pitchFamily="18" charset="0"/>
            </a:endParaRPr>
          </a:p>
          <a:p>
            <a:pPr marL="0" lvl="0" indent="0" algn="l" rtl="0">
              <a:spcBef>
                <a:spcPts val="800"/>
              </a:spcBef>
              <a:spcAft>
                <a:spcPts val="0"/>
              </a:spcAft>
              <a:buNone/>
            </a:pPr>
            <a:endParaRPr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966"/>
        <p:cNvGrpSpPr/>
        <p:nvPr/>
      </p:nvGrpSpPr>
      <p:grpSpPr>
        <a:xfrm>
          <a:off x="0" y="0"/>
          <a:ext cx="0" cy="0"/>
          <a:chOff x="0" y="0"/>
          <a:chExt cx="0" cy="0"/>
        </a:xfrm>
      </p:grpSpPr>
      <p:sp>
        <p:nvSpPr>
          <p:cNvPr id="967" name="Google Shape;967;p43"/>
          <p:cNvSpPr txBox="1">
            <a:spLocks noGrp="1"/>
          </p:cNvSpPr>
          <p:nvPr>
            <p:ph type="title"/>
          </p:nvPr>
        </p:nvSpPr>
        <p:spPr>
          <a:xfrm>
            <a:off x="311700" y="445025"/>
            <a:ext cx="8520600" cy="5727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SzPts val="990"/>
              <a:buNone/>
            </a:pPr>
            <a:r>
              <a:rPr lang="en" sz="2520" b="1">
                <a:latin typeface="Times New Roman"/>
                <a:ea typeface="Times New Roman"/>
                <a:cs typeface="Times New Roman"/>
                <a:sym typeface="Times New Roman"/>
              </a:rPr>
              <a:t>Techniques to help relieve stress !!!</a:t>
            </a:r>
            <a:endParaRPr sz="2520" b="1">
              <a:latin typeface="Times New Roman"/>
              <a:ea typeface="Times New Roman"/>
              <a:cs typeface="Times New Roman"/>
              <a:sym typeface="Times New Roman"/>
            </a:endParaRPr>
          </a:p>
        </p:txBody>
      </p:sp>
      <p:sp>
        <p:nvSpPr>
          <p:cNvPr id="968" name="Google Shape;968;p43"/>
          <p:cNvSpPr txBox="1">
            <a:spLocks noGrp="1"/>
          </p:cNvSpPr>
          <p:nvPr>
            <p:ph type="body" idx="1"/>
          </p:nvPr>
        </p:nvSpPr>
        <p:spPr>
          <a:xfrm>
            <a:off x="311700" y="1152475"/>
            <a:ext cx="8520600" cy="3416400"/>
          </a:xfrm>
          <a:prstGeom prst="rect">
            <a:avLst/>
          </a:prstGeom>
        </p:spPr>
        <p:txBody>
          <a:bodyPr spcFirstLastPara="1" wrap="square" lIns="68575" tIns="34275" rIns="68575" bIns="34275" anchor="t" anchorCtr="0">
            <a:normAutofit/>
          </a:bodyPr>
          <a:lstStyle/>
          <a:p>
            <a:pPr marL="0" lvl="0" indent="0" algn="l" rtl="0">
              <a:spcBef>
                <a:spcPts val="800"/>
              </a:spcBef>
              <a:spcAft>
                <a:spcPts val="0"/>
              </a:spcAft>
              <a:buNone/>
            </a:pPr>
            <a:r>
              <a:rPr lang="en" sz="1500" dirty="0">
                <a:solidFill>
                  <a:schemeClr val="dk1"/>
                </a:solidFill>
                <a:latin typeface="Times New Roman"/>
                <a:ea typeface="Times New Roman"/>
                <a:cs typeface="Times New Roman"/>
                <a:sym typeface="Times New Roman"/>
              </a:rPr>
              <a:t>We all suffer the daily pressure of juggling family, work, social engagements and extracurricular activities.</a:t>
            </a:r>
            <a:endParaRPr sz="1500" dirty="0">
              <a:solidFill>
                <a:schemeClr val="dk1"/>
              </a:solidFill>
              <a:latin typeface="Times New Roman"/>
              <a:ea typeface="Times New Roman"/>
              <a:cs typeface="Times New Roman"/>
              <a:sym typeface="Times New Roman"/>
            </a:endParaRPr>
          </a:p>
          <a:p>
            <a:pPr marL="0" lvl="0" indent="0" algn="l" rtl="0">
              <a:spcBef>
                <a:spcPts val="800"/>
              </a:spcBef>
              <a:spcAft>
                <a:spcPts val="0"/>
              </a:spcAft>
              <a:buNone/>
            </a:pPr>
            <a:r>
              <a:rPr lang="en" sz="1500" dirty="0">
                <a:solidFill>
                  <a:schemeClr val="dk1"/>
                </a:solidFill>
                <a:latin typeface="Times New Roman"/>
                <a:ea typeface="Times New Roman"/>
                <a:cs typeface="Times New Roman"/>
                <a:sym typeface="Times New Roman"/>
              </a:rPr>
              <a:t>It seems that we never have enough time during the day to get everything done that needs to be accomplished.</a:t>
            </a:r>
            <a:endParaRPr sz="1500" dirty="0">
              <a:solidFill>
                <a:schemeClr val="dk1"/>
              </a:solidFill>
              <a:latin typeface="Times New Roman"/>
              <a:ea typeface="Times New Roman"/>
              <a:cs typeface="Times New Roman"/>
              <a:sym typeface="Times New Roman"/>
            </a:endParaRPr>
          </a:p>
          <a:p>
            <a:pPr marL="2743200" lvl="0" indent="-323850" algn="l" rtl="0">
              <a:spcBef>
                <a:spcPts val="800"/>
              </a:spcBef>
              <a:spcAft>
                <a:spcPts val="0"/>
              </a:spcAft>
              <a:buClr>
                <a:schemeClr val="dk1"/>
              </a:buClr>
              <a:buSzPts val="1500"/>
              <a:buFont typeface="Times New Roman"/>
              <a:buChar char="●"/>
            </a:pPr>
            <a:r>
              <a:rPr lang="en" sz="1500" dirty="0">
                <a:solidFill>
                  <a:schemeClr val="dk1"/>
                </a:solidFill>
                <a:latin typeface="Times New Roman"/>
                <a:ea typeface="Times New Roman"/>
                <a:cs typeface="Times New Roman"/>
                <a:sym typeface="Times New Roman"/>
              </a:rPr>
              <a:t>Learn to prioritize</a:t>
            </a:r>
            <a:endParaRPr sz="1500" dirty="0">
              <a:solidFill>
                <a:schemeClr val="dk1"/>
              </a:solidFill>
              <a:latin typeface="Times New Roman"/>
              <a:ea typeface="Times New Roman"/>
              <a:cs typeface="Times New Roman"/>
              <a:sym typeface="Times New Roman"/>
            </a:endParaRPr>
          </a:p>
          <a:p>
            <a:pPr marL="2743200" lvl="0" indent="-323850" algn="l" rtl="0">
              <a:spcBef>
                <a:spcPts val="800"/>
              </a:spcBef>
              <a:spcAft>
                <a:spcPts val="0"/>
              </a:spcAft>
              <a:buClr>
                <a:schemeClr val="dk1"/>
              </a:buClr>
              <a:buSzPts val="1500"/>
              <a:buFont typeface="Times New Roman"/>
              <a:buChar char="●"/>
            </a:pPr>
            <a:r>
              <a:rPr lang="en" sz="1500" dirty="0">
                <a:solidFill>
                  <a:schemeClr val="dk1"/>
                </a:solidFill>
                <a:latin typeface="Times New Roman"/>
                <a:ea typeface="Times New Roman"/>
                <a:cs typeface="Times New Roman"/>
                <a:sym typeface="Times New Roman"/>
              </a:rPr>
              <a:t>Organize</a:t>
            </a:r>
            <a:endParaRPr sz="1500" dirty="0">
              <a:solidFill>
                <a:schemeClr val="dk1"/>
              </a:solidFill>
              <a:latin typeface="Times New Roman"/>
              <a:ea typeface="Times New Roman"/>
              <a:cs typeface="Times New Roman"/>
              <a:sym typeface="Times New Roman"/>
            </a:endParaRPr>
          </a:p>
          <a:p>
            <a:pPr marL="2743200" lvl="0" indent="-323850" algn="l" rtl="0">
              <a:spcBef>
                <a:spcPts val="800"/>
              </a:spcBef>
              <a:spcAft>
                <a:spcPts val="0"/>
              </a:spcAft>
              <a:buClr>
                <a:schemeClr val="dk1"/>
              </a:buClr>
              <a:buSzPts val="1500"/>
              <a:buFont typeface="Times New Roman"/>
              <a:buChar char="●"/>
            </a:pPr>
            <a:r>
              <a:rPr lang="en" sz="1500" dirty="0">
                <a:solidFill>
                  <a:schemeClr val="dk1"/>
                </a:solidFill>
                <a:latin typeface="Times New Roman"/>
                <a:ea typeface="Times New Roman"/>
                <a:cs typeface="Times New Roman"/>
                <a:sym typeface="Times New Roman"/>
              </a:rPr>
              <a:t>Follow Routine </a:t>
            </a:r>
            <a:endParaRPr sz="1500" dirty="0">
              <a:solidFill>
                <a:schemeClr val="dk1"/>
              </a:solidFill>
              <a:latin typeface="Times New Roman"/>
              <a:ea typeface="Times New Roman"/>
              <a:cs typeface="Times New Roman"/>
              <a:sym typeface="Times New Roman"/>
            </a:endParaRPr>
          </a:p>
        </p:txBody>
      </p:sp>
      <p:pic>
        <p:nvPicPr>
          <p:cNvPr id="969" name="Google Shape;969;p43" descr="Round red alarm clock ringed at 4:00 | free photos | UIHere"/>
          <p:cNvPicPr preferRelativeResize="0"/>
          <p:nvPr/>
        </p:nvPicPr>
        <p:blipFill>
          <a:blip r:embed="rId3">
            <a:alphaModFix/>
          </a:blip>
          <a:stretch>
            <a:fillRect/>
          </a:stretch>
        </p:blipFill>
        <p:spPr>
          <a:xfrm>
            <a:off x="398575" y="2810552"/>
            <a:ext cx="1733126" cy="1280800"/>
          </a:xfrm>
          <a:prstGeom prst="rect">
            <a:avLst/>
          </a:prstGeom>
          <a:noFill/>
          <a:ln>
            <a:noFill/>
          </a:ln>
        </p:spPr>
      </p:pic>
      <p:pic>
        <p:nvPicPr>
          <p:cNvPr id="970" name="Google Shape;970;p43" descr="Sleep Well"/>
          <p:cNvPicPr preferRelativeResize="0"/>
          <p:nvPr/>
        </p:nvPicPr>
        <p:blipFill>
          <a:blip r:embed="rId4">
            <a:alphaModFix/>
          </a:blip>
          <a:stretch>
            <a:fillRect/>
          </a:stretch>
        </p:blipFill>
        <p:spPr>
          <a:xfrm>
            <a:off x="5631524" y="2648200"/>
            <a:ext cx="2926449" cy="162472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974"/>
        <p:cNvGrpSpPr/>
        <p:nvPr/>
      </p:nvGrpSpPr>
      <p:grpSpPr>
        <a:xfrm>
          <a:off x="0" y="0"/>
          <a:ext cx="0" cy="0"/>
          <a:chOff x="0" y="0"/>
          <a:chExt cx="0" cy="0"/>
        </a:xfrm>
      </p:grpSpPr>
      <p:sp>
        <p:nvSpPr>
          <p:cNvPr id="975" name="Google Shape;975;p44"/>
          <p:cNvSpPr txBox="1">
            <a:spLocks noGrp="1"/>
          </p:cNvSpPr>
          <p:nvPr>
            <p:ph type="title"/>
          </p:nvPr>
        </p:nvSpPr>
        <p:spPr>
          <a:xfrm>
            <a:off x="311700" y="445025"/>
            <a:ext cx="8520600" cy="5727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sz="2244" b="1">
                <a:latin typeface="Times New Roman"/>
                <a:ea typeface="Times New Roman"/>
                <a:cs typeface="Times New Roman"/>
                <a:sym typeface="Times New Roman"/>
              </a:rPr>
              <a:t>Take care of your self starting today</a:t>
            </a:r>
            <a:r>
              <a:rPr lang="en" b="1"/>
              <a:t>. </a:t>
            </a:r>
            <a:endParaRPr b="1"/>
          </a:p>
        </p:txBody>
      </p:sp>
      <p:sp>
        <p:nvSpPr>
          <p:cNvPr id="976" name="Google Shape;976;p44"/>
          <p:cNvSpPr txBox="1">
            <a:spLocks noGrp="1"/>
          </p:cNvSpPr>
          <p:nvPr>
            <p:ph type="body" idx="1"/>
          </p:nvPr>
        </p:nvSpPr>
        <p:spPr>
          <a:xfrm>
            <a:off x="311700" y="1152475"/>
            <a:ext cx="8520600" cy="3914100"/>
          </a:xfrm>
          <a:prstGeom prst="rect">
            <a:avLst/>
          </a:prstGeom>
        </p:spPr>
        <p:txBody>
          <a:bodyPr spcFirstLastPara="1" wrap="square" lIns="68575" tIns="34275" rIns="68575" bIns="34275" anchor="t" anchorCtr="0">
            <a:normAutofit lnSpcReduction="10000"/>
          </a:bodyPr>
          <a:lstStyle/>
          <a:p>
            <a:pPr marL="0" lvl="0" indent="0" algn="l" rtl="0">
              <a:spcBef>
                <a:spcPts val="800"/>
              </a:spcBef>
              <a:spcAft>
                <a:spcPts val="0"/>
              </a:spcAft>
              <a:buNone/>
            </a:pPr>
            <a:r>
              <a:rPr lang="en" sz="1500" b="1" dirty="0">
                <a:solidFill>
                  <a:schemeClr val="dk1"/>
                </a:solidFill>
                <a:latin typeface="Times New Roman"/>
                <a:ea typeface="Times New Roman"/>
                <a:cs typeface="Times New Roman"/>
                <a:sym typeface="Times New Roman"/>
              </a:rPr>
              <a:t>Exercise </a:t>
            </a:r>
            <a:endParaRPr sz="1500" b="1" dirty="0">
              <a:solidFill>
                <a:schemeClr val="dk1"/>
              </a:solidFill>
              <a:latin typeface="Times New Roman"/>
              <a:ea typeface="Times New Roman"/>
              <a:cs typeface="Times New Roman"/>
              <a:sym typeface="Times New Roman"/>
            </a:endParaRPr>
          </a:p>
          <a:p>
            <a:pPr marL="6400800" lvl="0" indent="457200" algn="l" rtl="0">
              <a:spcBef>
                <a:spcPts val="800"/>
              </a:spcBef>
              <a:spcAft>
                <a:spcPts val="0"/>
              </a:spcAft>
              <a:buNone/>
            </a:pPr>
            <a:r>
              <a:rPr lang="en" sz="1500" b="1" dirty="0">
                <a:solidFill>
                  <a:schemeClr val="dk1"/>
                </a:solidFill>
                <a:latin typeface="Times New Roman"/>
                <a:ea typeface="Times New Roman"/>
                <a:cs typeface="Times New Roman"/>
                <a:sym typeface="Times New Roman"/>
              </a:rPr>
              <a:t>Meditation</a:t>
            </a:r>
            <a:endParaRPr sz="1500" b="1" dirty="0">
              <a:solidFill>
                <a:schemeClr val="dk1"/>
              </a:solidFill>
              <a:latin typeface="Times New Roman"/>
              <a:ea typeface="Times New Roman"/>
              <a:cs typeface="Times New Roman"/>
              <a:sym typeface="Times New Roman"/>
            </a:endParaRPr>
          </a:p>
          <a:p>
            <a:pPr marL="3657600" lvl="0" indent="457200" algn="l" rtl="0">
              <a:spcBef>
                <a:spcPts val="800"/>
              </a:spcBef>
              <a:spcAft>
                <a:spcPts val="0"/>
              </a:spcAft>
              <a:buNone/>
            </a:pPr>
            <a:endParaRPr sz="1500" b="1" dirty="0">
              <a:solidFill>
                <a:schemeClr val="dk1"/>
              </a:solidFill>
              <a:latin typeface="Times New Roman"/>
              <a:ea typeface="Times New Roman"/>
              <a:cs typeface="Times New Roman"/>
              <a:sym typeface="Times New Roman"/>
            </a:endParaRPr>
          </a:p>
          <a:p>
            <a:pPr marL="3657600" lvl="0" indent="457200" algn="l" rtl="0">
              <a:spcBef>
                <a:spcPts val="800"/>
              </a:spcBef>
              <a:spcAft>
                <a:spcPts val="0"/>
              </a:spcAft>
              <a:buNone/>
            </a:pPr>
            <a:r>
              <a:rPr lang="en" sz="1500" b="1" dirty="0">
                <a:solidFill>
                  <a:schemeClr val="dk1"/>
                </a:solidFill>
                <a:latin typeface="Times New Roman"/>
                <a:ea typeface="Times New Roman"/>
                <a:cs typeface="Times New Roman"/>
                <a:sym typeface="Times New Roman"/>
              </a:rPr>
              <a:t>Walking</a:t>
            </a:r>
            <a:endParaRPr sz="1500" b="1" dirty="0">
              <a:solidFill>
                <a:schemeClr val="dk1"/>
              </a:solidFill>
              <a:latin typeface="Times New Roman"/>
              <a:ea typeface="Times New Roman"/>
              <a:cs typeface="Times New Roman"/>
              <a:sym typeface="Times New Roman"/>
            </a:endParaRPr>
          </a:p>
          <a:p>
            <a:pPr marL="0" lvl="0" indent="0" algn="l" rtl="0">
              <a:spcBef>
                <a:spcPts val="800"/>
              </a:spcBef>
              <a:spcAft>
                <a:spcPts val="0"/>
              </a:spcAft>
              <a:buNone/>
            </a:pPr>
            <a:r>
              <a:rPr lang="en" sz="1500" b="1" dirty="0">
                <a:solidFill>
                  <a:schemeClr val="dk1"/>
                </a:solidFill>
                <a:latin typeface="Times New Roman"/>
                <a:ea typeface="Times New Roman"/>
                <a:cs typeface="Times New Roman"/>
                <a:sym typeface="Times New Roman"/>
              </a:rPr>
              <a:t>Reading </a:t>
            </a:r>
            <a:endParaRPr sz="1500" b="1" dirty="0">
              <a:solidFill>
                <a:schemeClr val="dk1"/>
              </a:solidFill>
              <a:latin typeface="Times New Roman"/>
              <a:ea typeface="Times New Roman"/>
              <a:cs typeface="Times New Roman"/>
              <a:sym typeface="Times New Roman"/>
            </a:endParaRPr>
          </a:p>
          <a:p>
            <a:pPr marL="4114800" lvl="0" indent="457200" algn="l" rtl="0">
              <a:spcBef>
                <a:spcPts val="800"/>
              </a:spcBef>
              <a:spcAft>
                <a:spcPts val="0"/>
              </a:spcAft>
              <a:buNone/>
            </a:pPr>
            <a:r>
              <a:rPr lang="en" sz="1500" b="1" dirty="0">
                <a:solidFill>
                  <a:schemeClr val="dk1"/>
                </a:solidFill>
                <a:latin typeface="Times New Roman"/>
                <a:ea typeface="Times New Roman"/>
                <a:cs typeface="Times New Roman"/>
                <a:sym typeface="Times New Roman"/>
              </a:rPr>
              <a:t>     Breathing</a:t>
            </a:r>
            <a:endParaRPr sz="1500" b="1" dirty="0">
              <a:solidFill>
                <a:schemeClr val="dk1"/>
              </a:solidFill>
              <a:latin typeface="Times New Roman"/>
              <a:ea typeface="Times New Roman"/>
              <a:cs typeface="Times New Roman"/>
              <a:sym typeface="Times New Roman"/>
            </a:endParaRPr>
          </a:p>
          <a:p>
            <a:pPr marL="3200400" lvl="0" indent="0" algn="l" rtl="0">
              <a:spcBef>
                <a:spcPts val="800"/>
              </a:spcBef>
              <a:spcAft>
                <a:spcPts val="0"/>
              </a:spcAft>
              <a:buNone/>
            </a:pPr>
            <a:r>
              <a:rPr lang="en" sz="1500" b="1" dirty="0">
                <a:solidFill>
                  <a:schemeClr val="dk1"/>
                </a:solidFill>
                <a:latin typeface="Times New Roman"/>
                <a:ea typeface="Times New Roman"/>
                <a:cs typeface="Times New Roman"/>
                <a:sym typeface="Times New Roman"/>
              </a:rPr>
              <a:t>  	Music </a:t>
            </a:r>
            <a:endParaRPr sz="1500" b="1" dirty="0">
              <a:solidFill>
                <a:schemeClr val="dk1"/>
              </a:solidFill>
              <a:latin typeface="Times New Roman"/>
              <a:ea typeface="Times New Roman"/>
              <a:cs typeface="Times New Roman"/>
              <a:sym typeface="Times New Roman"/>
            </a:endParaRPr>
          </a:p>
          <a:p>
            <a:pPr marL="3200400" lvl="0" indent="0" algn="l" rtl="0">
              <a:spcBef>
                <a:spcPts val="800"/>
              </a:spcBef>
              <a:spcAft>
                <a:spcPts val="0"/>
              </a:spcAft>
              <a:buNone/>
            </a:pPr>
            <a:endParaRPr sz="1500" b="1" dirty="0">
              <a:solidFill>
                <a:schemeClr val="dk1"/>
              </a:solidFill>
              <a:latin typeface="Times New Roman"/>
              <a:ea typeface="Times New Roman"/>
              <a:cs typeface="Times New Roman"/>
              <a:sym typeface="Times New Roman"/>
            </a:endParaRPr>
          </a:p>
          <a:p>
            <a:pPr marL="1828800" lvl="0" indent="457200" algn="l" rtl="0">
              <a:spcBef>
                <a:spcPts val="800"/>
              </a:spcBef>
              <a:spcAft>
                <a:spcPts val="0"/>
              </a:spcAft>
              <a:buNone/>
            </a:pPr>
            <a:r>
              <a:rPr lang="en" sz="1500" b="1" dirty="0">
                <a:solidFill>
                  <a:schemeClr val="dk1"/>
                </a:solidFill>
                <a:latin typeface="Times New Roman"/>
                <a:ea typeface="Times New Roman"/>
                <a:cs typeface="Times New Roman"/>
                <a:sym typeface="Times New Roman"/>
              </a:rPr>
              <a:t>Dance</a:t>
            </a:r>
            <a:endParaRPr sz="1500" b="1" dirty="0">
              <a:solidFill>
                <a:schemeClr val="dk1"/>
              </a:solidFill>
              <a:latin typeface="Times New Roman"/>
              <a:ea typeface="Times New Roman"/>
              <a:cs typeface="Times New Roman"/>
              <a:sym typeface="Times New Roman"/>
            </a:endParaRPr>
          </a:p>
        </p:txBody>
      </p:sp>
      <p:pic>
        <p:nvPicPr>
          <p:cNvPr id="977" name="Google Shape;977;p44" descr="File:Bathtub Bath Feet Relax.jpg - Wikimedia Commons"/>
          <p:cNvPicPr preferRelativeResize="0"/>
          <p:nvPr/>
        </p:nvPicPr>
        <p:blipFill>
          <a:blip r:embed="rId3">
            <a:alphaModFix/>
          </a:blip>
          <a:stretch>
            <a:fillRect/>
          </a:stretch>
        </p:blipFill>
        <p:spPr>
          <a:xfrm>
            <a:off x="2278871" y="1236975"/>
            <a:ext cx="1586776" cy="2117100"/>
          </a:xfrm>
          <a:prstGeom prst="rect">
            <a:avLst/>
          </a:prstGeom>
          <a:noFill/>
          <a:ln>
            <a:noFill/>
          </a:ln>
        </p:spPr>
      </p:pic>
      <p:pic>
        <p:nvPicPr>
          <p:cNvPr id="978" name="Google Shape;978;p44" descr="Free Images : flower, relax, rest, relaxing, textile, art ..."/>
          <p:cNvPicPr preferRelativeResize="0"/>
          <p:nvPr/>
        </p:nvPicPr>
        <p:blipFill>
          <a:blip r:embed="rId4">
            <a:alphaModFix/>
          </a:blip>
          <a:stretch>
            <a:fillRect/>
          </a:stretch>
        </p:blipFill>
        <p:spPr>
          <a:xfrm>
            <a:off x="6463875" y="3069500"/>
            <a:ext cx="2165233" cy="1443150"/>
          </a:xfrm>
          <a:prstGeom prst="rect">
            <a:avLst/>
          </a:prstGeom>
          <a:noFill/>
          <a:ln>
            <a:noFill/>
          </a:ln>
        </p:spPr>
      </p:pic>
      <p:pic>
        <p:nvPicPr>
          <p:cNvPr id="979" name="Google Shape;979;p44" descr="Music Note Silhouette Free Stock Photo - Public Domain Pictures"/>
          <p:cNvPicPr preferRelativeResize="0"/>
          <p:nvPr/>
        </p:nvPicPr>
        <p:blipFill>
          <a:blip r:embed="rId5">
            <a:alphaModFix/>
          </a:blip>
          <a:stretch>
            <a:fillRect/>
          </a:stretch>
        </p:blipFill>
        <p:spPr>
          <a:xfrm>
            <a:off x="4937225" y="1017725"/>
            <a:ext cx="1900501" cy="1155850"/>
          </a:xfrm>
          <a:prstGeom prst="rect">
            <a:avLst/>
          </a:prstGeom>
          <a:noFill/>
          <a:ln>
            <a:noFill/>
          </a:ln>
        </p:spPr>
      </p:pic>
      <p:pic>
        <p:nvPicPr>
          <p:cNvPr id="980" name="Google Shape;980;p44" descr="Free picture: learning, book, science, study, reading, knowledge"/>
          <p:cNvPicPr preferRelativeResize="0"/>
          <p:nvPr/>
        </p:nvPicPr>
        <p:blipFill>
          <a:blip r:embed="rId6">
            <a:alphaModFix/>
          </a:blip>
          <a:stretch>
            <a:fillRect/>
          </a:stretch>
        </p:blipFill>
        <p:spPr>
          <a:xfrm>
            <a:off x="172575" y="3685825"/>
            <a:ext cx="1690952" cy="1155851"/>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984"/>
        <p:cNvGrpSpPr/>
        <p:nvPr/>
      </p:nvGrpSpPr>
      <p:grpSpPr>
        <a:xfrm>
          <a:off x="0" y="0"/>
          <a:ext cx="0" cy="0"/>
          <a:chOff x="0" y="0"/>
          <a:chExt cx="0" cy="0"/>
        </a:xfrm>
      </p:grpSpPr>
      <p:sp>
        <p:nvSpPr>
          <p:cNvPr id="985" name="Google Shape;985;p45"/>
          <p:cNvSpPr txBox="1">
            <a:spLocks noGrp="1"/>
          </p:cNvSpPr>
          <p:nvPr>
            <p:ph type="title"/>
          </p:nvPr>
        </p:nvSpPr>
        <p:spPr>
          <a:xfrm>
            <a:off x="311700" y="445025"/>
            <a:ext cx="8520600" cy="839700"/>
          </a:xfrm>
          <a:prstGeom prst="rect">
            <a:avLst/>
          </a:prstGeom>
        </p:spPr>
        <p:txBody>
          <a:bodyPr spcFirstLastPara="1" wrap="square" lIns="68575" tIns="34275" rIns="68575" bIns="34275" anchor="ctr" anchorCtr="0">
            <a:normAutofit fontScale="90000"/>
          </a:bodyPr>
          <a:lstStyle/>
          <a:p>
            <a:pPr marL="0" lvl="0" indent="0" algn="l" rtl="0">
              <a:spcBef>
                <a:spcPts val="0"/>
              </a:spcBef>
              <a:spcAft>
                <a:spcPts val="0"/>
              </a:spcAft>
              <a:buNone/>
            </a:pPr>
            <a:r>
              <a:rPr lang="en" sz="3194" b="1" dirty="0">
                <a:latin typeface="Times New Roman"/>
                <a:ea typeface="Times New Roman"/>
                <a:cs typeface="Times New Roman"/>
                <a:sym typeface="Times New Roman"/>
              </a:rPr>
              <a:t>Resources </a:t>
            </a:r>
            <a:endParaRPr sz="3194" b="1" dirty="0">
              <a:latin typeface="Times New Roman"/>
              <a:ea typeface="Times New Roman"/>
              <a:cs typeface="Times New Roman"/>
              <a:sym typeface="Times New Roman"/>
            </a:endParaRPr>
          </a:p>
          <a:p>
            <a:pPr marL="0" lvl="0" indent="0" algn="l" rtl="0">
              <a:spcBef>
                <a:spcPts val="0"/>
              </a:spcBef>
              <a:spcAft>
                <a:spcPts val="0"/>
              </a:spcAft>
              <a:buNone/>
            </a:pPr>
            <a:r>
              <a:rPr lang="en" sz="2444" b="1" dirty="0">
                <a:latin typeface="Times New Roman"/>
                <a:ea typeface="Times New Roman"/>
                <a:cs typeface="Times New Roman"/>
                <a:sym typeface="Times New Roman"/>
              </a:rPr>
              <a:t>Ask for Help</a:t>
            </a:r>
            <a:r>
              <a:rPr lang="en" sz="2777" b="1" dirty="0">
                <a:latin typeface="Times New Roman"/>
                <a:ea typeface="Times New Roman"/>
                <a:cs typeface="Times New Roman"/>
                <a:sym typeface="Times New Roman"/>
              </a:rPr>
              <a:t> !!</a:t>
            </a:r>
            <a:endParaRPr sz="2777" b="1" dirty="0">
              <a:latin typeface="Times New Roman"/>
              <a:ea typeface="Times New Roman"/>
              <a:cs typeface="Times New Roman"/>
              <a:sym typeface="Times New Roman"/>
            </a:endParaRPr>
          </a:p>
        </p:txBody>
      </p:sp>
      <p:sp>
        <p:nvSpPr>
          <p:cNvPr id="986" name="Google Shape;986;p45"/>
          <p:cNvSpPr txBox="1">
            <a:spLocks/>
          </p:cNvSpPr>
          <p:nvPr>
            <p:ph type="body" idx="1"/>
          </p:nvPr>
        </p:nvSpPr>
        <p:spPr>
          <a:xfrm>
            <a:off x="311700" y="1451125"/>
            <a:ext cx="7960500" cy="3416400"/>
          </a:xfrm>
          <a:prstGeom prst="rect">
            <a:avLst/>
          </a:prstGeom>
          <a:noFill/>
        </p:spPr>
        <p:txBody>
          <a:bodyPr spcFirstLastPara="1" wrap="square" lIns="68575" tIns="34275" rIns="68575" bIns="34275" anchor="t" anchorCtr="0">
            <a:normAutofit fontScale="62500" lnSpcReduction="20000"/>
          </a:bodyPr>
          <a:lstStyle/>
          <a:p>
            <a:pPr marL="0" indent="0">
              <a:buNone/>
            </a:pPr>
            <a:r>
              <a:rPr lang="en" sz="2900" u="sng" dirty="0">
                <a:solidFill>
                  <a:schemeClr val="tx1"/>
                </a:solidFill>
                <a:latin typeface="Times New Roman" panose="02020603050405020304" pitchFamily="18" charset="0"/>
                <a:ea typeface="Arial"/>
                <a:cs typeface="Times New Roman" panose="02020603050405020304" pitchFamily="18" charset="0"/>
                <a:sym typeface="Arial"/>
                <a:hlinkClick r:id="rId3">
                  <a:extLst>
                    <a:ext uri="{A12FA001-AC4F-418D-AE19-62706E023703}">
                      <ahyp:hlinkClr xmlns:ahyp="http://schemas.microsoft.com/office/drawing/2018/hyperlinkcolor" val="tx"/>
                    </a:ext>
                  </a:extLst>
                </a:hlinkClick>
              </a:rPr>
              <a:t>Stress: Understanding its Impact on Your Body and Mind</a:t>
            </a:r>
            <a:endParaRPr lang="en" sz="2900" u="sng" dirty="0">
              <a:solidFill>
                <a:schemeClr val="tx1"/>
              </a:solidFill>
              <a:latin typeface="Times New Roman" panose="02020603050405020304" pitchFamily="18" charset="0"/>
              <a:ea typeface="Arial"/>
              <a:cs typeface="Times New Roman" panose="02020603050405020304" pitchFamily="18" charset="0"/>
              <a:sym typeface="Arial"/>
            </a:endParaRPr>
          </a:p>
          <a:p>
            <a:pPr marL="0" indent="0">
              <a:buNone/>
            </a:pPr>
            <a:r>
              <a:rPr lang="en-US" sz="2900" u="sng" dirty="0">
                <a:solidFill>
                  <a:schemeClr val="tx1"/>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https://youtu.be/3UmLIkckZqg?feature=shared</a:t>
            </a:r>
            <a:endParaRPr lang="en-US" sz="2900" dirty="0">
              <a:solidFill>
                <a:schemeClr val="tx1"/>
              </a:solidFill>
              <a:latin typeface="Times New Roman" panose="02020603050405020304" pitchFamily="18" charset="0"/>
              <a:cs typeface="Times New Roman" panose="02020603050405020304" pitchFamily="18" charset="0"/>
            </a:endParaRPr>
          </a:p>
          <a:p>
            <a:pPr marL="0" indent="0">
              <a:buNone/>
            </a:pPr>
            <a:endParaRPr lang="en-US" sz="2900" u="sng" dirty="0">
              <a:solidFill>
                <a:schemeClr val="tx1"/>
              </a:solidFill>
              <a:latin typeface="Times New Roman" panose="02020603050405020304" pitchFamily="18" charset="0"/>
              <a:cs typeface="Times New Roman" panose="02020603050405020304" pitchFamily="18" charset="0"/>
            </a:endParaRPr>
          </a:p>
          <a:p>
            <a:pPr marL="0" indent="0">
              <a:lnSpc>
                <a:spcPct val="120000"/>
              </a:lnSpc>
              <a:spcBef>
                <a:spcPts val="0"/>
              </a:spcBef>
              <a:buNone/>
            </a:pPr>
            <a:r>
              <a:rPr lang="en-US" sz="2900" b="1" dirty="0">
                <a:solidFill>
                  <a:schemeClr val="tx1"/>
                </a:solidFill>
                <a:latin typeface="Times New Roman" panose="02020603050405020304" pitchFamily="18" charset="0"/>
                <a:cs typeface="Times New Roman" panose="02020603050405020304" pitchFamily="18" charset="0"/>
              </a:rPr>
              <a:t>Stress and anxiety support | calming support for stress</a:t>
            </a:r>
          </a:p>
          <a:p>
            <a:pPr marL="342900" indent="-342900">
              <a:lnSpc>
                <a:spcPct val="120000"/>
              </a:lnSpc>
              <a:spcBef>
                <a:spcPts val="0"/>
              </a:spcBef>
            </a:pPr>
            <a:r>
              <a:rPr lang="en-US" sz="2900" u="sng" dirty="0">
                <a:solidFill>
                  <a:schemeClr val="tx1"/>
                </a:solidFill>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CDC</a:t>
            </a:r>
          </a:p>
          <a:p>
            <a:pPr marL="342900" indent="-342900">
              <a:lnSpc>
                <a:spcPct val="120000"/>
              </a:lnSpc>
              <a:spcBef>
                <a:spcPts val="0"/>
              </a:spcBef>
            </a:pPr>
            <a:r>
              <a:rPr lang="en-US" sz="2900" u="sng" dirty="0">
                <a:solidFill>
                  <a:schemeClr val="tx1"/>
                </a:solidFill>
                <a:latin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val="tx"/>
                    </a:ext>
                  </a:extLst>
                </a:hlinkClick>
              </a:rPr>
              <a:t>American Institute of Stress</a:t>
            </a:r>
            <a:endParaRPr lang="en-US" sz="2900" u="sng" dirty="0">
              <a:solidFill>
                <a:schemeClr val="tx1"/>
              </a:solidFill>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endParaRPr>
          </a:p>
          <a:p>
            <a:pPr marL="342900" indent="-342900">
              <a:lnSpc>
                <a:spcPct val="120000"/>
              </a:lnSpc>
              <a:spcBef>
                <a:spcPts val="0"/>
              </a:spcBef>
            </a:pPr>
            <a:r>
              <a:rPr lang="en-US" sz="2900" u="sng" dirty="0">
                <a:solidFill>
                  <a:schemeClr val="tx1"/>
                </a:solidFill>
                <a:latin typeface="Times New Roman" panose="02020603050405020304" pitchFamily="18" charset="0"/>
                <a:cs typeface="Times New Roman" panose="02020603050405020304" pitchFamily="18" charset="0"/>
                <a:hlinkClick r:id="rId7">
                  <a:extLst>
                    <a:ext uri="{A12FA001-AC4F-418D-AE19-62706E023703}">
                      <ahyp:hlinkClr xmlns:ahyp="http://schemas.microsoft.com/office/drawing/2018/hyperlinkcolor" val="tx"/>
                    </a:ext>
                  </a:extLst>
                </a:hlinkClick>
              </a:rPr>
              <a:t>Mayo Clinic, </a:t>
            </a:r>
            <a:endParaRPr lang="en-US" sz="2900" u="sng" dirty="0">
              <a:solidFill>
                <a:schemeClr val="tx1"/>
              </a:solidFill>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endParaRPr>
          </a:p>
          <a:p>
            <a:pPr marL="342900" indent="-342900">
              <a:lnSpc>
                <a:spcPct val="120000"/>
              </a:lnSpc>
              <a:spcBef>
                <a:spcPts val="0"/>
              </a:spcBef>
            </a:pPr>
            <a:r>
              <a:rPr lang="en-US" sz="2900" u="sng" dirty="0" err="1">
                <a:solidFill>
                  <a:schemeClr val="tx1"/>
                </a:solidFill>
                <a:latin typeface="Times New Roman" panose="02020603050405020304" pitchFamily="18" charset="0"/>
                <a:cs typeface="Times New Roman" panose="02020603050405020304" pitchFamily="18" charset="0"/>
                <a:hlinkClick r:id="rId8">
                  <a:extLst>
                    <a:ext uri="{A12FA001-AC4F-418D-AE19-62706E023703}">
                      <ahyp:hlinkClr xmlns:ahyp="http://schemas.microsoft.com/office/drawing/2018/hyperlinkcolor" val="tx"/>
                    </a:ext>
                  </a:extLst>
                </a:hlinkClick>
              </a:rPr>
              <a:t>BetterHelp</a:t>
            </a:r>
            <a:endParaRPr lang="en-US" sz="2900" u="sng" dirty="0">
              <a:solidFill>
                <a:schemeClr val="tx1"/>
              </a:solidFill>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endParaRPr>
          </a:p>
          <a:p>
            <a:pPr marL="342900" indent="-342900">
              <a:lnSpc>
                <a:spcPct val="120000"/>
              </a:lnSpc>
              <a:spcBef>
                <a:spcPts val="0"/>
              </a:spcBef>
            </a:pPr>
            <a:r>
              <a:rPr lang="en-US" sz="2900" u="sng" dirty="0">
                <a:solidFill>
                  <a:schemeClr val="tx1"/>
                </a:solidFill>
                <a:latin typeface="Times New Roman" panose="02020603050405020304" pitchFamily="18" charset="0"/>
                <a:cs typeface="Times New Roman" panose="02020603050405020304" pitchFamily="18" charset="0"/>
                <a:hlinkClick r:id="rId9">
                  <a:extLst>
                    <a:ext uri="{A12FA001-AC4F-418D-AE19-62706E023703}">
                      <ahyp:hlinkClr xmlns:ahyp="http://schemas.microsoft.com/office/drawing/2018/hyperlinkcolor" val="tx"/>
                    </a:ext>
                  </a:extLst>
                </a:hlinkClick>
              </a:rPr>
              <a:t>MDLIVE</a:t>
            </a:r>
            <a:r>
              <a:rPr lang="en-US" sz="2900" u="sng" dirty="0">
                <a:solidFill>
                  <a:schemeClr val="tx1"/>
                </a:solidFill>
                <a:latin typeface="Times New Roman" panose="02020603050405020304" pitchFamily="18" charset="0"/>
                <a:cs typeface="Times New Roman" panose="02020603050405020304" pitchFamily="18" charset="0"/>
              </a:rPr>
              <a:t> </a:t>
            </a:r>
            <a:endParaRPr lang="en-US" sz="2900" dirty="0">
              <a:solidFill>
                <a:schemeClr val="tx1"/>
              </a:solidFill>
              <a:latin typeface="Times New Roman" panose="02020603050405020304" pitchFamily="18" charset="0"/>
              <a:cs typeface="Times New Roman" panose="02020603050405020304" pitchFamily="18" charset="0"/>
            </a:endParaRPr>
          </a:p>
          <a:p>
            <a:pPr marL="342900" indent="-342900">
              <a:lnSpc>
                <a:spcPct val="120000"/>
              </a:lnSpc>
              <a:spcBef>
                <a:spcPts val="0"/>
              </a:spcBef>
            </a:pPr>
            <a:r>
              <a:rPr lang="en" sz="2900" u="sng" dirty="0">
                <a:solidFill>
                  <a:schemeClr val="tx1"/>
                </a:solidFill>
                <a:latin typeface="Times New Roman" panose="02020603050405020304" pitchFamily="18" charset="0"/>
                <a:ea typeface="Arial"/>
                <a:cs typeface="Times New Roman" panose="02020603050405020304" pitchFamily="18" charset="0"/>
                <a:sym typeface="Arial"/>
                <a:hlinkClick r:id="rId10">
                  <a:extLst>
                    <a:ext uri="{A12FA001-AC4F-418D-AE19-62706E023703}">
                      <ahyp:hlinkClr xmlns:ahyp="http://schemas.microsoft.com/office/drawing/2018/hyperlinkcolor" val="tx"/>
                    </a:ext>
                  </a:extLst>
                </a:hlinkClick>
              </a:rPr>
              <a:t>Sixteenth Street</a:t>
            </a:r>
            <a:endParaRPr sz="2900" dirty="0">
              <a:solidFill>
                <a:schemeClr val="tx1"/>
              </a:solidFill>
              <a:latin typeface="Times New Roman" panose="02020603050405020304" pitchFamily="18" charset="0"/>
              <a:cs typeface="Times New Roman" panose="02020603050405020304" pitchFamily="18" charset="0"/>
            </a:endParaRPr>
          </a:p>
          <a:p>
            <a:pPr marL="0" lvl="0" indent="0" algn="l" rtl="0">
              <a:lnSpc>
                <a:spcPct val="94117"/>
              </a:lnSpc>
              <a:spcBef>
                <a:spcPts val="1800"/>
              </a:spcBef>
              <a:spcAft>
                <a:spcPts val="0"/>
              </a:spcAft>
              <a:buClr>
                <a:schemeClr val="dk1"/>
              </a:buClr>
              <a:buSzPts val="1100"/>
              <a:buFont typeface="Arial"/>
              <a:buNone/>
            </a:pPr>
            <a:endParaRPr sz="1100" dirty="0">
              <a:solidFill>
                <a:schemeClr val="dk1"/>
              </a:solidFill>
              <a:latin typeface="Arial"/>
              <a:ea typeface="Arial"/>
              <a:cs typeface="Arial"/>
              <a:sym typeface="Arial"/>
            </a:endParaRPr>
          </a:p>
          <a:p>
            <a:pPr marL="0" lvl="0" indent="0" algn="l" rtl="0">
              <a:spcBef>
                <a:spcPts val="800"/>
              </a:spcBef>
              <a:spcAft>
                <a:spcPts val="0"/>
              </a:spcAft>
              <a:buNone/>
            </a:pPr>
            <a:endParaRPr dirty="0"/>
          </a:p>
        </p:txBody>
      </p:sp>
      <p:pic>
        <p:nvPicPr>
          <p:cNvPr id="987" name="Google Shape;987;p45" descr="AFTC Airmen armed with tools for mental wellness &gt; Air Force ..."/>
          <p:cNvPicPr preferRelativeResize="0"/>
          <p:nvPr/>
        </p:nvPicPr>
        <p:blipFill>
          <a:blip r:embed="rId11">
            <a:alphaModFix/>
          </a:blip>
          <a:stretch>
            <a:fillRect/>
          </a:stretch>
        </p:blipFill>
        <p:spPr>
          <a:xfrm>
            <a:off x="6345922" y="59604"/>
            <a:ext cx="2087205" cy="1571650"/>
          </a:xfrm>
          <a:prstGeom prst="rect">
            <a:avLst/>
          </a:prstGeom>
          <a:noFill/>
          <a:ln>
            <a:noFill/>
          </a:ln>
        </p:spPr>
      </p:pic>
      <p:pic>
        <p:nvPicPr>
          <p:cNvPr id="990" name="Google Shape;990;p45" descr="Global web icon"/>
          <p:cNvPicPr preferRelativeResize="0"/>
          <p:nvPr/>
        </p:nvPicPr>
        <p:blipFill>
          <a:blip r:embed="rId12">
            <a:alphaModFix/>
          </a:blip>
          <a:stretch>
            <a:fillRect/>
          </a:stretch>
        </p:blipFill>
        <p:spPr>
          <a:xfrm>
            <a:off x="1691675" y="4867525"/>
            <a:ext cx="210934" cy="210929"/>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994"/>
        <p:cNvGrpSpPr/>
        <p:nvPr/>
      </p:nvGrpSpPr>
      <p:grpSpPr>
        <a:xfrm>
          <a:off x="0" y="0"/>
          <a:ext cx="0" cy="0"/>
          <a:chOff x="0" y="0"/>
          <a:chExt cx="0" cy="0"/>
        </a:xfrm>
      </p:grpSpPr>
      <p:pic>
        <p:nvPicPr>
          <p:cNvPr id="995" name="Google Shape;995;p46" descr="HD wallpaper: sunset, relaxing, beach, sea, sitting, ocean, people ..."/>
          <p:cNvPicPr preferRelativeResize="0"/>
          <p:nvPr/>
        </p:nvPicPr>
        <p:blipFill rotWithShape="1">
          <a:blip r:embed="rId3">
            <a:alphaModFix/>
          </a:blip>
          <a:srcRect l="566" r="-1719" b="15895"/>
          <a:stretch/>
        </p:blipFill>
        <p:spPr>
          <a:xfrm>
            <a:off x="69925" y="27525"/>
            <a:ext cx="9144001" cy="5088449"/>
          </a:xfrm>
          <a:prstGeom prst="rect">
            <a:avLst/>
          </a:prstGeom>
          <a:noFill/>
          <a:ln>
            <a:noFill/>
          </a:ln>
        </p:spPr>
      </p:pic>
      <p:sp>
        <p:nvSpPr>
          <p:cNvPr id="996" name="Google Shape;996;p46"/>
          <p:cNvSpPr txBox="1">
            <a:spLocks noGrp="1"/>
          </p:cNvSpPr>
          <p:nvPr>
            <p:ph type="title"/>
          </p:nvPr>
        </p:nvSpPr>
        <p:spPr>
          <a:xfrm>
            <a:off x="311700" y="445025"/>
            <a:ext cx="8520600" cy="572700"/>
          </a:xfrm>
          <a:prstGeom prst="rect">
            <a:avLst/>
          </a:prstGeom>
          <a:solidFill>
            <a:schemeClr val="lt2"/>
          </a:solidFill>
        </p:spPr>
        <p:txBody>
          <a:bodyPr spcFirstLastPara="1" wrap="square" lIns="68575" tIns="34275" rIns="68575" bIns="34275" anchor="ctr" anchorCtr="0">
            <a:normAutofit/>
          </a:bodyPr>
          <a:lstStyle/>
          <a:p>
            <a:pPr marL="0" lvl="0" indent="0" algn="l" rtl="0">
              <a:spcBef>
                <a:spcPts val="0"/>
              </a:spcBef>
              <a:spcAft>
                <a:spcPts val="0"/>
              </a:spcAft>
              <a:buSzPts val="990"/>
              <a:buNone/>
            </a:pPr>
            <a:r>
              <a:rPr lang="en" sz="2520" b="1">
                <a:latin typeface="Times New Roman"/>
                <a:ea typeface="Times New Roman"/>
                <a:cs typeface="Times New Roman"/>
                <a:sym typeface="Times New Roman"/>
              </a:rPr>
              <a:t>Conclusion</a:t>
            </a:r>
            <a:endParaRPr sz="2520" b="1">
              <a:latin typeface="Times New Roman"/>
              <a:ea typeface="Times New Roman"/>
              <a:cs typeface="Times New Roman"/>
              <a:sym typeface="Times New Roman"/>
            </a:endParaRPr>
          </a:p>
        </p:txBody>
      </p:sp>
      <p:sp>
        <p:nvSpPr>
          <p:cNvPr id="997" name="Google Shape;997;p46"/>
          <p:cNvSpPr txBox="1">
            <a:spLocks noGrp="1"/>
          </p:cNvSpPr>
          <p:nvPr>
            <p:ph type="body" idx="1"/>
          </p:nvPr>
        </p:nvSpPr>
        <p:spPr>
          <a:xfrm>
            <a:off x="251775" y="1112550"/>
            <a:ext cx="8520600" cy="3416400"/>
          </a:xfrm>
          <a:prstGeom prst="rect">
            <a:avLst/>
          </a:prstGeom>
        </p:spPr>
        <p:txBody>
          <a:bodyPr spcFirstLastPara="1" wrap="square" lIns="68575" tIns="34275" rIns="68575" bIns="34275" anchor="t" anchorCtr="0">
            <a:normAutofit/>
          </a:bodyPr>
          <a:lstStyle/>
          <a:p>
            <a:pPr marL="0" lvl="0" indent="0" algn="l" rtl="0">
              <a:spcBef>
                <a:spcPts val="800"/>
              </a:spcBef>
              <a:spcAft>
                <a:spcPts val="0"/>
              </a:spcAft>
              <a:buNone/>
            </a:pPr>
            <a:r>
              <a:rPr lang="en" sz="1500">
                <a:solidFill>
                  <a:schemeClr val="lt1"/>
                </a:solidFill>
                <a:latin typeface="Times New Roman"/>
                <a:ea typeface="Times New Roman"/>
                <a:cs typeface="Times New Roman"/>
                <a:sym typeface="Times New Roman"/>
              </a:rPr>
              <a:t>In conclusion stress is always our companion and sometimes it can be challenging to control it and find the way out, but it’s important to always remember that we can take control of the situation by just finding what works best for you. Be positive, confident, have faith and believe in yourself.  Today is the best day to find the way out of stress.  Thank you</a:t>
            </a:r>
            <a:endParaRPr sz="1500">
              <a:solidFill>
                <a:schemeClr val="lt1"/>
              </a:solidFill>
              <a:latin typeface="Times New Roman"/>
              <a:ea typeface="Times New Roman"/>
              <a:cs typeface="Times New Roman"/>
              <a:sym typeface="Times New Roman"/>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65"/>
        <p:cNvGrpSpPr/>
        <p:nvPr/>
      </p:nvGrpSpPr>
      <p:grpSpPr>
        <a:xfrm>
          <a:off x="0" y="0"/>
          <a:ext cx="0" cy="0"/>
          <a:chOff x="0" y="0"/>
          <a:chExt cx="0" cy="0"/>
        </a:xfrm>
      </p:grpSpPr>
      <p:pic>
        <p:nvPicPr>
          <p:cNvPr id="866" name="Google Shape;866;p28" descr="Photo of a beach with a paddleboarder in the background&#10;"/>
          <p:cNvPicPr preferRelativeResize="0">
            <a:picLocks noGrp="1"/>
          </p:cNvPicPr>
          <p:nvPr>
            <p:ph type="pic" idx="2"/>
          </p:nvPr>
        </p:nvPicPr>
        <p:blipFill rotWithShape="1">
          <a:blip r:embed="rId3">
            <a:alphaModFix/>
          </a:blip>
          <a:srcRect t="7802" b="7802"/>
          <a:stretch/>
        </p:blipFill>
        <p:spPr>
          <a:xfrm>
            <a:off x="74404" y="-49919"/>
            <a:ext cx="9141706" cy="5143494"/>
          </a:xfrm>
          <a:prstGeom prst="rect">
            <a:avLst/>
          </a:prstGeom>
          <a:solidFill>
            <a:srgbClr val="9CAFB4"/>
          </a:solidFill>
          <a:ln>
            <a:noFill/>
          </a:ln>
        </p:spPr>
      </p:pic>
      <p:sp>
        <p:nvSpPr>
          <p:cNvPr id="867" name="Google Shape;867;p28"/>
          <p:cNvSpPr txBox="1">
            <a:spLocks noGrp="1"/>
          </p:cNvSpPr>
          <p:nvPr>
            <p:ph type="ctrTitle"/>
          </p:nvPr>
        </p:nvSpPr>
        <p:spPr>
          <a:xfrm>
            <a:off x="730200" y="1170750"/>
            <a:ext cx="7550700" cy="1721400"/>
          </a:xfrm>
          <a:prstGeom prst="rect">
            <a:avLst/>
          </a:prstGeom>
          <a:solidFill>
            <a:srgbClr val="9FC5E8"/>
          </a:solidFill>
          <a:ln>
            <a:noFill/>
          </a:ln>
        </p:spPr>
        <p:txBody>
          <a:bodyPr spcFirstLastPara="1" wrap="square" lIns="68575" tIns="34275" rIns="68575" bIns="34275" anchor="ctr" anchorCtr="0">
            <a:normAutofit/>
          </a:bodyPr>
          <a:lstStyle/>
          <a:p>
            <a:pPr marL="0" lvl="0" indent="0" algn="ctr" rtl="0">
              <a:spcBef>
                <a:spcPts val="0"/>
              </a:spcBef>
              <a:spcAft>
                <a:spcPts val="0"/>
              </a:spcAft>
              <a:buClr>
                <a:schemeClr val="dk1"/>
              </a:buClr>
              <a:buSzPts val="990"/>
              <a:buFont typeface="Arial"/>
              <a:buNone/>
            </a:pPr>
            <a:r>
              <a:rPr lang="en" sz="4600" dirty="0">
                <a:solidFill>
                  <a:schemeClr val="dk1"/>
                </a:solidFill>
                <a:latin typeface="Times New Roman" panose="02020603050405020304" pitchFamily="18" charset="0"/>
                <a:cs typeface="Times New Roman" panose="02020603050405020304" pitchFamily="18" charset="0"/>
              </a:rPr>
              <a:t>Relax, Recharge, Revive: Self-care for the Heart of ECE</a:t>
            </a:r>
            <a:endParaRPr dirty="0">
              <a:latin typeface="Times New Roman" panose="02020603050405020304" pitchFamily="18" charset="0"/>
              <a:cs typeface="Times New Roman" panose="02020603050405020304" pitchFamily="18" charset="0"/>
            </a:endParaRPr>
          </a:p>
        </p:txBody>
      </p:sp>
      <p:sp>
        <p:nvSpPr>
          <p:cNvPr id="868" name="Google Shape;868;p28"/>
          <p:cNvSpPr txBox="1"/>
          <p:nvPr/>
        </p:nvSpPr>
        <p:spPr>
          <a:xfrm>
            <a:off x="530450" y="3485600"/>
            <a:ext cx="8229600" cy="997166"/>
          </a:xfrm>
          <a:prstGeom prst="rect">
            <a:avLst/>
          </a:prstGeom>
          <a:solidFill>
            <a:schemeClr val="accent3"/>
          </a:solidFill>
          <a:ln>
            <a:noFill/>
          </a:ln>
        </p:spPr>
        <p:txBody>
          <a:bodyPr spcFirstLastPara="1" wrap="square" lIns="91425" tIns="91425" rIns="91425" bIns="91425" anchor="t" anchorCtr="0">
            <a:spAutoFit/>
          </a:bodyPr>
          <a:lstStyle/>
          <a:p>
            <a:pPr marL="0" lvl="0" indent="0" algn="ctr" rtl="0">
              <a:lnSpc>
                <a:spcPct val="80000"/>
              </a:lnSpc>
              <a:spcBef>
                <a:spcPts val="0"/>
              </a:spcBef>
              <a:spcAft>
                <a:spcPts val="0"/>
              </a:spcAft>
              <a:buNone/>
            </a:pPr>
            <a:r>
              <a:rPr lang="en" sz="2200" b="1" dirty="0">
                <a:solidFill>
                  <a:schemeClr val="lt1"/>
                </a:solidFill>
                <a:latin typeface="Times New Roman" panose="02020603050405020304" pitchFamily="18" charset="0"/>
                <a:ea typeface="Times New Roman"/>
                <a:cs typeface="Times New Roman" panose="02020603050405020304" pitchFamily="18" charset="0"/>
                <a:sym typeface="Times New Roman"/>
              </a:rPr>
              <a:t>Presented By : Sandra Hernandez</a:t>
            </a:r>
            <a:endParaRPr sz="2200" b="1" dirty="0">
              <a:solidFill>
                <a:schemeClr val="lt1"/>
              </a:solidFill>
              <a:latin typeface="Times New Roman" panose="02020603050405020304" pitchFamily="18" charset="0"/>
              <a:ea typeface="Times New Roman"/>
              <a:cs typeface="Times New Roman" panose="02020603050405020304" pitchFamily="18" charset="0"/>
              <a:sym typeface="Times New Roman"/>
            </a:endParaRPr>
          </a:p>
          <a:p>
            <a:pPr marL="0" lvl="0" indent="0" algn="ctr" rtl="0">
              <a:lnSpc>
                <a:spcPct val="80000"/>
              </a:lnSpc>
              <a:spcBef>
                <a:spcPts val="0"/>
              </a:spcBef>
              <a:spcAft>
                <a:spcPts val="0"/>
              </a:spcAft>
              <a:buNone/>
            </a:pPr>
            <a:r>
              <a:rPr lang="en" sz="2200" b="1" dirty="0">
                <a:solidFill>
                  <a:schemeClr val="lt1"/>
                </a:solidFill>
                <a:latin typeface="Times New Roman" panose="02020603050405020304" pitchFamily="18" charset="0"/>
                <a:ea typeface="Times New Roman"/>
                <a:cs typeface="Times New Roman" panose="02020603050405020304" pitchFamily="18" charset="0"/>
                <a:sym typeface="Times New Roman"/>
              </a:rPr>
              <a:t>Sweet Home Family Daycare, LLC</a:t>
            </a:r>
            <a:endParaRPr sz="2200" b="1" dirty="0">
              <a:solidFill>
                <a:schemeClr val="lt1"/>
              </a:solidFill>
              <a:latin typeface="Times New Roman" panose="02020603050405020304" pitchFamily="18" charset="0"/>
              <a:ea typeface="Times New Roman"/>
              <a:cs typeface="Times New Roman" panose="02020603050405020304" pitchFamily="18" charset="0"/>
              <a:sym typeface="Times New Roman"/>
            </a:endParaRPr>
          </a:p>
          <a:p>
            <a:pPr marL="0" lvl="0" indent="0" algn="ctr" rtl="0">
              <a:lnSpc>
                <a:spcPct val="80000"/>
              </a:lnSpc>
              <a:spcBef>
                <a:spcPts val="0"/>
              </a:spcBef>
              <a:spcAft>
                <a:spcPts val="0"/>
              </a:spcAft>
              <a:buNone/>
            </a:pPr>
            <a:r>
              <a:rPr lang="en" sz="2200" b="1" dirty="0">
                <a:solidFill>
                  <a:schemeClr val="lt1"/>
                </a:solidFill>
                <a:latin typeface="Times New Roman" panose="02020603050405020304" pitchFamily="18" charset="0"/>
                <a:ea typeface="Times New Roman"/>
                <a:cs typeface="Times New Roman" panose="02020603050405020304" pitchFamily="18" charset="0"/>
                <a:sym typeface="Times New Roman"/>
              </a:rPr>
              <a:t>(414) 324-7968</a:t>
            </a:r>
            <a:endParaRPr sz="2200" b="1" dirty="0">
              <a:solidFill>
                <a:schemeClr val="lt1"/>
              </a:solidFill>
              <a:latin typeface="Times New Roman" panose="02020603050405020304" pitchFamily="18" charset="0"/>
              <a:ea typeface="Times New Roman"/>
              <a:cs typeface="Times New Roman" panose="02020603050405020304" pitchFamily="18" charset="0"/>
              <a:sym typeface="Times New Roman"/>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1001"/>
        <p:cNvGrpSpPr/>
        <p:nvPr/>
      </p:nvGrpSpPr>
      <p:grpSpPr>
        <a:xfrm>
          <a:off x="0" y="0"/>
          <a:ext cx="0" cy="0"/>
          <a:chOff x="0" y="0"/>
          <a:chExt cx="0" cy="0"/>
        </a:xfrm>
      </p:grpSpPr>
      <p:sp>
        <p:nvSpPr>
          <p:cNvPr id="1002" name="Google Shape;1002;p47"/>
          <p:cNvSpPr txBox="1"/>
          <p:nvPr/>
        </p:nvSpPr>
        <p:spPr>
          <a:xfrm>
            <a:off x="0" y="164675"/>
            <a:ext cx="8467500" cy="34494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900" b="1">
                <a:solidFill>
                  <a:schemeClr val="dk1"/>
                </a:solidFill>
                <a:latin typeface="Times New Roman"/>
                <a:ea typeface="Times New Roman"/>
                <a:cs typeface="Times New Roman"/>
                <a:sym typeface="Times New Roman"/>
              </a:rPr>
              <a:t>Resources: </a:t>
            </a:r>
            <a:endParaRPr sz="1900" b="1">
              <a:solidFill>
                <a:schemeClr val="dk1"/>
              </a:solidFill>
              <a:latin typeface="Times New Roman"/>
              <a:ea typeface="Times New Roman"/>
              <a:cs typeface="Times New Roman"/>
              <a:sym typeface="Times New Roman"/>
            </a:endParaRPr>
          </a:p>
          <a:p>
            <a:pPr marL="0" lvl="0" indent="0" algn="l" rtl="0">
              <a:lnSpc>
                <a:spcPct val="115000"/>
              </a:lnSpc>
              <a:spcBef>
                <a:spcPts val="0"/>
              </a:spcBef>
              <a:spcAft>
                <a:spcPts val="0"/>
              </a:spcAft>
              <a:buNone/>
            </a:pPr>
            <a:r>
              <a:rPr lang="en" sz="1900" b="1">
                <a:solidFill>
                  <a:schemeClr val="dk1"/>
                </a:solidFill>
                <a:latin typeface="Times New Roman"/>
                <a:ea typeface="Times New Roman"/>
                <a:cs typeface="Times New Roman"/>
                <a:sym typeface="Times New Roman"/>
              </a:rPr>
              <a:t>Meditation resources to relieve stress</a:t>
            </a:r>
            <a:endParaRPr sz="1900" b="1">
              <a:solidFill>
                <a:schemeClr val="dk1"/>
              </a:solidFill>
              <a:latin typeface="Times New Roman"/>
              <a:ea typeface="Times New Roman"/>
              <a:cs typeface="Times New Roman"/>
              <a:sym typeface="Times New Roman"/>
            </a:endParaRPr>
          </a:p>
          <a:p>
            <a:pPr marL="0" lvl="0" indent="0" algn="l" rtl="0">
              <a:lnSpc>
                <a:spcPct val="115000"/>
              </a:lnSpc>
              <a:spcBef>
                <a:spcPts val="0"/>
              </a:spcBef>
              <a:spcAft>
                <a:spcPts val="0"/>
              </a:spcAft>
              <a:buNone/>
            </a:pPr>
            <a:endParaRPr sz="1300" b="1">
              <a:solidFill>
                <a:schemeClr val="dk1"/>
              </a:solidFill>
              <a:latin typeface="Times New Roman"/>
              <a:ea typeface="Times New Roman"/>
              <a:cs typeface="Times New Roman"/>
              <a:sym typeface="Times New Roman"/>
            </a:endParaRPr>
          </a:p>
          <a:p>
            <a:pPr marL="0" lvl="0" indent="0" algn="l" rtl="0">
              <a:lnSpc>
                <a:spcPct val="115000"/>
              </a:lnSpc>
              <a:spcBef>
                <a:spcPts val="0"/>
              </a:spcBef>
              <a:spcAft>
                <a:spcPts val="0"/>
              </a:spcAft>
              <a:buNone/>
            </a:pPr>
            <a:r>
              <a:rPr lang="en" sz="1300" b="1">
                <a:solidFill>
                  <a:srgbClr val="111111"/>
                </a:solidFill>
                <a:latin typeface="Times New Roman"/>
                <a:ea typeface="Times New Roman"/>
                <a:cs typeface="Times New Roman"/>
                <a:sym typeface="Times New Roman"/>
              </a:rPr>
              <a:t>Box breathing relaxation technique: how to calm feelings of stress or anxiety:</a:t>
            </a:r>
            <a:endParaRPr sz="1300">
              <a:solidFill>
                <a:schemeClr val="dk1"/>
              </a:solidFill>
              <a:latin typeface="Times New Roman"/>
              <a:ea typeface="Times New Roman"/>
              <a:cs typeface="Times New Roman"/>
              <a:sym typeface="Times New Roman"/>
            </a:endParaRPr>
          </a:p>
          <a:p>
            <a:pPr marL="0" lvl="0" indent="0" algn="l" rtl="0">
              <a:lnSpc>
                <a:spcPct val="115000"/>
              </a:lnSpc>
              <a:spcBef>
                <a:spcPts val="0"/>
              </a:spcBef>
              <a:spcAft>
                <a:spcPts val="0"/>
              </a:spcAft>
              <a:buNone/>
            </a:pPr>
            <a:r>
              <a:rPr lang="en" sz="1200" u="sng">
                <a:solidFill>
                  <a:srgbClr val="1155CC"/>
                </a:solidFill>
                <a:latin typeface="Times New Roman"/>
                <a:ea typeface="Times New Roman"/>
                <a:cs typeface="Times New Roman"/>
                <a:sym typeface="Times New Roman"/>
                <a:hlinkClick r:id="rId3">
                  <a:extLst>
                    <a:ext uri="{A12FA001-AC4F-418D-AE19-62706E023703}">
                      <ahyp:hlinkClr xmlns:ahyp="http://schemas.microsoft.com/office/drawing/2018/hyperlinkcolor" val="tx"/>
                    </a:ext>
                  </a:extLst>
                </a:hlinkClick>
              </a:rPr>
              <a:t>https://www.bing.com/videos/riverview/relatedvideo?q=box+breathing+relaxation+techniquehow+to+calm+anxiety&amp;qpvt=box+breathing+relaxation+techniquehow+to+calm+anxiety&amp;view=riverview&amp;mmscn=mtsc&amp;mid=239E803326A1B5468D96239E803326A1B54</a:t>
            </a:r>
            <a:endParaRPr sz="1200">
              <a:solidFill>
                <a:schemeClr val="dk1"/>
              </a:solidFill>
              <a:latin typeface="Times New Roman"/>
              <a:ea typeface="Times New Roman"/>
              <a:cs typeface="Times New Roman"/>
              <a:sym typeface="Times New Roman"/>
            </a:endParaRPr>
          </a:p>
          <a:p>
            <a:pPr marL="0" lvl="0" indent="0" algn="l" rtl="0">
              <a:lnSpc>
                <a:spcPct val="115000"/>
              </a:lnSpc>
              <a:spcBef>
                <a:spcPts val="0"/>
              </a:spcBef>
              <a:spcAft>
                <a:spcPts val="0"/>
              </a:spcAft>
              <a:buNone/>
            </a:pPr>
            <a:endParaRPr sz="1200">
              <a:solidFill>
                <a:schemeClr val="dk1"/>
              </a:solidFill>
              <a:latin typeface="Times New Roman"/>
              <a:ea typeface="Times New Roman"/>
              <a:cs typeface="Times New Roman"/>
              <a:sym typeface="Times New Roman"/>
            </a:endParaRPr>
          </a:p>
          <a:p>
            <a:pPr marL="0" lvl="0" indent="0" algn="l" rtl="0">
              <a:lnSpc>
                <a:spcPct val="115000"/>
              </a:lnSpc>
              <a:spcBef>
                <a:spcPts val="0"/>
              </a:spcBef>
              <a:spcAft>
                <a:spcPts val="0"/>
              </a:spcAft>
              <a:buNone/>
            </a:pPr>
            <a:r>
              <a:rPr lang="en" sz="1300" b="1">
                <a:solidFill>
                  <a:schemeClr val="dk1"/>
                </a:solidFill>
                <a:latin typeface="Times New Roman"/>
                <a:ea typeface="Times New Roman"/>
                <a:cs typeface="Times New Roman"/>
                <a:sym typeface="Times New Roman"/>
              </a:rPr>
              <a:t>Rainbow Relaxation</a:t>
            </a:r>
            <a:r>
              <a:rPr lang="en" b="1">
                <a:solidFill>
                  <a:schemeClr val="dk1"/>
                </a:solidFill>
                <a:latin typeface="Times New Roman"/>
                <a:ea typeface="Times New Roman"/>
                <a:cs typeface="Times New Roman"/>
                <a:sym typeface="Times New Roman"/>
              </a:rPr>
              <a:t>:</a:t>
            </a:r>
            <a:endParaRPr sz="1200">
              <a:solidFill>
                <a:schemeClr val="dk1"/>
              </a:solidFill>
              <a:latin typeface="Times New Roman"/>
              <a:ea typeface="Times New Roman"/>
              <a:cs typeface="Times New Roman"/>
              <a:sym typeface="Times New Roman"/>
            </a:endParaRPr>
          </a:p>
          <a:p>
            <a:pPr marL="0" lvl="0" indent="0" algn="l" rtl="0">
              <a:lnSpc>
                <a:spcPct val="115000"/>
              </a:lnSpc>
              <a:spcBef>
                <a:spcPts val="0"/>
              </a:spcBef>
              <a:spcAft>
                <a:spcPts val="0"/>
              </a:spcAft>
              <a:buNone/>
            </a:pPr>
            <a:r>
              <a:rPr lang="en" sz="1200" u="sng">
                <a:solidFill>
                  <a:schemeClr val="hlink"/>
                </a:solidFill>
                <a:latin typeface="Times New Roman"/>
                <a:ea typeface="Times New Roman"/>
                <a:cs typeface="Times New Roman"/>
                <a:sym typeface="Times New Roman"/>
                <a:hlinkClick r:id="rId4"/>
              </a:rPr>
              <a:t>https://www.bing.com/videos/riverview/relatedvideo?&amp;q=rainbow+relaxation&amp;&amp;mid=C3AC7BDABF8227E4F44AC3AC7BDABF8227E4F44A&amp;&amp;FORM=VRDGAR#:~:text=3%3A47-,Rainbow%20Relaxation%3A%20Mindfulness%20for%20Children,-YouTube</a:t>
            </a:r>
            <a:endParaRPr sz="1200">
              <a:solidFill>
                <a:schemeClr val="dk1"/>
              </a:solidFill>
              <a:latin typeface="Times New Roman"/>
              <a:ea typeface="Times New Roman"/>
              <a:cs typeface="Times New Roman"/>
              <a:sym typeface="Times New Roman"/>
            </a:endParaRPr>
          </a:p>
          <a:p>
            <a:pPr marL="0" lvl="0" indent="0" algn="l" rtl="0">
              <a:lnSpc>
                <a:spcPct val="115000"/>
              </a:lnSpc>
              <a:spcBef>
                <a:spcPts val="0"/>
              </a:spcBef>
              <a:spcAft>
                <a:spcPts val="0"/>
              </a:spcAft>
              <a:buNone/>
            </a:pPr>
            <a:endParaRPr sz="1200">
              <a:solidFill>
                <a:schemeClr val="dk1"/>
              </a:solidFill>
              <a:latin typeface="Times New Roman"/>
              <a:ea typeface="Times New Roman"/>
              <a:cs typeface="Times New Roman"/>
              <a:sym typeface="Times New Roman"/>
            </a:endParaRPr>
          </a:p>
          <a:p>
            <a:pPr marL="0" lvl="0" indent="0" algn="l" rtl="0">
              <a:lnSpc>
                <a:spcPct val="115000"/>
              </a:lnSpc>
              <a:spcBef>
                <a:spcPts val="0"/>
              </a:spcBef>
              <a:spcAft>
                <a:spcPts val="0"/>
              </a:spcAft>
              <a:buNone/>
            </a:pPr>
            <a:r>
              <a:rPr lang="en" sz="1200" b="1">
                <a:solidFill>
                  <a:srgbClr val="111111"/>
                </a:solidFill>
                <a:latin typeface="Times New Roman"/>
                <a:ea typeface="Times New Roman"/>
                <a:cs typeface="Times New Roman"/>
                <a:sym typeface="Times New Roman"/>
              </a:rPr>
              <a:t>5 Minute Meditation for Relaxation &amp; Positive Energy | 30 Day Meditation Challenge </a:t>
            </a:r>
            <a:endParaRPr sz="1200" b="1">
              <a:solidFill>
                <a:srgbClr val="111111"/>
              </a:solidFill>
              <a:latin typeface="Times New Roman"/>
              <a:ea typeface="Times New Roman"/>
              <a:cs typeface="Times New Roman"/>
              <a:sym typeface="Times New Roman"/>
            </a:endParaRPr>
          </a:p>
          <a:p>
            <a:pPr marL="0" lvl="0" indent="0" algn="l" rtl="0">
              <a:lnSpc>
                <a:spcPct val="115000"/>
              </a:lnSpc>
              <a:spcBef>
                <a:spcPts val="0"/>
              </a:spcBef>
              <a:spcAft>
                <a:spcPts val="0"/>
              </a:spcAft>
              <a:buNone/>
            </a:pPr>
            <a:r>
              <a:rPr lang="en" sz="1200" b="1">
                <a:solidFill>
                  <a:srgbClr val="111111"/>
                </a:solidFill>
                <a:latin typeface="Times New Roman"/>
                <a:ea typeface="Times New Roman"/>
                <a:cs typeface="Times New Roman"/>
                <a:sym typeface="Times New Roman"/>
              </a:rPr>
              <a:t>15 Minute Deep Meditation Music for Positive Energy • Relax Mind Body, Inner Peace</a:t>
            </a:r>
            <a:endParaRPr sz="1200" b="1">
              <a:solidFill>
                <a:srgbClr val="111111"/>
              </a:solidFill>
              <a:latin typeface="Times New Roman"/>
              <a:ea typeface="Times New Roman"/>
              <a:cs typeface="Times New Roman"/>
              <a:sym typeface="Times New Roman"/>
            </a:endParaRPr>
          </a:p>
          <a:p>
            <a:pPr marL="0" lvl="0" indent="0" algn="l" rtl="0">
              <a:lnSpc>
                <a:spcPct val="115000"/>
              </a:lnSpc>
              <a:spcBef>
                <a:spcPts val="0"/>
              </a:spcBef>
              <a:spcAft>
                <a:spcPts val="0"/>
              </a:spcAft>
              <a:buNone/>
            </a:pPr>
            <a:endParaRPr sz="1200" b="1">
              <a:solidFill>
                <a:srgbClr val="111111"/>
              </a:solidFill>
              <a:latin typeface="Times New Roman"/>
              <a:ea typeface="Times New Roman"/>
              <a:cs typeface="Times New Roman"/>
              <a:sym typeface="Times New Roman"/>
            </a:endParaRPr>
          </a:p>
        </p:txBody>
      </p:sp>
      <p:pic>
        <p:nvPicPr>
          <p:cNvPr id="1003" name="Google Shape;1003;p47" descr="Free Images : meditating, peace, health, exercise, meditation ..."/>
          <p:cNvPicPr preferRelativeResize="0"/>
          <p:nvPr/>
        </p:nvPicPr>
        <p:blipFill>
          <a:blip r:embed="rId5">
            <a:alphaModFix/>
          </a:blip>
          <a:stretch>
            <a:fillRect/>
          </a:stretch>
        </p:blipFill>
        <p:spPr>
          <a:xfrm>
            <a:off x="5671425" y="3624175"/>
            <a:ext cx="2354099" cy="1288350"/>
          </a:xfrm>
          <a:prstGeom prst="rect">
            <a:avLst/>
          </a:prstGeom>
          <a:noFill/>
          <a:ln>
            <a:noFill/>
          </a:ln>
        </p:spPr>
      </p:pic>
      <p:pic>
        <p:nvPicPr>
          <p:cNvPr id="1004" name="Google Shape;1004;p47" descr="Forever blowing bubbles | The 5th Ape | Flickr"/>
          <p:cNvPicPr preferRelativeResize="0"/>
          <p:nvPr/>
        </p:nvPicPr>
        <p:blipFill>
          <a:blip r:embed="rId6">
            <a:alphaModFix/>
          </a:blip>
          <a:stretch>
            <a:fillRect/>
          </a:stretch>
        </p:blipFill>
        <p:spPr>
          <a:xfrm>
            <a:off x="413200" y="3592800"/>
            <a:ext cx="1960108" cy="1366725"/>
          </a:xfrm>
          <a:prstGeom prst="rect">
            <a:avLst/>
          </a:prstGeom>
          <a:noFill/>
          <a:ln>
            <a:noFill/>
          </a:ln>
        </p:spPr>
      </p:pic>
      <p:pic>
        <p:nvPicPr>
          <p:cNvPr id="1005" name="Google Shape;1005;p47" descr="68 Royalty-Free Smell Photos, minimum size: 5k | PickPik"/>
          <p:cNvPicPr preferRelativeResize="0"/>
          <p:nvPr/>
        </p:nvPicPr>
        <p:blipFill>
          <a:blip r:embed="rId7">
            <a:alphaModFix/>
          </a:blip>
          <a:stretch>
            <a:fillRect/>
          </a:stretch>
        </p:blipFill>
        <p:spPr>
          <a:xfrm>
            <a:off x="3112450" y="3584988"/>
            <a:ext cx="2050100" cy="1366733"/>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009"/>
        <p:cNvGrpSpPr/>
        <p:nvPr/>
      </p:nvGrpSpPr>
      <p:grpSpPr>
        <a:xfrm>
          <a:off x="0" y="0"/>
          <a:ext cx="0" cy="0"/>
          <a:chOff x="0" y="0"/>
          <a:chExt cx="0" cy="0"/>
        </a:xfrm>
      </p:grpSpPr>
      <p:sp>
        <p:nvSpPr>
          <p:cNvPr id="1010" name="Google Shape;1010;p48"/>
          <p:cNvSpPr txBox="1">
            <a:spLocks noGrp="1"/>
          </p:cNvSpPr>
          <p:nvPr>
            <p:ph type="body" idx="1"/>
          </p:nvPr>
        </p:nvSpPr>
        <p:spPr>
          <a:xfrm>
            <a:off x="311700" y="1152475"/>
            <a:ext cx="8520600" cy="3416400"/>
          </a:xfrm>
          <a:prstGeom prst="rect">
            <a:avLst/>
          </a:prstGeom>
        </p:spPr>
        <p:txBody>
          <a:bodyPr spcFirstLastPara="1" wrap="square" lIns="68575" tIns="34275" rIns="68575" bIns="34275" anchor="t" anchorCtr="0">
            <a:normAutofit/>
          </a:bodyPr>
          <a:lstStyle/>
          <a:p>
            <a:pPr marL="2743200" lvl="0" indent="457200" algn="l" rtl="0">
              <a:spcBef>
                <a:spcPts val="800"/>
              </a:spcBef>
              <a:spcAft>
                <a:spcPts val="0"/>
              </a:spcAft>
              <a:buNone/>
            </a:pPr>
            <a:r>
              <a:rPr lang="en" sz="3400">
                <a:latin typeface="Times New Roman"/>
                <a:ea typeface="Times New Roman"/>
                <a:cs typeface="Times New Roman"/>
                <a:sym typeface="Times New Roman"/>
              </a:rPr>
              <a:t>Thank You</a:t>
            </a:r>
            <a:endParaRPr sz="3400">
              <a:latin typeface="Times New Roman"/>
              <a:ea typeface="Times New Roman"/>
              <a:cs typeface="Times New Roman"/>
              <a:sym typeface="Times New Roman"/>
            </a:endParaRPr>
          </a:p>
          <a:p>
            <a:pPr marL="2743200" lvl="0" indent="457200" algn="l" rtl="0">
              <a:spcBef>
                <a:spcPts val="800"/>
              </a:spcBef>
              <a:spcAft>
                <a:spcPts val="0"/>
              </a:spcAft>
              <a:buNone/>
            </a:pPr>
            <a:endParaRPr sz="3400">
              <a:latin typeface="Times New Roman"/>
              <a:ea typeface="Times New Roman"/>
              <a:cs typeface="Times New Roman"/>
              <a:sym typeface="Times New Roman"/>
            </a:endParaRPr>
          </a:p>
          <a:p>
            <a:pPr marL="2743200" lvl="0" indent="457200" algn="l" rtl="0">
              <a:spcBef>
                <a:spcPts val="800"/>
              </a:spcBef>
              <a:spcAft>
                <a:spcPts val="0"/>
              </a:spcAft>
              <a:buNone/>
            </a:pPr>
            <a:r>
              <a:rPr lang="en" sz="3400">
                <a:latin typeface="Times New Roman"/>
                <a:ea typeface="Times New Roman"/>
                <a:cs typeface="Times New Roman"/>
                <a:sym typeface="Times New Roman"/>
              </a:rPr>
              <a:t> </a:t>
            </a:r>
            <a:endParaRPr sz="3400">
              <a:latin typeface="Times New Roman"/>
              <a:ea typeface="Times New Roman"/>
              <a:cs typeface="Times New Roman"/>
              <a:sym typeface="Times New Roman"/>
            </a:endParaRPr>
          </a:p>
        </p:txBody>
      </p:sp>
      <p:pic>
        <p:nvPicPr>
          <p:cNvPr id="1011" name="Google Shape;1011;p48" descr="Thank you card with yellow tulips, mimosa branch and macarons (Provided by Getty Images)"/>
          <p:cNvPicPr preferRelativeResize="0"/>
          <p:nvPr/>
        </p:nvPicPr>
        <p:blipFill>
          <a:blip r:embed="rId3">
            <a:alphaModFix/>
          </a:blip>
          <a:stretch>
            <a:fillRect/>
          </a:stretch>
        </p:blipFill>
        <p:spPr>
          <a:xfrm>
            <a:off x="1207975" y="719225"/>
            <a:ext cx="6498749" cy="384965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72"/>
        <p:cNvGrpSpPr/>
        <p:nvPr/>
      </p:nvGrpSpPr>
      <p:grpSpPr>
        <a:xfrm>
          <a:off x="0" y="0"/>
          <a:ext cx="0" cy="0"/>
          <a:chOff x="0" y="0"/>
          <a:chExt cx="0" cy="0"/>
        </a:xfrm>
      </p:grpSpPr>
      <p:sp>
        <p:nvSpPr>
          <p:cNvPr id="873" name="Google Shape;873;p29"/>
          <p:cNvSpPr txBox="1">
            <a:spLocks noGrp="1"/>
          </p:cNvSpPr>
          <p:nvPr>
            <p:ph type="subTitle" idx="1"/>
          </p:nvPr>
        </p:nvSpPr>
        <p:spPr>
          <a:xfrm>
            <a:off x="311700" y="265800"/>
            <a:ext cx="7806600" cy="732900"/>
          </a:xfrm>
          <a:prstGeom prst="rect">
            <a:avLst/>
          </a:prstGeom>
        </p:spPr>
        <p:txBody>
          <a:bodyPr spcFirstLastPara="1" wrap="square" lIns="68575" tIns="34275" rIns="68575" bIns="34275" anchor="t" anchorCtr="0">
            <a:noAutofit/>
          </a:bodyPr>
          <a:lstStyle/>
          <a:p>
            <a:pPr marL="0" lvl="0" indent="0" rtl="0">
              <a:lnSpc>
                <a:spcPct val="80000"/>
              </a:lnSpc>
              <a:spcBef>
                <a:spcPts val="800"/>
              </a:spcBef>
              <a:spcAft>
                <a:spcPts val="0"/>
              </a:spcAft>
              <a:buSzPts val="605"/>
              <a:buNone/>
            </a:pPr>
            <a:r>
              <a:rPr lang="en" sz="3000" b="1" dirty="0">
                <a:solidFill>
                  <a:schemeClr val="dk1"/>
                </a:solidFill>
                <a:latin typeface="Times New Roman"/>
                <a:ea typeface="Times New Roman"/>
                <a:cs typeface="Times New Roman"/>
                <a:sym typeface="Times New Roman"/>
              </a:rPr>
              <a:t>Managing stress</a:t>
            </a:r>
            <a:endParaRPr sz="3000" b="1" dirty="0">
              <a:solidFill>
                <a:schemeClr val="dk1"/>
              </a:solidFill>
              <a:latin typeface="Times New Roman"/>
              <a:ea typeface="Times New Roman"/>
              <a:cs typeface="Times New Roman"/>
              <a:sym typeface="Times New Roman"/>
            </a:endParaRPr>
          </a:p>
          <a:p>
            <a:pPr marL="0" lvl="0" indent="0" algn="ctr" rtl="0">
              <a:lnSpc>
                <a:spcPct val="80000"/>
              </a:lnSpc>
              <a:spcBef>
                <a:spcPts val="800"/>
              </a:spcBef>
              <a:spcAft>
                <a:spcPts val="0"/>
              </a:spcAft>
              <a:buSzPts val="605"/>
              <a:buNone/>
            </a:pPr>
            <a:r>
              <a:rPr lang="en" sz="2140" b="1" dirty="0">
                <a:solidFill>
                  <a:schemeClr val="dk1"/>
                </a:solidFill>
                <a:latin typeface="Times New Roman"/>
                <a:ea typeface="Times New Roman"/>
                <a:cs typeface="Times New Roman"/>
                <a:sym typeface="Times New Roman"/>
              </a:rPr>
              <a:t> </a:t>
            </a:r>
            <a:endParaRPr sz="2140" b="1" dirty="0">
              <a:solidFill>
                <a:schemeClr val="dk1"/>
              </a:solidFill>
              <a:latin typeface="Times New Roman"/>
              <a:ea typeface="Times New Roman"/>
              <a:cs typeface="Times New Roman"/>
              <a:sym typeface="Times New Roman"/>
            </a:endParaRPr>
          </a:p>
          <a:p>
            <a:pPr marL="0" lvl="0" indent="0" algn="ctr" rtl="0">
              <a:lnSpc>
                <a:spcPct val="80000"/>
              </a:lnSpc>
              <a:spcBef>
                <a:spcPts val="800"/>
              </a:spcBef>
              <a:spcAft>
                <a:spcPts val="0"/>
              </a:spcAft>
              <a:buSzPts val="605"/>
              <a:buNone/>
            </a:pPr>
            <a:endParaRPr sz="2140" dirty="0">
              <a:latin typeface="Times New Roman"/>
              <a:ea typeface="Times New Roman"/>
              <a:cs typeface="Times New Roman"/>
              <a:sym typeface="Times New Roman"/>
            </a:endParaRPr>
          </a:p>
          <a:p>
            <a:pPr marL="0" lvl="0" indent="0" algn="ctr" rtl="0">
              <a:lnSpc>
                <a:spcPct val="80000"/>
              </a:lnSpc>
              <a:spcBef>
                <a:spcPts val="800"/>
              </a:spcBef>
              <a:spcAft>
                <a:spcPts val="0"/>
              </a:spcAft>
              <a:buSzPts val="605"/>
              <a:buNone/>
            </a:pPr>
            <a:endParaRPr sz="2140" dirty="0">
              <a:latin typeface="Times New Roman"/>
              <a:ea typeface="Times New Roman"/>
              <a:cs typeface="Times New Roman"/>
              <a:sym typeface="Times New Roman"/>
            </a:endParaRPr>
          </a:p>
          <a:p>
            <a:pPr marL="0" lvl="0" indent="0" algn="ctr" rtl="0">
              <a:lnSpc>
                <a:spcPct val="80000"/>
              </a:lnSpc>
              <a:spcBef>
                <a:spcPts val="800"/>
              </a:spcBef>
              <a:spcAft>
                <a:spcPts val="0"/>
              </a:spcAft>
              <a:buSzPts val="605"/>
              <a:buNone/>
            </a:pPr>
            <a:endParaRPr sz="2140" dirty="0">
              <a:latin typeface="Times New Roman"/>
              <a:ea typeface="Times New Roman"/>
              <a:cs typeface="Times New Roman"/>
              <a:sym typeface="Times New Roman"/>
            </a:endParaRPr>
          </a:p>
          <a:p>
            <a:pPr marL="0" lvl="0" indent="0" algn="ctr" rtl="0">
              <a:lnSpc>
                <a:spcPct val="80000"/>
              </a:lnSpc>
              <a:spcBef>
                <a:spcPts val="800"/>
              </a:spcBef>
              <a:spcAft>
                <a:spcPts val="0"/>
              </a:spcAft>
              <a:buSzPts val="605"/>
              <a:buNone/>
            </a:pPr>
            <a:endParaRPr sz="2140" dirty="0">
              <a:latin typeface="Times New Roman"/>
              <a:ea typeface="Times New Roman"/>
              <a:cs typeface="Times New Roman"/>
              <a:sym typeface="Times New Roman"/>
            </a:endParaRPr>
          </a:p>
          <a:p>
            <a:pPr marL="0" lvl="0" indent="0" algn="ctr" rtl="0">
              <a:lnSpc>
                <a:spcPct val="80000"/>
              </a:lnSpc>
              <a:spcBef>
                <a:spcPts val="800"/>
              </a:spcBef>
              <a:spcAft>
                <a:spcPts val="0"/>
              </a:spcAft>
              <a:buSzPts val="605"/>
              <a:buNone/>
            </a:pPr>
            <a:endParaRPr sz="2140" dirty="0">
              <a:latin typeface="Times New Roman"/>
              <a:ea typeface="Times New Roman"/>
              <a:cs typeface="Times New Roman"/>
              <a:sym typeface="Times New Roman"/>
            </a:endParaRPr>
          </a:p>
          <a:p>
            <a:pPr marL="0" lvl="0" indent="0" algn="ctr" rtl="0">
              <a:lnSpc>
                <a:spcPct val="80000"/>
              </a:lnSpc>
              <a:spcBef>
                <a:spcPts val="800"/>
              </a:spcBef>
              <a:spcAft>
                <a:spcPts val="0"/>
              </a:spcAft>
              <a:buSzPts val="605"/>
              <a:buNone/>
            </a:pPr>
            <a:endParaRPr sz="2140" dirty="0">
              <a:latin typeface="Times New Roman"/>
              <a:ea typeface="Times New Roman"/>
              <a:cs typeface="Times New Roman"/>
              <a:sym typeface="Times New Roman"/>
            </a:endParaRPr>
          </a:p>
          <a:p>
            <a:pPr marL="0" lvl="0" indent="0" algn="ctr" rtl="0">
              <a:lnSpc>
                <a:spcPct val="80000"/>
              </a:lnSpc>
              <a:spcBef>
                <a:spcPts val="800"/>
              </a:spcBef>
              <a:spcAft>
                <a:spcPts val="0"/>
              </a:spcAft>
              <a:buSzPts val="605"/>
              <a:buNone/>
            </a:pPr>
            <a:endParaRPr sz="2140" dirty="0">
              <a:latin typeface="Times New Roman"/>
              <a:ea typeface="Times New Roman"/>
              <a:cs typeface="Times New Roman"/>
              <a:sym typeface="Times New Roman"/>
            </a:endParaRPr>
          </a:p>
          <a:p>
            <a:pPr marL="0" lvl="0" indent="0" algn="ctr" rtl="0">
              <a:lnSpc>
                <a:spcPct val="80000"/>
              </a:lnSpc>
              <a:spcBef>
                <a:spcPts val="800"/>
              </a:spcBef>
              <a:spcAft>
                <a:spcPts val="0"/>
              </a:spcAft>
              <a:buSzPts val="605"/>
              <a:buNone/>
            </a:pPr>
            <a:endParaRPr sz="2140" dirty="0">
              <a:latin typeface="Times New Roman"/>
              <a:ea typeface="Times New Roman"/>
              <a:cs typeface="Times New Roman"/>
              <a:sym typeface="Times New Roman"/>
            </a:endParaRPr>
          </a:p>
          <a:p>
            <a:pPr marL="4572000" lvl="0" indent="0" algn="l" rtl="0">
              <a:lnSpc>
                <a:spcPct val="80000"/>
              </a:lnSpc>
              <a:spcBef>
                <a:spcPts val="800"/>
              </a:spcBef>
              <a:spcAft>
                <a:spcPts val="0"/>
              </a:spcAft>
              <a:buSzPts val="605"/>
              <a:buNone/>
            </a:pPr>
            <a:r>
              <a:rPr lang="en" sz="2140" b="1" dirty="0">
                <a:solidFill>
                  <a:schemeClr val="dk1"/>
                </a:solidFill>
                <a:latin typeface="Times New Roman"/>
                <a:ea typeface="Times New Roman"/>
                <a:cs typeface="Times New Roman"/>
                <a:sym typeface="Times New Roman"/>
              </a:rPr>
              <a:t> </a:t>
            </a:r>
            <a:endParaRPr sz="2140" b="1" dirty="0">
              <a:solidFill>
                <a:schemeClr val="dk1"/>
              </a:solidFill>
              <a:latin typeface="Times New Roman"/>
              <a:ea typeface="Times New Roman"/>
              <a:cs typeface="Times New Roman"/>
              <a:sym typeface="Times New Roman"/>
            </a:endParaRPr>
          </a:p>
          <a:p>
            <a:pPr marL="0" lvl="0" indent="0" algn="l" rtl="0">
              <a:lnSpc>
                <a:spcPct val="80000"/>
              </a:lnSpc>
              <a:spcBef>
                <a:spcPts val="800"/>
              </a:spcBef>
              <a:spcAft>
                <a:spcPts val="0"/>
              </a:spcAft>
              <a:buSzPts val="605"/>
              <a:buNone/>
            </a:pPr>
            <a:r>
              <a:rPr lang="en" sz="2140" b="1" dirty="0">
                <a:solidFill>
                  <a:schemeClr val="dk1"/>
                </a:solidFill>
                <a:latin typeface="Times New Roman"/>
                <a:ea typeface="Times New Roman"/>
                <a:cs typeface="Times New Roman"/>
                <a:sym typeface="Times New Roman"/>
              </a:rPr>
              <a:t>                                                       </a:t>
            </a:r>
            <a:endParaRPr sz="2140" b="1" dirty="0">
              <a:solidFill>
                <a:schemeClr val="dk1"/>
              </a:solidFill>
              <a:latin typeface="Times New Roman"/>
              <a:ea typeface="Times New Roman"/>
              <a:cs typeface="Times New Roman"/>
              <a:sym typeface="Times New Roman"/>
            </a:endParaRPr>
          </a:p>
          <a:p>
            <a:pPr marL="0" lvl="0" indent="0" algn="l" rtl="0">
              <a:lnSpc>
                <a:spcPct val="80000"/>
              </a:lnSpc>
              <a:spcBef>
                <a:spcPts val="800"/>
              </a:spcBef>
              <a:spcAft>
                <a:spcPts val="0"/>
              </a:spcAft>
              <a:buSzPts val="605"/>
              <a:buNone/>
            </a:pPr>
            <a:endParaRPr sz="2140" b="1" dirty="0">
              <a:solidFill>
                <a:schemeClr val="dk1"/>
              </a:solidFill>
              <a:latin typeface="Times New Roman"/>
              <a:ea typeface="Times New Roman"/>
              <a:cs typeface="Times New Roman"/>
              <a:sym typeface="Times New Roman"/>
            </a:endParaRPr>
          </a:p>
          <a:p>
            <a:pPr marL="0" lvl="0" indent="0" algn="l" rtl="0">
              <a:lnSpc>
                <a:spcPct val="80000"/>
              </a:lnSpc>
              <a:spcBef>
                <a:spcPts val="800"/>
              </a:spcBef>
              <a:spcAft>
                <a:spcPts val="0"/>
              </a:spcAft>
              <a:buSzPts val="605"/>
              <a:buNone/>
            </a:pPr>
            <a:endParaRPr sz="2140" b="1" dirty="0">
              <a:solidFill>
                <a:schemeClr val="dk1"/>
              </a:solidFill>
              <a:latin typeface="Times New Roman"/>
              <a:ea typeface="Times New Roman"/>
              <a:cs typeface="Times New Roman"/>
              <a:sym typeface="Times New Roman"/>
            </a:endParaRPr>
          </a:p>
          <a:p>
            <a:pPr marL="0" lvl="0" indent="0" algn="l" rtl="0">
              <a:lnSpc>
                <a:spcPct val="80000"/>
              </a:lnSpc>
              <a:spcBef>
                <a:spcPts val="800"/>
              </a:spcBef>
              <a:spcAft>
                <a:spcPts val="0"/>
              </a:spcAft>
              <a:buSzPts val="605"/>
              <a:buNone/>
            </a:pPr>
            <a:endParaRPr sz="2140" b="1" dirty="0">
              <a:solidFill>
                <a:schemeClr val="dk1"/>
              </a:solidFill>
              <a:latin typeface="Times New Roman"/>
              <a:ea typeface="Times New Roman"/>
              <a:cs typeface="Times New Roman"/>
              <a:sym typeface="Times New Roman"/>
            </a:endParaRPr>
          </a:p>
          <a:p>
            <a:pPr marL="3200400" lvl="0" indent="0" algn="l" rtl="0">
              <a:lnSpc>
                <a:spcPct val="80000"/>
              </a:lnSpc>
              <a:spcBef>
                <a:spcPts val="800"/>
              </a:spcBef>
              <a:spcAft>
                <a:spcPts val="0"/>
              </a:spcAft>
              <a:buSzPts val="605"/>
              <a:buNone/>
            </a:pPr>
            <a:endParaRPr sz="2140" b="1" dirty="0">
              <a:solidFill>
                <a:schemeClr val="dk1"/>
              </a:solidFill>
              <a:latin typeface="Times New Roman"/>
              <a:ea typeface="Times New Roman"/>
              <a:cs typeface="Times New Roman"/>
              <a:sym typeface="Times New Roman"/>
            </a:endParaRPr>
          </a:p>
        </p:txBody>
      </p:sp>
      <p:pic>
        <p:nvPicPr>
          <p:cNvPr id="874" name="Google Shape;874;p29" descr="Stressed woman on telephone (Provided by Getty Images)"/>
          <p:cNvPicPr preferRelativeResize="0"/>
          <p:nvPr/>
        </p:nvPicPr>
        <p:blipFill>
          <a:blip r:embed="rId3">
            <a:alphaModFix/>
          </a:blip>
          <a:stretch>
            <a:fillRect/>
          </a:stretch>
        </p:blipFill>
        <p:spPr>
          <a:xfrm>
            <a:off x="3510048" y="1444433"/>
            <a:ext cx="3838403" cy="2524574"/>
          </a:xfrm>
          <a:prstGeom prst="rect">
            <a:avLst/>
          </a:prstGeom>
          <a:noFill/>
          <a:ln w="38100" cap="flat" cmpd="sng">
            <a:solidFill>
              <a:schemeClr val="dk2"/>
            </a:solidFill>
            <a:prstDash val="solid"/>
            <a:round/>
            <a:headEnd type="none" w="sm" len="sm"/>
            <a:tailEnd type="none" w="sm" len="sm"/>
          </a:ln>
          <a:effectLst>
            <a:outerShdw blurRad="57150" dist="19050" dir="5400000" algn="bl" rotWithShape="0">
              <a:srgbClr val="000000">
                <a:alpha val="50000"/>
              </a:srgbClr>
            </a:outerShdw>
          </a:effectLst>
        </p:spPr>
      </p:pic>
      <p:pic>
        <p:nvPicPr>
          <p:cNvPr id="875" name="Google Shape;875;p29" descr="Learn To Manage Stress written on paper note (Provided by Getty Images)"/>
          <p:cNvPicPr preferRelativeResize="0"/>
          <p:nvPr/>
        </p:nvPicPr>
        <p:blipFill>
          <a:blip r:embed="rId4">
            <a:alphaModFix/>
          </a:blip>
          <a:stretch>
            <a:fillRect/>
          </a:stretch>
        </p:blipFill>
        <p:spPr>
          <a:xfrm>
            <a:off x="606829" y="1719488"/>
            <a:ext cx="2328801" cy="1704524"/>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879"/>
        <p:cNvGrpSpPr/>
        <p:nvPr/>
      </p:nvGrpSpPr>
      <p:grpSpPr>
        <a:xfrm>
          <a:off x="0" y="0"/>
          <a:ext cx="0" cy="0"/>
          <a:chOff x="0" y="0"/>
          <a:chExt cx="0" cy="0"/>
        </a:xfrm>
      </p:grpSpPr>
      <p:sp>
        <p:nvSpPr>
          <p:cNvPr id="880" name="Google Shape;880;p30"/>
          <p:cNvSpPr txBox="1">
            <a:spLocks noGrp="1"/>
          </p:cNvSpPr>
          <p:nvPr>
            <p:ph type="body" idx="1"/>
          </p:nvPr>
        </p:nvSpPr>
        <p:spPr>
          <a:xfrm>
            <a:off x="311700" y="831273"/>
            <a:ext cx="7779300" cy="4053027"/>
          </a:xfrm>
          <a:prstGeom prst="rect">
            <a:avLst/>
          </a:prstGeom>
        </p:spPr>
        <p:txBody>
          <a:bodyPr spcFirstLastPara="1" wrap="square" lIns="68575" tIns="34275" rIns="68575" bIns="34275" anchor="t" anchorCtr="0">
            <a:normAutofit/>
          </a:bodyPr>
          <a:lstStyle/>
          <a:p>
            <a:pPr marL="0" lvl="0" indent="0" algn="l" rtl="0">
              <a:lnSpc>
                <a:spcPct val="100000"/>
              </a:lnSpc>
              <a:spcBef>
                <a:spcPts val="800"/>
              </a:spcBef>
              <a:spcAft>
                <a:spcPts val="0"/>
              </a:spcAft>
              <a:buNone/>
            </a:pPr>
            <a:r>
              <a:rPr lang="en" sz="2000" dirty="0">
                <a:solidFill>
                  <a:schemeClr val="dk1"/>
                </a:solidFill>
                <a:latin typeface="Times New Roman"/>
                <a:ea typeface="Times New Roman"/>
                <a:cs typeface="Times New Roman"/>
                <a:sym typeface="Times New Roman"/>
              </a:rPr>
              <a:t>Imagine your heart racing, your stomach in knots and your thoughts out of control just because you opened your email or you get an unexpected call. </a:t>
            </a:r>
            <a:endParaRPr sz="2000" dirty="0">
              <a:solidFill>
                <a:schemeClr val="dk1"/>
              </a:solidFill>
              <a:latin typeface="Times New Roman"/>
              <a:ea typeface="Times New Roman"/>
              <a:cs typeface="Times New Roman"/>
              <a:sym typeface="Times New Roman"/>
            </a:endParaRPr>
          </a:p>
          <a:p>
            <a:pPr marL="0" lvl="0" indent="0" algn="l" rtl="0">
              <a:spcBef>
                <a:spcPts val="800"/>
              </a:spcBef>
              <a:spcAft>
                <a:spcPts val="0"/>
              </a:spcAft>
              <a:buNone/>
            </a:pPr>
            <a:endParaRPr sz="1600" b="1" dirty="0">
              <a:solidFill>
                <a:schemeClr val="dk1"/>
              </a:solidFill>
              <a:latin typeface="Times New Roman"/>
              <a:ea typeface="Times New Roman"/>
              <a:cs typeface="Times New Roman"/>
              <a:sym typeface="Times New Roman"/>
            </a:endParaRPr>
          </a:p>
          <a:p>
            <a:pPr marL="0" lvl="0" indent="0" algn="l" rtl="0">
              <a:spcBef>
                <a:spcPts val="800"/>
              </a:spcBef>
              <a:spcAft>
                <a:spcPts val="0"/>
              </a:spcAft>
              <a:buNone/>
            </a:pPr>
            <a:r>
              <a:rPr lang="en" dirty="0"/>
              <a:t>						</a:t>
            </a:r>
            <a:endParaRPr dirty="0"/>
          </a:p>
          <a:p>
            <a:pPr marL="0" lvl="0" indent="0" algn="l" rtl="0">
              <a:spcBef>
                <a:spcPts val="800"/>
              </a:spcBef>
              <a:spcAft>
                <a:spcPts val="0"/>
              </a:spcAft>
              <a:buNone/>
            </a:pPr>
            <a:r>
              <a:rPr lang="en" dirty="0"/>
              <a:t>	</a:t>
            </a:r>
            <a:endParaRPr dirty="0"/>
          </a:p>
          <a:p>
            <a:pPr marL="0" lvl="0" indent="0" algn="l" rtl="0">
              <a:spcBef>
                <a:spcPts val="800"/>
              </a:spcBef>
              <a:spcAft>
                <a:spcPts val="0"/>
              </a:spcAft>
              <a:buNone/>
            </a:pPr>
            <a:r>
              <a:rPr lang="en" dirty="0"/>
              <a:t>		</a:t>
            </a:r>
            <a:endParaRPr dirty="0"/>
          </a:p>
        </p:txBody>
      </p:sp>
      <p:pic>
        <p:nvPicPr>
          <p:cNvPr id="881" name="Google Shape;881;p30" descr="Vladimir Putin spoke on the phone with participants in the New ..."/>
          <p:cNvPicPr preferRelativeResize="0"/>
          <p:nvPr/>
        </p:nvPicPr>
        <p:blipFill>
          <a:blip r:embed="rId3">
            <a:alphaModFix/>
          </a:blip>
          <a:stretch>
            <a:fillRect/>
          </a:stretch>
        </p:blipFill>
        <p:spPr>
          <a:xfrm>
            <a:off x="1513126" y="1940824"/>
            <a:ext cx="2279600" cy="2943475"/>
          </a:xfrm>
          <a:prstGeom prst="rect">
            <a:avLst/>
          </a:prstGeom>
          <a:noFill/>
          <a:ln w="76200" cap="flat" cmpd="sng">
            <a:solidFill>
              <a:schemeClr val="dk2"/>
            </a:solidFill>
            <a:prstDash val="solid"/>
            <a:round/>
            <a:headEnd type="none" w="sm" len="sm"/>
            <a:tailEnd type="none" w="sm" len="sm"/>
          </a:ln>
        </p:spPr>
      </p:pic>
      <p:pic>
        <p:nvPicPr>
          <p:cNvPr id="882" name="Google Shape;882;p30" descr="Shortness of Breath | TMJ &amp; Sleep Therapy Centre of the South Shore"/>
          <p:cNvPicPr preferRelativeResize="0"/>
          <p:nvPr/>
        </p:nvPicPr>
        <p:blipFill>
          <a:blip r:embed="rId4">
            <a:alphaModFix/>
          </a:blip>
          <a:stretch>
            <a:fillRect/>
          </a:stretch>
        </p:blipFill>
        <p:spPr>
          <a:xfrm>
            <a:off x="4873100" y="2003359"/>
            <a:ext cx="2137526" cy="2943474"/>
          </a:xfrm>
          <a:prstGeom prst="rect">
            <a:avLst/>
          </a:prstGeom>
          <a:noFill/>
          <a:ln w="76200" cap="flat" cmpd="sng">
            <a:solidFill>
              <a:schemeClr val="dk2"/>
            </a:solidFill>
            <a:prstDash val="solid"/>
            <a:round/>
            <a:headEnd type="none" w="sm" len="sm"/>
            <a:tailEnd type="none" w="sm" len="sm"/>
          </a:ln>
        </p:spPr>
      </p:pic>
      <p:sp>
        <p:nvSpPr>
          <p:cNvPr id="883" name="Google Shape;883;p30"/>
          <p:cNvSpPr txBox="1"/>
          <p:nvPr/>
        </p:nvSpPr>
        <p:spPr>
          <a:xfrm>
            <a:off x="1900630" y="192698"/>
            <a:ext cx="5109995" cy="449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600" b="1" dirty="0">
                <a:solidFill>
                  <a:schemeClr val="dk2"/>
                </a:solidFill>
                <a:latin typeface="Times New Roman"/>
                <a:ea typeface="Times New Roman"/>
                <a:cs typeface="Times New Roman"/>
                <a:sym typeface="Times New Roman"/>
              </a:rPr>
              <a:t>How stress can show up</a:t>
            </a:r>
            <a:endParaRPr sz="3600" b="1" dirty="0">
              <a:solidFill>
                <a:schemeClr val="dk2"/>
              </a:solidFill>
              <a:latin typeface="Times New Roman"/>
              <a:ea typeface="Times New Roman"/>
              <a:cs typeface="Times New Roman"/>
              <a:sym typeface="Times New Roman"/>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87"/>
        <p:cNvGrpSpPr/>
        <p:nvPr/>
      </p:nvGrpSpPr>
      <p:grpSpPr>
        <a:xfrm>
          <a:off x="0" y="0"/>
          <a:ext cx="0" cy="0"/>
          <a:chOff x="0" y="0"/>
          <a:chExt cx="0" cy="0"/>
        </a:xfrm>
      </p:grpSpPr>
      <p:sp>
        <p:nvSpPr>
          <p:cNvPr id="888" name="Google Shape;888;p31"/>
          <p:cNvSpPr txBox="1">
            <a:spLocks noGrp="1"/>
          </p:cNvSpPr>
          <p:nvPr>
            <p:ph type="title"/>
          </p:nvPr>
        </p:nvSpPr>
        <p:spPr>
          <a:xfrm>
            <a:off x="217671" y="256013"/>
            <a:ext cx="6289580" cy="572700"/>
          </a:xfrm>
          <a:prstGeom prst="rect">
            <a:avLst/>
          </a:prstGeom>
        </p:spPr>
        <p:txBody>
          <a:bodyPr spcFirstLastPara="1" wrap="square" lIns="68575" tIns="34275" rIns="68575" bIns="34275" anchor="ctr" anchorCtr="0">
            <a:noAutofit/>
          </a:bodyPr>
          <a:lstStyle/>
          <a:p>
            <a:pPr marL="0" lvl="0" indent="0" algn="ctr" rtl="0">
              <a:spcBef>
                <a:spcPts val="0"/>
              </a:spcBef>
              <a:spcAft>
                <a:spcPts val="0"/>
              </a:spcAft>
              <a:buSzPts val="990"/>
              <a:buNone/>
            </a:pPr>
            <a:r>
              <a:rPr lang="en" sz="3200" b="1" dirty="0">
                <a:latin typeface="Times New Roman"/>
                <a:ea typeface="Times New Roman"/>
                <a:cs typeface="Times New Roman"/>
                <a:sym typeface="Times New Roman"/>
              </a:rPr>
              <a:t>Identify what is causing your stress</a:t>
            </a:r>
            <a:endParaRPr sz="3200" b="1" dirty="0">
              <a:latin typeface="Times New Roman"/>
              <a:ea typeface="Times New Roman"/>
              <a:cs typeface="Times New Roman"/>
              <a:sym typeface="Times New Roman"/>
            </a:endParaRPr>
          </a:p>
        </p:txBody>
      </p:sp>
      <p:sp>
        <p:nvSpPr>
          <p:cNvPr id="889" name="Google Shape;889;p31"/>
          <p:cNvSpPr txBox="1">
            <a:spLocks noGrp="1"/>
          </p:cNvSpPr>
          <p:nvPr>
            <p:ph type="body" idx="1"/>
          </p:nvPr>
        </p:nvSpPr>
        <p:spPr>
          <a:xfrm>
            <a:off x="217671" y="987775"/>
            <a:ext cx="6015900" cy="3416400"/>
          </a:xfrm>
          <a:prstGeom prst="rect">
            <a:avLst/>
          </a:prstGeom>
        </p:spPr>
        <p:txBody>
          <a:bodyPr spcFirstLastPara="1" wrap="square" lIns="68575" tIns="34275" rIns="68575" bIns="34275" anchor="t" anchorCtr="0">
            <a:normAutofit/>
          </a:bodyPr>
          <a:lstStyle/>
          <a:p>
            <a:pPr marL="457200" lvl="0" indent="-342900" algn="l" rtl="0">
              <a:lnSpc>
                <a:spcPct val="100000"/>
              </a:lnSpc>
              <a:spcBef>
                <a:spcPts val="800"/>
              </a:spcBef>
              <a:spcAft>
                <a:spcPts val="0"/>
              </a:spcAft>
              <a:buClr>
                <a:schemeClr val="dk1"/>
              </a:buClr>
              <a:buSzPts val="1800"/>
              <a:buFont typeface="Times New Roman"/>
              <a:buChar char="●"/>
            </a:pPr>
            <a:r>
              <a:rPr lang="en" sz="2400" dirty="0">
                <a:solidFill>
                  <a:schemeClr val="dk1"/>
                </a:solidFill>
                <a:latin typeface="Times New Roman"/>
                <a:ea typeface="Times New Roman"/>
                <a:cs typeface="Times New Roman"/>
                <a:sym typeface="Times New Roman"/>
              </a:rPr>
              <a:t>Work </a:t>
            </a:r>
            <a:endParaRPr sz="2400" dirty="0">
              <a:solidFill>
                <a:schemeClr val="dk1"/>
              </a:solidFill>
              <a:latin typeface="Times New Roman"/>
              <a:ea typeface="Times New Roman"/>
              <a:cs typeface="Times New Roman"/>
              <a:sym typeface="Times New Roman"/>
            </a:endParaRPr>
          </a:p>
          <a:p>
            <a:pPr marL="457200" lvl="0" indent="-342900" algn="l" rtl="0">
              <a:lnSpc>
                <a:spcPct val="100000"/>
              </a:lnSpc>
              <a:spcBef>
                <a:spcPts val="800"/>
              </a:spcBef>
              <a:spcAft>
                <a:spcPts val="0"/>
              </a:spcAft>
              <a:buClr>
                <a:schemeClr val="dk1"/>
              </a:buClr>
              <a:buSzPts val="1800"/>
              <a:buFont typeface="Times New Roman"/>
              <a:buChar char="●"/>
            </a:pPr>
            <a:r>
              <a:rPr lang="en" sz="2400" dirty="0">
                <a:solidFill>
                  <a:schemeClr val="dk1"/>
                </a:solidFill>
                <a:latin typeface="Times New Roman"/>
                <a:ea typeface="Times New Roman"/>
                <a:cs typeface="Times New Roman"/>
                <a:sym typeface="Times New Roman"/>
              </a:rPr>
              <a:t>Relationship</a:t>
            </a:r>
            <a:endParaRPr sz="2400" dirty="0">
              <a:solidFill>
                <a:schemeClr val="dk1"/>
              </a:solidFill>
              <a:latin typeface="Times New Roman"/>
              <a:ea typeface="Times New Roman"/>
              <a:cs typeface="Times New Roman"/>
              <a:sym typeface="Times New Roman"/>
            </a:endParaRPr>
          </a:p>
          <a:p>
            <a:pPr marL="457200" lvl="0" indent="-342900" algn="l" rtl="0">
              <a:lnSpc>
                <a:spcPct val="100000"/>
              </a:lnSpc>
              <a:spcBef>
                <a:spcPts val="800"/>
              </a:spcBef>
              <a:spcAft>
                <a:spcPts val="0"/>
              </a:spcAft>
              <a:buClr>
                <a:schemeClr val="dk1"/>
              </a:buClr>
              <a:buSzPts val="1800"/>
              <a:buFont typeface="Times New Roman"/>
              <a:buChar char="●"/>
            </a:pPr>
            <a:r>
              <a:rPr lang="en" sz="2400" dirty="0">
                <a:solidFill>
                  <a:schemeClr val="dk1"/>
                </a:solidFill>
                <a:latin typeface="Times New Roman"/>
                <a:ea typeface="Times New Roman"/>
                <a:cs typeface="Times New Roman"/>
                <a:sym typeface="Times New Roman"/>
              </a:rPr>
              <a:t>Health</a:t>
            </a:r>
            <a:endParaRPr sz="2400" dirty="0">
              <a:solidFill>
                <a:schemeClr val="dk1"/>
              </a:solidFill>
              <a:latin typeface="Times New Roman"/>
              <a:ea typeface="Times New Roman"/>
              <a:cs typeface="Times New Roman"/>
              <a:sym typeface="Times New Roman"/>
            </a:endParaRPr>
          </a:p>
          <a:p>
            <a:pPr marL="457200" lvl="0" indent="-342900" algn="l" rtl="0">
              <a:lnSpc>
                <a:spcPct val="100000"/>
              </a:lnSpc>
              <a:spcBef>
                <a:spcPts val="800"/>
              </a:spcBef>
              <a:spcAft>
                <a:spcPts val="0"/>
              </a:spcAft>
              <a:buClr>
                <a:schemeClr val="dk1"/>
              </a:buClr>
              <a:buSzPts val="1800"/>
              <a:buFont typeface="Times New Roman"/>
              <a:buChar char="●"/>
            </a:pPr>
            <a:r>
              <a:rPr lang="en" sz="2400" dirty="0">
                <a:solidFill>
                  <a:schemeClr val="dk1"/>
                </a:solidFill>
                <a:latin typeface="Times New Roman"/>
                <a:ea typeface="Times New Roman"/>
                <a:cs typeface="Times New Roman"/>
                <a:sym typeface="Times New Roman"/>
              </a:rPr>
              <a:t>Something else </a:t>
            </a:r>
          </a:p>
          <a:p>
            <a:pPr marL="114300" lvl="0" indent="0" algn="l" rtl="0">
              <a:lnSpc>
                <a:spcPct val="100000"/>
              </a:lnSpc>
              <a:spcBef>
                <a:spcPts val="800"/>
              </a:spcBef>
              <a:spcAft>
                <a:spcPts val="0"/>
              </a:spcAft>
              <a:buClr>
                <a:schemeClr val="dk1"/>
              </a:buClr>
              <a:buSzPts val="1800"/>
              <a:buNone/>
            </a:pPr>
            <a:r>
              <a:rPr lang="en" sz="2400" dirty="0">
                <a:solidFill>
                  <a:schemeClr val="dk1"/>
                </a:solidFill>
                <a:latin typeface="Times New Roman"/>
                <a:ea typeface="Times New Roman"/>
                <a:cs typeface="Times New Roman"/>
                <a:sym typeface="Times New Roman"/>
              </a:rPr>
              <a:t>Understanding the roots of the problem will help us addressing it properly. </a:t>
            </a:r>
            <a:endParaRPr sz="2400" dirty="0">
              <a:solidFill>
                <a:schemeClr val="dk1"/>
              </a:solidFill>
              <a:latin typeface="Times New Roman"/>
              <a:ea typeface="Times New Roman"/>
              <a:cs typeface="Times New Roman"/>
              <a:sym typeface="Times New Roman"/>
            </a:endParaRPr>
          </a:p>
          <a:p>
            <a:pPr marL="457200" lvl="0" indent="0" algn="l" rtl="0">
              <a:lnSpc>
                <a:spcPct val="100000"/>
              </a:lnSpc>
              <a:spcBef>
                <a:spcPts val="800"/>
              </a:spcBef>
              <a:spcAft>
                <a:spcPts val="0"/>
              </a:spcAft>
              <a:buNone/>
            </a:pPr>
            <a:endParaRPr sz="1600" dirty="0">
              <a:solidFill>
                <a:schemeClr val="dk1"/>
              </a:solidFill>
              <a:latin typeface="Times New Roman"/>
              <a:ea typeface="Times New Roman"/>
              <a:cs typeface="Times New Roman"/>
              <a:sym typeface="Times New Roman"/>
            </a:endParaRPr>
          </a:p>
        </p:txBody>
      </p:sp>
      <p:pic>
        <p:nvPicPr>
          <p:cNvPr id="890" name="Google Shape;890;p31" descr="HD wallpaper: love, couple, people, man, relationship, romantic ..."/>
          <p:cNvPicPr preferRelativeResize="0"/>
          <p:nvPr/>
        </p:nvPicPr>
        <p:blipFill>
          <a:blip r:embed="rId3">
            <a:alphaModFix/>
          </a:blip>
          <a:stretch>
            <a:fillRect/>
          </a:stretch>
        </p:blipFill>
        <p:spPr>
          <a:xfrm>
            <a:off x="6681675" y="2032425"/>
            <a:ext cx="1481075" cy="1671101"/>
          </a:xfrm>
          <a:prstGeom prst="rect">
            <a:avLst/>
          </a:prstGeom>
          <a:noFill/>
          <a:ln>
            <a:noFill/>
          </a:ln>
        </p:spPr>
      </p:pic>
      <p:pic>
        <p:nvPicPr>
          <p:cNvPr id="891" name="Google Shape;891;p31" descr="a black and white cat is sitting in front of an apple laptop computer . (Provided by Tenor)"/>
          <p:cNvPicPr preferRelativeResize="0"/>
          <p:nvPr/>
        </p:nvPicPr>
        <p:blipFill>
          <a:blip r:embed="rId4">
            <a:alphaModFix/>
          </a:blip>
          <a:stretch>
            <a:fillRect/>
          </a:stretch>
        </p:blipFill>
        <p:spPr>
          <a:xfrm>
            <a:off x="6681673" y="542363"/>
            <a:ext cx="1481075" cy="1490075"/>
          </a:xfrm>
          <a:prstGeom prst="rect">
            <a:avLst/>
          </a:prstGeom>
          <a:noFill/>
          <a:ln>
            <a:noFill/>
          </a:ln>
        </p:spPr>
      </p:pic>
      <p:pic>
        <p:nvPicPr>
          <p:cNvPr id="892" name="Google Shape;892;p31" descr="Sick desperate woman has flu. Rhinitis, cold, sickness, allergy concept. Pretty sick woman has runnning nose, rubs nose with handkerchief. Sneezing female. Brunette sneezing in a tissue (Provided by Getty Images)"/>
          <p:cNvPicPr preferRelativeResize="0"/>
          <p:nvPr/>
        </p:nvPicPr>
        <p:blipFill>
          <a:blip r:embed="rId5">
            <a:alphaModFix/>
          </a:blip>
          <a:stretch>
            <a:fillRect/>
          </a:stretch>
        </p:blipFill>
        <p:spPr>
          <a:xfrm>
            <a:off x="6681673" y="3703525"/>
            <a:ext cx="1481073" cy="987148"/>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96"/>
        <p:cNvGrpSpPr/>
        <p:nvPr/>
      </p:nvGrpSpPr>
      <p:grpSpPr>
        <a:xfrm>
          <a:off x="0" y="0"/>
          <a:ext cx="0" cy="0"/>
          <a:chOff x="0" y="0"/>
          <a:chExt cx="0" cy="0"/>
        </a:xfrm>
      </p:grpSpPr>
      <p:sp>
        <p:nvSpPr>
          <p:cNvPr id="897" name="Google Shape;897;p32"/>
          <p:cNvSpPr txBox="1">
            <a:spLocks noGrp="1"/>
          </p:cNvSpPr>
          <p:nvPr>
            <p:ph type="body" idx="1"/>
          </p:nvPr>
        </p:nvSpPr>
        <p:spPr>
          <a:xfrm>
            <a:off x="5604025" y="1120800"/>
            <a:ext cx="3315900" cy="2312100"/>
          </a:xfrm>
          <a:prstGeom prst="rect">
            <a:avLst/>
          </a:prstGeom>
          <a:solidFill>
            <a:srgbClr val="C9DAF8"/>
          </a:solidFill>
        </p:spPr>
        <p:txBody>
          <a:bodyPr spcFirstLastPara="1" wrap="square" lIns="68575" tIns="34275" rIns="68575" bIns="34275" anchor="t" anchorCtr="0">
            <a:normAutofit fontScale="25000" lnSpcReduction="20000"/>
          </a:bodyPr>
          <a:lstStyle/>
          <a:p>
            <a:pPr marL="457200" lvl="0" indent="-342900" algn="l" rtl="0">
              <a:spcBef>
                <a:spcPts val="800"/>
              </a:spcBef>
              <a:spcAft>
                <a:spcPts val="0"/>
              </a:spcAft>
              <a:buSzPct val="100000"/>
              <a:buFont typeface="Times New Roman"/>
              <a:buChar char="●"/>
            </a:pPr>
            <a:r>
              <a:rPr lang="en" sz="7200" dirty="0">
                <a:latin typeface="Times New Roman"/>
                <a:ea typeface="Times New Roman"/>
                <a:cs typeface="Times New Roman"/>
                <a:sym typeface="Times New Roman"/>
              </a:rPr>
              <a:t>Finances and resources</a:t>
            </a:r>
            <a:endParaRPr sz="7200" dirty="0">
              <a:latin typeface="Times New Roman"/>
              <a:ea typeface="Times New Roman"/>
              <a:cs typeface="Times New Roman"/>
              <a:sym typeface="Times New Roman"/>
            </a:endParaRPr>
          </a:p>
          <a:p>
            <a:pPr marL="457200" lvl="0" indent="-342900" algn="l" rtl="0">
              <a:spcBef>
                <a:spcPts val="0"/>
              </a:spcBef>
              <a:spcAft>
                <a:spcPts val="0"/>
              </a:spcAft>
              <a:buSzPct val="100000"/>
              <a:buFont typeface="Times New Roman"/>
              <a:buChar char="●"/>
            </a:pPr>
            <a:r>
              <a:rPr lang="en" sz="7200" dirty="0">
                <a:latin typeface="Times New Roman"/>
                <a:ea typeface="Times New Roman"/>
                <a:cs typeface="Times New Roman"/>
                <a:sym typeface="Times New Roman"/>
              </a:rPr>
              <a:t>Collaboration with parents</a:t>
            </a:r>
            <a:endParaRPr sz="7200" dirty="0">
              <a:latin typeface="Times New Roman"/>
              <a:ea typeface="Times New Roman"/>
              <a:cs typeface="Times New Roman"/>
              <a:sym typeface="Times New Roman"/>
            </a:endParaRPr>
          </a:p>
          <a:p>
            <a:pPr marL="457200" lvl="0" indent="-342900" algn="l" rtl="0">
              <a:spcBef>
                <a:spcPts val="0"/>
              </a:spcBef>
              <a:spcAft>
                <a:spcPts val="0"/>
              </a:spcAft>
              <a:buSzPct val="100000"/>
              <a:buFont typeface="Times New Roman"/>
              <a:buChar char="●"/>
            </a:pPr>
            <a:r>
              <a:rPr lang="en" sz="7200" dirty="0">
                <a:latin typeface="Times New Roman"/>
                <a:ea typeface="Times New Roman"/>
                <a:cs typeface="Times New Roman"/>
                <a:sym typeface="Times New Roman"/>
              </a:rPr>
              <a:t>Behaviors of children</a:t>
            </a:r>
            <a:endParaRPr sz="7200" dirty="0">
              <a:latin typeface="Times New Roman"/>
              <a:ea typeface="Times New Roman"/>
              <a:cs typeface="Times New Roman"/>
              <a:sym typeface="Times New Roman"/>
            </a:endParaRPr>
          </a:p>
          <a:p>
            <a:pPr marL="457200" lvl="0" indent="-342900" algn="l" rtl="0">
              <a:spcBef>
                <a:spcPts val="0"/>
              </a:spcBef>
              <a:spcAft>
                <a:spcPts val="0"/>
              </a:spcAft>
              <a:buSzPct val="100000"/>
              <a:buFont typeface="Times New Roman"/>
              <a:buChar char="●"/>
            </a:pPr>
            <a:r>
              <a:rPr lang="en" sz="7200" dirty="0">
                <a:latin typeface="Times New Roman"/>
                <a:ea typeface="Times New Roman"/>
                <a:cs typeface="Times New Roman"/>
                <a:sym typeface="Times New Roman"/>
              </a:rPr>
              <a:t>Communication</a:t>
            </a:r>
            <a:endParaRPr sz="7200" dirty="0">
              <a:latin typeface="Times New Roman"/>
              <a:ea typeface="Times New Roman"/>
              <a:cs typeface="Times New Roman"/>
              <a:sym typeface="Times New Roman"/>
            </a:endParaRPr>
          </a:p>
          <a:p>
            <a:pPr marL="457200" lvl="0" indent="-342900" algn="l" rtl="0">
              <a:spcBef>
                <a:spcPts val="0"/>
              </a:spcBef>
              <a:spcAft>
                <a:spcPts val="0"/>
              </a:spcAft>
              <a:buSzPct val="100000"/>
              <a:buFont typeface="Times New Roman"/>
              <a:buChar char="●"/>
            </a:pPr>
            <a:r>
              <a:rPr lang="en" sz="7200" dirty="0">
                <a:latin typeface="Times New Roman"/>
                <a:ea typeface="Times New Roman"/>
                <a:cs typeface="Times New Roman"/>
                <a:sym typeface="Times New Roman"/>
              </a:rPr>
              <a:t>Licensing and regulations</a:t>
            </a:r>
            <a:endParaRPr sz="7200" dirty="0">
              <a:latin typeface="Times New Roman"/>
              <a:ea typeface="Times New Roman"/>
              <a:cs typeface="Times New Roman"/>
              <a:sym typeface="Times New Roman"/>
            </a:endParaRPr>
          </a:p>
          <a:p>
            <a:pPr marL="457200" lvl="0" indent="-342900" algn="l" rtl="0">
              <a:spcBef>
                <a:spcPts val="0"/>
              </a:spcBef>
              <a:spcAft>
                <a:spcPts val="0"/>
              </a:spcAft>
              <a:buSzPct val="100000"/>
              <a:buFont typeface="Times New Roman"/>
              <a:buChar char="●"/>
            </a:pPr>
            <a:r>
              <a:rPr lang="en" sz="7200" dirty="0">
                <a:latin typeface="Times New Roman"/>
                <a:ea typeface="Times New Roman"/>
                <a:cs typeface="Times New Roman"/>
                <a:sym typeface="Times New Roman"/>
              </a:rPr>
              <a:t>What else?</a:t>
            </a:r>
            <a:r>
              <a:rPr lang="en" dirty="0"/>
              <a:t>		</a:t>
            </a:r>
            <a:endParaRPr dirty="0"/>
          </a:p>
          <a:p>
            <a:pPr marL="0" lvl="0" indent="0" algn="l" rtl="0">
              <a:spcBef>
                <a:spcPts val="800"/>
              </a:spcBef>
              <a:spcAft>
                <a:spcPts val="0"/>
              </a:spcAft>
              <a:buNone/>
            </a:pPr>
            <a:r>
              <a:rPr lang="en" dirty="0"/>
              <a:t>	</a:t>
            </a:r>
            <a:endParaRPr dirty="0"/>
          </a:p>
          <a:p>
            <a:pPr marL="0" lvl="0" indent="0" algn="l" rtl="0">
              <a:spcBef>
                <a:spcPts val="800"/>
              </a:spcBef>
              <a:spcAft>
                <a:spcPts val="0"/>
              </a:spcAft>
              <a:buNone/>
            </a:pPr>
            <a:r>
              <a:rPr lang="en" dirty="0"/>
              <a:t>		</a:t>
            </a:r>
            <a:endParaRPr dirty="0"/>
          </a:p>
        </p:txBody>
      </p:sp>
      <p:sp>
        <p:nvSpPr>
          <p:cNvPr id="898" name="Google Shape;898;p32"/>
          <p:cNvSpPr txBox="1"/>
          <p:nvPr/>
        </p:nvSpPr>
        <p:spPr>
          <a:xfrm>
            <a:off x="200850" y="235525"/>
            <a:ext cx="8089800" cy="449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3000" dirty="0">
                <a:solidFill>
                  <a:schemeClr val="dk2"/>
                </a:solidFill>
                <a:latin typeface="Times New Roman"/>
                <a:ea typeface="Times New Roman"/>
                <a:cs typeface="Times New Roman"/>
                <a:sym typeface="Times New Roman"/>
              </a:rPr>
              <a:t>Stress in Early Childhood Education</a:t>
            </a:r>
            <a:endParaRPr sz="2400" b="1" dirty="0">
              <a:solidFill>
                <a:schemeClr val="dk2"/>
              </a:solidFill>
              <a:latin typeface="Times New Roman"/>
              <a:ea typeface="Times New Roman"/>
              <a:cs typeface="Times New Roman"/>
              <a:sym typeface="Times New Roman"/>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02"/>
        <p:cNvGrpSpPr/>
        <p:nvPr/>
      </p:nvGrpSpPr>
      <p:grpSpPr>
        <a:xfrm>
          <a:off x="0" y="0"/>
          <a:ext cx="0" cy="0"/>
          <a:chOff x="0" y="0"/>
          <a:chExt cx="0" cy="0"/>
        </a:xfrm>
      </p:grpSpPr>
      <p:sp>
        <p:nvSpPr>
          <p:cNvPr id="903" name="Google Shape;903;p33"/>
          <p:cNvSpPr txBox="1">
            <a:spLocks noGrp="1"/>
          </p:cNvSpPr>
          <p:nvPr>
            <p:ph type="body" idx="1"/>
          </p:nvPr>
        </p:nvSpPr>
        <p:spPr>
          <a:xfrm>
            <a:off x="311700" y="1202925"/>
            <a:ext cx="8520600" cy="3366000"/>
          </a:xfrm>
          <a:prstGeom prst="rect">
            <a:avLst/>
          </a:prstGeom>
        </p:spPr>
        <p:txBody>
          <a:bodyPr spcFirstLastPara="1" wrap="square" lIns="68575" tIns="34275" rIns="68575" bIns="34275" anchor="t" anchorCtr="0">
            <a:normAutofit fontScale="25000" lnSpcReduction="20000"/>
          </a:bodyPr>
          <a:lstStyle/>
          <a:p>
            <a:pPr marL="0" lvl="0" indent="0" algn="l" rtl="0">
              <a:spcBef>
                <a:spcPts val="800"/>
              </a:spcBef>
              <a:spcAft>
                <a:spcPts val="0"/>
              </a:spcAft>
              <a:buNone/>
            </a:pPr>
            <a:r>
              <a:rPr lang="en" sz="6400" dirty="0">
                <a:solidFill>
                  <a:schemeClr val="dk1"/>
                </a:solidFill>
                <a:latin typeface="Times New Roman"/>
                <a:ea typeface="Times New Roman"/>
                <a:cs typeface="Times New Roman"/>
                <a:sym typeface="Times New Roman"/>
              </a:rPr>
              <a:t>Stress can become constant that it starts to feel normal. It’s like carrying a  heavy  backpack every day, after a while you forget how heavy it is until you finally put it down and feel the relief. </a:t>
            </a:r>
            <a:endParaRPr sz="6400" dirty="0">
              <a:solidFill>
                <a:schemeClr val="dk1"/>
              </a:solidFill>
              <a:latin typeface="Times New Roman"/>
              <a:ea typeface="Times New Roman"/>
              <a:cs typeface="Times New Roman"/>
              <a:sym typeface="Times New Roman"/>
            </a:endParaRPr>
          </a:p>
          <a:p>
            <a:pPr marL="457200" lvl="0" indent="-330200" algn="l" rtl="0">
              <a:spcBef>
                <a:spcPts val="800"/>
              </a:spcBef>
              <a:spcAft>
                <a:spcPts val="0"/>
              </a:spcAft>
              <a:buClr>
                <a:schemeClr val="dk1"/>
              </a:buClr>
              <a:buSzPct val="100000"/>
              <a:buFont typeface="Times New Roman"/>
              <a:buChar char="●"/>
            </a:pPr>
            <a:r>
              <a:rPr lang="en" sz="6400" dirty="0">
                <a:solidFill>
                  <a:schemeClr val="dk1"/>
                </a:solidFill>
                <a:latin typeface="Times New Roman"/>
                <a:ea typeface="Times New Roman"/>
                <a:cs typeface="Times New Roman"/>
                <a:sym typeface="Times New Roman"/>
              </a:rPr>
              <a:t>Overwhelmed </a:t>
            </a:r>
            <a:endParaRPr sz="6400" dirty="0">
              <a:solidFill>
                <a:schemeClr val="dk1"/>
              </a:solidFill>
              <a:latin typeface="Times New Roman"/>
              <a:ea typeface="Times New Roman"/>
              <a:cs typeface="Times New Roman"/>
              <a:sym typeface="Times New Roman"/>
            </a:endParaRPr>
          </a:p>
          <a:p>
            <a:pPr marL="457200" lvl="0" indent="-330200" algn="l" rtl="0">
              <a:spcBef>
                <a:spcPts val="800"/>
              </a:spcBef>
              <a:spcAft>
                <a:spcPts val="0"/>
              </a:spcAft>
              <a:buClr>
                <a:schemeClr val="dk1"/>
              </a:buClr>
              <a:buSzPct val="100000"/>
              <a:buFont typeface="Times New Roman"/>
              <a:buChar char="●"/>
            </a:pPr>
            <a:r>
              <a:rPr lang="en" sz="6400" dirty="0">
                <a:solidFill>
                  <a:schemeClr val="dk1"/>
                </a:solidFill>
                <a:latin typeface="Times New Roman"/>
                <a:ea typeface="Times New Roman"/>
                <a:cs typeface="Times New Roman"/>
                <a:sym typeface="Times New Roman"/>
              </a:rPr>
              <a:t>Stuck and don’t know what to do</a:t>
            </a:r>
            <a:endParaRPr sz="6400" dirty="0">
              <a:solidFill>
                <a:schemeClr val="dk1"/>
              </a:solidFill>
              <a:latin typeface="Times New Roman"/>
              <a:ea typeface="Times New Roman"/>
              <a:cs typeface="Times New Roman"/>
              <a:sym typeface="Times New Roman"/>
            </a:endParaRPr>
          </a:p>
          <a:p>
            <a:pPr marL="457200" lvl="0" indent="-330200" algn="l" rtl="0">
              <a:spcBef>
                <a:spcPts val="800"/>
              </a:spcBef>
              <a:spcAft>
                <a:spcPts val="0"/>
              </a:spcAft>
              <a:buClr>
                <a:schemeClr val="dk1"/>
              </a:buClr>
              <a:buSzPct val="100000"/>
              <a:buFont typeface="Times New Roman"/>
              <a:buChar char="●"/>
            </a:pPr>
            <a:r>
              <a:rPr lang="en" sz="6400" dirty="0">
                <a:solidFill>
                  <a:schemeClr val="dk1"/>
                </a:solidFill>
                <a:latin typeface="Times New Roman"/>
                <a:ea typeface="Times New Roman"/>
                <a:cs typeface="Times New Roman"/>
                <a:sym typeface="Times New Roman"/>
              </a:rPr>
              <a:t>Tough situation  (Family, Work)</a:t>
            </a:r>
            <a:endParaRPr sz="6400" dirty="0">
              <a:solidFill>
                <a:schemeClr val="dk1"/>
              </a:solidFill>
              <a:latin typeface="Times New Roman"/>
              <a:ea typeface="Times New Roman"/>
              <a:cs typeface="Times New Roman"/>
              <a:sym typeface="Times New Roman"/>
            </a:endParaRPr>
          </a:p>
          <a:p>
            <a:pPr marL="457200" lvl="0" indent="-330200" algn="l" rtl="0">
              <a:spcBef>
                <a:spcPts val="800"/>
              </a:spcBef>
              <a:spcAft>
                <a:spcPts val="0"/>
              </a:spcAft>
              <a:buClr>
                <a:schemeClr val="dk1"/>
              </a:buClr>
              <a:buSzPct val="100000"/>
              <a:buFont typeface="Times New Roman"/>
              <a:buChar char="●"/>
            </a:pPr>
            <a:r>
              <a:rPr lang="en" sz="6400" dirty="0">
                <a:solidFill>
                  <a:schemeClr val="dk1"/>
                </a:solidFill>
                <a:latin typeface="Times New Roman"/>
                <a:ea typeface="Times New Roman"/>
                <a:cs typeface="Times New Roman"/>
                <a:sym typeface="Times New Roman"/>
              </a:rPr>
              <a:t>Financial circumstances</a:t>
            </a:r>
            <a:endParaRPr sz="6400" dirty="0">
              <a:solidFill>
                <a:schemeClr val="dk1"/>
              </a:solidFill>
              <a:latin typeface="Times New Roman"/>
              <a:ea typeface="Times New Roman"/>
              <a:cs typeface="Times New Roman"/>
              <a:sym typeface="Times New Roman"/>
            </a:endParaRPr>
          </a:p>
          <a:p>
            <a:pPr marL="457200" lvl="0" indent="-330200" algn="l" rtl="0">
              <a:spcBef>
                <a:spcPts val="800"/>
              </a:spcBef>
              <a:spcAft>
                <a:spcPts val="0"/>
              </a:spcAft>
              <a:buClr>
                <a:schemeClr val="dk1"/>
              </a:buClr>
              <a:buSzPct val="100000"/>
              <a:buFont typeface="Times New Roman"/>
              <a:buChar char="●"/>
            </a:pPr>
            <a:r>
              <a:rPr lang="en" sz="6400" dirty="0">
                <a:solidFill>
                  <a:schemeClr val="dk1"/>
                </a:solidFill>
                <a:latin typeface="Times New Roman"/>
                <a:ea typeface="Times New Roman"/>
                <a:cs typeface="Times New Roman"/>
                <a:sym typeface="Times New Roman"/>
              </a:rPr>
              <a:t>Society</a:t>
            </a:r>
            <a:endParaRPr sz="6400" dirty="0">
              <a:solidFill>
                <a:schemeClr val="dk1"/>
              </a:solidFill>
              <a:latin typeface="Times New Roman"/>
              <a:ea typeface="Times New Roman"/>
              <a:cs typeface="Times New Roman"/>
              <a:sym typeface="Times New Roman"/>
            </a:endParaRPr>
          </a:p>
          <a:p>
            <a:pPr marL="457200" lvl="0" indent="-330200" algn="l" rtl="0">
              <a:spcBef>
                <a:spcPts val="800"/>
              </a:spcBef>
              <a:spcAft>
                <a:spcPts val="0"/>
              </a:spcAft>
              <a:buClr>
                <a:schemeClr val="dk1"/>
              </a:buClr>
              <a:buSzPct val="100000"/>
              <a:buFont typeface="Times New Roman"/>
              <a:buChar char="●"/>
            </a:pPr>
            <a:r>
              <a:rPr lang="en" sz="6400" dirty="0">
                <a:solidFill>
                  <a:schemeClr val="dk1"/>
                </a:solidFill>
                <a:latin typeface="Times New Roman"/>
                <a:ea typeface="Times New Roman"/>
                <a:cs typeface="Times New Roman"/>
                <a:sym typeface="Times New Roman"/>
              </a:rPr>
              <a:t>Many more…</a:t>
            </a:r>
            <a:endParaRPr sz="6400" dirty="0">
              <a:solidFill>
                <a:schemeClr val="dk1"/>
              </a:solidFill>
              <a:latin typeface="Times New Roman"/>
              <a:ea typeface="Times New Roman"/>
              <a:cs typeface="Times New Roman"/>
              <a:sym typeface="Times New Roman"/>
            </a:endParaRPr>
          </a:p>
          <a:p>
            <a:pPr marL="457200" lvl="0" indent="0" algn="l" rtl="0">
              <a:spcBef>
                <a:spcPts val="800"/>
              </a:spcBef>
              <a:spcAft>
                <a:spcPts val="0"/>
              </a:spcAft>
              <a:buNone/>
            </a:pPr>
            <a:endParaRPr sz="7200" dirty="0">
              <a:latin typeface="Times New Roman"/>
              <a:ea typeface="Times New Roman"/>
              <a:cs typeface="Times New Roman"/>
              <a:sym typeface="Times New Roman"/>
            </a:endParaRPr>
          </a:p>
        </p:txBody>
      </p:sp>
      <p:sp>
        <p:nvSpPr>
          <p:cNvPr id="904" name="Google Shape;904;p33"/>
          <p:cNvSpPr txBox="1"/>
          <p:nvPr/>
        </p:nvSpPr>
        <p:spPr>
          <a:xfrm>
            <a:off x="311700" y="257525"/>
            <a:ext cx="72720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b="1" dirty="0">
                <a:solidFill>
                  <a:schemeClr val="dk1"/>
                </a:solidFill>
                <a:latin typeface="Times New Roman"/>
                <a:ea typeface="Times New Roman"/>
                <a:cs typeface="Times New Roman"/>
                <a:sym typeface="Times New Roman"/>
              </a:rPr>
              <a:t>When was the last time you think you were stressed about a situation and couldn’t explain it ?</a:t>
            </a:r>
            <a:endParaRPr sz="1800" b="1" dirty="0">
              <a:solidFill>
                <a:schemeClr val="dk1"/>
              </a:solidFill>
              <a:latin typeface="Times New Roman"/>
              <a:ea typeface="Times New Roman"/>
              <a:cs typeface="Times New Roman"/>
              <a:sym typeface="Times New Roman"/>
            </a:endParaRPr>
          </a:p>
        </p:txBody>
      </p:sp>
      <p:pic>
        <p:nvPicPr>
          <p:cNvPr id="905" name="Google Shape;905;p33" descr="a boy standing in front of a wall of crayola crayons (Provided by Tenor)"/>
          <p:cNvPicPr preferRelativeResize="0"/>
          <p:nvPr/>
        </p:nvPicPr>
        <p:blipFill>
          <a:blip r:embed="rId3">
            <a:alphaModFix/>
          </a:blip>
          <a:stretch>
            <a:fillRect/>
          </a:stretch>
        </p:blipFill>
        <p:spPr>
          <a:xfrm>
            <a:off x="3947700" y="2150687"/>
            <a:ext cx="4193026" cy="235752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909"/>
        <p:cNvGrpSpPr/>
        <p:nvPr/>
      </p:nvGrpSpPr>
      <p:grpSpPr>
        <a:xfrm>
          <a:off x="0" y="0"/>
          <a:ext cx="0" cy="0"/>
          <a:chOff x="0" y="0"/>
          <a:chExt cx="0" cy="0"/>
        </a:xfrm>
      </p:grpSpPr>
      <p:sp>
        <p:nvSpPr>
          <p:cNvPr id="910" name="Google Shape;910;p34"/>
          <p:cNvSpPr txBox="1">
            <a:spLocks noGrp="1"/>
          </p:cNvSpPr>
          <p:nvPr>
            <p:ph type="title"/>
          </p:nvPr>
        </p:nvSpPr>
        <p:spPr>
          <a:xfrm>
            <a:off x="311700" y="445025"/>
            <a:ext cx="8520600" cy="5727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dirty="0">
                <a:latin typeface="Times New Roman" panose="02020603050405020304" pitchFamily="18" charset="0"/>
                <a:cs typeface="Times New Roman" panose="02020603050405020304" pitchFamily="18" charset="0"/>
              </a:rPr>
              <a:t>What is Compassion Fatigue?</a:t>
            </a:r>
            <a:endParaRPr dirty="0">
              <a:latin typeface="Times New Roman" panose="02020603050405020304" pitchFamily="18" charset="0"/>
              <a:cs typeface="Times New Roman" panose="02020603050405020304" pitchFamily="18" charset="0"/>
            </a:endParaRPr>
          </a:p>
        </p:txBody>
      </p:sp>
      <p:sp>
        <p:nvSpPr>
          <p:cNvPr id="911" name="Google Shape;911;p34"/>
          <p:cNvSpPr txBox="1">
            <a:spLocks noGrp="1"/>
          </p:cNvSpPr>
          <p:nvPr>
            <p:ph type="body" idx="1"/>
          </p:nvPr>
        </p:nvSpPr>
        <p:spPr>
          <a:xfrm>
            <a:off x="311700" y="1073600"/>
            <a:ext cx="7122300" cy="3807000"/>
          </a:xfrm>
          <a:prstGeom prst="rect">
            <a:avLst/>
          </a:prstGeom>
        </p:spPr>
        <p:txBody>
          <a:bodyPr spcFirstLastPara="1" wrap="square" lIns="68575" tIns="34275" rIns="68575" bIns="34275" anchor="t" anchorCtr="0">
            <a:normAutofit/>
          </a:bodyPr>
          <a:lstStyle/>
          <a:p>
            <a:pPr marL="0" lvl="0" indent="0" algn="l" rtl="0">
              <a:spcBef>
                <a:spcPts val="800"/>
              </a:spcBef>
              <a:spcAft>
                <a:spcPts val="0"/>
              </a:spcAft>
              <a:buNone/>
            </a:pPr>
            <a:endParaRPr sz="1600" dirty="0">
              <a:latin typeface="Times New Roman"/>
              <a:ea typeface="Times New Roman"/>
              <a:cs typeface="Times New Roman"/>
              <a:sym typeface="Times New Roman"/>
            </a:endParaRPr>
          </a:p>
          <a:p>
            <a:pPr marL="0" lvl="0" indent="0" algn="l" rtl="0">
              <a:spcBef>
                <a:spcPts val="800"/>
              </a:spcBef>
              <a:spcAft>
                <a:spcPts val="0"/>
              </a:spcAft>
              <a:buNone/>
            </a:pPr>
            <a:r>
              <a:rPr lang="en" sz="1600" b="1" u="sng" dirty="0">
                <a:latin typeface="Times New Roman"/>
                <a:ea typeface="Times New Roman"/>
                <a:cs typeface="Times New Roman"/>
                <a:sym typeface="Times New Roman"/>
              </a:rPr>
              <a:t>Compassion Fatigue</a:t>
            </a:r>
            <a:endParaRPr sz="1600" b="1" u="sng" dirty="0">
              <a:latin typeface="Times New Roman"/>
              <a:ea typeface="Times New Roman"/>
              <a:cs typeface="Times New Roman"/>
              <a:sym typeface="Times New Roman"/>
            </a:endParaRPr>
          </a:p>
          <a:p>
            <a:pPr marL="0" lvl="0" indent="0" algn="l" rtl="0">
              <a:spcBef>
                <a:spcPts val="800"/>
              </a:spcBef>
              <a:spcAft>
                <a:spcPts val="0"/>
              </a:spcAft>
              <a:buNone/>
            </a:pPr>
            <a:r>
              <a:rPr lang="en" sz="1600" dirty="0">
                <a:latin typeface="Times New Roman"/>
                <a:ea typeface="Times New Roman"/>
                <a:cs typeface="Times New Roman"/>
                <a:sym typeface="Times New Roman"/>
              </a:rPr>
              <a:t>Is the emotional and physical exhaustion that can develop in professionals who are exposed to the suffering, trauma, or emotional needs of others. </a:t>
            </a:r>
            <a:endParaRPr sz="1600" dirty="0">
              <a:latin typeface="Times New Roman"/>
              <a:ea typeface="Times New Roman"/>
              <a:cs typeface="Times New Roman"/>
              <a:sym typeface="Times New Roman"/>
            </a:endParaRPr>
          </a:p>
          <a:p>
            <a:pPr marL="0" lvl="0" indent="0" algn="l" rtl="0">
              <a:spcBef>
                <a:spcPts val="800"/>
              </a:spcBef>
              <a:spcAft>
                <a:spcPts val="0"/>
              </a:spcAft>
              <a:buNone/>
            </a:pPr>
            <a:r>
              <a:rPr lang="en" sz="1600" dirty="0">
                <a:latin typeface="Times New Roman"/>
                <a:ea typeface="Times New Roman"/>
                <a:cs typeface="Times New Roman"/>
                <a:sym typeface="Times New Roman"/>
              </a:rPr>
              <a:t>It may result from a single intense incident or accumulative exposure overtime, especially when emotional labor is high and recovery time is limited.  </a:t>
            </a:r>
            <a:endParaRPr sz="1600" dirty="0">
              <a:latin typeface="Times New Roman"/>
              <a:ea typeface="Times New Roman"/>
              <a:cs typeface="Times New Roman"/>
              <a:sym typeface="Times New Roman"/>
            </a:endParaRPr>
          </a:p>
          <a:p>
            <a:pPr marL="0" lvl="0" indent="0" algn="l" rtl="0">
              <a:spcBef>
                <a:spcPts val="800"/>
              </a:spcBef>
              <a:spcAft>
                <a:spcPts val="0"/>
              </a:spcAft>
              <a:buClr>
                <a:schemeClr val="dk1"/>
              </a:buClr>
              <a:buSzPts val="1100"/>
              <a:buFont typeface="Arial"/>
              <a:buNone/>
            </a:pPr>
            <a:endParaRPr dirty="0"/>
          </a:p>
          <a:p>
            <a:pPr marL="0" lvl="0" indent="0" algn="l" rtl="0">
              <a:spcBef>
                <a:spcPts val="800"/>
              </a:spcBef>
              <a:spcAft>
                <a:spcPts val="0"/>
              </a:spcAft>
              <a:buNone/>
            </a:pPr>
            <a:endParaRPr sz="1600" dirty="0">
              <a:latin typeface="Times New Roman"/>
              <a:ea typeface="Times New Roman"/>
              <a:cs typeface="Times New Roman"/>
              <a:sym typeface="Times New Roman"/>
            </a:endParaRPr>
          </a:p>
        </p:txBody>
      </p:sp>
      <p:pic>
        <p:nvPicPr>
          <p:cNvPr id="912" name="Google Shape;912;p34" descr="simplicity, patience, and compassion (Provided by Getty Images)"/>
          <p:cNvPicPr preferRelativeResize="0"/>
          <p:nvPr/>
        </p:nvPicPr>
        <p:blipFill>
          <a:blip r:embed="rId3">
            <a:alphaModFix/>
          </a:blip>
          <a:stretch>
            <a:fillRect/>
          </a:stretch>
        </p:blipFill>
        <p:spPr>
          <a:xfrm rot="385017">
            <a:off x="5716427" y="547229"/>
            <a:ext cx="1901650" cy="1296977"/>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916"/>
        <p:cNvGrpSpPr/>
        <p:nvPr/>
      </p:nvGrpSpPr>
      <p:grpSpPr>
        <a:xfrm>
          <a:off x="0" y="0"/>
          <a:ext cx="0" cy="0"/>
          <a:chOff x="0" y="0"/>
          <a:chExt cx="0" cy="0"/>
        </a:xfrm>
      </p:grpSpPr>
      <p:sp>
        <p:nvSpPr>
          <p:cNvPr id="917" name="Google Shape;917;p35"/>
          <p:cNvSpPr txBox="1">
            <a:spLocks noGrp="1"/>
          </p:cNvSpPr>
          <p:nvPr>
            <p:ph type="title"/>
          </p:nvPr>
        </p:nvSpPr>
        <p:spPr>
          <a:xfrm>
            <a:off x="311700" y="445025"/>
            <a:ext cx="8520600" cy="5727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sz="2500" dirty="0">
                <a:latin typeface="Times New Roman"/>
                <a:ea typeface="Times New Roman"/>
                <a:cs typeface="Times New Roman"/>
                <a:sym typeface="Times New Roman"/>
              </a:rPr>
              <a:t>Burnout?</a:t>
            </a:r>
            <a:endParaRPr sz="2500" dirty="0">
              <a:latin typeface="Times New Roman"/>
              <a:ea typeface="Times New Roman"/>
              <a:cs typeface="Times New Roman"/>
              <a:sym typeface="Times New Roman"/>
            </a:endParaRPr>
          </a:p>
        </p:txBody>
      </p:sp>
      <p:sp>
        <p:nvSpPr>
          <p:cNvPr id="918" name="Google Shape;918;p35"/>
          <p:cNvSpPr txBox="1">
            <a:spLocks noGrp="1"/>
          </p:cNvSpPr>
          <p:nvPr>
            <p:ph type="body" idx="1"/>
          </p:nvPr>
        </p:nvSpPr>
        <p:spPr>
          <a:xfrm>
            <a:off x="170383" y="1144162"/>
            <a:ext cx="8520600" cy="3416400"/>
          </a:xfrm>
          <a:prstGeom prst="rect">
            <a:avLst/>
          </a:prstGeom>
        </p:spPr>
        <p:txBody>
          <a:bodyPr spcFirstLastPara="1" wrap="square" lIns="68575" tIns="34275" rIns="68575" bIns="34275" anchor="t" anchorCtr="0">
            <a:normAutofit/>
          </a:bodyPr>
          <a:lstStyle/>
          <a:p>
            <a:pPr marL="0" lvl="0" indent="0" algn="l" rtl="0">
              <a:spcBef>
                <a:spcPts val="800"/>
              </a:spcBef>
              <a:spcAft>
                <a:spcPts val="0"/>
              </a:spcAft>
              <a:buNone/>
            </a:pPr>
            <a:r>
              <a:rPr lang="en" sz="1700" dirty="0">
                <a:latin typeface="Times New Roman"/>
                <a:ea typeface="Times New Roman"/>
                <a:cs typeface="Times New Roman"/>
                <a:sym typeface="Times New Roman"/>
              </a:rPr>
              <a:t>Is a state of physical, emotional and mental exhaustion caused by prolonged and unmanaged workplace stress. It can result from chronic exposure to stressors such as:</a:t>
            </a:r>
            <a:endParaRPr sz="1700" dirty="0">
              <a:latin typeface="Times New Roman"/>
              <a:ea typeface="Times New Roman"/>
              <a:cs typeface="Times New Roman"/>
              <a:sym typeface="Times New Roman"/>
            </a:endParaRPr>
          </a:p>
          <a:p>
            <a:pPr marL="457200" lvl="0" indent="-323850" algn="l" rtl="0">
              <a:spcBef>
                <a:spcPts val="800"/>
              </a:spcBef>
              <a:spcAft>
                <a:spcPts val="0"/>
              </a:spcAft>
              <a:buClr>
                <a:srgbClr val="111111"/>
              </a:buClr>
              <a:buSzPts val="1500"/>
              <a:buFont typeface="Times New Roman"/>
              <a:buAutoNum type="arabicPeriod"/>
            </a:pPr>
            <a:r>
              <a:rPr lang="en" sz="1700" dirty="0">
                <a:latin typeface="Times New Roman"/>
                <a:ea typeface="Times New Roman"/>
                <a:cs typeface="Times New Roman"/>
                <a:sym typeface="Times New Roman"/>
              </a:rPr>
              <a:t>long hours</a:t>
            </a:r>
            <a:endParaRPr sz="1700" dirty="0">
              <a:latin typeface="Times New Roman"/>
              <a:ea typeface="Times New Roman"/>
              <a:cs typeface="Times New Roman"/>
              <a:sym typeface="Times New Roman"/>
            </a:endParaRPr>
          </a:p>
          <a:p>
            <a:pPr marL="457200" lvl="0" indent="-323850" algn="l" rtl="0">
              <a:spcBef>
                <a:spcPts val="0"/>
              </a:spcBef>
              <a:spcAft>
                <a:spcPts val="0"/>
              </a:spcAft>
              <a:buClr>
                <a:srgbClr val="111111"/>
              </a:buClr>
              <a:buSzPts val="1500"/>
              <a:buFont typeface="Times New Roman"/>
              <a:buAutoNum type="arabicPeriod"/>
            </a:pPr>
            <a:r>
              <a:rPr lang="en" sz="1700" dirty="0">
                <a:latin typeface="Times New Roman"/>
                <a:ea typeface="Times New Roman"/>
                <a:cs typeface="Times New Roman"/>
                <a:sym typeface="Times New Roman"/>
              </a:rPr>
              <a:t>lack of control</a:t>
            </a:r>
            <a:endParaRPr sz="1700" dirty="0">
              <a:latin typeface="Times New Roman"/>
              <a:ea typeface="Times New Roman"/>
              <a:cs typeface="Times New Roman"/>
              <a:sym typeface="Times New Roman"/>
            </a:endParaRPr>
          </a:p>
          <a:p>
            <a:pPr marL="457200" lvl="0" indent="-323850" algn="l" rtl="0">
              <a:spcBef>
                <a:spcPts val="0"/>
              </a:spcBef>
              <a:spcAft>
                <a:spcPts val="0"/>
              </a:spcAft>
              <a:buClr>
                <a:srgbClr val="111111"/>
              </a:buClr>
              <a:buSzPts val="1500"/>
              <a:buFont typeface="Times New Roman"/>
              <a:buAutoNum type="arabicPeriod"/>
            </a:pPr>
            <a:r>
              <a:rPr lang="en" sz="1700" dirty="0">
                <a:latin typeface="Times New Roman"/>
                <a:ea typeface="Times New Roman"/>
                <a:cs typeface="Times New Roman"/>
                <a:sym typeface="Times New Roman"/>
              </a:rPr>
              <a:t>excessive workload</a:t>
            </a:r>
            <a:endParaRPr sz="1700" dirty="0">
              <a:latin typeface="Times New Roman"/>
              <a:ea typeface="Times New Roman"/>
              <a:cs typeface="Times New Roman"/>
              <a:sym typeface="Times New Roman"/>
            </a:endParaRPr>
          </a:p>
          <a:p>
            <a:pPr marL="457200" lvl="0" indent="-323850" algn="l" rtl="0">
              <a:spcBef>
                <a:spcPts val="0"/>
              </a:spcBef>
              <a:spcAft>
                <a:spcPts val="0"/>
              </a:spcAft>
              <a:buClr>
                <a:srgbClr val="111111"/>
              </a:buClr>
              <a:buSzPts val="1500"/>
              <a:buFont typeface="Times New Roman"/>
              <a:buAutoNum type="arabicPeriod"/>
            </a:pPr>
            <a:r>
              <a:rPr lang="en" sz="1700" dirty="0">
                <a:latin typeface="Times New Roman"/>
                <a:ea typeface="Times New Roman"/>
                <a:cs typeface="Times New Roman"/>
                <a:sym typeface="Times New Roman"/>
              </a:rPr>
              <a:t>unclear expectations</a:t>
            </a:r>
            <a:endParaRPr sz="1700" dirty="0">
              <a:latin typeface="Times New Roman"/>
              <a:ea typeface="Times New Roman"/>
              <a:cs typeface="Times New Roman"/>
              <a:sym typeface="Times New Roman"/>
            </a:endParaRPr>
          </a:p>
          <a:p>
            <a:pPr marL="457200" lvl="0" indent="-323850" algn="l" rtl="0">
              <a:spcBef>
                <a:spcPts val="0"/>
              </a:spcBef>
              <a:spcAft>
                <a:spcPts val="0"/>
              </a:spcAft>
              <a:buClr>
                <a:srgbClr val="111111"/>
              </a:buClr>
              <a:buSzPts val="1500"/>
              <a:buFont typeface="Times New Roman"/>
              <a:buAutoNum type="arabicPeriod"/>
            </a:pPr>
            <a:r>
              <a:rPr lang="en" sz="1700" dirty="0">
                <a:latin typeface="Times New Roman"/>
                <a:ea typeface="Times New Roman"/>
                <a:cs typeface="Times New Roman"/>
                <a:sym typeface="Times New Roman"/>
              </a:rPr>
              <a:t>inadequate support </a:t>
            </a:r>
            <a:endParaRPr sz="1700" dirty="0">
              <a:latin typeface="Times New Roman"/>
              <a:ea typeface="Times New Roman"/>
              <a:cs typeface="Times New Roman"/>
              <a:sym typeface="Times New Roman"/>
            </a:endParaRPr>
          </a:p>
          <a:p>
            <a:pPr marL="457200" lvl="0" indent="-323850" algn="l" rtl="0">
              <a:spcBef>
                <a:spcPts val="0"/>
              </a:spcBef>
              <a:spcAft>
                <a:spcPts val="0"/>
              </a:spcAft>
              <a:buClr>
                <a:srgbClr val="111111"/>
              </a:buClr>
              <a:buSzPts val="1500"/>
              <a:buFont typeface="Times New Roman"/>
              <a:buAutoNum type="arabicPeriod"/>
            </a:pPr>
            <a:r>
              <a:rPr lang="en" sz="1700" dirty="0">
                <a:latin typeface="Times New Roman"/>
                <a:ea typeface="Times New Roman"/>
                <a:cs typeface="Times New Roman"/>
                <a:sym typeface="Times New Roman"/>
              </a:rPr>
              <a:t>persistent pressure to perform without time to recovery. </a:t>
            </a:r>
            <a:endParaRPr sz="1700" dirty="0">
              <a:latin typeface="Times New Roman"/>
              <a:ea typeface="Times New Roman"/>
              <a:cs typeface="Times New Roman"/>
              <a:sym typeface="Times New Roman"/>
            </a:endParaRPr>
          </a:p>
        </p:txBody>
      </p:sp>
      <p:pic>
        <p:nvPicPr>
          <p:cNvPr id="1032" name="Picture 8">
            <a:extLst>
              <a:ext uri="{FF2B5EF4-FFF2-40B4-BE49-F238E27FC236}">
                <a16:creationId xmlns:a16="http://schemas.microsoft.com/office/drawing/2014/main" id="{DE838C9C-759E-62BF-239B-21A9343186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1243" y="2211273"/>
            <a:ext cx="2683775" cy="178806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theme/theme1.xml><?xml version="1.0" encoding="utf-8"?>
<a:theme xmlns:a="http://schemas.openxmlformats.org/drawingml/2006/main" name="BohemianVTI">
  <a:themeElements>
    <a:clrScheme name="Boho">
      <a:dk1>
        <a:srgbClr val="000000"/>
      </a:dk1>
      <a:lt1>
        <a:srgbClr val="FFFFFF"/>
      </a:lt1>
      <a:dk2>
        <a:srgbClr val="323232"/>
      </a:dk2>
      <a:lt2>
        <a:srgbClr val="F4F1EF"/>
      </a:lt2>
      <a:accent1>
        <a:srgbClr val="8F4F58"/>
      </a:accent1>
      <a:accent2>
        <a:srgbClr val="D09182"/>
      </a:accent2>
      <a:accent3>
        <a:srgbClr val="C7A085"/>
      </a:accent3>
      <a:accent4>
        <a:srgbClr val="ADA085"/>
      </a:accent4>
      <a:accent5>
        <a:srgbClr val="5F787F"/>
      </a:accent5>
      <a:accent6>
        <a:srgbClr val="5A6768"/>
      </a:accent6>
      <a:hlink>
        <a:srgbClr val="A25872"/>
      </a:hlink>
      <a:folHlink>
        <a:srgbClr val="667A7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1098</Words>
  <Application>Microsoft Office PowerPoint</Application>
  <PresentationFormat>On-screen Show (16:9)</PresentationFormat>
  <Paragraphs>172</Paragraphs>
  <Slides>21</Slides>
  <Notes>21</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21</vt:i4>
      </vt:variant>
    </vt:vector>
  </HeadingPairs>
  <TitlesOfParts>
    <vt:vector size="25" baseType="lpstr">
      <vt:lpstr>Times New Roman</vt:lpstr>
      <vt:lpstr>Avenir</vt:lpstr>
      <vt:lpstr>Arial</vt:lpstr>
      <vt:lpstr>BohemianVTI</vt:lpstr>
      <vt:lpstr>PowerPoint Presentation</vt:lpstr>
      <vt:lpstr>Relax, Recharge, Revive: Self-care for the Heart of ECE</vt:lpstr>
      <vt:lpstr>PowerPoint Presentation</vt:lpstr>
      <vt:lpstr>PowerPoint Presentation</vt:lpstr>
      <vt:lpstr>Identify what is causing your stress</vt:lpstr>
      <vt:lpstr>PowerPoint Presentation</vt:lpstr>
      <vt:lpstr>PowerPoint Presentation</vt:lpstr>
      <vt:lpstr>What is Compassion Fatigue?</vt:lpstr>
      <vt:lpstr>Burnout?</vt:lpstr>
      <vt:lpstr> Signs &amp; Symptoms of Burnout and Compassion Fatigue </vt:lpstr>
      <vt:lpstr>Take action today, Don't wait until Tomorrow !!!</vt:lpstr>
      <vt:lpstr>      Transition from work to home activities:    Close work related application, power down tools.  Relaxing reset: a warm shower, brief break.   Write down your achievements to acknowledge your efforts and shift focus toward personal time.  Change clothes after work, wear your favorite clothes or get comfortable.  Take a short walk to create a clear boundary between work and personal life.  Set limits on checking messages or task after work hours to give yourself dedicated down time.  Do one personal activity:  read, write a note to someone special or stretching before engaging with family.  </vt:lpstr>
      <vt:lpstr>Setting boundaries with compassion</vt:lpstr>
      <vt:lpstr>Policy Review</vt:lpstr>
      <vt:lpstr>Work Hours vs Off Time</vt:lpstr>
      <vt:lpstr>Techniques to help relieve stress !!!</vt:lpstr>
      <vt:lpstr>Take care of your self starting today. </vt:lpstr>
      <vt:lpstr>Resources  Ask for Help !!</vt:lpstr>
      <vt:lpstr>Conclusion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Sara Daniel</dc:creator>
  <cp:lastModifiedBy>Sara Daniel</cp:lastModifiedBy>
  <cp:revision>1</cp:revision>
  <dcterms:modified xsi:type="dcterms:W3CDTF">2025-09-15T22:02:56Z</dcterms:modified>
</cp:coreProperties>
</file>