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8.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38"/>
  </p:notesMasterIdLst>
  <p:sldIdLst>
    <p:sldId id="1506" r:id="rId3"/>
    <p:sldId id="1523" r:id="rId4"/>
    <p:sldId id="1524" r:id="rId5"/>
    <p:sldId id="590" r:id="rId6"/>
    <p:sldId id="591" r:id="rId7"/>
    <p:sldId id="765" r:id="rId8"/>
    <p:sldId id="1518" r:id="rId9"/>
    <p:sldId id="273" r:id="rId10"/>
    <p:sldId id="1513" r:id="rId11"/>
    <p:sldId id="1519" r:id="rId12"/>
    <p:sldId id="1517" r:id="rId13"/>
    <p:sldId id="596" r:id="rId14"/>
    <p:sldId id="1526" r:id="rId15"/>
    <p:sldId id="777" r:id="rId16"/>
    <p:sldId id="1527" r:id="rId17"/>
    <p:sldId id="646" r:id="rId18"/>
    <p:sldId id="1389" r:id="rId19"/>
    <p:sldId id="265" r:id="rId20"/>
    <p:sldId id="266" r:id="rId21"/>
    <p:sldId id="1520" r:id="rId22"/>
    <p:sldId id="268" r:id="rId23"/>
    <p:sldId id="1521" r:id="rId24"/>
    <p:sldId id="1525" r:id="rId25"/>
    <p:sldId id="776" r:id="rId26"/>
    <p:sldId id="281" r:id="rId27"/>
    <p:sldId id="282" r:id="rId28"/>
    <p:sldId id="290" r:id="rId29"/>
    <p:sldId id="778" r:id="rId30"/>
    <p:sldId id="267" r:id="rId31"/>
    <p:sldId id="1507" r:id="rId32"/>
    <p:sldId id="269" r:id="rId33"/>
    <p:sldId id="275" r:id="rId34"/>
    <p:sldId id="1522" r:id="rId35"/>
    <p:sldId id="313" r:id="rId36"/>
    <p:sldId id="303" r:id="rId3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BF7636-40AA-4640-A0CE-4033D621CDAC}" v="115" dt="2025-09-16T17:33:05.588"/>
    <p1510:client id="{7412CD73-226B-7935-3BAE-CFFA2D8E9C84}" v="3" dt="2025-09-17T02:17:39.401"/>
    <p1510:client id="{BF0337D2-AFE6-75EC-4347-98BB9BDD6934}" v="4" dt="2025-09-17T02:15:24.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7651" autoAdjust="0"/>
  </p:normalViewPr>
  <p:slideViewPr>
    <p:cSldViewPr snapToGrid="0">
      <p:cViewPr varScale="1">
        <p:scale>
          <a:sx n="61" d="100"/>
          <a:sy n="61" d="100"/>
        </p:scale>
        <p:origin x="2514" y="282"/>
      </p:cViewPr>
      <p:guideLst/>
    </p:cSldViewPr>
  </p:slideViewPr>
  <p:outlineViewPr>
    <p:cViewPr>
      <p:scale>
        <a:sx n="33" d="100"/>
        <a:sy n="33" d="100"/>
      </p:scale>
      <p:origin x="0" y="-690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5893CE0-2F71-428E-A23F-5A71AB0E949C}" type="datetimeFigureOut">
              <a:rPr lang="en-US" smtClean="0"/>
              <a:t>9/16/2025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BEF6404-D47C-4A59-8350-93A5BB3F7B39}" type="slidenum">
              <a:rPr lang="en-US" smtClean="0"/>
              <a:t>‹#›</a:t>
            </a:fld>
            <a:endParaRPr lang="en-US"/>
          </a:p>
        </p:txBody>
      </p:sp>
    </p:spTree>
    <p:extLst>
      <p:ext uri="{BB962C8B-B14F-4D97-AF65-F5344CB8AC3E}">
        <p14:creationId xmlns:p14="http://schemas.microsoft.com/office/powerpoint/2010/main" val="52808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iaimh.org/connect-with-your-regional-lea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1</a:t>
            </a:fld>
            <a:endParaRPr lang="en-US"/>
          </a:p>
        </p:txBody>
      </p:sp>
    </p:spTree>
    <p:extLst>
      <p:ext uri="{BB962C8B-B14F-4D97-AF65-F5344CB8AC3E}">
        <p14:creationId xmlns:p14="http://schemas.microsoft.com/office/powerpoint/2010/main" val="234263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F6404-D47C-4A59-8350-93A5BB3F7B39}" type="slidenum">
              <a:rPr lang="en-US" smtClean="0"/>
              <a:t>10</a:t>
            </a:fld>
            <a:endParaRPr lang="en-US"/>
          </a:p>
        </p:txBody>
      </p:sp>
    </p:spTree>
    <p:extLst>
      <p:ext uri="{BB962C8B-B14F-4D97-AF65-F5344CB8AC3E}">
        <p14:creationId xmlns:p14="http://schemas.microsoft.com/office/powerpoint/2010/main" val="133443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F6404-D47C-4A59-8350-93A5BB3F7B39}" type="slidenum">
              <a:rPr lang="en-US" smtClean="0"/>
              <a:t>11</a:t>
            </a:fld>
            <a:endParaRPr lang="en-US"/>
          </a:p>
        </p:txBody>
      </p:sp>
    </p:spTree>
    <p:extLst>
      <p:ext uri="{BB962C8B-B14F-4D97-AF65-F5344CB8AC3E}">
        <p14:creationId xmlns:p14="http://schemas.microsoft.com/office/powerpoint/2010/main" val="1640050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F6404-D47C-4A59-8350-93A5BB3F7B39}" type="slidenum">
              <a:rPr lang="en-US" smtClean="0"/>
              <a:t>12</a:t>
            </a:fld>
            <a:endParaRPr lang="en-US"/>
          </a:p>
        </p:txBody>
      </p:sp>
    </p:spTree>
    <p:extLst>
      <p:ext uri="{BB962C8B-B14F-4D97-AF65-F5344CB8AC3E}">
        <p14:creationId xmlns:p14="http://schemas.microsoft.com/office/powerpoint/2010/main" val="355640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an activity to learn more about the expectations we have for children</a:t>
            </a:r>
          </a:p>
        </p:txBody>
      </p:sp>
      <p:sp>
        <p:nvSpPr>
          <p:cNvPr id="4" name="Slide Number Placeholder 3"/>
          <p:cNvSpPr>
            <a:spLocks noGrp="1"/>
          </p:cNvSpPr>
          <p:nvPr>
            <p:ph type="sldNum" sz="quarter" idx="5"/>
          </p:nvPr>
        </p:nvSpPr>
        <p:spPr/>
        <p:txBody>
          <a:bodyPr/>
          <a:lstStyle/>
          <a:p>
            <a:fld id="{DBEF6404-D47C-4A59-8350-93A5BB3F7B39}" type="slidenum">
              <a:rPr lang="en-US" smtClean="0"/>
              <a:t>13</a:t>
            </a:fld>
            <a:endParaRPr lang="en-US"/>
          </a:p>
        </p:txBody>
      </p:sp>
    </p:spTree>
    <p:extLst>
      <p:ext uri="{BB962C8B-B14F-4D97-AF65-F5344CB8AC3E}">
        <p14:creationId xmlns:p14="http://schemas.microsoft.com/office/powerpoint/2010/main" val="420045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endParaRPr lang="en-US" dirty="0"/>
          </a:p>
          <a:p>
            <a:r>
              <a:rPr lang="es-ES" dirty="0"/>
              <a:t>Propósito:
Esta actividad es para ayudar a los participantes a pensar en cuánto esperamos que los niños sepan cómo hacer en tantos lugares sin enseñarles cómo tener éxito en todos estos lugares. Es cultural y generalmente se basa en la edad del niño. Los participantes deben saber que la edad no es maestría; que se necesita enseñanza y práctica para ayudarnos a la mayoría de nosotros a dominar cualquier cosa.
Indicaciones:
(Preprograme papel cuadriculado con una persona pelirroja grande como ejemplo en la diapositiva; lo suficientemente grande como para escribir adentro / lo suficientemente pequeño como para escribir alrededor).
Haga que los participantes dibujen una persona pelirroja en una hoja de papel en blanco lo suficientemente grande como para escribir en el interior y lo suficientemente pequeña como para escribir alrededor de la persona pelirroja.
Indique a los participantes que piensen en un niño entre las edades de 0 a 5 años (o la edad a la que sirvan los participantes). Haz una lista de todos los lugares a los que este niño puede ir en una semana típica en el exterior o alrededor de la persona pelirroja. Esto puede tardar entre 5 y 10 minutos.  Pida a los participantes que compartan los lugares que escribieron; Enumérelos en el papel cuadriculado alrededor de su persona pelirroja.  Si enumeran un restaurante como </a:t>
            </a:r>
            <a:r>
              <a:rPr lang="es-ES" dirty="0" err="1"/>
              <a:t>McDonalds</a:t>
            </a:r>
            <a:r>
              <a:rPr lang="es-ES" dirty="0"/>
              <a:t> o </a:t>
            </a:r>
            <a:r>
              <a:rPr lang="es-ES" dirty="0" err="1"/>
              <a:t>Applebee's</a:t>
            </a:r>
            <a:r>
              <a:rPr lang="es-ES" dirty="0"/>
              <a:t>, pregúnteles si las expectativas son diferentes según el "tipo" de establecimiento de comida.
Si mencionan deportes, el consultorio del médico, la peluquería / peluquería preguntan si asisten como "espectadores o participantes" (hay diferentes expectativas basadas en esto). Una vez que sienta que tiene una buena lista de lugares, pida a los participantes que escriban en el interior de su persona pelirroja todas las habilidades / habilidades que el niño necesitará para tener éxito en todos los lugares que enumeraron. (debería tomar unos 5 minutos). Pida a los participantes que compartan qué habilidades / habilidades necesita el niño para tener éxito en los lugares que enumeraron. Si enumeran algo como modales, habilidades para escuchar, etc., pídales que se lo expliquen (estas son habilidades que requieren más de una habilidad; los modales se basan en la cultura y serán diferentes para cada persona). Una vez que sienta que tiene suficientes ejemplos, pida a los participantes que piensen en cuántas habilidades esperamos que tengan los niños. Pida a los participantes que miren la lista y piensen en cosas que pasamos mucho tiempo enseñando que generalmente están en nuestros planes de lecciones, pero que no se enumeran aquí (123 de ABC, por lo general, no se enumeran). Señale que enseñamos ABC y 123, pero esperamos que los niños tengan todas las habilidades que se enumeran. Nuestro papel como maestros es "enseñar" estas habilidades si los niños no las tienen; Estas son las habilidades en las que debemos enfocarnos en nuestros planes de lecciones; Debemos brindar muchas oportunidades para que los niños practiquen estas habilidades. Señale que "decir no es enseñar". Pregunte a los participantes qué piensan sobre esta actividad.</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14</a:t>
            </a:fld>
            <a:endParaRPr lang="en-US"/>
          </a:p>
        </p:txBody>
      </p:sp>
    </p:spTree>
    <p:extLst>
      <p:ext uri="{BB962C8B-B14F-4D97-AF65-F5344CB8AC3E}">
        <p14:creationId xmlns:p14="http://schemas.microsoft.com/office/powerpoint/2010/main" val="62262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a:t>
            </a:r>
            <a:r>
              <a:rPr lang="es-ES" dirty="0">
                <a:latin typeface="Cambria" panose="02040503050406030204" pitchFamily="18" charset="0"/>
                <a:ea typeface="Cambria" panose="02040503050406030204" pitchFamily="18" charset="0"/>
              </a:rPr>
              <a:t>¡Decir no es enseñar!"
¡A los niños se les deben enseñar estas expectativas!
¡Se le dan muchas oportunidades para practicar y cometer errores!
¡Los adultos deben modelar!</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15</a:t>
            </a:fld>
            <a:endParaRPr lang="en-US"/>
          </a:p>
        </p:txBody>
      </p:sp>
    </p:spTree>
    <p:extLst>
      <p:ext uri="{BB962C8B-B14F-4D97-AF65-F5344CB8AC3E}">
        <p14:creationId xmlns:p14="http://schemas.microsoft.com/office/powerpoint/2010/main" val="241165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p:txBody>
          <a:bodyPr wrap="square" numCol="1" anchor="t" anchorCtr="0" compatLnSpc="1">
            <a:prstTxWarp prst="textNoShape">
              <a:avLst/>
            </a:prstTxWarp>
          </a:bodyPr>
          <a:lstStyle/>
          <a:p>
            <a:pPr>
              <a:buFont typeface="Calibri" pitchFamily="34" charset="0"/>
              <a:buNone/>
              <a:defRPr/>
            </a:pPr>
            <a:r>
              <a:rPr lang="es-ES" dirty="0">
                <a:latin typeface="Arial" pitchFamily="34" charset="0"/>
              </a:rPr>
              <a:t>El objetivo es que TODOS conozcan las expectativas.  Por lo tanto, son lo suficientemente importantes como para colocarlos en todo el edificio.
Estos son algunos ejemplos de expectativas de comportamiento en todo el programa</a:t>
            </a:r>
            <a:endParaRPr lang="en-US" dirty="0">
              <a:latin typeface="Arial" pitchFamily="34" charset="0"/>
            </a:endParaRPr>
          </a:p>
        </p:txBody>
      </p:sp>
      <p:sp>
        <p:nvSpPr>
          <p:cNvPr id="5" name="Date Placeholder 4"/>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237"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76288" indent="-298450">
              <a:spcBef>
                <a:spcPct val="30000"/>
              </a:spcBef>
              <a:defRPr sz="1200">
                <a:solidFill>
                  <a:schemeClr val="tx1"/>
                </a:solidFill>
                <a:latin typeface="Calibri" pitchFamily="34" charset="0"/>
              </a:defRPr>
            </a:lvl2pPr>
            <a:lvl3pPr marL="1193800" indent="-238125">
              <a:spcBef>
                <a:spcPct val="30000"/>
              </a:spcBef>
              <a:defRPr sz="1200">
                <a:solidFill>
                  <a:schemeClr val="tx1"/>
                </a:solidFill>
                <a:latin typeface="Calibri" pitchFamily="34" charset="0"/>
              </a:defRPr>
            </a:lvl3pPr>
            <a:lvl4pPr marL="1671638" indent="-238125">
              <a:spcBef>
                <a:spcPct val="30000"/>
              </a:spcBef>
              <a:defRPr sz="1200">
                <a:solidFill>
                  <a:schemeClr val="tx1"/>
                </a:solidFill>
                <a:latin typeface="Calibri" pitchFamily="34" charset="0"/>
              </a:defRPr>
            </a:lvl4pPr>
            <a:lvl5pPr marL="2151063" indent="-238125">
              <a:spcBef>
                <a:spcPct val="30000"/>
              </a:spcBef>
              <a:defRPr sz="1200">
                <a:solidFill>
                  <a:schemeClr val="tx1"/>
                </a:solidFill>
                <a:latin typeface="Calibri" pitchFamily="34" charset="0"/>
              </a:defRPr>
            </a:lvl5pPr>
            <a:lvl6pPr marL="2608263" indent="-238125" eaLnBrk="0" fontAlgn="base" hangingPunct="0">
              <a:spcBef>
                <a:spcPct val="30000"/>
              </a:spcBef>
              <a:spcAft>
                <a:spcPct val="0"/>
              </a:spcAft>
              <a:defRPr sz="1200">
                <a:solidFill>
                  <a:schemeClr val="tx1"/>
                </a:solidFill>
                <a:latin typeface="Calibri" pitchFamily="34" charset="0"/>
              </a:defRPr>
            </a:lvl6pPr>
            <a:lvl7pPr marL="3065463" indent="-238125" eaLnBrk="0" fontAlgn="base" hangingPunct="0">
              <a:spcBef>
                <a:spcPct val="30000"/>
              </a:spcBef>
              <a:spcAft>
                <a:spcPct val="0"/>
              </a:spcAft>
              <a:defRPr sz="1200">
                <a:solidFill>
                  <a:schemeClr val="tx1"/>
                </a:solidFill>
                <a:latin typeface="Calibri" pitchFamily="34" charset="0"/>
              </a:defRPr>
            </a:lvl7pPr>
            <a:lvl8pPr marL="3522663" indent="-238125" eaLnBrk="0" fontAlgn="base" hangingPunct="0">
              <a:spcBef>
                <a:spcPct val="30000"/>
              </a:spcBef>
              <a:spcAft>
                <a:spcPct val="0"/>
              </a:spcAft>
              <a:defRPr sz="1200">
                <a:solidFill>
                  <a:schemeClr val="tx1"/>
                </a:solidFill>
                <a:latin typeface="Calibri" pitchFamily="34" charset="0"/>
              </a:defRPr>
            </a:lvl8pPr>
            <a:lvl9pPr marL="3979863" indent="-238125"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01ADF1-5317-4999-86BD-DAB5EAE8A2D3}" type="slidenum">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188" indent="-230188">
              <a:spcBef>
                <a:spcPct val="0"/>
              </a:spcBef>
              <a:buFont typeface="Calibri" panose="020F0502020204030204" pitchFamily="34" charset="0"/>
              <a:buAutoNum type="arabicPeriod"/>
            </a:pPr>
            <a:r>
              <a:rPr lang="es-ES" altLang="en-US" dirty="0">
                <a:latin typeface="Arial" panose="020B0604020202020204" pitchFamily="34" charset="0"/>
              </a:rPr>
              <a:t>¡La primera parte de enseñar a los niños cómo comportarse es definir cómo queremos que se comporten!
¿Cuáles son las expectativas de todo el programa?
Son las características o cualidades que queremos inculcar en los niños (¡o en los adultos!)  ¿Cuáles son las 3-5 características del PANORAMA GENERAL que todo su centro se enfocará en desarrollar?  
No son reglas, pero se relacionan con reglas
Las reglas son la forma en que guiamos a los niños para cumplir con las expectativas de comportamiento
Las reglas proporcionan ejemplos claros de las expectativas de comportamiento en la práctica
Las expectativas de todo el programa son las expectativas de comportamiento que usted, como centro de cuidado infantil completo, crea e implementa en todo el centro</a:t>
            </a:r>
            <a:endParaRPr lang="en-US" altLang="en-US" dirty="0">
              <a:latin typeface="Arial" panose="020B0604020202020204" pitchFamily="34" charset="0"/>
            </a:endParaRPr>
          </a:p>
        </p:txBody>
      </p:sp>
      <p:sp>
        <p:nvSpPr>
          <p:cNvPr id="5" name="Date Placeholder 4"/>
          <p:cNvSpPr>
            <a:spLocks noGrp="1"/>
          </p:cNvSpPr>
          <p:nvPr>
            <p:ph type="dt" sz="quarter" idx="1"/>
          </p:nvPr>
        </p:nvSpPr>
        <p:spPr/>
        <p:txBody>
          <a:bodyPr/>
          <a:lstStyle/>
          <a:p>
            <a:pPr>
              <a:defRPr/>
            </a:pPr>
            <a:endParaRPr lang="en-US"/>
          </a:p>
        </p:txBody>
      </p:sp>
      <p:sp>
        <p:nvSpPr>
          <p:cNvPr id="6" name="Slide Number Placeholder 5"/>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DD22EAA0-B3E0-4D69-B36B-8DEF068C4ED4}"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461724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a:solidFill>
                  <a:schemeClr val="tx1"/>
                </a:solidFill>
                <a:latin typeface="Calibri" panose="020F0502020204030204" pitchFamily="34" charset="0"/>
                <a:ea typeface="Calibri" panose="020F0502020204030204" pitchFamily="34" charset="0"/>
                <a:cs typeface="Calibri" panose="020F0502020204030204" pitchFamily="34" charset="0"/>
              </a:rPr>
              <a:t>¿Por qué tener expectativas para todo el programa?
Compromiso que todos los adultos y niños cumplirán
Enfoque compartido
Es un enfoque positivo del comportamiento
Concéntrese en qué hacer
Idioma compartido
Todos usan los mismos términos
Publicado para que todos lo vean
Enseñado y reconocido</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18</a:t>
            </a:fld>
            <a:endParaRPr lang="en-US"/>
          </a:p>
        </p:txBody>
      </p:sp>
    </p:spTree>
    <p:extLst>
      <p:ext uri="{BB962C8B-B14F-4D97-AF65-F5344CB8AC3E}">
        <p14:creationId xmlns:p14="http://schemas.microsoft.com/office/powerpoint/2010/main" val="413256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93a7fcf2c9_0_318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93a7fcf2c9_0_318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Notar, enseñar y apoyar TODAS las emociones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EF6404-D47C-4A59-8350-93A5BB3F7B39}" type="slidenum">
              <a:rPr lang="en-US" smtClean="0"/>
              <a:t>2</a:t>
            </a:fld>
            <a:endParaRPr lang="en-US"/>
          </a:p>
        </p:txBody>
      </p:sp>
    </p:spTree>
    <p:extLst>
      <p:ext uri="{BB962C8B-B14F-4D97-AF65-F5344CB8AC3E}">
        <p14:creationId xmlns:p14="http://schemas.microsoft.com/office/powerpoint/2010/main" val="1099256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93a7fcf2c9_0_320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93a7fcf2c9_0_320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Estrategias para todos los niños cuando experimentan desregulación
Oportunidades para la enseñanza intencional dirigida a los pocos niños que necesitan más apoyo 
Estrategias que también son buenos para el adulto</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3a7fcf2c9_0_320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3a7fcf2c9_0_320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Enseñar habilidades y notar cuándo los niños tienen éxito
Algunas de las habilidades sobre las amistades que se pueden enseñar son
Ser útil, ayudar a los demás
Turnarse
Leer las señales de tus amigos
Ayudar a organizar el juego
Construyendo empatía
Compartición
Dar cumplidos
Saber cómo y cuándo pedir disculpas</a:t>
            </a: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3a7fcf2c9_0_32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3a7fcf2c9_0_32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Nombrar problemas y encontrar momentos de enseñanza para apoyar la resolución de problemas 
¡Los niños pueden hacer esto! Podemos dar un paso atrás y permitir que los niños reflexionen, piensen y ofrezcan soluciones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23</a:t>
            </a:fld>
            <a:endParaRPr lang="en-US"/>
          </a:p>
        </p:txBody>
      </p:sp>
    </p:spTree>
    <p:extLst>
      <p:ext uri="{BB962C8B-B14F-4D97-AF65-F5344CB8AC3E}">
        <p14:creationId xmlns:p14="http://schemas.microsoft.com/office/powerpoint/2010/main" val="3226449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Aprendamos más sobre la implementación de todo el programa</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24</a:t>
            </a:fld>
            <a:endParaRPr lang="en-US"/>
          </a:p>
        </p:txBody>
      </p:sp>
    </p:spTree>
    <p:extLst>
      <p:ext uri="{BB962C8B-B14F-4D97-AF65-F5344CB8AC3E}">
        <p14:creationId xmlns:p14="http://schemas.microsoft.com/office/powerpoint/2010/main" val="3902360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10e464e67_0_12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910e464e67_0_1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Repasaré brevemente cada rol en la diapositiva y explicaré que se realizó un piloto en </a:t>
            </a:r>
            <a:r>
              <a:rPr lang="es-ES" dirty="0" err="1">
                <a:solidFill>
                  <a:schemeClr val="tx1"/>
                </a:solidFill>
              </a:rPr>
              <a:t>Family</a:t>
            </a:r>
            <a:r>
              <a:rPr lang="es-ES" dirty="0">
                <a:solidFill>
                  <a:schemeClr val="tx1"/>
                </a:solidFill>
              </a:rPr>
              <a:t> Child Cares y esto puede verse diferente para los sitios de cuidado infantil familiar a medida que avanzamos.
Los roles son los siguientes:
Administrador / Director del Programa 
Entrenador interno 
Coordinador de datos
Especialista en comportamiento
Representantes de los maestros 
Representante de la familia
Entrenador externo (WI-AIMH le ayuda en este sentido) 
Decisiones basadas en datos 
Puntos de referencia de calidad 
Datos a nivel de profesor
Datos de nivel secundario
Cada rol en el equipo de liderazgo recibe capacitación para apoyar su rol a medida que avanzan en el Viaje del Modelo Piramidal.  En las próximas diapositivas, discutiré lo que hará el Equipo de Liderazgo del Modelo Piramidal, cómo se utilizan los datos en las decisiones tomadas por este equipo y los beneficios de llevar su programa a todo el programa con el Modelo Piramidal.</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10e464e67_0_24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910e464e67_0_243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indent="-396653">
              <a:buSzPct val="58333"/>
            </a:pPr>
            <a:r>
              <a:rPr lang="es-ES" dirty="0">
                <a:solidFill>
                  <a:schemeClr val="tx1"/>
                </a:solidFill>
              </a:rPr>
              <a:t>Crear o ajustar políticas de orientación infantil para reducir la suspensión y la expulsión y apoyar a los maestros
Crear un lenguaje común en todo el edificio mediante el desarrollo de expectativas compartidas y otros recursos para ayudar a los maestros a enseñar habilidades sociales y emocionales.
Revise los datos para hacer ajustes, planificar el desarrollo profesional y apoyar a los maestros, los niños y las familias según sea necesario.</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910e464e67_0_313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910e464e67_0_31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Program Wide Implementation process uses data to guide the decisions that are made</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de las decisiones basadas en datos que se toman es a través del Coaching Basado en la Práctica.  Utilizamos una herramienta de observación que utiliza informes de datos para apoyar el proceso de planificación de objetivos con el profesor.</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28</a:t>
            </a:fld>
            <a:endParaRPr lang="en-US"/>
          </a:p>
        </p:txBody>
      </p:sp>
    </p:spTree>
    <p:extLst>
      <p:ext uri="{BB962C8B-B14F-4D97-AF65-F5344CB8AC3E}">
        <p14:creationId xmlns:p14="http://schemas.microsoft.com/office/powerpoint/2010/main" val="876545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6"/>
          <p:cNvSpPr txBox="1">
            <a:spLocks noGrp="1" noChangeArrowheads="1"/>
          </p:cNvSpPr>
          <p:nvPr/>
        </p:nvSpPr>
        <p:spPr bwMode="auto">
          <a:xfrm>
            <a:off x="1" y="6604397"/>
            <a:ext cx="4036484"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a:latin typeface="Calibri" panose="020F0502020204030204" pitchFamily="34" charset="0"/>
              </a:rPr>
              <a:t>(c) Dean Fixsen and Karen Blase, 2004</a:t>
            </a:r>
          </a:p>
        </p:txBody>
      </p:sp>
      <p:sp>
        <p:nvSpPr>
          <p:cNvPr id="230403" name="Rectangle 7"/>
          <p:cNvSpPr txBox="1">
            <a:spLocks noGrp="1" noChangeArrowheads="1"/>
          </p:cNvSpPr>
          <p:nvPr/>
        </p:nvSpPr>
        <p:spPr bwMode="auto">
          <a:xfrm>
            <a:off x="5274734" y="6604397"/>
            <a:ext cx="4036484"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32A97BE-4205-4E81-A683-8CBB348560EE}" type="slidenum">
              <a:rPr lang="en-US" altLang="en-US">
                <a:latin typeface="Calibri" panose="020F0502020204030204" pitchFamily="34" charset="0"/>
              </a:rPr>
              <a:pPr algn="r" eaLnBrk="1" hangingPunct="1">
                <a:spcBef>
                  <a:spcPct val="0"/>
                </a:spcBef>
              </a:pPr>
              <a:t>29</a:t>
            </a:fld>
            <a:endParaRPr lang="en-US" altLang="en-US">
              <a:latin typeface="Calibri" panose="020F0502020204030204" pitchFamily="34" charset="0"/>
            </a:endParaRPr>
          </a:p>
        </p:txBody>
      </p:sp>
      <p:sp>
        <p:nvSpPr>
          <p:cNvPr id="230404" name="Rectangle 2"/>
          <p:cNvSpPr>
            <a:spLocks noGrp="1" noRot="1" noChangeAspect="1" noChangeArrowheads="1" noTextEdit="1"/>
          </p:cNvSpPr>
          <p:nvPr>
            <p:ph type="sldImg"/>
          </p:nvPr>
        </p:nvSpPr>
        <p:spPr>
          <a:ln/>
        </p:spPr>
      </p:sp>
      <p:sp>
        <p:nvSpPr>
          <p:cNvPr id="230405" name="Rectangle 3"/>
          <p:cNvSpPr>
            <a:spLocks noGrp="1" noChangeArrowheads="1"/>
          </p:cNvSpPr>
          <p:nvPr>
            <p:ph type="body" idx="1"/>
          </p:nvPr>
        </p:nvSpPr>
        <p:spPr>
          <a:xfrm>
            <a:off x="1242485" y="3302794"/>
            <a:ext cx="6828367" cy="3128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n-US" dirty="0">
                <a:latin typeface="Arial" panose="020B0604020202020204" pitchFamily="34" charset="0"/>
              </a:rPr>
              <a:t>Explicar la tabla.  Es genial tener capacitaciones, pero es menos probable que se vea la cantidad de información aplicada a menos que se entrene.</a:t>
            </a:r>
            <a:endParaRPr lang="en-US" altLang="en-US" dirty="0">
              <a:latin typeface="Arial" panose="020B0604020202020204" pitchFamily="34" charset="0"/>
            </a:endParaRPr>
          </a:p>
        </p:txBody>
      </p:sp>
    </p:spTree>
    <p:extLst>
      <p:ext uri="{BB962C8B-B14F-4D97-AF65-F5344CB8AC3E}">
        <p14:creationId xmlns:p14="http://schemas.microsoft.com/office/powerpoint/2010/main" val="260738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5 minutos
En tu mesa...
Preséntate a alguien en tu mesa 
nombre
grupo de edad con el que trabaja
años en el campo de la primera infancia</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3</a:t>
            </a:fld>
            <a:endParaRPr lang="en-US"/>
          </a:p>
        </p:txBody>
      </p:sp>
    </p:spTree>
    <p:extLst>
      <p:ext uri="{BB962C8B-B14F-4D97-AF65-F5344CB8AC3E}">
        <p14:creationId xmlns:p14="http://schemas.microsoft.com/office/powerpoint/2010/main" val="1714903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000" b="1" kern="1200" dirty="0">
                <a:solidFill>
                  <a:schemeClr val="tx1"/>
                </a:solidFill>
                <a:latin typeface="Calibri" panose="020F0502020204030204" pitchFamily="34" charset="0"/>
                <a:ea typeface="+mn-ea"/>
                <a:cs typeface="Calibri" panose="020F0502020204030204" pitchFamily="34" charset="0"/>
              </a:rPr>
              <a:t>Beneficios de la adopción en todo el programa</a:t>
            </a:r>
          </a:p>
          <a:p>
            <a:endParaRPr lang="en-US" sz="1000" b="1" kern="1200" dirty="0">
              <a:solidFill>
                <a:schemeClr val="tx1"/>
              </a:solidFill>
              <a:latin typeface="Calibri" panose="020F0502020204030204" pitchFamily="34" charset="0"/>
              <a:ea typeface="+mn-ea"/>
              <a:cs typeface="Calibri" panose="020F0502020204030204" pitchFamily="34" charset="0"/>
            </a:endParaRPr>
          </a:p>
          <a:p>
            <a:r>
              <a:rPr lang="es-ES" dirty="0"/>
              <a:t>Reducciones en el comportamiento desafiante del niño
Aumento de las habilidades sociales de los niños
Mayor satisfacción del personal del programa y las familias
Reducción de la rotación en el programa
Aumento de la competencia y la confianza de los profesores en el apoyo a los niños
Cambios en el clima del aula y del programa
Implementación sostenida del Modelo Piramidal</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30</a:t>
            </a:fld>
            <a:endParaRPr lang="en-US"/>
          </a:p>
        </p:txBody>
      </p:sp>
    </p:spTree>
    <p:extLst>
      <p:ext uri="{BB962C8B-B14F-4D97-AF65-F5344CB8AC3E}">
        <p14:creationId xmlns:p14="http://schemas.microsoft.com/office/powerpoint/2010/main" val="2794485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910e464e67_0_21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910e464e67_0_21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3a7fcf2c9_0_323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3a7fcf2c9_0_323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Mencione el presupuesto de la comunidad y cree apoyos para toda la comunidad</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hlinkClick r:id="rId3"/>
              </a:rPr>
              <a:t>If you would like more information about Program Wide Implementation please reach out to your regional lead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33</a:t>
            </a:fld>
            <a:endParaRPr lang="en-US"/>
          </a:p>
        </p:txBody>
      </p:sp>
    </p:spTree>
    <p:extLst>
      <p:ext uri="{BB962C8B-B14F-4D97-AF65-F5344CB8AC3E}">
        <p14:creationId xmlns:p14="http://schemas.microsoft.com/office/powerpoint/2010/main" val="24920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910e464e67_0_46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Questions?  Clarifications?</a:t>
            </a:r>
            <a:endParaRPr dirty="0"/>
          </a:p>
        </p:txBody>
      </p:sp>
      <p:sp>
        <p:nvSpPr>
          <p:cNvPr id="637" name="Google Shape;637;g2910e464e67_0_46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910e464e67_0_127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910e464e67_0_127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being here!!!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una encuesta de padres, Zero </a:t>
            </a:r>
            <a:r>
              <a:rPr lang="es-ES" dirty="0" err="1"/>
              <a:t>to</a:t>
            </a:r>
            <a:r>
              <a:rPr lang="es-ES" dirty="0"/>
              <a:t> </a:t>
            </a:r>
            <a:r>
              <a:rPr lang="es-ES" dirty="0" err="1"/>
              <a:t>Three</a:t>
            </a:r>
            <a:r>
              <a:rPr lang="es-ES" dirty="0"/>
              <a:t> encontró que el 43% de los padres creía que los niños podían controlar sus emociones a la edad de 3 años. 
Algunas de las investigaciones han indicado que las familias y los cuidadores demuestran menos comprensión de cuándo los niños son capaces de alcanzar hitos socioemocionales que los cognitivos o físicos. Esta falta de comprensión puede llevar a los adultos a tener expectativas poco realistas para los niños pequeños y, en última instancia, a la frustración.</a:t>
            </a:r>
            <a:endParaRPr lang="en-US" dirty="0"/>
          </a:p>
        </p:txBody>
      </p:sp>
      <p:sp>
        <p:nvSpPr>
          <p:cNvPr id="4" name="Slide Number Placeholder 3"/>
          <p:cNvSpPr>
            <a:spLocks noGrp="1"/>
          </p:cNvSpPr>
          <p:nvPr>
            <p:ph type="sldNum" sz="quarter" idx="5"/>
          </p:nvPr>
        </p:nvSpPr>
        <p:spPr/>
        <p:txBody>
          <a:bodyPr/>
          <a:lstStyle/>
          <a:p>
            <a:fld id="{16F22A4F-BE29-4AB1-A2BA-59410F916942}" type="slidenum">
              <a:rPr lang="en-US" smtClean="0"/>
              <a:t>4</a:t>
            </a:fld>
            <a:endParaRPr lang="en-US"/>
          </a:p>
        </p:txBody>
      </p:sp>
    </p:spTree>
    <p:extLst>
      <p:ext uri="{BB962C8B-B14F-4D97-AF65-F5344CB8AC3E}">
        <p14:creationId xmlns:p14="http://schemas.microsoft.com/office/powerpoint/2010/main" val="2799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n-US" dirty="0"/>
              <a:t>Los niños con competencia socioemocional poseen la capacidad de estas habilidades al ingresar a la escuela.
Los niños con competencia social y emocional exhiben las siguientes habilidades:
Confianza
Capacidad para desarrollar buenas relaciones con compañeros y adultos
Concentración y persistencia en tareas desafiantes
Capacidad para comunicar emociones de manera efectiva
Capacidad para escuchar instrucciones y estar atento
Capacidad para resolver problemas sociales</a:t>
            </a:r>
            <a:endParaRPr lang="en-US" alt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20C3E163-6245-417B-82A7-FFD45AD8AB3D}" type="slidenum">
              <a:rPr lang="en-US" altLang="en-US" sz="1200"/>
              <a:pPr eaLnBrk="1" hangingPunct="1"/>
              <a:t>5</a:t>
            </a:fld>
            <a:endParaRPr lang="en-US" altLang="en-US" sz="1200"/>
          </a:p>
        </p:txBody>
      </p:sp>
    </p:spTree>
    <p:extLst>
      <p:ext uri="{BB962C8B-B14F-4D97-AF65-F5344CB8AC3E}">
        <p14:creationId xmlns:p14="http://schemas.microsoft.com/office/powerpoint/2010/main" val="323137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¿Alguien ha oído hablar del Modelo Piramidal?  ¿Ha asistido a una capacitación sobre modelos piramidales?</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6</a:t>
            </a:fld>
            <a:endParaRPr lang="en-US"/>
          </a:p>
        </p:txBody>
      </p:sp>
    </p:spTree>
    <p:extLst>
      <p:ext uri="{BB962C8B-B14F-4D97-AF65-F5344CB8AC3E}">
        <p14:creationId xmlns:p14="http://schemas.microsoft.com/office/powerpoint/2010/main" val="136766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Explica la pirámide.  
El modelo piramidal es un marco.  (Repasa todas las partes de la Pirámide)  Todos los niños deben recibir un entorno de apoyo de alta calidad y relaciones enriquecedoras y afectuosas.  Algunos niños necesitan apoyo socioemocional específico.  Algunos niños necesitan intervenciones individuales.  Muchas veces los cuidadores/maestros piensan que tienes que ir a la cima de la pirámide y la mayoría de las veces serán llevados al fondo para trabajar en las cosas que todos los niños necesitan.
Ahora que hemos hablado sobre la Pirámide, entremos en más detalles sobre qué es el modelo de la Pirámide.  Lo es...
Un marco de prevención/intervención basado en la evidencia para TODOS los niños
Promueve relaciones positivas y sensibles, fundamentales para el desarrollo saludable del cerebro
Apoya el desarrollo social y emocional saludable
Reduce los comportamientos desafiantes
Apoya programas para crear un contexto para el uso de prácticas clave
ayudar a los adultos a ser más conscientes de sus propios comportamientos y disposiciones
Proporcionar a los cuidadores/profesionales herramientas y estrategias prácticas para que puedan 
Enseñar a los niños a manejar sus fuertes emociones negativas
Enseñe a los niños a ser más empáticos, amigables, cooperativos y listos para la escuela</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7</a:t>
            </a:fld>
            <a:endParaRPr lang="en-US"/>
          </a:p>
        </p:txBody>
      </p:sp>
    </p:spTree>
    <p:extLst>
      <p:ext uri="{BB962C8B-B14F-4D97-AF65-F5344CB8AC3E}">
        <p14:creationId xmlns:p14="http://schemas.microsoft.com/office/powerpoint/2010/main" val="1609448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10e464e67_0_8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910e464e67_0_8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ES" dirty="0">
                <a:solidFill>
                  <a:schemeClr val="dk1"/>
                </a:solidFill>
                <a:latin typeface="Calibri"/>
                <a:ea typeface="Calibri"/>
                <a:cs typeface="Calibri"/>
                <a:sym typeface="Calibri"/>
              </a:rPr>
              <a:t>¿Por qué es tan importante el modelo piramidal?
Según el Informe Anual del Departamento de Niños y Familias de WI (2017) 
En un estudio reciente de Wisconsin, los comportamientos desafiantes fueron la razón número uno que citaron los proveedores para expulsar a los niños de los entornos preescolares
La expulsión temprana perpetúa comportamientos desafiantes que pueden conducir a muchos resultados negativos con el tiempo.
En Wisconsin, el 20% de los educadores de la primera infancia han informado haber expulsado a un niño en un período de 12 meses y es probable que esto no se denuncie.
La expulsión temprana afecta de manera desproporcionada a los niños más vulnerables de Wisconsin. 
Si un niño es expulsado del cuidado infantil grupal, ¿a dónde va?</a:t>
            </a: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OBJETIVO del modelo </a:t>
            </a:r>
            <a:r>
              <a:rPr lang="es-ES" dirty="0" err="1"/>
              <a:t>piramide</a:t>
            </a:r>
            <a:r>
              <a:rPr lang="es-ES" dirty="0"/>
              <a:t>
Promover el éxito de los niños al:
Crear un entorno en el que TODOS los niños se sientan bien al venir a la escuela.
Diseñar un entorno que promueva la participación de los niños.
¡Enfocar la enseñanza en enseñar a los niños qué HACER!
Expectativas y rutina de enseñanza
Enseñe habilidades que los niños puedan usar en lugar de comportamientos desafiantes.</a:t>
            </a:r>
            <a:endParaRPr lang="en-US" dirty="0"/>
          </a:p>
        </p:txBody>
      </p:sp>
      <p:sp>
        <p:nvSpPr>
          <p:cNvPr id="4" name="Slide Number Placeholder 3"/>
          <p:cNvSpPr>
            <a:spLocks noGrp="1"/>
          </p:cNvSpPr>
          <p:nvPr>
            <p:ph type="sldNum" sz="quarter" idx="5"/>
          </p:nvPr>
        </p:nvSpPr>
        <p:spPr/>
        <p:txBody>
          <a:bodyPr/>
          <a:lstStyle/>
          <a:p>
            <a:fld id="{DBEF6404-D47C-4A59-8350-93A5BB3F7B39}" type="slidenum">
              <a:rPr lang="en-US" smtClean="0"/>
              <a:t>9</a:t>
            </a:fld>
            <a:endParaRPr lang="en-US"/>
          </a:p>
        </p:txBody>
      </p:sp>
    </p:spTree>
    <p:extLst>
      <p:ext uri="{BB962C8B-B14F-4D97-AF65-F5344CB8AC3E}">
        <p14:creationId xmlns:p14="http://schemas.microsoft.com/office/powerpoint/2010/main" val="4077228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yramid Model Theme" type="title">
  <p:cSld name="Pyramid Model Them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348000" y="1465933"/>
            <a:ext cx="11496000" cy="2546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0C0"/>
              </a:buClr>
              <a:buSzPts val="4200"/>
              <a:buFont typeface="Calibri"/>
              <a:buNone/>
              <a:defRPr sz="5600" b="1">
                <a:solidFill>
                  <a:srgbClr val="0090C0"/>
                </a:solidFill>
                <a:latin typeface="Calibri"/>
                <a:ea typeface="Calibri"/>
                <a:cs typeface="Calibri"/>
                <a:sym typeface="Calibri"/>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8" name="Google Shape;58;p14"/>
          <p:cNvSpPr txBox="1">
            <a:spLocks noGrp="1"/>
          </p:cNvSpPr>
          <p:nvPr>
            <p:ph type="subTitle" idx="1"/>
          </p:nvPr>
        </p:nvSpPr>
        <p:spPr>
          <a:xfrm>
            <a:off x="415600" y="3840067"/>
            <a:ext cx="7458400" cy="202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DC4B02"/>
              </a:buClr>
              <a:buSzPts val="3200"/>
              <a:buFont typeface="Calibri"/>
              <a:buNone/>
              <a:defRPr sz="4267" b="1">
                <a:solidFill>
                  <a:srgbClr val="DC4B02"/>
                </a:solidFill>
                <a:latin typeface="Calibri"/>
                <a:ea typeface="Calibri"/>
                <a:cs typeface="Calibri"/>
                <a:sym typeface="Calibri"/>
              </a:defRPr>
            </a:lvl1pPr>
            <a:lvl2pPr lvl="1"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2pPr>
            <a:lvl3pPr lvl="2"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3pPr>
            <a:lvl4pPr lvl="3"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4pPr>
            <a:lvl5pPr lvl="4"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5pPr>
            <a:lvl6pPr lvl="5"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6pPr>
            <a:lvl7pPr lvl="6"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7pPr>
            <a:lvl8pPr lvl="7"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8pPr>
            <a:lvl9pPr lvl="8" rtl="0">
              <a:lnSpc>
                <a:spcPct val="100000"/>
              </a:lnSpc>
              <a:spcBef>
                <a:spcPts val="0"/>
              </a:spcBef>
              <a:spcAft>
                <a:spcPts val="0"/>
              </a:spcAft>
              <a:buClr>
                <a:srgbClr val="F07941"/>
              </a:buClr>
              <a:buSzPts val="3200"/>
              <a:buFont typeface="Calibri"/>
              <a:buNone/>
              <a:defRPr sz="4267" b="1">
                <a:solidFill>
                  <a:srgbClr val="F07941"/>
                </a:solidFill>
                <a:latin typeface="Calibri"/>
                <a:ea typeface="Calibri"/>
                <a:cs typeface="Calibri"/>
                <a:sym typeface="Calibri"/>
              </a:defRPr>
            </a:lvl9pPr>
          </a:lstStyle>
          <a:p>
            <a:endParaRPr/>
          </a:p>
        </p:txBody>
      </p:sp>
      <p:pic>
        <p:nvPicPr>
          <p:cNvPr id="59" name="Google Shape;59;p14"/>
          <p:cNvPicPr preferRelativeResize="0"/>
          <p:nvPr/>
        </p:nvPicPr>
        <p:blipFill>
          <a:blip r:embed="rId2">
            <a:alphaModFix/>
          </a:blip>
          <a:stretch>
            <a:fillRect/>
          </a:stretch>
        </p:blipFill>
        <p:spPr>
          <a:xfrm>
            <a:off x="-61366" y="-28933"/>
            <a:ext cx="3132167" cy="709800"/>
          </a:xfrm>
          <a:prstGeom prst="rect">
            <a:avLst/>
          </a:prstGeom>
          <a:noFill/>
          <a:ln>
            <a:noFill/>
          </a:ln>
        </p:spPr>
      </p:pic>
      <p:pic>
        <p:nvPicPr>
          <p:cNvPr id="60" name="Google Shape;60;p14"/>
          <p:cNvPicPr preferRelativeResize="0"/>
          <p:nvPr/>
        </p:nvPicPr>
        <p:blipFill>
          <a:blip r:embed="rId3">
            <a:alphaModFix/>
          </a:blip>
          <a:stretch>
            <a:fillRect/>
          </a:stretch>
        </p:blipFill>
        <p:spPr>
          <a:xfrm>
            <a:off x="3070800" y="-28933"/>
            <a:ext cx="3070800" cy="709800"/>
          </a:xfrm>
          <a:prstGeom prst="rect">
            <a:avLst/>
          </a:prstGeom>
          <a:noFill/>
          <a:ln>
            <a:noFill/>
          </a:ln>
        </p:spPr>
      </p:pic>
      <p:pic>
        <p:nvPicPr>
          <p:cNvPr id="61" name="Google Shape;61;p14"/>
          <p:cNvPicPr preferRelativeResize="0"/>
          <p:nvPr/>
        </p:nvPicPr>
        <p:blipFill>
          <a:blip r:embed="rId4">
            <a:alphaModFix/>
          </a:blip>
          <a:stretch>
            <a:fillRect/>
          </a:stretch>
        </p:blipFill>
        <p:spPr>
          <a:xfrm>
            <a:off x="6141600" y="-28933"/>
            <a:ext cx="3070800" cy="709791"/>
          </a:xfrm>
          <a:prstGeom prst="rect">
            <a:avLst/>
          </a:prstGeom>
          <a:noFill/>
          <a:ln>
            <a:noFill/>
          </a:ln>
        </p:spPr>
      </p:pic>
      <p:pic>
        <p:nvPicPr>
          <p:cNvPr id="62" name="Google Shape;62;p14"/>
          <p:cNvPicPr preferRelativeResize="0"/>
          <p:nvPr/>
        </p:nvPicPr>
        <p:blipFill>
          <a:blip r:embed="rId5">
            <a:alphaModFix/>
          </a:blip>
          <a:stretch>
            <a:fillRect/>
          </a:stretch>
        </p:blipFill>
        <p:spPr>
          <a:xfrm>
            <a:off x="9138234" y="-28933"/>
            <a:ext cx="3132167" cy="709800"/>
          </a:xfrm>
          <a:prstGeom prst="rect">
            <a:avLst/>
          </a:prstGeom>
          <a:noFill/>
          <a:ln>
            <a:noFill/>
          </a:ln>
        </p:spPr>
      </p:pic>
      <p:pic>
        <p:nvPicPr>
          <p:cNvPr id="63" name="Google Shape;63;p14"/>
          <p:cNvPicPr preferRelativeResize="0"/>
          <p:nvPr/>
        </p:nvPicPr>
        <p:blipFill>
          <a:blip r:embed="rId6">
            <a:alphaModFix/>
          </a:blip>
          <a:stretch>
            <a:fillRect/>
          </a:stretch>
        </p:blipFill>
        <p:spPr>
          <a:xfrm>
            <a:off x="8914634" y="3212901"/>
            <a:ext cx="3175367" cy="3175367"/>
          </a:xfrm>
          <a:prstGeom prst="rect">
            <a:avLst/>
          </a:prstGeom>
          <a:noFill/>
          <a:ln>
            <a:noFill/>
          </a:ln>
        </p:spPr>
      </p:pic>
      <p:sp>
        <p:nvSpPr>
          <p:cNvPr id="64" name="Google Shape;64;p14"/>
          <p:cNvSpPr txBox="1"/>
          <p:nvPr/>
        </p:nvSpPr>
        <p:spPr>
          <a:xfrm>
            <a:off x="8409600" y="6563588"/>
            <a:ext cx="3680400" cy="430847"/>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 sz="1200">
                <a:latin typeface="Calibri"/>
                <a:ea typeface="Calibri"/>
                <a:cs typeface="Calibri"/>
                <a:sym typeface="Calibri"/>
              </a:rPr>
              <a:t>Name of Training, Date of Last Update</a:t>
            </a:r>
            <a:endParaRPr sz="1200">
              <a:latin typeface="Calibri"/>
              <a:ea typeface="Calibri"/>
              <a:cs typeface="Calibri"/>
              <a:sym typeface="Calibri"/>
            </a:endParaRPr>
          </a:p>
        </p:txBody>
      </p:sp>
    </p:spTree>
    <p:extLst>
      <p:ext uri="{BB962C8B-B14F-4D97-AF65-F5344CB8AC3E}">
        <p14:creationId xmlns:p14="http://schemas.microsoft.com/office/powerpoint/2010/main" val="477635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6"/>
        <p:cNvGrpSpPr/>
        <p:nvPr/>
      </p:nvGrpSpPr>
      <p:grpSpPr>
        <a:xfrm>
          <a:off x="0" y="0"/>
          <a:ext cx="0" cy="0"/>
          <a:chOff x="0" y="0"/>
          <a:chExt cx="0" cy="0"/>
        </a:xfrm>
      </p:grpSpPr>
      <p:sp>
        <p:nvSpPr>
          <p:cNvPr id="107" name="Google Shape;107;p24"/>
          <p:cNvSpPr/>
          <p:nvPr/>
        </p:nvSpPr>
        <p:spPr>
          <a:xfrm>
            <a:off x="0" y="6727600"/>
            <a:ext cx="12192000" cy="130400"/>
          </a:xfrm>
          <a:prstGeom prst="rect">
            <a:avLst/>
          </a:prstGeom>
          <a:solidFill>
            <a:schemeClr val="lt2"/>
          </a:solidFill>
          <a:ln>
            <a:noFill/>
          </a:ln>
        </p:spPr>
        <p:txBody>
          <a:bodyPr spcFirstLastPara="1" wrap="square" lIns="91433" tIns="91433" rIns="91433" bIns="91433" anchor="ctr" anchorCtr="0">
            <a:noAutofit/>
          </a:bodyPr>
          <a:lstStyle/>
          <a:p>
            <a:pPr marL="0" marR="0" lvl="0" indent="0" algn="l" rtl="0">
              <a:spcBef>
                <a:spcPts val="0"/>
              </a:spcBef>
              <a:spcAft>
                <a:spcPts val="0"/>
              </a:spcAft>
              <a:buClr>
                <a:schemeClr val="dk1"/>
              </a:buClr>
              <a:buSzPts val="1400"/>
              <a:buFont typeface="Calibri"/>
              <a:buNone/>
            </a:pPr>
            <a:endParaRPr sz="1867">
              <a:solidFill>
                <a:schemeClr val="dk1"/>
              </a:solidFill>
              <a:latin typeface="Calibri"/>
              <a:ea typeface="Calibri"/>
              <a:cs typeface="Calibri"/>
              <a:sym typeface="Calibri"/>
            </a:endParaRPr>
          </a:p>
        </p:txBody>
      </p:sp>
      <p:sp>
        <p:nvSpPr>
          <p:cNvPr id="108" name="Google Shape;108;p24"/>
          <p:cNvSpPr txBox="1">
            <a:spLocks noGrp="1"/>
          </p:cNvSpPr>
          <p:nvPr>
            <p:ph type="title"/>
          </p:nvPr>
        </p:nvSpPr>
        <p:spPr>
          <a:xfrm>
            <a:off x="415600" y="421233"/>
            <a:ext cx="11360800" cy="1108400"/>
          </a:xfrm>
          <a:prstGeom prst="rect">
            <a:avLst/>
          </a:prstGeom>
          <a:noFill/>
          <a:ln>
            <a:noFill/>
          </a:ln>
        </p:spPr>
        <p:txBody>
          <a:bodyPr spcFirstLastPara="1" wrap="square" lIns="68575" tIns="68575" rIns="68575" bIns="68575" anchor="b" anchorCtr="0">
            <a:normAutofit/>
          </a:bodyPr>
          <a:lstStyle>
            <a:lvl1pPr lvl="0" algn="ctr" rtl="0">
              <a:spcBef>
                <a:spcPts val="0"/>
              </a:spcBef>
              <a:spcAft>
                <a:spcPts val="0"/>
              </a:spcAft>
              <a:buClr>
                <a:schemeClr val="dk1"/>
              </a:buClr>
              <a:buSzPts val="3200"/>
              <a:buFont typeface="Calibri"/>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24"/>
          <p:cNvSpPr txBox="1">
            <a:spLocks noGrp="1"/>
          </p:cNvSpPr>
          <p:nvPr>
            <p:ph type="body" idx="1"/>
          </p:nvPr>
        </p:nvSpPr>
        <p:spPr>
          <a:xfrm>
            <a:off x="415600" y="1633633"/>
            <a:ext cx="11360800" cy="4472000"/>
          </a:xfrm>
          <a:prstGeom prst="rect">
            <a:avLst/>
          </a:prstGeom>
          <a:noFill/>
          <a:ln>
            <a:noFill/>
          </a:ln>
        </p:spPr>
        <p:txBody>
          <a:bodyPr spcFirstLastPara="1" wrap="square" lIns="68575" tIns="68575" rIns="68575" bIns="68575" anchor="t" anchorCtr="0">
            <a:normAutofit/>
          </a:bodyPr>
          <a:lstStyle>
            <a:lvl1pPr marL="609585" lvl="0" indent="-423323" algn="l" rtl="0">
              <a:spcBef>
                <a:spcPts val="0"/>
              </a:spcBef>
              <a:spcAft>
                <a:spcPts val="0"/>
              </a:spcAft>
              <a:buClr>
                <a:schemeClr val="dk1"/>
              </a:buClr>
              <a:buSzPts val="1400"/>
              <a:buChar char="●"/>
              <a:defRPr/>
            </a:lvl1pPr>
            <a:lvl2pPr marL="1219170" lvl="1" indent="-397923" algn="l" rtl="0">
              <a:spcBef>
                <a:spcPts val="0"/>
              </a:spcBef>
              <a:spcAft>
                <a:spcPts val="0"/>
              </a:spcAft>
              <a:buClr>
                <a:schemeClr val="dk1"/>
              </a:buClr>
              <a:buSzPts val="1100"/>
              <a:buChar char="○"/>
              <a:defRPr/>
            </a:lvl2pPr>
            <a:lvl3pPr marL="1828754" lvl="2" indent="-397923" algn="l" rtl="0">
              <a:spcBef>
                <a:spcPts val="0"/>
              </a:spcBef>
              <a:spcAft>
                <a:spcPts val="0"/>
              </a:spcAft>
              <a:buClr>
                <a:schemeClr val="dk1"/>
              </a:buClr>
              <a:buSzPts val="1100"/>
              <a:buChar char="■"/>
              <a:defRPr/>
            </a:lvl3pPr>
            <a:lvl4pPr marL="2438339" lvl="3" indent="-397923" algn="l" rtl="0">
              <a:spcBef>
                <a:spcPts val="0"/>
              </a:spcBef>
              <a:spcAft>
                <a:spcPts val="0"/>
              </a:spcAft>
              <a:buClr>
                <a:schemeClr val="dk1"/>
              </a:buClr>
              <a:buSzPts val="1100"/>
              <a:buChar char="●"/>
              <a:defRPr/>
            </a:lvl4pPr>
            <a:lvl5pPr marL="3047924" lvl="4" indent="-397923" algn="l" rtl="0">
              <a:spcBef>
                <a:spcPts val="0"/>
              </a:spcBef>
              <a:spcAft>
                <a:spcPts val="0"/>
              </a:spcAft>
              <a:buClr>
                <a:schemeClr val="dk1"/>
              </a:buClr>
              <a:buSzPts val="1100"/>
              <a:buChar char="○"/>
              <a:defRPr/>
            </a:lvl5pPr>
            <a:lvl6pPr marL="3657509" lvl="5" indent="-397923" algn="l" rtl="0">
              <a:spcBef>
                <a:spcPts val="0"/>
              </a:spcBef>
              <a:spcAft>
                <a:spcPts val="0"/>
              </a:spcAft>
              <a:buClr>
                <a:schemeClr val="dk1"/>
              </a:buClr>
              <a:buSzPts val="1100"/>
              <a:buChar char="■"/>
              <a:defRPr/>
            </a:lvl6pPr>
            <a:lvl7pPr marL="4267093" lvl="6" indent="-397923" algn="l" rtl="0">
              <a:spcBef>
                <a:spcPts val="0"/>
              </a:spcBef>
              <a:spcAft>
                <a:spcPts val="0"/>
              </a:spcAft>
              <a:buClr>
                <a:schemeClr val="dk1"/>
              </a:buClr>
              <a:buSzPts val="1100"/>
              <a:buChar char="●"/>
              <a:defRPr/>
            </a:lvl7pPr>
            <a:lvl8pPr marL="4876678" lvl="7" indent="-397923" algn="l" rtl="0">
              <a:spcBef>
                <a:spcPts val="0"/>
              </a:spcBef>
              <a:spcAft>
                <a:spcPts val="0"/>
              </a:spcAft>
              <a:buClr>
                <a:schemeClr val="dk1"/>
              </a:buClr>
              <a:buSzPts val="1100"/>
              <a:buChar char="○"/>
              <a:defRPr/>
            </a:lvl8pPr>
            <a:lvl9pPr marL="5486263" lvl="8" indent="-397923" algn="l" rtl="0">
              <a:spcBef>
                <a:spcPts val="0"/>
              </a:spcBef>
              <a:spcAft>
                <a:spcPts val="0"/>
              </a:spcAft>
              <a:buClr>
                <a:schemeClr val="dk1"/>
              </a:buClr>
              <a:buSzPts val="1100"/>
              <a:buChar char="■"/>
              <a:defRPr/>
            </a:lvl9pPr>
          </a:lstStyle>
          <a:p>
            <a:endParaRPr/>
          </a:p>
        </p:txBody>
      </p:sp>
      <p:sp>
        <p:nvSpPr>
          <p:cNvPr id="110" name="Google Shape;110;p24"/>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rtl="0">
              <a:buClr>
                <a:schemeClr val="dk1"/>
              </a:buClr>
              <a:buSzPts val="1400"/>
              <a:buFont typeface="Calibri"/>
              <a:buNone/>
              <a:defRPr sz="1867">
                <a:solidFill>
                  <a:schemeClr val="dk1"/>
                </a:solidFill>
                <a:latin typeface="Calibri"/>
                <a:ea typeface="Calibri"/>
                <a:cs typeface="Calibri"/>
                <a:sym typeface="Calibri"/>
              </a:defRPr>
            </a:lvl1pPr>
            <a:lvl2pPr marL="0" marR="0" lvl="1" indent="0" algn="r" rtl="0">
              <a:buClr>
                <a:schemeClr val="dk1"/>
              </a:buClr>
              <a:buSzPts val="1400"/>
              <a:buFont typeface="Calibri"/>
              <a:buNone/>
              <a:defRPr sz="1867">
                <a:solidFill>
                  <a:schemeClr val="dk1"/>
                </a:solidFill>
                <a:latin typeface="Calibri"/>
                <a:ea typeface="Calibri"/>
                <a:cs typeface="Calibri"/>
                <a:sym typeface="Calibri"/>
              </a:defRPr>
            </a:lvl2pPr>
            <a:lvl3pPr marL="0" marR="0" lvl="2" indent="0" algn="r" rtl="0">
              <a:buClr>
                <a:schemeClr val="dk1"/>
              </a:buClr>
              <a:buSzPts val="1400"/>
              <a:buFont typeface="Calibri"/>
              <a:buNone/>
              <a:defRPr sz="1867">
                <a:solidFill>
                  <a:schemeClr val="dk1"/>
                </a:solidFill>
                <a:latin typeface="Calibri"/>
                <a:ea typeface="Calibri"/>
                <a:cs typeface="Calibri"/>
                <a:sym typeface="Calibri"/>
              </a:defRPr>
            </a:lvl3pPr>
            <a:lvl4pPr marL="0" marR="0" lvl="3" indent="0" algn="r" rtl="0">
              <a:buClr>
                <a:schemeClr val="dk1"/>
              </a:buClr>
              <a:buSzPts val="1400"/>
              <a:buFont typeface="Calibri"/>
              <a:buNone/>
              <a:defRPr sz="1867">
                <a:solidFill>
                  <a:schemeClr val="dk1"/>
                </a:solidFill>
                <a:latin typeface="Calibri"/>
                <a:ea typeface="Calibri"/>
                <a:cs typeface="Calibri"/>
                <a:sym typeface="Calibri"/>
              </a:defRPr>
            </a:lvl4pPr>
            <a:lvl5pPr marL="0" marR="0" lvl="4" indent="0" algn="r" rtl="0">
              <a:buClr>
                <a:schemeClr val="dk1"/>
              </a:buClr>
              <a:buSzPts val="1400"/>
              <a:buFont typeface="Calibri"/>
              <a:buNone/>
              <a:defRPr sz="1867">
                <a:solidFill>
                  <a:schemeClr val="dk1"/>
                </a:solidFill>
                <a:latin typeface="Calibri"/>
                <a:ea typeface="Calibri"/>
                <a:cs typeface="Calibri"/>
                <a:sym typeface="Calibri"/>
              </a:defRPr>
            </a:lvl5pPr>
            <a:lvl6pPr marL="0" marR="0" lvl="5" indent="0" algn="r" rtl="0">
              <a:buClr>
                <a:schemeClr val="dk1"/>
              </a:buClr>
              <a:buSzPts val="1400"/>
              <a:buFont typeface="Calibri"/>
              <a:buNone/>
              <a:defRPr sz="1867">
                <a:solidFill>
                  <a:schemeClr val="dk1"/>
                </a:solidFill>
                <a:latin typeface="Calibri"/>
                <a:ea typeface="Calibri"/>
                <a:cs typeface="Calibri"/>
                <a:sym typeface="Calibri"/>
              </a:defRPr>
            </a:lvl6pPr>
            <a:lvl7pPr marL="0" marR="0" lvl="6" indent="0" algn="r" rtl="0">
              <a:buClr>
                <a:schemeClr val="dk1"/>
              </a:buClr>
              <a:buSzPts val="1400"/>
              <a:buFont typeface="Calibri"/>
              <a:buNone/>
              <a:defRPr sz="1867">
                <a:solidFill>
                  <a:schemeClr val="dk1"/>
                </a:solidFill>
                <a:latin typeface="Calibri"/>
                <a:ea typeface="Calibri"/>
                <a:cs typeface="Calibri"/>
                <a:sym typeface="Calibri"/>
              </a:defRPr>
            </a:lvl7pPr>
            <a:lvl8pPr marL="0" marR="0" lvl="7" indent="0" algn="r" rtl="0">
              <a:buClr>
                <a:schemeClr val="dk1"/>
              </a:buClr>
              <a:buSzPts val="1400"/>
              <a:buFont typeface="Calibri"/>
              <a:buNone/>
              <a:defRPr sz="1867">
                <a:solidFill>
                  <a:schemeClr val="dk1"/>
                </a:solidFill>
                <a:latin typeface="Calibri"/>
                <a:ea typeface="Calibri"/>
                <a:cs typeface="Calibri"/>
                <a:sym typeface="Calibri"/>
              </a:defRPr>
            </a:lvl8pPr>
            <a:lvl9pPr marL="0" marR="0" lvl="8" indent="0" algn="r" rtl="0">
              <a:buClr>
                <a:schemeClr val="dk1"/>
              </a:buClr>
              <a:buSzPts val="1400"/>
              <a:buFont typeface="Calibri"/>
              <a:buNone/>
              <a:defRPr sz="1867">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427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7"/>
        <p:cNvGrpSpPr/>
        <p:nvPr/>
      </p:nvGrpSpPr>
      <p:grpSpPr>
        <a:xfrm>
          <a:off x="0" y="0"/>
          <a:ext cx="0" cy="0"/>
          <a:chOff x="0" y="0"/>
          <a:chExt cx="0" cy="0"/>
        </a:xfrm>
      </p:grpSpPr>
      <p:sp>
        <p:nvSpPr>
          <p:cNvPr id="118" name="Google Shape;118;p26"/>
          <p:cNvSpPr txBox="1">
            <a:spLocks noGrp="1"/>
          </p:cNvSpPr>
          <p:nvPr>
            <p:ph type="title"/>
          </p:nvPr>
        </p:nvSpPr>
        <p:spPr>
          <a:xfrm>
            <a:off x="816864" y="228600"/>
            <a:ext cx="10871200" cy="990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6"/>
          <p:cNvSpPr txBox="1">
            <a:spLocks noGrp="1"/>
          </p:cNvSpPr>
          <p:nvPr>
            <p:ph type="dt" idx="10"/>
          </p:nvPr>
        </p:nvSpPr>
        <p:spPr>
          <a:xfrm>
            <a:off x="8128000" y="6248400"/>
            <a:ext cx="35560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6"/>
          <p:cNvSpPr txBox="1">
            <a:spLocks noGrp="1"/>
          </p:cNvSpPr>
          <p:nvPr>
            <p:ph type="ftr" idx="11"/>
          </p:nvPr>
        </p:nvSpPr>
        <p:spPr>
          <a:xfrm>
            <a:off x="812800" y="6248205"/>
            <a:ext cx="7228000" cy="365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6"/>
          <p:cNvSpPr txBox="1">
            <a:spLocks noGrp="1"/>
          </p:cNvSpPr>
          <p:nvPr>
            <p:ph type="sldNum" idx="12"/>
          </p:nvPr>
        </p:nvSpPr>
        <p:spPr>
          <a:xfrm>
            <a:off x="0" y="1272221"/>
            <a:ext cx="711200" cy="244400"/>
          </a:xfrm>
          <a:prstGeom prst="rect">
            <a:avLst/>
          </a:prstGeom>
          <a:noFill/>
          <a:ln>
            <a:noFill/>
          </a:ln>
        </p:spPr>
        <p:txBody>
          <a:bodyPr spcFirstLastPara="1" wrap="square" lIns="91425" tIns="45700" rIns="91425" bIns="45700" anchor="ctr" anchorCtr="0">
            <a:normAutofit fontScale="47500" lnSpcReduction="10000"/>
          </a:bodyPr>
          <a:lstStyle>
            <a:lvl1pPr marL="0" lvl="0" indent="0" algn="ctr" rtl="0">
              <a:spcBef>
                <a:spcPts val="0"/>
              </a:spcBef>
              <a:spcAft>
                <a:spcPts val="0"/>
              </a:spcAft>
              <a:buNone/>
              <a:defRPr sz="1867" b="1" i="0" u="none" strike="noStrike" cap="none">
                <a:solidFill>
                  <a:srgbClr val="FFFFFF"/>
                </a:solidFill>
                <a:latin typeface="Arial"/>
                <a:ea typeface="Arial"/>
                <a:cs typeface="Arial"/>
                <a:sym typeface="Arial"/>
              </a:defRPr>
            </a:lvl1pPr>
            <a:lvl2pPr marL="0" lvl="1" indent="0" algn="ctr" rtl="0">
              <a:spcBef>
                <a:spcPts val="0"/>
              </a:spcBef>
              <a:spcAft>
                <a:spcPts val="0"/>
              </a:spcAft>
              <a:buNone/>
              <a:defRPr sz="1867" b="1" i="0" u="none" strike="noStrike" cap="none">
                <a:solidFill>
                  <a:srgbClr val="FFFFFF"/>
                </a:solidFill>
                <a:latin typeface="Arial"/>
                <a:ea typeface="Arial"/>
                <a:cs typeface="Arial"/>
                <a:sym typeface="Arial"/>
              </a:defRPr>
            </a:lvl2pPr>
            <a:lvl3pPr marL="0" lvl="2" indent="0" algn="ctr" rtl="0">
              <a:spcBef>
                <a:spcPts val="0"/>
              </a:spcBef>
              <a:spcAft>
                <a:spcPts val="0"/>
              </a:spcAft>
              <a:buNone/>
              <a:defRPr sz="1867" b="1" i="0" u="none" strike="noStrike" cap="none">
                <a:solidFill>
                  <a:srgbClr val="FFFFFF"/>
                </a:solidFill>
                <a:latin typeface="Arial"/>
                <a:ea typeface="Arial"/>
                <a:cs typeface="Arial"/>
                <a:sym typeface="Arial"/>
              </a:defRPr>
            </a:lvl3pPr>
            <a:lvl4pPr marL="0" lvl="3" indent="0" algn="ctr" rtl="0">
              <a:spcBef>
                <a:spcPts val="0"/>
              </a:spcBef>
              <a:spcAft>
                <a:spcPts val="0"/>
              </a:spcAft>
              <a:buNone/>
              <a:defRPr sz="1867" b="1" i="0" u="none" strike="noStrike" cap="none">
                <a:solidFill>
                  <a:srgbClr val="FFFFFF"/>
                </a:solidFill>
                <a:latin typeface="Arial"/>
                <a:ea typeface="Arial"/>
                <a:cs typeface="Arial"/>
                <a:sym typeface="Arial"/>
              </a:defRPr>
            </a:lvl4pPr>
            <a:lvl5pPr marL="0" lvl="4" indent="0" algn="ctr" rtl="0">
              <a:spcBef>
                <a:spcPts val="0"/>
              </a:spcBef>
              <a:spcAft>
                <a:spcPts val="0"/>
              </a:spcAft>
              <a:buNone/>
              <a:defRPr sz="1867" b="1" i="0" u="none" strike="noStrike" cap="none">
                <a:solidFill>
                  <a:srgbClr val="FFFFFF"/>
                </a:solidFill>
                <a:latin typeface="Arial"/>
                <a:ea typeface="Arial"/>
                <a:cs typeface="Arial"/>
                <a:sym typeface="Arial"/>
              </a:defRPr>
            </a:lvl5pPr>
            <a:lvl6pPr marL="0" lvl="5" indent="0" algn="ctr" rtl="0">
              <a:spcBef>
                <a:spcPts val="0"/>
              </a:spcBef>
              <a:spcAft>
                <a:spcPts val="0"/>
              </a:spcAft>
              <a:buNone/>
              <a:defRPr sz="1867" b="1" i="0" u="none" strike="noStrike" cap="none">
                <a:solidFill>
                  <a:srgbClr val="FFFFFF"/>
                </a:solidFill>
                <a:latin typeface="Arial"/>
                <a:ea typeface="Arial"/>
                <a:cs typeface="Arial"/>
                <a:sym typeface="Arial"/>
              </a:defRPr>
            </a:lvl6pPr>
            <a:lvl7pPr marL="0" lvl="6" indent="0" algn="ctr" rtl="0">
              <a:spcBef>
                <a:spcPts val="0"/>
              </a:spcBef>
              <a:spcAft>
                <a:spcPts val="0"/>
              </a:spcAft>
              <a:buNone/>
              <a:defRPr sz="1867" b="1" i="0" u="none" strike="noStrike" cap="none">
                <a:solidFill>
                  <a:srgbClr val="FFFFFF"/>
                </a:solidFill>
                <a:latin typeface="Arial"/>
                <a:ea typeface="Arial"/>
                <a:cs typeface="Arial"/>
                <a:sym typeface="Arial"/>
              </a:defRPr>
            </a:lvl7pPr>
            <a:lvl8pPr marL="0" lvl="7" indent="0" algn="ctr" rtl="0">
              <a:spcBef>
                <a:spcPts val="0"/>
              </a:spcBef>
              <a:spcAft>
                <a:spcPts val="0"/>
              </a:spcAft>
              <a:buNone/>
              <a:defRPr sz="1867" b="1" i="0" u="none" strike="noStrike" cap="none">
                <a:solidFill>
                  <a:srgbClr val="FFFFFF"/>
                </a:solidFill>
                <a:latin typeface="Arial"/>
                <a:ea typeface="Arial"/>
                <a:cs typeface="Arial"/>
                <a:sym typeface="Arial"/>
              </a:defRPr>
            </a:lvl8pPr>
            <a:lvl9pPr marL="0" lvl="8" indent="0" algn="ctr" rtl="0">
              <a:spcBef>
                <a:spcPts val="0"/>
              </a:spcBef>
              <a:spcAft>
                <a:spcPts val="0"/>
              </a:spcAft>
              <a:buNone/>
              <a:defRPr sz="1867" b="1"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22" name="Google Shape;122;p26"/>
          <p:cNvSpPr txBox="1">
            <a:spLocks noGrp="1"/>
          </p:cNvSpPr>
          <p:nvPr>
            <p:ph type="body" idx="1"/>
          </p:nvPr>
        </p:nvSpPr>
        <p:spPr>
          <a:xfrm>
            <a:off x="816864" y="1600200"/>
            <a:ext cx="10871200" cy="4496000"/>
          </a:xfrm>
          <a:prstGeom prst="rect">
            <a:avLst/>
          </a:prstGeom>
          <a:noFill/>
          <a:ln>
            <a:noFill/>
          </a:ln>
        </p:spPr>
        <p:txBody>
          <a:bodyPr spcFirstLastPara="1" wrap="square" lIns="91425" tIns="45700" rIns="91425" bIns="45700" anchor="t" anchorCtr="0">
            <a:normAutofit/>
          </a:bodyPr>
          <a:lstStyle>
            <a:lvl1pPr marL="609585" lvl="0" indent="-396230" algn="l" rtl="0">
              <a:spcBef>
                <a:spcPts val="933"/>
              </a:spcBef>
              <a:spcAft>
                <a:spcPts val="0"/>
              </a:spcAft>
              <a:buSzPts val="1080"/>
              <a:buChar char="●"/>
              <a:defRPr/>
            </a:lvl1pPr>
            <a:lvl2pPr marL="1219170" lvl="1" indent="-411470" algn="l" rtl="0">
              <a:spcBef>
                <a:spcPts val="1600"/>
              </a:spcBef>
              <a:spcAft>
                <a:spcPts val="0"/>
              </a:spcAft>
              <a:buSzPts val="1260"/>
              <a:buChar char="○"/>
              <a:defRPr/>
            </a:lvl2pPr>
            <a:lvl3pPr marL="1828754" lvl="2" indent="-419090" algn="l" rtl="0">
              <a:spcBef>
                <a:spcPts val="1600"/>
              </a:spcBef>
              <a:spcAft>
                <a:spcPts val="0"/>
              </a:spcAft>
              <a:buSzPts val="1350"/>
              <a:buChar char="■"/>
              <a:defRPr/>
            </a:lvl3pPr>
            <a:lvl4pPr marL="2438339" lvl="3" indent="-419090" algn="l" rtl="0">
              <a:spcBef>
                <a:spcPts val="1600"/>
              </a:spcBef>
              <a:spcAft>
                <a:spcPts val="0"/>
              </a:spcAft>
              <a:buSzPts val="1350"/>
              <a:buChar char="●"/>
              <a:defRPr/>
            </a:lvl4pPr>
            <a:lvl5pPr marL="3047924" lvl="4" indent="-403850" algn="l" rtl="0">
              <a:spcBef>
                <a:spcPts val="1600"/>
              </a:spcBef>
              <a:spcAft>
                <a:spcPts val="0"/>
              </a:spcAft>
              <a:buSzPts val="1170"/>
              <a:buChar char="○"/>
              <a:defRPr/>
            </a:lvl5pPr>
            <a:lvl6pPr marL="3657509" lvl="5" indent="-457189" algn="l" rtl="0">
              <a:spcBef>
                <a:spcPts val="1600"/>
              </a:spcBef>
              <a:spcAft>
                <a:spcPts val="0"/>
              </a:spcAft>
              <a:buSzPts val="1800"/>
              <a:buChar char="■"/>
              <a:defRPr/>
            </a:lvl6pPr>
            <a:lvl7pPr marL="4267093" lvl="6" indent="-457189" algn="l" rtl="0">
              <a:spcBef>
                <a:spcPts val="1600"/>
              </a:spcBef>
              <a:spcAft>
                <a:spcPts val="0"/>
              </a:spcAft>
              <a:buSzPts val="1800"/>
              <a:buChar char="●"/>
              <a:defRPr/>
            </a:lvl7pPr>
            <a:lvl8pPr marL="4876678" lvl="7" indent="-457189" algn="l" rtl="0">
              <a:spcBef>
                <a:spcPts val="1600"/>
              </a:spcBef>
              <a:spcAft>
                <a:spcPts val="0"/>
              </a:spcAft>
              <a:buSzPts val="1800"/>
              <a:buChar char="○"/>
              <a:defRPr/>
            </a:lvl8pPr>
            <a:lvl9pPr marL="5486263" lvl="8" indent="-457189" algn="l" rtl="0">
              <a:spcBef>
                <a:spcPts val="1600"/>
              </a:spcBef>
              <a:spcAft>
                <a:spcPts val="1600"/>
              </a:spcAft>
              <a:buSzPts val="1800"/>
              <a:buChar char="■"/>
              <a:defRPr/>
            </a:lvl9pPr>
          </a:lstStyle>
          <a:p>
            <a:endParaRPr/>
          </a:p>
        </p:txBody>
      </p:sp>
    </p:spTree>
    <p:extLst>
      <p:ext uri="{BB962C8B-B14F-4D97-AF65-F5344CB8AC3E}">
        <p14:creationId xmlns:p14="http://schemas.microsoft.com/office/powerpoint/2010/main" val="3015885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sp>
        <p:nvSpPr>
          <p:cNvPr id="128" name="Google Shape;128;p28"/>
          <p:cNvSpPr txBox="1">
            <a:spLocks noGrp="1"/>
          </p:cNvSpPr>
          <p:nvPr>
            <p:ph type="sldNum" idx="12"/>
          </p:nvPr>
        </p:nvSpPr>
        <p:spPr>
          <a:xfrm>
            <a:off x="11484011" y="654360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29" name="Google Shape;129;p28"/>
          <p:cNvPicPr preferRelativeResize="0"/>
          <p:nvPr/>
        </p:nvPicPr>
        <p:blipFill rotWithShape="1">
          <a:blip r:embed="rId2">
            <a:alphaModFix/>
          </a:blip>
          <a:srcRect l="13210" t="20079" r="13765" b="21189"/>
          <a:stretch/>
        </p:blipFill>
        <p:spPr>
          <a:xfrm>
            <a:off x="11163299" y="6133023"/>
            <a:ext cx="695965" cy="620432"/>
          </a:xfrm>
          <a:prstGeom prst="rect">
            <a:avLst/>
          </a:prstGeom>
          <a:noFill/>
          <a:ln>
            <a:noFill/>
          </a:ln>
        </p:spPr>
      </p:pic>
      <p:sp>
        <p:nvSpPr>
          <p:cNvPr id="130" name="Google Shape;130;p28"/>
          <p:cNvSpPr txBox="1">
            <a:spLocks noGrp="1"/>
          </p:cNvSpPr>
          <p:nvPr>
            <p:ph type="title"/>
          </p:nvPr>
        </p:nvSpPr>
        <p:spPr>
          <a:xfrm>
            <a:off x="501400" y="2493840"/>
            <a:ext cx="11189200" cy="1226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0090C0"/>
              </a:buClr>
              <a:buSzPts val="4200"/>
              <a:buFont typeface="Calibri"/>
              <a:buNone/>
              <a:defRPr sz="5600" b="1">
                <a:solidFill>
                  <a:srgbClr val="0090C0"/>
                </a:solidFill>
                <a:latin typeface="Calibri"/>
                <a:ea typeface="Calibri"/>
                <a:cs typeface="Calibri"/>
                <a:sym typeface="Calibri"/>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750699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36"/>
        <p:cNvGrpSpPr/>
        <p:nvPr/>
      </p:nvGrpSpPr>
      <p:grpSpPr>
        <a:xfrm>
          <a:off x="0" y="0"/>
          <a:ext cx="0" cy="0"/>
          <a:chOff x="0" y="0"/>
          <a:chExt cx="0" cy="0"/>
        </a:xfrm>
      </p:grpSpPr>
      <p:sp>
        <p:nvSpPr>
          <p:cNvPr id="137" name="Google Shape;137;p30"/>
          <p:cNvSpPr txBox="1">
            <a:spLocks noGrp="1"/>
          </p:cNvSpPr>
          <p:nvPr>
            <p:ph type="sldNum" idx="12"/>
          </p:nvPr>
        </p:nvSpPr>
        <p:spPr>
          <a:xfrm>
            <a:off x="11484011" y="654360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38" name="Google Shape;138;p30"/>
          <p:cNvPicPr preferRelativeResize="0"/>
          <p:nvPr/>
        </p:nvPicPr>
        <p:blipFill rotWithShape="1">
          <a:blip r:embed="rId2">
            <a:alphaModFix/>
          </a:blip>
          <a:srcRect l="13210" t="20079" r="13765" b="21189"/>
          <a:stretch/>
        </p:blipFill>
        <p:spPr>
          <a:xfrm>
            <a:off x="11163299" y="6133023"/>
            <a:ext cx="695965" cy="620432"/>
          </a:xfrm>
          <a:prstGeom prst="rect">
            <a:avLst/>
          </a:prstGeom>
          <a:noFill/>
          <a:ln>
            <a:noFill/>
          </a:ln>
        </p:spPr>
      </p:pic>
      <p:sp>
        <p:nvSpPr>
          <p:cNvPr id="139" name="Google Shape;139;p30"/>
          <p:cNvSpPr txBox="1">
            <a:spLocks noGrp="1"/>
          </p:cNvSpPr>
          <p:nvPr>
            <p:ph type="title"/>
          </p:nvPr>
        </p:nvSpPr>
        <p:spPr>
          <a:xfrm>
            <a:off x="501400" y="2493840"/>
            <a:ext cx="11189200" cy="1226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0090C0"/>
              </a:buClr>
              <a:buSzPts val="4200"/>
              <a:buFont typeface="Calibri"/>
              <a:buNone/>
              <a:defRPr sz="5600" b="1">
                <a:solidFill>
                  <a:srgbClr val="0090C0"/>
                </a:solidFill>
                <a:latin typeface="Calibri"/>
                <a:ea typeface="Calibri"/>
                <a:cs typeface="Calibri"/>
                <a:sym typeface="Calibri"/>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026870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Google Shape;19;p82"/>
          <p:cNvSpPr/>
          <p:nvPr/>
        </p:nvSpPr>
        <p:spPr>
          <a:xfrm>
            <a:off x="4234" y="6400800"/>
            <a:ext cx="12187767"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82"/>
          <p:cNvSpPr/>
          <p:nvPr/>
        </p:nvSpPr>
        <p:spPr>
          <a:xfrm>
            <a:off x="1" y="6334125"/>
            <a:ext cx="12189884" cy="6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 name="Google Shape;21;p82"/>
          <p:cNvCxnSpPr/>
          <p:nvPr/>
        </p:nvCxnSpPr>
        <p:spPr>
          <a:xfrm>
            <a:off x="1208618" y="4343400"/>
            <a:ext cx="9874249" cy="0"/>
          </a:xfrm>
          <a:prstGeom prst="straightConnector1">
            <a:avLst/>
          </a:prstGeom>
          <a:noFill/>
          <a:ln w="9525" cap="flat" cmpd="sng">
            <a:solidFill>
              <a:srgbClr val="7F7F7F"/>
            </a:solidFill>
            <a:prstDash val="solid"/>
            <a:round/>
            <a:headEnd type="none" w="sm" len="sm"/>
            <a:tailEnd type="none" w="sm" len="sm"/>
          </a:ln>
        </p:spPr>
      </p:cxnSp>
      <p:sp>
        <p:nvSpPr>
          <p:cNvPr id="22" name="Google Shape;22;p8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3" name="Google Shape;23;p82"/>
          <p:cNvSpPr txBox="1">
            <a:spLocks noGrp="1"/>
          </p:cNvSpPr>
          <p:nvPr>
            <p:ph type="subTitle" idx="1"/>
          </p:nvPr>
        </p:nvSpPr>
        <p:spPr>
          <a:xfrm>
            <a:off x="1100050"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4" name="Google Shape;24;p82"/>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2"/>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2"/>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8022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83"/>
          <p:cNvSpPr txBox="1">
            <a:spLocks noGrp="1"/>
          </p:cNvSpPr>
          <p:nvPr>
            <p:ph type="title"/>
          </p:nvPr>
        </p:nvSpPr>
        <p:spPr>
          <a:xfrm>
            <a:off x="1096433" y="287338"/>
            <a:ext cx="10058400" cy="144938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29" name="Google Shape;29;p83"/>
          <p:cNvSpPr txBox="1">
            <a:spLocks noGrp="1"/>
          </p:cNvSpPr>
          <p:nvPr>
            <p:ph type="body" idx="1"/>
          </p:nvPr>
        </p:nvSpPr>
        <p:spPr>
          <a:xfrm>
            <a:off x="1096433" y="1846264"/>
            <a:ext cx="10058400" cy="4022725"/>
          </a:xfrm>
          <a:prstGeom prst="rect">
            <a:avLst/>
          </a:prstGeom>
          <a:noFill/>
          <a:ln>
            <a:noFill/>
          </a:ln>
        </p:spPr>
        <p:txBody>
          <a:bodyPr spcFirstLastPara="1" wrap="square" lIns="0" tIns="45700" rIns="0" bIns="4570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30" name="Google Shape;30;p83"/>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3"/>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3"/>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5000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86"/>
          <p:cNvSpPr/>
          <p:nvPr/>
        </p:nvSpPr>
        <p:spPr>
          <a:xfrm>
            <a:off x="4234" y="6400800"/>
            <a:ext cx="12187767"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86"/>
          <p:cNvSpPr/>
          <p:nvPr/>
        </p:nvSpPr>
        <p:spPr>
          <a:xfrm>
            <a:off x="1" y="6334125"/>
            <a:ext cx="12189884" cy="6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86"/>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6"/>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6"/>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201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51"/>
        <p:cNvGrpSpPr/>
        <p:nvPr/>
      </p:nvGrpSpPr>
      <p:grpSpPr>
        <a:xfrm>
          <a:off x="0" y="0"/>
          <a:ext cx="0" cy="0"/>
          <a:chOff x="0" y="0"/>
          <a:chExt cx="0" cy="0"/>
        </a:xfrm>
      </p:grpSpPr>
      <p:sp>
        <p:nvSpPr>
          <p:cNvPr id="52" name="Google Shape;52;p87"/>
          <p:cNvSpPr txBox="1">
            <a:spLocks noGrp="1"/>
          </p:cNvSpPr>
          <p:nvPr>
            <p:ph type="body" idx="1"/>
          </p:nvPr>
        </p:nvSpPr>
        <p:spPr>
          <a:xfrm>
            <a:off x="914400" y="609600"/>
            <a:ext cx="10363200" cy="5486400"/>
          </a:xfrm>
          <a:prstGeom prst="rect">
            <a:avLst/>
          </a:prstGeom>
          <a:noFill/>
          <a:ln>
            <a:noFill/>
          </a:ln>
        </p:spPr>
        <p:txBody>
          <a:bodyPr spcFirstLastPara="1" wrap="square" lIns="0" tIns="45700" rIns="0" bIns="4570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53" name="Google Shape;53;p87"/>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7"/>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7"/>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5952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6"/>
        <p:cNvGrpSpPr/>
        <p:nvPr/>
      </p:nvGrpSpPr>
      <p:grpSpPr>
        <a:xfrm>
          <a:off x="0" y="0"/>
          <a:ext cx="0" cy="0"/>
          <a:chOff x="0" y="0"/>
          <a:chExt cx="0" cy="0"/>
        </a:xfrm>
      </p:grpSpPr>
      <p:sp>
        <p:nvSpPr>
          <p:cNvPr id="57" name="Google Shape;57;p88"/>
          <p:cNvSpPr/>
          <p:nvPr/>
        </p:nvSpPr>
        <p:spPr>
          <a:xfrm>
            <a:off x="1" y="0"/>
            <a:ext cx="40513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88"/>
          <p:cNvSpPr/>
          <p:nvPr/>
        </p:nvSpPr>
        <p:spPr>
          <a:xfrm>
            <a:off x="4040718" y="0"/>
            <a:ext cx="635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88"/>
          <p:cNvSpPr txBox="1">
            <a:spLocks noGrp="1"/>
          </p:cNvSpPr>
          <p:nvPr>
            <p:ph type="title"/>
          </p:nvPr>
        </p:nvSpPr>
        <p:spPr>
          <a:xfrm>
            <a:off x="457200" y="594360"/>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3600" b="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0" name="Google Shape;60;p88"/>
          <p:cNvSpPr txBox="1">
            <a:spLocks noGrp="1"/>
          </p:cNvSpPr>
          <p:nvPr>
            <p:ph type="body" idx="1"/>
          </p:nvPr>
        </p:nvSpPr>
        <p:spPr>
          <a:xfrm>
            <a:off x="4800600" y="731521"/>
            <a:ext cx="6492240" cy="5257800"/>
          </a:xfrm>
          <a:prstGeom prst="rect">
            <a:avLst/>
          </a:prstGeom>
          <a:noFill/>
          <a:ln>
            <a:noFill/>
          </a:ln>
        </p:spPr>
        <p:txBody>
          <a:bodyPr spcFirstLastPara="1" wrap="square" lIns="0" tIns="45700" rIns="0" bIns="4570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61" name="Google Shape;61;p88"/>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190" lvl="0" indent="-228595" algn="l">
              <a:lnSpc>
                <a:spcPct val="90000"/>
              </a:lnSpc>
              <a:spcBef>
                <a:spcPts val="1200"/>
              </a:spcBef>
              <a:spcAft>
                <a:spcPts val="0"/>
              </a:spcAft>
              <a:buSzPts val="1500"/>
              <a:buNone/>
              <a:defRPr sz="1500">
                <a:solidFill>
                  <a:srgbClr val="FFFFFF"/>
                </a:solidFill>
              </a:defRPr>
            </a:lvl1pPr>
            <a:lvl2pPr marL="914381" lvl="1" indent="-228595" algn="l">
              <a:lnSpc>
                <a:spcPct val="90000"/>
              </a:lnSpc>
              <a:spcBef>
                <a:spcPts val="200"/>
              </a:spcBef>
              <a:spcAft>
                <a:spcPts val="0"/>
              </a:spcAft>
              <a:buSzPts val="1200"/>
              <a:buNone/>
              <a:defRPr sz="1200"/>
            </a:lvl2pPr>
            <a:lvl3pPr marL="1371571" lvl="2" indent="-228595" algn="l">
              <a:lnSpc>
                <a:spcPct val="90000"/>
              </a:lnSpc>
              <a:spcBef>
                <a:spcPts val="400"/>
              </a:spcBef>
              <a:spcAft>
                <a:spcPts val="0"/>
              </a:spcAft>
              <a:buSzPts val="1000"/>
              <a:buNone/>
              <a:defRPr sz="1000"/>
            </a:lvl3pPr>
            <a:lvl4pPr marL="1828762" lvl="3" indent="-228595" algn="l">
              <a:lnSpc>
                <a:spcPct val="90000"/>
              </a:lnSpc>
              <a:spcBef>
                <a:spcPts val="400"/>
              </a:spcBef>
              <a:spcAft>
                <a:spcPts val="0"/>
              </a:spcAft>
              <a:buSzPts val="900"/>
              <a:buNone/>
              <a:defRPr sz="900"/>
            </a:lvl4pPr>
            <a:lvl5pPr marL="2285952" lvl="4" indent="-228595" algn="l">
              <a:lnSpc>
                <a:spcPct val="90000"/>
              </a:lnSpc>
              <a:spcBef>
                <a:spcPts val="400"/>
              </a:spcBef>
              <a:spcAft>
                <a:spcPts val="0"/>
              </a:spcAft>
              <a:buSzPts val="900"/>
              <a:buNone/>
              <a:defRPr sz="900"/>
            </a:lvl5pPr>
            <a:lvl6pPr marL="2743143" lvl="5" indent="-228595" algn="l">
              <a:lnSpc>
                <a:spcPct val="90000"/>
              </a:lnSpc>
              <a:spcBef>
                <a:spcPts val="400"/>
              </a:spcBef>
              <a:spcAft>
                <a:spcPts val="0"/>
              </a:spcAft>
              <a:buSzPts val="900"/>
              <a:buNone/>
              <a:defRPr sz="900"/>
            </a:lvl6pPr>
            <a:lvl7pPr marL="3200333" lvl="6" indent="-228595" algn="l">
              <a:lnSpc>
                <a:spcPct val="90000"/>
              </a:lnSpc>
              <a:spcBef>
                <a:spcPts val="400"/>
              </a:spcBef>
              <a:spcAft>
                <a:spcPts val="0"/>
              </a:spcAft>
              <a:buSzPts val="900"/>
              <a:buNone/>
              <a:defRPr sz="900"/>
            </a:lvl7pPr>
            <a:lvl8pPr marL="3657524" lvl="7" indent="-228595" algn="l">
              <a:lnSpc>
                <a:spcPct val="90000"/>
              </a:lnSpc>
              <a:spcBef>
                <a:spcPts val="400"/>
              </a:spcBef>
              <a:spcAft>
                <a:spcPts val="0"/>
              </a:spcAft>
              <a:buSzPts val="900"/>
              <a:buNone/>
              <a:defRPr sz="900"/>
            </a:lvl8pPr>
            <a:lvl9pPr marL="4114714" lvl="8" indent="-228595" algn="l">
              <a:lnSpc>
                <a:spcPct val="90000"/>
              </a:lnSpc>
              <a:spcBef>
                <a:spcPts val="400"/>
              </a:spcBef>
              <a:spcAft>
                <a:spcPts val="400"/>
              </a:spcAft>
              <a:buSzPts val="900"/>
              <a:buNone/>
              <a:defRPr sz="900"/>
            </a:lvl9pPr>
          </a:lstStyle>
          <a:p>
            <a:endParaRPr/>
          </a:p>
        </p:txBody>
      </p:sp>
      <p:sp>
        <p:nvSpPr>
          <p:cNvPr id="62" name="Google Shape;62;p88"/>
          <p:cNvSpPr txBox="1">
            <a:spLocks noGrp="1"/>
          </p:cNvSpPr>
          <p:nvPr>
            <p:ph type="dt" idx="10"/>
          </p:nvPr>
        </p:nvSpPr>
        <p:spPr>
          <a:xfrm>
            <a:off x="465667" y="6459539"/>
            <a:ext cx="26183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8"/>
          <p:cNvSpPr txBox="1">
            <a:spLocks noGrp="1"/>
          </p:cNvSpPr>
          <p:nvPr>
            <p:ph type="ftr" idx="11"/>
          </p:nvPr>
        </p:nvSpPr>
        <p:spPr>
          <a:xfrm>
            <a:off x="4800600" y="6459539"/>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8"/>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483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5"/>
        <p:cNvGrpSpPr/>
        <p:nvPr/>
      </p:nvGrpSpPr>
      <p:grpSpPr>
        <a:xfrm>
          <a:off x="0" y="0"/>
          <a:ext cx="0" cy="0"/>
          <a:chOff x="0" y="0"/>
          <a:chExt cx="0" cy="0"/>
        </a:xfrm>
      </p:grpSpPr>
      <p:sp>
        <p:nvSpPr>
          <p:cNvPr id="66" name="Google Shape;66;p89"/>
          <p:cNvSpPr/>
          <p:nvPr/>
        </p:nvSpPr>
        <p:spPr>
          <a:xfrm>
            <a:off x="1" y="4953000"/>
            <a:ext cx="12189884"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89"/>
          <p:cNvSpPr/>
          <p:nvPr/>
        </p:nvSpPr>
        <p:spPr>
          <a:xfrm>
            <a:off x="1" y="4914900"/>
            <a:ext cx="12189884" cy="6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89"/>
          <p:cNvSpPr txBox="1">
            <a:spLocks noGrp="1"/>
          </p:cNvSpPr>
          <p:nvPr>
            <p:ph type="title"/>
          </p:nvPr>
        </p:nvSpPr>
        <p:spPr>
          <a:xfrm>
            <a:off x="1097280" y="5074920"/>
            <a:ext cx="10119360"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SzPts val="1400"/>
              <a:buNone/>
              <a:defRPr sz="3600" b="0">
                <a:solidFill>
                  <a:srgbClr val="FFFFFF"/>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69" name="Google Shape;69;p89"/>
          <p:cNvSpPr>
            <a:spLocks noGrp="1"/>
          </p:cNvSpPr>
          <p:nvPr>
            <p:ph type="pic" idx="2"/>
          </p:nvPr>
        </p:nvSpPr>
        <p:spPr>
          <a:xfrm>
            <a:off x="17" y="0"/>
            <a:ext cx="12191985" cy="4915076"/>
          </a:xfrm>
          <a:prstGeom prst="rect">
            <a:avLst/>
          </a:prstGeom>
          <a:solidFill>
            <a:srgbClr val="BECAD4"/>
          </a:solidFill>
          <a:ln>
            <a:noFill/>
          </a:ln>
        </p:spPr>
      </p:sp>
      <p:sp>
        <p:nvSpPr>
          <p:cNvPr id="70" name="Google Shape;70;p89"/>
          <p:cNvSpPr txBox="1">
            <a:spLocks noGrp="1"/>
          </p:cNvSpPr>
          <p:nvPr>
            <p:ph type="body" idx="1"/>
          </p:nvPr>
        </p:nvSpPr>
        <p:spPr>
          <a:xfrm>
            <a:off x="1097280" y="5907024"/>
            <a:ext cx="10119360" cy="594360"/>
          </a:xfrm>
          <a:prstGeom prst="rect">
            <a:avLst/>
          </a:prstGeom>
          <a:noFill/>
          <a:ln>
            <a:noFill/>
          </a:ln>
        </p:spPr>
        <p:txBody>
          <a:bodyPr spcFirstLastPara="1" wrap="square" lIns="91425" tIns="0" rIns="91425" bIns="0" anchor="t" anchorCtr="0">
            <a:normAutofit/>
          </a:bodyPr>
          <a:lstStyle>
            <a:lvl1pPr marL="457190" lvl="0" indent="-228595" algn="l">
              <a:lnSpc>
                <a:spcPct val="90000"/>
              </a:lnSpc>
              <a:spcBef>
                <a:spcPts val="0"/>
              </a:spcBef>
              <a:spcAft>
                <a:spcPts val="0"/>
              </a:spcAft>
              <a:buSzPts val="1500"/>
              <a:buNone/>
              <a:defRPr sz="1500">
                <a:solidFill>
                  <a:srgbClr val="FFFFFF"/>
                </a:solidFill>
              </a:defRPr>
            </a:lvl1pPr>
            <a:lvl2pPr marL="914381" lvl="1" indent="-228595" algn="l">
              <a:lnSpc>
                <a:spcPct val="90000"/>
              </a:lnSpc>
              <a:spcBef>
                <a:spcPts val="600"/>
              </a:spcBef>
              <a:spcAft>
                <a:spcPts val="0"/>
              </a:spcAft>
              <a:buSzPts val="1200"/>
              <a:buNone/>
              <a:defRPr sz="1200"/>
            </a:lvl2pPr>
            <a:lvl3pPr marL="1371571" lvl="2" indent="-228595" algn="l">
              <a:lnSpc>
                <a:spcPct val="90000"/>
              </a:lnSpc>
              <a:spcBef>
                <a:spcPts val="400"/>
              </a:spcBef>
              <a:spcAft>
                <a:spcPts val="0"/>
              </a:spcAft>
              <a:buSzPts val="1000"/>
              <a:buNone/>
              <a:defRPr sz="1000"/>
            </a:lvl3pPr>
            <a:lvl4pPr marL="1828762" lvl="3" indent="-228595" algn="l">
              <a:lnSpc>
                <a:spcPct val="90000"/>
              </a:lnSpc>
              <a:spcBef>
                <a:spcPts val="400"/>
              </a:spcBef>
              <a:spcAft>
                <a:spcPts val="0"/>
              </a:spcAft>
              <a:buSzPts val="900"/>
              <a:buNone/>
              <a:defRPr sz="900"/>
            </a:lvl4pPr>
            <a:lvl5pPr marL="2285952" lvl="4" indent="-228595" algn="l">
              <a:lnSpc>
                <a:spcPct val="90000"/>
              </a:lnSpc>
              <a:spcBef>
                <a:spcPts val="400"/>
              </a:spcBef>
              <a:spcAft>
                <a:spcPts val="0"/>
              </a:spcAft>
              <a:buSzPts val="900"/>
              <a:buNone/>
              <a:defRPr sz="900"/>
            </a:lvl5pPr>
            <a:lvl6pPr marL="2743143" lvl="5" indent="-228595" algn="l">
              <a:lnSpc>
                <a:spcPct val="90000"/>
              </a:lnSpc>
              <a:spcBef>
                <a:spcPts val="400"/>
              </a:spcBef>
              <a:spcAft>
                <a:spcPts val="0"/>
              </a:spcAft>
              <a:buSzPts val="900"/>
              <a:buNone/>
              <a:defRPr sz="900"/>
            </a:lvl6pPr>
            <a:lvl7pPr marL="3200333" lvl="6" indent="-228595" algn="l">
              <a:lnSpc>
                <a:spcPct val="90000"/>
              </a:lnSpc>
              <a:spcBef>
                <a:spcPts val="400"/>
              </a:spcBef>
              <a:spcAft>
                <a:spcPts val="0"/>
              </a:spcAft>
              <a:buSzPts val="900"/>
              <a:buNone/>
              <a:defRPr sz="900"/>
            </a:lvl7pPr>
            <a:lvl8pPr marL="3657524" lvl="7" indent="-228595" algn="l">
              <a:lnSpc>
                <a:spcPct val="90000"/>
              </a:lnSpc>
              <a:spcBef>
                <a:spcPts val="400"/>
              </a:spcBef>
              <a:spcAft>
                <a:spcPts val="0"/>
              </a:spcAft>
              <a:buSzPts val="900"/>
              <a:buNone/>
              <a:defRPr sz="900"/>
            </a:lvl8pPr>
            <a:lvl9pPr marL="4114714" lvl="8" indent="-228595" algn="l">
              <a:lnSpc>
                <a:spcPct val="90000"/>
              </a:lnSpc>
              <a:spcBef>
                <a:spcPts val="400"/>
              </a:spcBef>
              <a:spcAft>
                <a:spcPts val="400"/>
              </a:spcAft>
              <a:buSzPts val="900"/>
              <a:buNone/>
              <a:defRPr sz="900"/>
            </a:lvl9pPr>
          </a:lstStyle>
          <a:p>
            <a:endParaRPr/>
          </a:p>
        </p:txBody>
      </p:sp>
      <p:sp>
        <p:nvSpPr>
          <p:cNvPr id="71" name="Google Shape;71;p89"/>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9"/>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9"/>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77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2507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2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8" name="Google Shape;68;p15"/>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3537224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74"/>
        <p:cNvGrpSpPr/>
        <p:nvPr/>
      </p:nvGrpSpPr>
      <p:grpSpPr>
        <a:xfrm>
          <a:off x="0" y="0"/>
          <a:ext cx="0" cy="0"/>
          <a:chOff x="0" y="0"/>
          <a:chExt cx="0" cy="0"/>
        </a:xfrm>
      </p:grpSpPr>
      <p:sp>
        <p:nvSpPr>
          <p:cNvPr id="75" name="Google Shape;75;p90"/>
          <p:cNvSpPr/>
          <p:nvPr/>
        </p:nvSpPr>
        <p:spPr>
          <a:xfrm>
            <a:off x="4234" y="6400800"/>
            <a:ext cx="12187767"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90"/>
          <p:cNvSpPr/>
          <p:nvPr/>
        </p:nvSpPr>
        <p:spPr>
          <a:xfrm>
            <a:off x="1" y="6334125"/>
            <a:ext cx="12189884" cy="6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7" name="Google Shape;77;p90"/>
          <p:cNvCxnSpPr/>
          <p:nvPr/>
        </p:nvCxnSpPr>
        <p:spPr>
          <a:xfrm>
            <a:off x="1208618" y="4343400"/>
            <a:ext cx="9874249" cy="0"/>
          </a:xfrm>
          <a:prstGeom prst="straightConnector1">
            <a:avLst/>
          </a:prstGeom>
          <a:noFill/>
          <a:ln w="9525" cap="flat" cmpd="sng">
            <a:solidFill>
              <a:srgbClr val="7F7F7F"/>
            </a:solidFill>
            <a:prstDash val="solid"/>
            <a:round/>
            <a:headEnd type="none" w="sm" len="sm"/>
            <a:tailEnd type="none" w="sm" len="sm"/>
          </a:ln>
        </p:spPr>
      </p:cxnSp>
      <p:sp>
        <p:nvSpPr>
          <p:cNvPr id="78" name="Google Shape;78;p90"/>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sz="8000" b="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79" name="Google Shape;79;p90"/>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190" lvl="0" indent="-228595"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381" lvl="1" indent="-228595" algn="l">
              <a:lnSpc>
                <a:spcPct val="90000"/>
              </a:lnSpc>
              <a:spcBef>
                <a:spcPts val="200"/>
              </a:spcBef>
              <a:spcAft>
                <a:spcPts val="0"/>
              </a:spcAft>
              <a:buSzPts val="1800"/>
              <a:buNone/>
              <a:defRPr sz="1800">
                <a:solidFill>
                  <a:srgbClr val="888888"/>
                </a:solidFill>
              </a:defRPr>
            </a:lvl2pPr>
            <a:lvl3pPr marL="1371571" lvl="2" indent="-228595" algn="l">
              <a:lnSpc>
                <a:spcPct val="90000"/>
              </a:lnSpc>
              <a:spcBef>
                <a:spcPts val="400"/>
              </a:spcBef>
              <a:spcAft>
                <a:spcPts val="0"/>
              </a:spcAft>
              <a:buSzPts val="1600"/>
              <a:buNone/>
              <a:defRPr sz="1600">
                <a:solidFill>
                  <a:srgbClr val="888888"/>
                </a:solidFill>
              </a:defRPr>
            </a:lvl3pPr>
            <a:lvl4pPr marL="1828762" lvl="3" indent="-228595" algn="l">
              <a:lnSpc>
                <a:spcPct val="90000"/>
              </a:lnSpc>
              <a:spcBef>
                <a:spcPts val="400"/>
              </a:spcBef>
              <a:spcAft>
                <a:spcPts val="0"/>
              </a:spcAft>
              <a:buSzPts val="1400"/>
              <a:buNone/>
              <a:defRPr sz="1400">
                <a:solidFill>
                  <a:srgbClr val="888888"/>
                </a:solidFill>
              </a:defRPr>
            </a:lvl4pPr>
            <a:lvl5pPr marL="2285952" lvl="4" indent="-228595" algn="l">
              <a:lnSpc>
                <a:spcPct val="90000"/>
              </a:lnSpc>
              <a:spcBef>
                <a:spcPts val="400"/>
              </a:spcBef>
              <a:spcAft>
                <a:spcPts val="0"/>
              </a:spcAft>
              <a:buSzPts val="1400"/>
              <a:buNone/>
              <a:defRPr sz="1400">
                <a:solidFill>
                  <a:srgbClr val="888888"/>
                </a:solidFill>
              </a:defRPr>
            </a:lvl5pPr>
            <a:lvl6pPr marL="2743143" lvl="5" indent="-228595" algn="l">
              <a:lnSpc>
                <a:spcPct val="90000"/>
              </a:lnSpc>
              <a:spcBef>
                <a:spcPts val="400"/>
              </a:spcBef>
              <a:spcAft>
                <a:spcPts val="0"/>
              </a:spcAft>
              <a:buSzPts val="1400"/>
              <a:buNone/>
              <a:defRPr sz="1400">
                <a:solidFill>
                  <a:srgbClr val="888888"/>
                </a:solidFill>
              </a:defRPr>
            </a:lvl6pPr>
            <a:lvl7pPr marL="3200333" lvl="6" indent="-228595" algn="l">
              <a:lnSpc>
                <a:spcPct val="90000"/>
              </a:lnSpc>
              <a:spcBef>
                <a:spcPts val="400"/>
              </a:spcBef>
              <a:spcAft>
                <a:spcPts val="0"/>
              </a:spcAft>
              <a:buSzPts val="1400"/>
              <a:buNone/>
              <a:defRPr sz="1400">
                <a:solidFill>
                  <a:srgbClr val="888888"/>
                </a:solidFill>
              </a:defRPr>
            </a:lvl7pPr>
            <a:lvl8pPr marL="3657524" lvl="7" indent="-228595" algn="l">
              <a:lnSpc>
                <a:spcPct val="90000"/>
              </a:lnSpc>
              <a:spcBef>
                <a:spcPts val="400"/>
              </a:spcBef>
              <a:spcAft>
                <a:spcPts val="0"/>
              </a:spcAft>
              <a:buSzPts val="1400"/>
              <a:buNone/>
              <a:defRPr sz="1400">
                <a:solidFill>
                  <a:srgbClr val="888888"/>
                </a:solidFill>
              </a:defRPr>
            </a:lvl8pPr>
            <a:lvl9pPr marL="4114714" lvl="8" indent="-228595" algn="l">
              <a:lnSpc>
                <a:spcPct val="90000"/>
              </a:lnSpc>
              <a:spcBef>
                <a:spcPts val="400"/>
              </a:spcBef>
              <a:spcAft>
                <a:spcPts val="400"/>
              </a:spcAft>
              <a:buSzPts val="1400"/>
              <a:buNone/>
              <a:defRPr sz="1400">
                <a:solidFill>
                  <a:srgbClr val="888888"/>
                </a:solidFill>
              </a:defRPr>
            </a:lvl9pPr>
          </a:lstStyle>
          <a:p>
            <a:endParaRPr/>
          </a:p>
        </p:txBody>
      </p:sp>
      <p:sp>
        <p:nvSpPr>
          <p:cNvPr id="80" name="Google Shape;80;p90"/>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90"/>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0"/>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2159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91"/>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85" name="Google Shape;85;p91"/>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190" lvl="0" indent="-228595" algn="l">
              <a:lnSpc>
                <a:spcPct val="90000"/>
              </a:lnSpc>
              <a:spcBef>
                <a:spcPts val="1200"/>
              </a:spcBef>
              <a:spcAft>
                <a:spcPts val="0"/>
              </a:spcAft>
              <a:buSzPts val="2000"/>
              <a:buNone/>
              <a:defRPr sz="2000" b="0" cap="none">
                <a:solidFill>
                  <a:schemeClr val="dk2"/>
                </a:solidFill>
              </a:defRPr>
            </a:lvl1pPr>
            <a:lvl2pPr marL="914381" lvl="1" indent="-228595" algn="l">
              <a:lnSpc>
                <a:spcPct val="90000"/>
              </a:lnSpc>
              <a:spcBef>
                <a:spcPts val="200"/>
              </a:spcBef>
              <a:spcAft>
                <a:spcPts val="0"/>
              </a:spcAft>
              <a:buSzPts val="2000"/>
              <a:buNone/>
              <a:defRPr sz="2000" b="1"/>
            </a:lvl2pPr>
            <a:lvl3pPr marL="1371571" lvl="2" indent="-228595" algn="l">
              <a:lnSpc>
                <a:spcPct val="90000"/>
              </a:lnSpc>
              <a:spcBef>
                <a:spcPts val="400"/>
              </a:spcBef>
              <a:spcAft>
                <a:spcPts val="0"/>
              </a:spcAft>
              <a:buSzPts val="1800"/>
              <a:buNone/>
              <a:defRPr sz="1800" b="1"/>
            </a:lvl3pPr>
            <a:lvl4pPr marL="1828762" lvl="3" indent="-228595" algn="l">
              <a:lnSpc>
                <a:spcPct val="90000"/>
              </a:lnSpc>
              <a:spcBef>
                <a:spcPts val="400"/>
              </a:spcBef>
              <a:spcAft>
                <a:spcPts val="0"/>
              </a:spcAft>
              <a:buSzPts val="1600"/>
              <a:buNone/>
              <a:defRPr sz="1600" b="1"/>
            </a:lvl4pPr>
            <a:lvl5pPr marL="2285952" lvl="4" indent="-228595" algn="l">
              <a:lnSpc>
                <a:spcPct val="90000"/>
              </a:lnSpc>
              <a:spcBef>
                <a:spcPts val="400"/>
              </a:spcBef>
              <a:spcAft>
                <a:spcPts val="0"/>
              </a:spcAft>
              <a:buSzPts val="1600"/>
              <a:buNone/>
              <a:defRPr sz="1600" b="1"/>
            </a:lvl5pPr>
            <a:lvl6pPr marL="2743143" lvl="5" indent="-228595" algn="l">
              <a:lnSpc>
                <a:spcPct val="90000"/>
              </a:lnSpc>
              <a:spcBef>
                <a:spcPts val="400"/>
              </a:spcBef>
              <a:spcAft>
                <a:spcPts val="0"/>
              </a:spcAft>
              <a:buSzPts val="1600"/>
              <a:buNone/>
              <a:defRPr sz="1600" b="1"/>
            </a:lvl6pPr>
            <a:lvl7pPr marL="3200333" lvl="6" indent="-228595" algn="l">
              <a:lnSpc>
                <a:spcPct val="90000"/>
              </a:lnSpc>
              <a:spcBef>
                <a:spcPts val="400"/>
              </a:spcBef>
              <a:spcAft>
                <a:spcPts val="0"/>
              </a:spcAft>
              <a:buSzPts val="1600"/>
              <a:buNone/>
              <a:defRPr sz="1600" b="1"/>
            </a:lvl7pPr>
            <a:lvl8pPr marL="3657524" lvl="7" indent="-228595" algn="l">
              <a:lnSpc>
                <a:spcPct val="90000"/>
              </a:lnSpc>
              <a:spcBef>
                <a:spcPts val="400"/>
              </a:spcBef>
              <a:spcAft>
                <a:spcPts val="0"/>
              </a:spcAft>
              <a:buSzPts val="1600"/>
              <a:buNone/>
              <a:defRPr sz="1600" b="1"/>
            </a:lvl8pPr>
            <a:lvl9pPr marL="4114714" lvl="8" indent="-228595" algn="l">
              <a:lnSpc>
                <a:spcPct val="90000"/>
              </a:lnSpc>
              <a:spcBef>
                <a:spcPts val="400"/>
              </a:spcBef>
              <a:spcAft>
                <a:spcPts val="400"/>
              </a:spcAft>
              <a:buSzPts val="1600"/>
              <a:buNone/>
              <a:defRPr sz="1600" b="1"/>
            </a:lvl9pPr>
          </a:lstStyle>
          <a:p>
            <a:endParaRPr/>
          </a:p>
        </p:txBody>
      </p:sp>
      <p:sp>
        <p:nvSpPr>
          <p:cNvPr id="86" name="Google Shape;86;p91"/>
          <p:cNvSpPr txBox="1">
            <a:spLocks noGrp="1"/>
          </p:cNvSpPr>
          <p:nvPr>
            <p:ph type="body" idx="2"/>
          </p:nvPr>
        </p:nvSpPr>
        <p:spPr>
          <a:xfrm>
            <a:off x="1097280" y="2582335"/>
            <a:ext cx="4937760" cy="3286760"/>
          </a:xfrm>
          <a:prstGeom prst="rect">
            <a:avLst/>
          </a:prstGeom>
          <a:noFill/>
          <a:ln>
            <a:noFill/>
          </a:ln>
        </p:spPr>
        <p:txBody>
          <a:bodyPr spcFirstLastPara="1" wrap="square" lIns="0" tIns="45700" rIns="0" bIns="4570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87" name="Google Shape;87;p91"/>
          <p:cNvSpPr txBox="1">
            <a:spLocks noGrp="1"/>
          </p:cNvSpPr>
          <p:nvPr>
            <p:ph type="body" idx="3"/>
          </p:nvPr>
        </p:nvSpPr>
        <p:spPr>
          <a:xfrm>
            <a:off x="6217921" y="1846052"/>
            <a:ext cx="4937760" cy="736282"/>
          </a:xfrm>
          <a:prstGeom prst="rect">
            <a:avLst/>
          </a:prstGeom>
          <a:noFill/>
          <a:ln>
            <a:noFill/>
          </a:ln>
        </p:spPr>
        <p:txBody>
          <a:bodyPr spcFirstLastPara="1" wrap="square" lIns="91425" tIns="45700" rIns="91425" bIns="45700" anchor="ctr" anchorCtr="0">
            <a:normAutofit/>
          </a:bodyPr>
          <a:lstStyle>
            <a:lvl1pPr marL="457190" lvl="0" indent="-228595" algn="l">
              <a:lnSpc>
                <a:spcPct val="90000"/>
              </a:lnSpc>
              <a:spcBef>
                <a:spcPts val="1200"/>
              </a:spcBef>
              <a:spcAft>
                <a:spcPts val="0"/>
              </a:spcAft>
              <a:buSzPts val="2000"/>
              <a:buNone/>
              <a:defRPr sz="2000" b="0" cap="none">
                <a:solidFill>
                  <a:schemeClr val="dk2"/>
                </a:solidFill>
              </a:defRPr>
            </a:lvl1pPr>
            <a:lvl2pPr marL="914381" lvl="1" indent="-228595" algn="l">
              <a:lnSpc>
                <a:spcPct val="90000"/>
              </a:lnSpc>
              <a:spcBef>
                <a:spcPts val="200"/>
              </a:spcBef>
              <a:spcAft>
                <a:spcPts val="0"/>
              </a:spcAft>
              <a:buSzPts val="2000"/>
              <a:buNone/>
              <a:defRPr sz="2000" b="1"/>
            </a:lvl2pPr>
            <a:lvl3pPr marL="1371571" lvl="2" indent="-228595" algn="l">
              <a:lnSpc>
                <a:spcPct val="90000"/>
              </a:lnSpc>
              <a:spcBef>
                <a:spcPts val="400"/>
              </a:spcBef>
              <a:spcAft>
                <a:spcPts val="0"/>
              </a:spcAft>
              <a:buSzPts val="1800"/>
              <a:buNone/>
              <a:defRPr sz="1800" b="1"/>
            </a:lvl3pPr>
            <a:lvl4pPr marL="1828762" lvl="3" indent="-228595" algn="l">
              <a:lnSpc>
                <a:spcPct val="90000"/>
              </a:lnSpc>
              <a:spcBef>
                <a:spcPts val="400"/>
              </a:spcBef>
              <a:spcAft>
                <a:spcPts val="0"/>
              </a:spcAft>
              <a:buSzPts val="1600"/>
              <a:buNone/>
              <a:defRPr sz="1600" b="1"/>
            </a:lvl4pPr>
            <a:lvl5pPr marL="2285952" lvl="4" indent="-228595" algn="l">
              <a:lnSpc>
                <a:spcPct val="90000"/>
              </a:lnSpc>
              <a:spcBef>
                <a:spcPts val="400"/>
              </a:spcBef>
              <a:spcAft>
                <a:spcPts val="0"/>
              </a:spcAft>
              <a:buSzPts val="1600"/>
              <a:buNone/>
              <a:defRPr sz="1600" b="1"/>
            </a:lvl5pPr>
            <a:lvl6pPr marL="2743143" lvl="5" indent="-228595" algn="l">
              <a:lnSpc>
                <a:spcPct val="90000"/>
              </a:lnSpc>
              <a:spcBef>
                <a:spcPts val="400"/>
              </a:spcBef>
              <a:spcAft>
                <a:spcPts val="0"/>
              </a:spcAft>
              <a:buSzPts val="1600"/>
              <a:buNone/>
              <a:defRPr sz="1600" b="1"/>
            </a:lvl6pPr>
            <a:lvl7pPr marL="3200333" lvl="6" indent="-228595" algn="l">
              <a:lnSpc>
                <a:spcPct val="90000"/>
              </a:lnSpc>
              <a:spcBef>
                <a:spcPts val="400"/>
              </a:spcBef>
              <a:spcAft>
                <a:spcPts val="0"/>
              </a:spcAft>
              <a:buSzPts val="1600"/>
              <a:buNone/>
              <a:defRPr sz="1600" b="1"/>
            </a:lvl7pPr>
            <a:lvl8pPr marL="3657524" lvl="7" indent="-228595" algn="l">
              <a:lnSpc>
                <a:spcPct val="90000"/>
              </a:lnSpc>
              <a:spcBef>
                <a:spcPts val="400"/>
              </a:spcBef>
              <a:spcAft>
                <a:spcPts val="0"/>
              </a:spcAft>
              <a:buSzPts val="1600"/>
              <a:buNone/>
              <a:defRPr sz="1600" b="1"/>
            </a:lvl8pPr>
            <a:lvl9pPr marL="4114714" lvl="8" indent="-228595" algn="l">
              <a:lnSpc>
                <a:spcPct val="90000"/>
              </a:lnSpc>
              <a:spcBef>
                <a:spcPts val="400"/>
              </a:spcBef>
              <a:spcAft>
                <a:spcPts val="400"/>
              </a:spcAft>
              <a:buSzPts val="1600"/>
              <a:buNone/>
              <a:defRPr sz="1600" b="1"/>
            </a:lvl9pPr>
          </a:lstStyle>
          <a:p>
            <a:endParaRPr/>
          </a:p>
        </p:txBody>
      </p:sp>
      <p:sp>
        <p:nvSpPr>
          <p:cNvPr id="88" name="Google Shape;88;p91"/>
          <p:cNvSpPr txBox="1">
            <a:spLocks noGrp="1"/>
          </p:cNvSpPr>
          <p:nvPr>
            <p:ph type="body" idx="4"/>
          </p:nvPr>
        </p:nvSpPr>
        <p:spPr>
          <a:xfrm>
            <a:off x="6217921" y="2582334"/>
            <a:ext cx="4937760" cy="3286760"/>
          </a:xfrm>
          <a:prstGeom prst="rect">
            <a:avLst/>
          </a:prstGeom>
          <a:noFill/>
          <a:ln>
            <a:noFill/>
          </a:ln>
        </p:spPr>
        <p:txBody>
          <a:bodyPr spcFirstLastPara="1" wrap="square" lIns="0" tIns="45700" rIns="0" bIns="4570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89" name="Google Shape;89;p91"/>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91"/>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91"/>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3631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2"/>
        <p:cNvGrpSpPr/>
        <p:nvPr/>
      </p:nvGrpSpPr>
      <p:grpSpPr>
        <a:xfrm>
          <a:off x="0" y="0"/>
          <a:ext cx="0" cy="0"/>
          <a:chOff x="0" y="0"/>
          <a:chExt cx="0" cy="0"/>
        </a:xfrm>
      </p:grpSpPr>
      <p:sp>
        <p:nvSpPr>
          <p:cNvPr id="93" name="Google Shape;93;p92"/>
          <p:cNvSpPr txBox="1">
            <a:spLocks noGrp="1"/>
          </p:cNvSpPr>
          <p:nvPr>
            <p:ph type="title"/>
          </p:nvPr>
        </p:nvSpPr>
        <p:spPr>
          <a:xfrm>
            <a:off x="1096433" y="287338"/>
            <a:ext cx="10058400" cy="144938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94" name="Google Shape;94;p92"/>
          <p:cNvSpPr txBox="1">
            <a:spLocks noGrp="1"/>
          </p:cNvSpPr>
          <p:nvPr>
            <p:ph type="body" idx="1"/>
          </p:nvPr>
        </p:nvSpPr>
        <p:spPr>
          <a:xfrm rot="5400000">
            <a:off x="4114273" y="-1171575"/>
            <a:ext cx="4022725" cy="10058400"/>
          </a:xfrm>
          <a:prstGeom prst="rect">
            <a:avLst/>
          </a:prstGeom>
          <a:noFill/>
          <a:ln>
            <a:noFill/>
          </a:ln>
        </p:spPr>
        <p:txBody>
          <a:bodyPr spcFirstLastPara="1" wrap="square" lIns="45700" tIns="0" rIns="45700" bIns="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95" name="Google Shape;95;p92"/>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92"/>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92"/>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833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8"/>
        <p:cNvGrpSpPr/>
        <p:nvPr/>
      </p:nvGrpSpPr>
      <p:grpSpPr>
        <a:xfrm>
          <a:off x="0" y="0"/>
          <a:ext cx="0" cy="0"/>
          <a:chOff x="0" y="0"/>
          <a:chExt cx="0" cy="0"/>
        </a:xfrm>
      </p:grpSpPr>
      <p:sp>
        <p:nvSpPr>
          <p:cNvPr id="99" name="Google Shape;99;p93"/>
          <p:cNvSpPr/>
          <p:nvPr/>
        </p:nvSpPr>
        <p:spPr>
          <a:xfrm>
            <a:off x="4234" y="6400800"/>
            <a:ext cx="12187767"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93"/>
          <p:cNvSpPr/>
          <p:nvPr/>
        </p:nvSpPr>
        <p:spPr>
          <a:xfrm>
            <a:off x="1" y="6334125"/>
            <a:ext cx="12189884" cy="6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93"/>
          <p:cNvSpPr txBox="1">
            <a:spLocks noGrp="1"/>
          </p:cNvSpPr>
          <p:nvPr>
            <p:ph type="title"/>
          </p:nvPr>
        </p:nvSpPr>
        <p:spPr>
          <a:xfrm rot="5400000">
            <a:off x="7159402"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02" name="Google Shape;102;p93"/>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Autofit/>
          </a:bodyPr>
          <a:lstStyle>
            <a:lvl1pPr marL="457190" lvl="0" indent="-342893" algn="l">
              <a:lnSpc>
                <a:spcPct val="90000"/>
              </a:lnSpc>
              <a:spcBef>
                <a:spcPts val="1200"/>
              </a:spcBef>
              <a:spcAft>
                <a:spcPts val="0"/>
              </a:spcAft>
              <a:buSzPts val="1800"/>
              <a:buChar char=" "/>
              <a:defRPr/>
            </a:lvl1pPr>
            <a:lvl2pPr marL="914381" lvl="1" indent="-342893" algn="l">
              <a:lnSpc>
                <a:spcPct val="90000"/>
              </a:lnSpc>
              <a:spcBef>
                <a:spcPts val="200"/>
              </a:spcBef>
              <a:spcAft>
                <a:spcPts val="0"/>
              </a:spcAft>
              <a:buSzPts val="1800"/>
              <a:buChar char="◦"/>
              <a:defRPr/>
            </a:lvl2pPr>
            <a:lvl3pPr marL="1371571" lvl="2" indent="-342893" algn="l">
              <a:lnSpc>
                <a:spcPct val="90000"/>
              </a:lnSpc>
              <a:spcBef>
                <a:spcPts val="400"/>
              </a:spcBef>
              <a:spcAft>
                <a:spcPts val="0"/>
              </a:spcAft>
              <a:buSzPts val="1800"/>
              <a:buChar char="◦"/>
              <a:defRPr/>
            </a:lvl3pPr>
            <a:lvl4pPr marL="1828762" lvl="3" indent="-342893" algn="l">
              <a:lnSpc>
                <a:spcPct val="90000"/>
              </a:lnSpc>
              <a:spcBef>
                <a:spcPts val="400"/>
              </a:spcBef>
              <a:spcAft>
                <a:spcPts val="0"/>
              </a:spcAft>
              <a:buSzPts val="1800"/>
              <a:buChar char="◦"/>
              <a:defRPr/>
            </a:lvl4pPr>
            <a:lvl5pPr marL="2285952" lvl="4" indent="-342893" algn="l">
              <a:lnSpc>
                <a:spcPct val="90000"/>
              </a:lnSpc>
              <a:spcBef>
                <a:spcPts val="400"/>
              </a:spcBef>
              <a:spcAft>
                <a:spcPts val="0"/>
              </a:spcAft>
              <a:buSzPts val="1800"/>
              <a:buChar char="◦"/>
              <a:defRPr/>
            </a:lvl5pPr>
            <a:lvl6pPr marL="2743143" lvl="5" indent="-342893" algn="l">
              <a:lnSpc>
                <a:spcPct val="90000"/>
              </a:lnSpc>
              <a:spcBef>
                <a:spcPts val="400"/>
              </a:spcBef>
              <a:spcAft>
                <a:spcPts val="0"/>
              </a:spcAft>
              <a:buSzPts val="1800"/>
              <a:buChar char="◦"/>
              <a:defRPr/>
            </a:lvl6pPr>
            <a:lvl7pPr marL="3200333" lvl="6" indent="-342893" algn="l">
              <a:lnSpc>
                <a:spcPct val="90000"/>
              </a:lnSpc>
              <a:spcBef>
                <a:spcPts val="400"/>
              </a:spcBef>
              <a:spcAft>
                <a:spcPts val="0"/>
              </a:spcAft>
              <a:buSzPts val="1800"/>
              <a:buChar char="◦"/>
              <a:defRPr/>
            </a:lvl7pPr>
            <a:lvl8pPr marL="3657524" lvl="7" indent="-342893" algn="l">
              <a:lnSpc>
                <a:spcPct val="90000"/>
              </a:lnSpc>
              <a:spcBef>
                <a:spcPts val="400"/>
              </a:spcBef>
              <a:spcAft>
                <a:spcPts val="0"/>
              </a:spcAft>
              <a:buSzPts val="1800"/>
              <a:buChar char="◦"/>
              <a:defRPr/>
            </a:lvl8pPr>
            <a:lvl9pPr marL="4114714" lvl="8" indent="-342893" algn="l">
              <a:lnSpc>
                <a:spcPct val="90000"/>
              </a:lnSpc>
              <a:spcBef>
                <a:spcPts val="400"/>
              </a:spcBef>
              <a:spcAft>
                <a:spcPts val="400"/>
              </a:spcAft>
              <a:buSzPts val="1800"/>
              <a:buChar char="◦"/>
              <a:defRPr/>
            </a:lvl9pPr>
          </a:lstStyle>
          <a:p>
            <a:endParaRPr/>
          </a:p>
        </p:txBody>
      </p:sp>
      <p:sp>
        <p:nvSpPr>
          <p:cNvPr id="103" name="Google Shape;103;p93"/>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3"/>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3"/>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2579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E1686-6C99-44FA-9122-B3D4BB87FDD0}" type="datetimeFigureOut">
              <a:rPr lang="en-US" smtClean="0"/>
              <a:t>9/16/2025</a:t>
            </a:fld>
            <a:endParaRPr lang="en-US"/>
          </a:p>
        </p:txBody>
      </p:sp>
    </p:spTree>
    <p:extLst>
      <p:ext uri="{BB962C8B-B14F-4D97-AF65-F5344CB8AC3E}">
        <p14:creationId xmlns:p14="http://schemas.microsoft.com/office/powerpoint/2010/main" val="1131783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dirty="0"/>
              <a:t>9/16/2025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3076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1" name="Google Shape;31;p4"/>
          <p:cNvPicPr preferRelativeResize="0"/>
          <p:nvPr/>
        </p:nvPicPr>
        <p:blipFill>
          <a:blip r:embed="rId2">
            <a:alphaModFix/>
          </a:blip>
          <a:stretch>
            <a:fillRect/>
          </a:stretch>
        </p:blipFill>
        <p:spPr>
          <a:xfrm>
            <a:off x="11006833" y="5795867"/>
            <a:ext cx="932400" cy="932400"/>
          </a:xfrm>
          <a:prstGeom prst="rect">
            <a:avLst/>
          </a:prstGeom>
          <a:noFill/>
          <a:ln>
            <a:noFill/>
          </a:ln>
        </p:spPr>
      </p:pic>
      <p:pic>
        <p:nvPicPr>
          <p:cNvPr id="32" name="Google Shape;32;p4"/>
          <p:cNvPicPr preferRelativeResize="0"/>
          <p:nvPr/>
        </p:nvPicPr>
        <p:blipFill>
          <a:blip r:embed="rId3">
            <a:alphaModFix/>
          </a:blip>
          <a:stretch>
            <a:fillRect/>
          </a:stretch>
        </p:blipFill>
        <p:spPr>
          <a:xfrm>
            <a:off x="9365063" y="5939400"/>
            <a:ext cx="1453339" cy="713600"/>
          </a:xfrm>
          <a:prstGeom prst="rect">
            <a:avLst/>
          </a:prstGeom>
          <a:noFill/>
          <a:ln>
            <a:noFill/>
          </a:ln>
        </p:spPr>
      </p:pic>
    </p:spTree>
    <p:extLst>
      <p:ext uri="{BB962C8B-B14F-4D97-AF65-F5344CB8AC3E}">
        <p14:creationId xmlns:p14="http://schemas.microsoft.com/office/powerpoint/2010/main" val="162602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1255400" y="320433"/>
            <a:ext cx="9787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a:spLocks noGrp="1"/>
          </p:cNvSpPr>
          <p:nvPr>
            <p:ph type="body" idx="1"/>
          </p:nvPr>
        </p:nvSpPr>
        <p:spPr>
          <a:xfrm>
            <a:off x="415600" y="2038533"/>
            <a:ext cx="5333200" cy="4053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2" name="Google Shape;72;p16"/>
          <p:cNvSpPr txBox="1">
            <a:spLocks noGrp="1"/>
          </p:cNvSpPr>
          <p:nvPr>
            <p:ph type="body" idx="2"/>
          </p:nvPr>
        </p:nvSpPr>
        <p:spPr>
          <a:xfrm>
            <a:off x="6443200" y="2038533"/>
            <a:ext cx="5333200" cy="4053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73" name="Google Shape;73;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4" name="Google Shape;74;p16"/>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160317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1255400" y="320433"/>
            <a:ext cx="97876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258275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272700"/>
            <a:ext cx="9106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8"/>
          <p:cNvSpPr txBox="1">
            <a:spLocks noGrp="1"/>
          </p:cNvSpPr>
          <p:nvPr>
            <p:ph type="body" idx="1"/>
          </p:nvPr>
        </p:nvSpPr>
        <p:spPr>
          <a:xfrm>
            <a:off x="415600" y="1852800"/>
            <a:ext cx="98296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82" name="Google Shape;82;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3" name="Google Shape;83;p18"/>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297475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sp>
        <p:nvSpPr>
          <p:cNvPr id="89" name="Google Shape;89;p20"/>
          <p:cNvSpPr/>
          <p:nvPr/>
        </p:nvSpPr>
        <p:spPr>
          <a:xfrm>
            <a:off x="6096000" y="-167"/>
            <a:ext cx="6096000" cy="6858000"/>
          </a:xfrm>
          <a:prstGeom prst="rect">
            <a:avLst/>
          </a:prstGeom>
          <a:solidFill>
            <a:srgbClr val="F4D6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1" name="Google Shape;91;p2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2" name="Google Shape;92;p2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507987" rtl="0">
              <a:spcBef>
                <a:spcPts val="0"/>
              </a:spcBef>
              <a:spcAft>
                <a:spcPts val="0"/>
              </a:spcAft>
              <a:buSzPts val="24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93" name="Google Shape;93;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94" name="Google Shape;94;p20"/>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290394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5"/>
        <p:cNvGrpSpPr/>
        <p:nvPr/>
      </p:nvGrpSpPr>
      <p:grpSpPr>
        <a:xfrm>
          <a:off x="0" y="0"/>
          <a:ext cx="0" cy="0"/>
          <a:chOff x="0" y="0"/>
          <a:chExt cx="0" cy="0"/>
        </a:xfrm>
      </p:grpSpPr>
      <p:sp>
        <p:nvSpPr>
          <p:cNvPr id="96" name="Google Shape;9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97" name="Google Shape;97;p21"/>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54092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2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0" name="Google Shape;100;p2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507987" algn="ctr" rtl="0">
              <a:spcBef>
                <a:spcPts val="0"/>
              </a:spcBef>
              <a:spcAft>
                <a:spcPts val="0"/>
              </a:spcAft>
              <a:buSzPts val="2400"/>
              <a:buChar char="●"/>
              <a:defRPr/>
            </a:lvl1pPr>
            <a:lvl2pPr marL="1219170" lvl="1" indent="-474121" algn="ctr" rtl="0">
              <a:spcBef>
                <a:spcPts val="0"/>
              </a:spcBef>
              <a:spcAft>
                <a:spcPts val="0"/>
              </a:spcAft>
              <a:buSzPts val="2000"/>
              <a:buChar char="○"/>
              <a:defRPr/>
            </a:lvl2pPr>
            <a:lvl3pPr marL="1828754" lvl="2" indent="-474121" algn="ctr" rtl="0">
              <a:spcBef>
                <a:spcPts val="0"/>
              </a:spcBef>
              <a:spcAft>
                <a:spcPts val="0"/>
              </a:spcAft>
              <a:buSzPts val="2000"/>
              <a:buChar char="■"/>
              <a:defRPr/>
            </a:lvl3pPr>
            <a:lvl4pPr marL="2438339" lvl="3" indent="-474121" algn="ctr" rtl="0">
              <a:spcBef>
                <a:spcPts val="0"/>
              </a:spcBef>
              <a:spcAft>
                <a:spcPts val="0"/>
              </a:spcAft>
              <a:buSzPts val="2000"/>
              <a:buChar char="●"/>
              <a:defRPr/>
            </a:lvl4pPr>
            <a:lvl5pPr marL="3047924" lvl="4" indent="-474121" algn="ctr" rtl="0">
              <a:spcBef>
                <a:spcPts val="0"/>
              </a:spcBef>
              <a:spcAft>
                <a:spcPts val="0"/>
              </a:spcAft>
              <a:buSzPts val="2000"/>
              <a:buChar char="○"/>
              <a:defRPr/>
            </a:lvl5pPr>
            <a:lvl6pPr marL="3657509" lvl="5" indent="-474121" algn="ctr" rtl="0">
              <a:spcBef>
                <a:spcPts val="0"/>
              </a:spcBef>
              <a:spcAft>
                <a:spcPts val="0"/>
              </a:spcAft>
              <a:buSzPts val="2000"/>
              <a:buChar char="■"/>
              <a:defRPr/>
            </a:lvl6pPr>
            <a:lvl7pPr marL="4267093" lvl="6" indent="-474121" algn="ctr" rtl="0">
              <a:spcBef>
                <a:spcPts val="0"/>
              </a:spcBef>
              <a:spcAft>
                <a:spcPts val="0"/>
              </a:spcAft>
              <a:buSzPts val="2000"/>
              <a:buChar char="●"/>
              <a:defRPr/>
            </a:lvl7pPr>
            <a:lvl8pPr marL="4876678" lvl="7" indent="-474121" algn="ctr" rtl="0">
              <a:spcBef>
                <a:spcPts val="0"/>
              </a:spcBef>
              <a:spcAft>
                <a:spcPts val="0"/>
              </a:spcAft>
              <a:buSzPts val="2000"/>
              <a:buChar char="○"/>
              <a:defRPr/>
            </a:lvl8pPr>
            <a:lvl9pPr marL="5486263" lvl="8" indent="-474121" algn="ctr" rtl="0">
              <a:spcBef>
                <a:spcPts val="0"/>
              </a:spcBef>
              <a:spcAft>
                <a:spcPts val="0"/>
              </a:spcAft>
              <a:buSzPts val="2000"/>
              <a:buChar char="■"/>
              <a:defRPr/>
            </a:lvl9pPr>
          </a:lstStyle>
          <a:p>
            <a:endParaRPr/>
          </a:p>
        </p:txBody>
      </p:sp>
      <p:sp>
        <p:nvSpPr>
          <p:cNvPr id="101" name="Google Shape;10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2" name="Google Shape;102;p22"/>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292197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3"/>
          <p:cNvPicPr preferRelativeResize="0"/>
          <p:nvPr/>
        </p:nvPicPr>
        <p:blipFill>
          <a:blip r:embed="rId2">
            <a:alphaModFix/>
          </a:blip>
          <a:stretch>
            <a:fillRect/>
          </a:stretch>
        </p:blipFill>
        <p:spPr>
          <a:xfrm>
            <a:off x="11169533" y="6123332"/>
            <a:ext cx="524800" cy="524800"/>
          </a:xfrm>
          <a:prstGeom prst="rect">
            <a:avLst/>
          </a:prstGeom>
          <a:noFill/>
          <a:ln>
            <a:noFill/>
          </a:ln>
        </p:spPr>
      </p:pic>
    </p:spTree>
    <p:extLst>
      <p:ext uri="{BB962C8B-B14F-4D97-AF65-F5344CB8AC3E}">
        <p14:creationId xmlns:p14="http://schemas.microsoft.com/office/powerpoint/2010/main" val="179225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255400" y="320433"/>
            <a:ext cx="97876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090C0"/>
              </a:buClr>
              <a:buSzPts val="4200"/>
              <a:buFont typeface="Calibri"/>
              <a:buNone/>
              <a:defRPr sz="4200">
                <a:solidFill>
                  <a:srgbClr val="0090C0"/>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68800" y="1599000"/>
            <a:ext cx="11360800" cy="4014000"/>
          </a:xfrm>
          <a:prstGeom prst="rect">
            <a:avLst/>
          </a:prstGeom>
          <a:noFill/>
          <a:ln>
            <a:noFill/>
          </a:ln>
        </p:spPr>
        <p:txBody>
          <a:bodyPr spcFirstLastPara="1" wrap="square" lIns="91425" tIns="91425" rIns="91425" bIns="91425" anchor="t" anchorCtr="0">
            <a:normAutofit/>
          </a:bodyPr>
          <a:lstStyle>
            <a:lvl1pPr marL="457200" lvl="0" indent="-381000" rtl="0">
              <a:lnSpc>
                <a:spcPct val="115000"/>
              </a:lnSpc>
              <a:spcBef>
                <a:spcPts val="0"/>
              </a:spcBef>
              <a:spcAft>
                <a:spcPts val="0"/>
              </a:spcAft>
              <a:buClr>
                <a:srgbClr val="DC4B02"/>
              </a:buClr>
              <a:buSzPts val="2400"/>
              <a:buFont typeface="Calibri"/>
              <a:buChar char="●"/>
              <a:defRPr sz="2400">
                <a:solidFill>
                  <a:schemeClr val="dk2"/>
                </a:solidFill>
                <a:latin typeface="Calibri"/>
                <a:ea typeface="Calibri"/>
                <a:cs typeface="Calibri"/>
                <a:sym typeface="Calibri"/>
              </a:defRPr>
            </a:lvl1pPr>
            <a:lvl2pPr marL="914400" lvl="1"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rtl="0">
              <a:lnSpc>
                <a:spcPct val="115000"/>
              </a:lnSpc>
              <a:spcBef>
                <a:spcPts val="0"/>
              </a:spcBef>
              <a:spcAft>
                <a:spcPts val="0"/>
              </a:spcAft>
              <a:buClr>
                <a:srgbClr val="0090C0"/>
              </a:buClr>
              <a:buSzPts val="2000"/>
              <a:buFont typeface="Calibri"/>
              <a:buChar char="■"/>
              <a:defRPr sz="2000">
                <a:solidFill>
                  <a:schemeClr val="dk2"/>
                </a:solidFill>
                <a:latin typeface="Calibri"/>
                <a:ea typeface="Calibri"/>
                <a:cs typeface="Calibri"/>
                <a:sym typeface="Calibri"/>
              </a:defRPr>
            </a:lvl3pPr>
            <a:lvl4pPr marL="1828800" lvl="3"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rtl="0">
              <a:lnSpc>
                <a:spcPct val="115000"/>
              </a:lnSpc>
              <a:spcBef>
                <a:spcPts val="0"/>
              </a:spcBef>
              <a:spcAft>
                <a:spcPts val="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
        <p:nvSpPr>
          <p:cNvPr id="54" name="Google Shape;54;p13"/>
          <p:cNvSpPr/>
          <p:nvPr/>
        </p:nvSpPr>
        <p:spPr>
          <a:xfrm>
            <a:off x="-65333" y="6543233"/>
            <a:ext cx="12335600" cy="276800"/>
          </a:xfrm>
          <a:prstGeom prst="rect">
            <a:avLst/>
          </a:prstGeom>
          <a:solidFill>
            <a:srgbClr val="0090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3"/>
          <p:cNvSpPr/>
          <p:nvPr/>
        </p:nvSpPr>
        <p:spPr>
          <a:xfrm>
            <a:off x="-65333" y="6649200"/>
            <a:ext cx="12335600" cy="276800"/>
          </a:xfrm>
          <a:prstGeom prst="rect">
            <a:avLst/>
          </a:prstGeom>
          <a:solidFill>
            <a:srgbClr val="F8B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8B933"/>
              </a:solidFill>
            </a:endParaRPr>
          </a:p>
        </p:txBody>
      </p:sp>
    </p:spTree>
    <p:extLst>
      <p:ext uri="{BB962C8B-B14F-4D97-AF65-F5344CB8AC3E}">
        <p14:creationId xmlns:p14="http://schemas.microsoft.com/office/powerpoint/2010/main" val="271205282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1"/>
          <p:cNvSpPr/>
          <p:nvPr/>
        </p:nvSpPr>
        <p:spPr>
          <a:xfrm>
            <a:off x="0"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81"/>
          <p:cNvSpPr/>
          <p:nvPr/>
        </p:nvSpPr>
        <p:spPr>
          <a:xfrm>
            <a:off x="0" y="6334126"/>
            <a:ext cx="12192000" cy="66675"/>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81"/>
          <p:cNvSpPr txBox="1">
            <a:spLocks noGrp="1"/>
          </p:cNvSpPr>
          <p:nvPr>
            <p:ph type="title"/>
          </p:nvPr>
        </p:nvSpPr>
        <p:spPr>
          <a:xfrm>
            <a:off x="1096433" y="287338"/>
            <a:ext cx="10058400" cy="144938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1pPr>
            <a:lvl2pPr marR="0" lvl="1"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2pPr>
            <a:lvl3pPr marR="0" lvl="2"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3pPr>
            <a:lvl4pPr marR="0" lvl="3"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4pPr>
            <a:lvl5pPr marR="0" lvl="4"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5pPr>
            <a:lvl6pPr marR="0" lvl="5"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6pPr>
            <a:lvl7pPr marR="0" lvl="6"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7pPr>
            <a:lvl8pPr marR="0" lvl="7"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8pPr>
            <a:lvl9pPr marR="0" lvl="8" algn="l" rtl="0">
              <a:lnSpc>
                <a:spcPct val="85000"/>
              </a:lnSpc>
              <a:spcBef>
                <a:spcPts val="0"/>
              </a:spcBef>
              <a:spcAft>
                <a:spcPts val="0"/>
              </a:spcAft>
              <a:buClr>
                <a:srgbClr val="000000"/>
              </a:buClr>
              <a:buSzPts val="1400"/>
              <a:buFont typeface="Arial"/>
              <a:buNone/>
              <a:defRPr sz="4800" b="0" i="0" u="none" strike="noStrike" cap="none">
                <a:solidFill>
                  <a:srgbClr val="404040"/>
                </a:solidFill>
                <a:latin typeface="Calibri"/>
                <a:ea typeface="Calibri"/>
                <a:cs typeface="Calibri"/>
                <a:sym typeface="Calibri"/>
              </a:defRPr>
            </a:lvl9pPr>
          </a:lstStyle>
          <a:p>
            <a:endParaRPr/>
          </a:p>
        </p:txBody>
      </p:sp>
      <p:sp>
        <p:nvSpPr>
          <p:cNvPr id="13" name="Google Shape;13;p81"/>
          <p:cNvSpPr txBox="1">
            <a:spLocks noGrp="1"/>
          </p:cNvSpPr>
          <p:nvPr>
            <p:ph type="body" idx="1"/>
          </p:nvPr>
        </p:nvSpPr>
        <p:spPr>
          <a:xfrm>
            <a:off x="1096433" y="1846264"/>
            <a:ext cx="10058400" cy="4022725"/>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40404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40404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0404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81"/>
          <p:cNvSpPr txBox="1">
            <a:spLocks noGrp="1"/>
          </p:cNvSpPr>
          <p:nvPr>
            <p:ph type="dt" idx="10"/>
          </p:nvPr>
        </p:nvSpPr>
        <p:spPr>
          <a:xfrm>
            <a:off x="1096433" y="6459539"/>
            <a:ext cx="247226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 name="Google Shape;15;p81"/>
          <p:cNvSpPr txBox="1">
            <a:spLocks noGrp="1"/>
          </p:cNvSpPr>
          <p:nvPr>
            <p:ph type="ftr" idx="11"/>
          </p:nvPr>
        </p:nvSpPr>
        <p:spPr>
          <a:xfrm>
            <a:off x="3687234" y="6459539"/>
            <a:ext cx="4821767"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6" name="Google Shape;16;p81"/>
          <p:cNvSpPr txBox="1">
            <a:spLocks noGrp="1"/>
          </p:cNvSpPr>
          <p:nvPr>
            <p:ph type="sldNum" idx="12"/>
          </p:nvPr>
        </p:nvSpPr>
        <p:spPr>
          <a:xfrm>
            <a:off x="9899651" y="6459539"/>
            <a:ext cx="131233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fld id="{00000000-1234-1234-1234-123412341234}" type="slidenum">
              <a:rPr lang="en-US" smtClean="0"/>
              <a:pPr/>
              <a:t>‹#›</a:t>
            </a:fld>
            <a:endParaRPr lang="en-US"/>
          </a:p>
        </p:txBody>
      </p:sp>
      <p:cxnSp>
        <p:nvCxnSpPr>
          <p:cNvPr id="17" name="Google Shape;17;p81"/>
          <p:cNvCxnSpPr/>
          <p:nvPr/>
        </p:nvCxnSpPr>
        <p:spPr>
          <a:xfrm>
            <a:off x="1193800" y="1738313"/>
            <a:ext cx="9967384"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41611387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pixabay.com/fr/post-it-note-mur-broches-blanc-29813/"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https://pxhere.com/es/photo/1442583"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openxmlformats.org/officeDocument/2006/relationships/hyperlink" Target="http://a1204.g.akamai.net/7/1204/1401/04022408011/images.barnesandnoble.com/images/7430000/7436245.jpg"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hyperlink" Target="https://creativecommons.org/licenses/by-nc-sa/3.0/" TargetMode="External"/><Relationship Id="rId5" Type="http://schemas.openxmlformats.org/officeDocument/2006/relationships/hyperlink" Target="http://www.orientacionandujar.es/2017/01/11/tdah-consejos-ensenar-los-pequenos-autocontrol-tecnica-la-tortuga/"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enliveningedge.org/tools-practices/leadership-leader-intelligence-l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www.yourtherapysource.com/blog1/2021/06/30/data-driven-decision-making-proces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es-es/foto/acuerdo-apreton-de-manos-asociacion-blanco-y-negro-81454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54.jp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life-long-learner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2BA2E-C421-329B-753D-4268C3C7AEB4}"/>
              </a:ext>
            </a:extLst>
          </p:cNvPr>
          <p:cNvSpPr>
            <a:spLocks noGrp="1"/>
          </p:cNvSpPr>
          <p:nvPr>
            <p:ph type="ctrTitle"/>
          </p:nvPr>
        </p:nvSpPr>
        <p:spPr/>
        <p:txBody>
          <a:bodyPr>
            <a:normAutofit fontScale="90000"/>
          </a:bodyPr>
          <a:lstStyle/>
          <a:p>
            <a:r>
              <a:rPr lang="es-ES" sz="6000" dirty="0">
                <a:latin typeface="Calibri" panose="020F0502020204030204" pitchFamily="34" charset="0"/>
              </a:rPr>
              <a:t>Modelo pirámide-</a:t>
            </a:r>
            <a:br>
              <a:rPr lang="es-ES" sz="6000" dirty="0">
                <a:latin typeface="Calibri" panose="020F0502020204030204" pitchFamily="34" charset="0"/>
              </a:rPr>
            </a:br>
            <a:r>
              <a:rPr lang="es-ES" sz="6000" dirty="0">
                <a:latin typeface="Calibri" panose="020F0502020204030204" pitchFamily="34" charset="0"/>
              </a:rPr>
              <a:t>Implementación en todo el programa</a:t>
            </a:r>
            <a:endParaRPr lang="en-US" dirty="0"/>
          </a:p>
        </p:txBody>
      </p:sp>
      <p:sp>
        <p:nvSpPr>
          <p:cNvPr id="4" name="Subtitle 3">
            <a:extLst>
              <a:ext uri="{FF2B5EF4-FFF2-40B4-BE49-F238E27FC236}">
                <a16:creationId xmlns:a16="http://schemas.microsoft.com/office/drawing/2014/main" id="{0D2ECB51-D8A4-FCA6-7DC7-85FF4DC3CD47}"/>
              </a:ext>
            </a:extLst>
          </p:cNvPr>
          <p:cNvSpPr>
            <a:spLocks noGrp="1"/>
          </p:cNvSpPr>
          <p:nvPr>
            <p:ph type="subTitle" idx="1"/>
          </p:nvPr>
        </p:nvSpPr>
        <p:spPr/>
        <p:txBody>
          <a:bodyPr>
            <a:normAutofit/>
          </a:bodyPr>
          <a:lstStyle/>
          <a:p>
            <a:r>
              <a:rPr lang="en-US" sz="2800" dirty="0"/>
              <a:t>Lisa Garlie- Wisconsin Alliance for Infant Mental Health—PM </a:t>
            </a:r>
            <a:r>
              <a:rPr lang="en-US" sz="2800" dirty="0" err="1"/>
              <a:t>Líder</a:t>
            </a:r>
            <a:r>
              <a:rPr lang="en-US" sz="2800" dirty="0"/>
              <a:t> regional</a:t>
            </a:r>
          </a:p>
        </p:txBody>
      </p:sp>
    </p:spTree>
    <p:extLst>
      <p:ext uri="{BB962C8B-B14F-4D97-AF65-F5344CB8AC3E}">
        <p14:creationId xmlns:p14="http://schemas.microsoft.com/office/powerpoint/2010/main" val="418137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6ED2-133C-0177-3BD3-529716D38C3E}"/>
              </a:ext>
            </a:extLst>
          </p:cNvPr>
          <p:cNvSpPr>
            <a:spLocks noGrp="1"/>
          </p:cNvSpPr>
          <p:nvPr>
            <p:ph type="title"/>
          </p:nvPr>
        </p:nvSpPr>
        <p:spPr>
          <a:xfrm>
            <a:off x="394943" y="-368169"/>
            <a:ext cx="11081857" cy="2112587"/>
          </a:xfrm>
        </p:spPr>
        <p:txBody>
          <a:bodyPr>
            <a:noAutofit/>
          </a:bodyPr>
          <a:lstStyle/>
          <a:p>
            <a:pPr algn="ctr"/>
            <a:r>
              <a:rPr lang="es-ES"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El modelo pirámide apoya el desarrollo saludable de SE</a:t>
            </a:r>
            <a:endParaRPr lang="en-US" sz="4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5B3A56D3-6701-A9F6-20E7-B3C57B922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943" y="1521386"/>
            <a:ext cx="5494534" cy="446430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4C0B205D-B404-F72F-749D-B3EAEAA48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112" y="1941599"/>
            <a:ext cx="17049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64040FA-8CA8-2104-CA19-0C28F107D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824" y="3348037"/>
            <a:ext cx="1152525"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FF7262D2-3BBF-C8E3-AA05-8B8841E44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9324" y="2942620"/>
            <a:ext cx="19335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B38223F-88F4-FF4E-7503-F6343C582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872" y="2266260"/>
            <a:ext cx="1152525"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C3C55912-3BE1-A3D0-98C4-A42BF27F9E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8433" y="3964523"/>
            <a:ext cx="22764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8FA4A1D-7D3C-9914-BA11-75DEBC11B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006" y="4302661"/>
            <a:ext cx="1152525" cy="1619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94B24A3-D28C-637E-9B74-4B82A0E1FC06}"/>
              </a:ext>
            </a:extLst>
          </p:cNvPr>
          <p:cNvSpPr txBox="1"/>
          <p:nvPr/>
        </p:nvSpPr>
        <p:spPr>
          <a:xfrm>
            <a:off x="4527755" y="2149921"/>
            <a:ext cx="717069" cy="369331"/>
          </a:xfrm>
          <a:prstGeom prst="rect">
            <a:avLst/>
          </a:prstGeom>
          <a:solidFill>
            <a:schemeClr val="accent1">
              <a:lumMod val="75000"/>
            </a:schemeClr>
          </a:solidFill>
        </p:spPr>
        <p:txBody>
          <a:bodyPr wrap="square" rtlCol="0">
            <a:spAutoFit/>
          </a:bodyPr>
          <a:lstStyle/>
          <a:p>
            <a:r>
              <a:rPr lang="es-419" dirty="0"/>
              <a:t>Poco</a:t>
            </a:r>
          </a:p>
        </p:txBody>
      </p:sp>
      <p:sp>
        <p:nvSpPr>
          <p:cNvPr id="4" name="CuadroTexto 3">
            <a:extLst>
              <a:ext uri="{FF2B5EF4-FFF2-40B4-BE49-F238E27FC236}">
                <a16:creationId xmlns:a16="http://schemas.microsoft.com/office/drawing/2014/main" id="{C49D696B-8D56-8974-15AC-61D56375FA81}"/>
              </a:ext>
            </a:extLst>
          </p:cNvPr>
          <p:cNvSpPr txBox="1"/>
          <p:nvPr/>
        </p:nvSpPr>
        <p:spPr>
          <a:xfrm>
            <a:off x="3340511" y="3097161"/>
            <a:ext cx="1268360" cy="369332"/>
          </a:xfrm>
          <a:prstGeom prst="rect">
            <a:avLst/>
          </a:prstGeom>
          <a:solidFill>
            <a:schemeClr val="accent1">
              <a:lumMod val="75000"/>
            </a:schemeClr>
          </a:solidFill>
        </p:spPr>
        <p:txBody>
          <a:bodyPr wrap="square" rtlCol="0">
            <a:spAutoFit/>
          </a:bodyPr>
          <a:lstStyle/>
          <a:p>
            <a:r>
              <a:rPr lang="es-419" dirty="0"/>
              <a:t>Alguno</a:t>
            </a:r>
          </a:p>
        </p:txBody>
      </p:sp>
      <p:sp>
        <p:nvSpPr>
          <p:cNvPr id="5" name="CuadroTexto 4">
            <a:extLst>
              <a:ext uri="{FF2B5EF4-FFF2-40B4-BE49-F238E27FC236}">
                <a16:creationId xmlns:a16="http://schemas.microsoft.com/office/drawing/2014/main" id="{F2CEC980-F6BE-FE03-361A-DD1BA9D6911E}"/>
              </a:ext>
            </a:extLst>
          </p:cNvPr>
          <p:cNvSpPr txBox="1"/>
          <p:nvPr/>
        </p:nvSpPr>
        <p:spPr>
          <a:xfrm>
            <a:off x="2662084" y="4114800"/>
            <a:ext cx="914400" cy="369332"/>
          </a:xfrm>
          <a:prstGeom prst="rect">
            <a:avLst/>
          </a:prstGeom>
          <a:solidFill>
            <a:schemeClr val="accent1">
              <a:lumMod val="75000"/>
            </a:schemeClr>
          </a:solidFill>
        </p:spPr>
        <p:txBody>
          <a:bodyPr wrap="square" rtlCol="0">
            <a:spAutoFit/>
          </a:bodyPr>
          <a:lstStyle/>
          <a:p>
            <a:r>
              <a:rPr lang="es-419" dirty="0"/>
              <a:t>Todo</a:t>
            </a:r>
          </a:p>
        </p:txBody>
      </p:sp>
    </p:spTree>
    <p:extLst>
      <p:ext uri="{BB962C8B-B14F-4D97-AF65-F5344CB8AC3E}">
        <p14:creationId xmlns:p14="http://schemas.microsoft.com/office/powerpoint/2010/main" val="2631733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AB62-D387-FA9F-2CBF-6B1ABF8A6716}"/>
              </a:ext>
            </a:extLst>
          </p:cNvPr>
          <p:cNvSpPr>
            <a:spLocks noGrp="1"/>
          </p:cNvSpPr>
          <p:nvPr>
            <p:ph type="title"/>
          </p:nvPr>
        </p:nvSpPr>
        <p:spPr>
          <a:xfrm>
            <a:off x="1255400" y="320433"/>
            <a:ext cx="9787600" cy="1088642"/>
          </a:xfrm>
        </p:spPr>
        <p:txBody>
          <a:bodyPr>
            <a:normAutofit/>
          </a:bodyPr>
          <a:lstStyle/>
          <a:p>
            <a:pPr algn="ctr"/>
            <a:r>
              <a:rPr lang="es-ES"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¿Qué hay exactamente en cada nivel?</a:t>
            </a:r>
            <a:endParaRPr lang="en-US" sz="66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0077ABB-D15C-F4ED-D692-786C33AFE5AC}"/>
              </a:ext>
            </a:extLst>
          </p:cNvPr>
          <p:cNvSpPr txBox="1"/>
          <p:nvPr/>
        </p:nvSpPr>
        <p:spPr>
          <a:xfrm>
            <a:off x="5129808" y="1702940"/>
            <a:ext cx="6168452" cy="4909036"/>
          </a:xfrm>
          <a:prstGeom prst="rect">
            <a:avLst/>
          </a:prstGeom>
          <a:noFill/>
        </p:spPr>
        <p:txBody>
          <a:bodyPr wrap="square">
            <a:spAutoFit/>
          </a:bodyPr>
          <a:lstStyle/>
          <a:p>
            <a:pPr marL="342900" indent="-342900">
              <a:spcBef>
                <a:spcPts val="600"/>
              </a:spcBef>
              <a:buFont typeface="+mj-lt"/>
              <a:buAutoNum type="arabicPeriod"/>
            </a:pPr>
            <a:r>
              <a:rPr lang="es-ES" sz="2000" dirty="0">
                <a:solidFill>
                  <a:srgbClr val="000000"/>
                </a:solidFill>
                <a:latin typeface="Calibri" panose="020F0502020204030204" pitchFamily="34" charset="0"/>
                <a:ea typeface="Calibri" panose="020F0502020204030204" pitchFamily="34" charset="0"/>
                <a:cs typeface="Calibri" panose="020F0502020204030204" pitchFamily="34" charset="0"/>
              </a:rPr>
              <a:t>¿Cómo sé que te preocupas por mí?   Desarrollar relaciones
¿Cuáles son los mensajes que recibiré de nuestro entorno? Entornos
¿Cómo sabré qué hacer? Expectativas y reglas claras
¿Cómo sabré cuándo hacerlo? Transiciones
¿Qué estoy sintiendo?  Sentimientos y alfabetización emocional
¿Tendré un amigo?  Apoyar las relaciones entre pares
¿Cómo me ayudarás a manejar mis sentimientos fuertes?  Manejo de la ira y resolución de problemas
¿Qué harán cuando necesite ayuda?  Apoyos de comportamiento individual</a:t>
            </a:r>
            <a:br>
              <a:rPr lang="en-US" dirty="0"/>
            </a:br>
            <a:endParaRPr lang="en-US" dirty="0"/>
          </a:p>
        </p:txBody>
      </p:sp>
      <p:pic>
        <p:nvPicPr>
          <p:cNvPr id="5" name="Picture 4">
            <a:extLst>
              <a:ext uri="{FF2B5EF4-FFF2-40B4-BE49-F238E27FC236}">
                <a16:creationId xmlns:a16="http://schemas.microsoft.com/office/drawing/2014/main" id="{5AFCE4D0-D745-912D-2D72-A8FA0B309122}"/>
              </a:ext>
            </a:extLst>
          </p:cNvPr>
          <p:cNvPicPr/>
          <p:nvPr/>
        </p:nvPicPr>
        <p:blipFill rotWithShape="1">
          <a:blip r:embed="rId3">
            <a:extLst>
              <a:ext uri="{28A0092B-C50C-407E-A947-70E740481C1C}">
                <a14:useLocalDpi xmlns:a14="http://schemas.microsoft.com/office/drawing/2010/main" val="0"/>
              </a:ext>
            </a:extLst>
          </a:blip>
          <a:srcRect t="13285"/>
          <a:stretch/>
        </p:blipFill>
        <p:spPr bwMode="auto">
          <a:xfrm>
            <a:off x="548966" y="1702940"/>
            <a:ext cx="4172935" cy="3594219"/>
          </a:xfrm>
          <a:prstGeom prst="rect">
            <a:avLst/>
          </a:prstGeom>
          <a:noFill/>
        </p:spPr>
      </p:pic>
    </p:spTree>
    <p:extLst>
      <p:ext uri="{BB962C8B-B14F-4D97-AF65-F5344CB8AC3E}">
        <p14:creationId xmlns:p14="http://schemas.microsoft.com/office/powerpoint/2010/main" val="358808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8C1E6-8A97-444C-AAAF-1FE06201A00E}"/>
              </a:ext>
            </a:extLst>
          </p:cNvPr>
          <p:cNvSpPr>
            <a:spLocks noGrp="1"/>
          </p:cNvSpPr>
          <p:nvPr>
            <p:ph type="title"/>
          </p:nvPr>
        </p:nvSpPr>
        <p:spPr>
          <a:xfrm>
            <a:off x="6453568" y="2052349"/>
            <a:ext cx="4876030" cy="2071687"/>
          </a:xfrm>
        </p:spPr>
        <p:txBody>
          <a:bodyPr vert="horz" lIns="91440" tIns="45720" rIns="91440" bIns="45720" rtlCol="0" anchor="b">
            <a:normAutofit/>
          </a:bodyPr>
          <a:lstStyle/>
          <a:p>
            <a:pPr algn="ctr"/>
            <a:r>
              <a:rPr lang="en-US" sz="4000" b="1" dirty="0">
                <a:solidFill>
                  <a:schemeClr val="tx1"/>
                </a:solidFill>
              </a:rPr>
              <a:t>¡</a:t>
            </a:r>
            <a:r>
              <a:rPr lang="en-US" sz="4000" b="1" dirty="0" err="1">
                <a:solidFill>
                  <a:schemeClr val="tx1"/>
                </a:solidFill>
              </a:rPr>
              <a:t>Comienza</a:t>
            </a:r>
            <a:r>
              <a:rPr lang="en-US" sz="4000" b="1" dirty="0">
                <a:solidFill>
                  <a:schemeClr val="tx1"/>
                </a:solidFill>
              </a:rPr>
              <a:t> con ser </a:t>
            </a:r>
            <a:r>
              <a:rPr lang="en-US" sz="4000" b="1" dirty="0" err="1">
                <a:solidFill>
                  <a:schemeClr val="tx1"/>
                </a:solidFill>
              </a:rPr>
              <a:t>intencional</a:t>
            </a:r>
            <a:r>
              <a:rPr lang="en-US" sz="4000" b="1" dirty="0">
                <a:solidFill>
                  <a:schemeClr val="tx1"/>
                </a:solidFill>
              </a:rPr>
              <a:t>!</a:t>
            </a:r>
            <a:endParaRPr lang="en-US" sz="4000" b="1" kern="1200" dirty="0">
              <a:solidFill>
                <a:schemeClr val="tx1"/>
              </a:solidFill>
              <a:latin typeface="+mj-lt"/>
              <a:ea typeface="+mj-ea"/>
              <a:cs typeface="+mj-cs"/>
            </a:endParaRPr>
          </a:p>
        </p:txBody>
      </p:sp>
      <p:grpSp>
        <p:nvGrpSpPr>
          <p:cNvPr id="10" name="Group 9">
            <a:extLst>
              <a:ext uri="{FF2B5EF4-FFF2-40B4-BE49-F238E27FC236}">
                <a16:creationId xmlns:a16="http://schemas.microsoft.com/office/drawing/2014/main" id="{698AB36B-9A59-40BB-BE7E-CB273A28845E}"/>
              </a:ext>
            </a:extLst>
          </p:cNvPr>
          <p:cNvGrpSpPr/>
          <p:nvPr/>
        </p:nvGrpSpPr>
        <p:grpSpPr>
          <a:xfrm>
            <a:off x="4103861" y="2339172"/>
            <a:ext cx="2940569" cy="2179656"/>
            <a:chOff x="7200899" y="3687768"/>
            <a:chExt cx="4260669" cy="3281476"/>
          </a:xfrm>
        </p:grpSpPr>
        <p:sp>
          <p:nvSpPr>
            <p:cNvPr id="11" name="TextBox 10">
              <a:extLst>
                <a:ext uri="{FF2B5EF4-FFF2-40B4-BE49-F238E27FC236}">
                  <a16:creationId xmlns:a16="http://schemas.microsoft.com/office/drawing/2014/main" id="{5098DD79-4FFA-4771-8811-D5F370E78E95}"/>
                </a:ext>
              </a:extLst>
            </p:cNvPr>
            <p:cNvSpPr txBox="1"/>
            <p:nvPr/>
          </p:nvSpPr>
          <p:spPr>
            <a:xfrm>
              <a:off x="8640928" y="4883358"/>
              <a:ext cx="2820640" cy="369333"/>
            </a:xfrm>
            <a:prstGeom prst="rect">
              <a:avLst/>
            </a:prstGeom>
            <a:noFill/>
          </p:spPr>
          <p:txBody>
            <a:bodyPr wrap="square" rtlCol="0">
              <a:spAutoFit/>
            </a:bodyPr>
            <a:lstStyle/>
            <a:p>
              <a:pPr algn="ctr"/>
              <a:r>
                <a:rPr lang="en-US" dirty="0"/>
                <a:t>Rules &amp; Expectations</a:t>
              </a:r>
            </a:p>
          </p:txBody>
        </p:sp>
        <p:grpSp>
          <p:nvGrpSpPr>
            <p:cNvPr id="12" name="Group 11">
              <a:extLst>
                <a:ext uri="{FF2B5EF4-FFF2-40B4-BE49-F238E27FC236}">
                  <a16:creationId xmlns:a16="http://schemas.microsoft.com/office/drawing/2014/main" id="{BB70DB0B-BF76-408C-9CB9-A2108034A348}"/>
                </a:ext>
              </a:extLst>
            </p:cNvPr>
            <p:cNvGrpSpPr/>
            <p:nvPr/>
          </p:nvGrpSpPr>
          <p:grpSpPr>
            <a:xfrm>
              <a:off x="7200899" y="3687768"/>
              <a:ext cx="2745359" cy="1672472"/>
              <a:chOff x="7921562" y="4213978"/>
              <a:chExt cx="1835531" cy="1672472"/>
            </a:xfrm>
          </p:grpSpPr>
          <p:sp>
            <p:nvSpPr>
              <p:cNvPr id="14" name="Arc 13">
                <a:extLst>
                  <a:ext uri="{FF2B5EF4-FFF2-40B4-BE49-F238E27FC236}">
                    <a16:creationId xmlns:a16="http://schemas.microsoft.com/office/drawing/2014/main" id="{6D35EA65-8176-4AF1-B04D-CE643131AAB1}"/>
                  </a:ext>
                </a:extLst>
              </p:cNvPr>
              <p:cNvSpPr/>
              <p:nvPr/>
            </p:nvSpPr>
            <p:spPr>
              <a:xfrm>
                <a:off x="7921562" y="4310182"/>
                <a:ext cx="1835531" cy="1576268"/>
              </a:xfrm>
              <a:prstGeom prst="arc">
                <a:avLst>
                  <a:gd name="adj1" fmla="val 15408003"/>
                  <a:gd name="adj2" fmla="val 1048615"/>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15" name="Isosceles Triangle 14">
                <a:extLst>
                  <a:ext uri="{FF2B5EF4-FFF2-40B4-BE49-F238E27FC236}">
                    <a16:creationId xmlns:a16="http://schemas.microsoft.com/office/drawing/2014/main" id="{0DB10B93-16E2-45DC-A7A0-33E392188C39}"/>
                  </a:ext>
                </a:extLst>
              </p:cNvPr>
              <p:cNvSpPr/>
              <p:nvPr/>
            </p:nvSpPr>
            <p:spPr>
              <a:xfrm>
                <a:off x="8590470" y="4213978"/>
                <a:ext cx="240820" cy="232913"/>
              </a:xfrm>
              <a:prstGeom prst="triangle">
                <a:avLst>
                  <a:gd name="adj" fmla="val 3223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FAA91A88-5D4B-40B1-8FDC-844ACE5A2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276" t="7007" r="28365" b="50191"/>
            <a:stretch/>
          </p:blipFill>
          <p:spPr>
            <a:xfrm rot="20357764">
              <a:off x="9397518" y="5780524"/>
              <a:ext cx="1213485" cy="1188720"/>
            </a:xfrm>
            <a:prstGeom prst="flowChartConnector">
              <a:avLst/>
            </a:prstGeom>
          </p:spPr>
        </p:pic>
      </p:grpSp>
      <p:pic>
        <p:nvPicPr>
          <p:cNvPr id="16" name="Picture 4" descr="pyramid_MD.gif">
            <a:extLst>
              <a:ext uri="{FF2B5EF4-FFF2-40B4-BE49-F238E27FC236}">
                <a16:creationId xmlns:a16="http://schemas.microsoft.com/office/drawing/2014/main" id="{443361D1-1921-4F9C-9CDD-E12BB5A7B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6413" y="1148610"/>
            <a:ext cx="5003191" cy="4602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8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CD30-0C95-4EE0-9181-0362C1821015}"/>
              </a:ext>
            </a:extLst>
          </p:cNvPr>
          <p:cNvSpPr>
            <a:spLocks noGrp="1"/>
          </p:cNvSpPr>
          <p:nvPr>
            <p:ph type="title"/>
          </p:nvPr>
        </p:nvSpPr>
        <p:spPr>
          <a:xfrm>
            <a:off x="1431218" y="1576594"/>
            <a:ext cx="5309140" cy="2838938"/>
          </a:xfrm>
        </p:spPr>
        <p:txBody>
          <a:bodyPr vert="horz" lIns="91440" tIns="45720" rIns="91440" bIns="45720" rtlCol="0" anchor="b">
            <a:normAutofit fontScale="90000"/>
          </a:bodyPr>
          <a:lstStyle/>
          <a:p>
            <a:r>
              <a:rPr lang="es-ES" sz="5400" b="1" kern="1200" cap="all" dirty="0">
                <a:latin typeface="Cambria" panose="02040503050406030204" pitchFamily="18" charset="0"/>
                <a:ea typeface="Cambria" panose="02040503050406030204" pitchFamily="18" charset="0"/>
              </a:rPr>
              <a:t>Echemos un vistazo a lo que esperamos de los niños</a:t>
            </a:r>
            <a:endParaRPr lang="en-US" sz="5400" b="1" i="0" kern="1200" cap="all" baseline="0" dirty="0">
              <a:latin typeface="Cambria" panose="02040503050406030204" pitchFamily="18" charset="0"/>
              <a:ea typeface="Cambria" panose="02040503050406030204" pitchFamily="18" charset="0"/>
            </a:endParaRPr>
          </a:p>
        </p:txBody>
      </p:sp>
      <p:pic>
        <p:nvPicPr>
          <p:cNvPr id="5" name="Imagen 4">
            <a:extLst>
              <a:ext uri="{FF2B5EF4-FFF2-40B4-BE49-F238E27FC236}">
                <a16:creationId xmlns:a16="http://schemas.microsoft.com/office/drawing/2014/main" id="{3ADA59B0-AB8C-B8B8-E032-74356BFBF4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57244" y="865558"/>
            <a:ext cx="4111420" cy="5241651"/>
          </a:xfrm>
          <a:prstGeom prst="rect">
            <a:avLst/>
          </a:prstGeom>
        </p:spPr>
      </p:pic>
      <p:sp>
        <p:nvSpPr>
          <p:cNvPr id="6" name="CuadroTexto 5">
            <a:extLst>
              <a:ext uri="{FF2B5EF4-FFF2-40B4-BE49-F238E27FC236}">
                <a16:creationId xmlns:a16="http://schemas.microsoft.com/office/drawing/2014/main" id="{DFBC8A1D-1EE9-D96A-4311-1596D30C5C0E}"/>
              </a:ext>
            </a:extLst>
          </p:cNvPr>
          <p:cNvSpPr txBox="1"/>
          <p:nvPr/>
        </p:nvSpPr>
        <p:spPr>
          <a:xfrm>
            <a:off x="8214852" y="2996063"/>
            <a:ext cx="2086896" cy="369332"/>
          </a:xfrm>
          <a:prstGeom prst="rect">
            <a:avLst/>
          </a:prstGeom>
          <a:noFill/>
        </p:spPr>
        <p:txBody>
          <a:bodyPr wrap="square" rtlCol="0">
            <a:spAutoFit/>
          </a:bodyPr>
          <a:lstStyle/>
          <a:p>
            <a:r>
              <a:rPr lang="es-419" dirty="0"/>
              <a:t>Nota rápida</a:t>
            </a:r>
          </a:p>
        </p:txBody>
      </p:sp>
    </p:spTree>
    <p:extLst>
      <p:ext uri="{BB962C8B-B14F-4D97-AF65-F5344CB8AC3E}">
        <p14:creationId xmlns:p14="http://schemas.microsoft.com/office/powerpoint/2010/main" val="3599143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750" y="2114550"/>
            <a:ext cx="6172200" cy="571500"/>
          </a:xfrm>
        </p:spPr>
        <p:txBody>
          <a:bodyPr>
            <a:normAutofit fontScale="92500" lnSpcReduction="10000"/>
          </a:bodyPr>
          <a:lstStyle/>
          <a:p>
            <a:pPr>
              <a:buFont typeface="Symbol" panose="05050102010706020507" pitchFamily="18" charset="2"/>
              <a:buNone/>
            </a:pPr>
            <a:r>
              <a:rPr lang="es-ES" altLang="en-US" b="1" dirty="0">
                <a:solidFill>
                  <a:schemeClr val="tx1"/>
                </a:solidFill>
              </a:rPr>
              <a:t>Un niño típico, de 0 a 5 años:</a:t>
            </a:r>
            <a:endParaRPr lang="en-US" altLang="en-US" dirty="0">
              <a:solidFill>
                <a:schemeClr val="tx1"/>
              </a:solidFill>
            </a:endParaRPr>
          </a:p>
        </p:txBody>
      </p:sp>
      <p:sp>
        <p:nvSpPr>
          <p:cNvPr id="22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accent1"/>
              </a:buClr>
              <a:buSzPct val="100000"/>
              <a:buFont typeface="Symbol" panose="05050102010706020507" pitchFamily="18" charset="2"/>
              <a:buChar char=""/>
              <a:defRPr sz="1800">
                <a:solidFill>
                  <a:schemeClr val="tx2"/>
                </a:solidFill>
                <a:latin typeface="Candara" panose="020E0502030303020204" pitchFamily="34" charset="0"/>
              </a:defRPr>
            </a:lvl1pPr>
            <a:lvl2pPr marL="557213" indent="-214313">
              <a:spcBef>
                <a:spcPct val="20000"/>
              </a:spcBef>
              <a:buClr>
                <a:schemeClr val="accent1"/>
              </a:buClr>
              <a:buSzPct val="100000"/>
              <a:buFont typeface="Symbol" panose="05050102010706020507" pitchFamily="18" charset="2"/>
              <a:buChar char=""/>
              <a:defRPr sz="1650">
                <a:solidFill>
                  <a:schemeClr val="tx2"/>
                </a:solidFill>
                <a:latin typeface="Candara" panose="020E0502030303020204" pitchFamily="34" charset="0"/>
              </a:defRPr>
            </a:lvl2pPr>
            <a:lvl3pPr marL="857250" indent="-171450">
              <a:spcBef>
                <a:spcPct val="20000"/>
              </a:spcBef>
              <a:buClr>
                <a:schemeClr val="accent1"/>
              </a:buClr>
              <a:buSzPct val="100000"/>
              <a:buFont typeface="Symbol" panose="05050102010706020507" pitchFamily="18" charset="2"/>
              <a:buChar char=""/>
              <a:defRPr sz="1500">
                <a:solidFill>
                  <a:schemeClr val="tx2"/>
                </a:solidFill>
                <a:latin typeface="Candara" panose="020E0502030303020204" pitchFamily="34" charset="0"/>
              </a:defRPr>
            </a:lvl3pPr>
            <a:lvl4pPr marL="1200150" indent="-17145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1543050" indent="-171450">
              <a:spcBef>
                <a:spcPct val="20000"/>
              </a:spcBef>
              <a:buClr>
                <a:schemeClr val="accent1"/>
              </a:buClr>
              <a:buSzPct val="100000"/>
              <a:buFont typeface="Symbol" panose="05050102010706020507" pitchFamily="18" charset="2"/>
              <a:buChar char=""/>
              <a:defRPr sz="1200">
                <a:solidFill>
                  <a:schemeClr val="tx2"/>
                </a:solidFill>
                <a:latin typeface="Candara" panose="020E0502030303020204" pitchFamily="34" charset="0"/>
              </a:defRPr>
            </a:lvl5pPr>
            <a:lvl6pPr marL="1885950" indent="-171450" eaLnBrk="0" fontAlgn="base" hangingPunct="0">
              <a:spcBef>
                <a:spcPct val="20000"/>
              </a:spcBef>
              <a:spcAft>
                <a:spcPct val="0"/>
              </a:spcAft>
              <a:buClr>
                <a:schemeClr val="accent1"/>
              </a:buClr>
              <a:buSzPct val="100000"/>
              <a:buFont typeface="Symbol" panose="05050102010706020507" pitchFamily="18" charset="2"/>
              <a:buChar char=""/>
              <a:defRPr sz="1200">
                <a:solidFill>
                  <a:schemeClr val="tx2"/>
                </a:solidFill>
                <a:latin typeface="Candara" panose="020E0502030303020204" pitchFamily="34" charset="0"/>
              </a:defRPr>
            </a:lvl6pPr>
            <a:lvl7pPr marL="2228850" indent="-171450" eaLnBrk="0" fontAlgn="base" hangingPunct="0">
              <a:spcBef>
                <a:spcPct val="20000"/>
              </a:spcBef>
              <a:spcAft>
                <a:spcPct val="0"/>
              </a:spcAft>
              <a:buClr>
                <a:schemeClr val="accent1"/>
              </a:buClr>
              <a:buSzPct val="100000"/>
              <a:buFont typeface="Symbol" panose="05050102010706020507" pitchFamily="18" charset="2"/>
              <a:buChar char=""/>
              <a:defRPr sz="1200">
                <a:solidFill>
                  <a:schemeClr val="tx2"/>
                </a:solidFill>
                <a:latin typeface="Candara" panose="020E0502030303020204" pitchFamily="34" charset="0"/>
              </a:defRPr>
            </a:lvl7pPr>
            <a:lvl8pPr marL="2571750" indent="-171450" eaLnBrk="0" fontAlgn="base" hangingPunct="0">
              <a:spcBef>
                <a:spcPct val="20000"/>
              </a:spcBef>
              <a:spcAft>
                <a:spcPct val="0"/>
              </a:spcAft>
              <a:buClr>
                <a:schemeClr val="accent1"/>
              </a:buClr>
              <a:buSzPct val="100000"/>
              <a:buFont typeface="Symbol" panose="05050102010706020507" pitchFamily="18" charset="2"/>
              <a:buChar char=""/>
              <a:defRPr sz="1200">
                <a:solidFill>
                  <a:schemeClr val="tx2"/>
                </a:solidFill>
                <a:latin typeface="Candara" panose="020E0502030303020204" pitchFamily="34" charset="0"/>
              </a:defRPr>
            </a:lvl8pPr>
            <a:lvl9pPr marL="2914650" indent="-171450" eaLnBrk="0" fontAlgn="base" hangingPunct="0">
              <a:spcBef>
                <a:spcPct val="20000"/>
              </a:spcBef>
              <a:spcAft>
                <a:spcPct val="0"/>
              </a:spcAft>
              <a:buClr>
                <a:schemeClr val="accent1"/>
              </a:buClr>
              <a:buSzPct val="100000"/>
              <a:buFont typeface="Symbol" panose="05050102010706020507" pitchFamily="18" charset="2"/>
              <a:buChar char=""/>
              <a:defRPr sz="1200">
                <a:solidFill>
                  <a:schemeClr val="tx2"/>
                </a:solidFill>
                <a:latin typeface="Candara" panose="020E0502030303020204" pitchFamily="34" charset="0"/>
              </a:defRPr>
            </a:lvl9pPr>
          </a:lstStyle>
          <a:p>
            <a:pPr>
              <a:spcBef>
                <a:spcPct val="0"/>
              </a:spcBef>
              <a:buClrTx/>
              <a:buSzTx/>
              <a:buFontTx/>
              <a:buNone/>
            </a:pPr>
            <a:fld id="{782FCA72-CB8B-4270-9022-B5C518550085}" type="slidenum">
              <a:rPr lang="en-US" altLang="en-US" sz="750">
                <a:solidFill>
                  <a:srgbClr val="073E87"/>
                </a:solidFill>
              </a:rPr>
              <a:pPr>
                <a:spcBef>
                  <a:spcPct val="0"/>
                </a:spcBef>
                <a:buClrTx/>
                <a:buSzTx/>
                <a:buFontTx/>
                <a:buNone/>
              </a:pPr>
              <a:t>14</a:t>
            </a:fld>
            <a:endParaRPr lang="en-US" altLang="en-US" sz="750">
              <a:solidFill>
                <a:srgbClr val="073E87"/>
              </a:solidFill>
            </a:endParaRPr>
          </a:p>
        </p:txBody>
      </p:sp>
      <p:sp>
        <p:nvSpPr>
          <p:cNvPr id="27" name="TextBox 26"/>
          <p:cNvSpPr txBox="1"/>
          <p:nvPr/>
        </p:nvSpPr>
        <p:spPr>
          <a:xfrm>
            <a:off x="3190875" y="3151586"/>
            <a:ext cx="1600200" cy="2585323"/>
          </a:xfrm>
          <a:prstGeom prst="rect">
            <a:avLst/>
          </a:prstGeom>
          <a:noFill/>
        </p:spPr>
        <p:txBody>
          <a:bodyPr>
            <a:spAutoFit/>
          </a:bodyPr>
          <a:lstStyle/>
          <a:p>
            <a:pPr fontAlgn="base">
              <a:spcBef>
                <a:spcPct val="0"/>
              </a:spcBef>
              <a:spcAft>
                <a:spcPct val="0"/>
              </a:spcAft>
              <a:defRPr/>
            </a:pPr>
            <a:r>
              <a:rPr lang="es-ES" b="1" dirty="0">
                <a:solidFill>
                  <a:schemeClr val="accent5">
                    <a:lumMod val="75000"/>
                  </a:schemeClr>
                </a:solidFill>
                <a:cs typeface="Arial" charset="0"/>
              </a:rPr>
              <a:t>Primero...
Enumere en el exterior todos los lugares a los que va un niño en una semana típica</a:t>
            </a:r>
            <a:endParaRPr lang="en-US" b="1" dirty="0">
              <a:solidFill>
                <a:schemeClr val="accent5">
                  <a:lumMod val="75000"/>
                </a:schemeClr>
              </a:solidFill>
              <a:cs typeface="Arial" charset="0"/>
            </a:endParaRPr>
          </a:p>
        </p:txBody>
      </p:sp>
      <p:sp>
        <p:nvSpPr>
          <p:cNvPr id="28" name="TextBox 27"/>
          <p:cNvSpPr txBox="1"/>
          <p:nvPr/>
        </p:nvSpPr>
        <p:spPr>
          <a:xfrm>
            <a:off x="7181850" y="3151586"/>
            <a:ext cx="1885950" cy="2308324"/>
          </a:xfrm>
          <a:prstGeom prst="rect">
            <a:avLst/>
          </a:prstGeom>
          <a:noFill/>
        </p:spPr>
        <p:txBody>
          <a:bodyPr>
            <a:spAutoFit/>
          </a:bodyPr>
          <a:lstStyle/>
          <a:p>
            <a:pPr fontAlgn="base">
              <a:spcBef>
                <a:spcPct val="0"/>
              </a:spcBef>
              <a:spcAft>
                <a:spcPct val="0"/>
              </a:spcAft>
              <a:defRPr/>
            </a:pPr>
            <a:r>
              <a:rPr lang="es-ES" b="1" dirty="0">
                <a:solidFill>
                  <a:schemeClr val="accent5">
                    <a:lumMod val="75000"/>
                  </a:schemeClr>
                </a:solidFill>
                <a:cs typeface="Arial" charset="0"/>
              </a:rPr>
              <a:t>Entonces...
Enumere todas las habilidades o destrezas que el niño necesita para tener éxito en estos lugares</a:t>
            </a:r>
            <a:endParaRPr lang="en-US" b="1" dirty="0">
              <a:solidFill>
                <a:schemeClr val="accent5">
                  <a:lumMod val="75000"/>
                </a:schemeClr>
              </a:solidFill>
              <a:cs typeface="Arial" charset="0"/>
            </a:endParaRPr>
          </a:p>
        </p:txBody>
      </p:sp>
      <p:sp>
        <p:nvSpPr>
          <p:cNvPr id="22534" name="Title 1"/>
          <p:cNvSpPr>
            <a:spLocks noGrp="1"/>
          </p:cNvSpPr>
          <p:nvPr>
            <p:ph type="title"/>
          </p:nvPr>
        </p:nvSpPr>
        <p:spPr/>
        <p:txBody>
          <a:bodyPr>
            <a:normAutofit/>
          </a:bodyPr>
          <a:lstStyle/>
          <a:p>
            <a:pPr algn="ctr"/>
            <a:r>
              <a:rPr lang="es-ES" altLang="en-US" sz="4800" b="1" dirty="0">
                <a:solidFill>
                  <a:schemeClr val="tx1"/>
                </a:solidFill>
                <a:latin typeface="Cambria" panose="02040503050406030204" pitchFamily="18" charset="0"/>
                <a:ea typeface="Cambria" panose="02040503050406030204" pitchFamily="18" charset="0"/>
              </a:rPr>
              <a:t>Tareas de un niño pequeño</a:t>
            </a:r>
            <a:endParaRPr lang="en-US" altLang="en-US" sz="4800" b="1" dirty="0">
              <a:solidFill>
                <a:schemeClr val="tx1"/>
              </a:solidFill>
              <a:latin typeface="Cambria" panose="02040503050406030204" pitchFamily="18" charset="0"/>
              <a:ea typeface="Cambria" panose="02040503050406030204" pitchFamily="18" charset="0"/>
            </a:endParaRPr>
          </a:p>
        </p:txBody>
      </p:sp>
      <p:sp>
        <p:nvSpPr>
          <p:cNvPr id="22535" name="TextBox 7"/>
          <p:cNvSpPr txBox="1">
            <a:spLocks noChangeArrowheads="1"/>
          </p:cNvSpPr>
          <p:nvPr/>
        </p:nvSpPr>
        <p:spPr bwMode="auto">
          <a:xfrm>
            <a:off x="5238750" y="2686050"/>
            <a:ext cx="137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fontAlgn="base">
              <a:spcBef>
                <a:spcPct val="0"/>
              </a:spcBef>
              <a:spcAft>
                <a:spcPct val="0"/>
              </a:spcAft>
              <a:buClrTx/>
              <a:buSzTx/>
              <a:buFontTx/>
              <a:buNone/>
            </a:pPr>
            <a:endParaRPr lang="en-US" altLang="en-US" sz="1350">
              <a:solidFill>
                <a:prstClr val="black"/>
              </a:solidFill>
              <a:cs typeface="Arial" panose="020B0604020202020204" pitchFamily="34" charset="0"/>
            </a:endParaRPr>
          </a:p>
          <a:p>
            <a:pPr fontAlgn="base">
              <a:spcBef>
                <a:spcPct val="0"/>
              </a:spcBef>
              <a:spcAft>
                <a:spcPct val="0"/>
              </a:spcAft>
              <a:buClrTx/>
              <a:buSzTx/>
              <a:buFontTx/>
              <a:buNone/>
            </a:pPr>
            <a:endParaRPr lang="en-US" altLang="en-US" sz="1350">
              <a:solidFill>
                <a:prstClr val="black"/>
              </a:solidFill>
              <a:cs typeface="Arial" panose="020B0604020202020204" pitchFamily="34" charset="0"/>
            </a:endParaRPr>
          </a:p>
          <a:p>
            <a:pPr fontAlgn="base">
              <a:spcBef>
                <a:spcPct val="0"/>
              </a:spcBef>
              <a:spcAft>
                <a:spcPct val="0"/>
              </a:spcAft>
              <a:buClrTx/>
              <a:buSzTx/>
              <a:buFontTx/>
              <a:buNone/>
            </a:pPr>
            <a:endParaRPr lang="en-US" altLang="en-US" sz="1350">
              <a:solidFill>
                <a:prstClr val="black"/>
              </a:solidFill>
              <a:cs typeface="Arial" panose="020B0604020202020204" pitchFamily="34" charset="0"/>
            </a:endParaRPr>
          </a:p>
          <a:p>
            <a:pPr fontAlgn="base">
              <a:spcBef>
                <a:spcPct val="0"/>
              </a:spcBef>
              <a:spcAft>
                <a:spcPct val="0"/>
              </a:spcAft>
              <a:buClrTx/>
              <a:buSzTx/>
              <a:buFontTx/>
              <a:buNone/>
            </a:pPr>
            <a:endParaRPr lang="en-US" altLang="en-US" sz="1350">
              <a:solidFill>
                <a:prstClr val="black"/>
              </a:solidFill>
              <a:cs typeface="Arial" panose="020B0604020202020204" pitchFamily="34" charset="0"/>
            </a:endParaRPr>
          </a:p>
        </p:txBody>
      </p:sp>
      <p:sp>
        <p:nvSpPr>
          <p:cNvPr id="14" name="Freeform 13"/>
          <p:cNvSpPr/>
          <p:nvPr/>
        </p:nvSpPr>
        <p:spPr>
          <a:xfrm>
            <a:off x="4945858" y="3028950"/>
            <a:ext cx="1745456" cy="2381250"/>
          </a:xfrm>
          <a:custGeom>
            <a:avLst/>
            <a:gdLst>
              <a:gd name="connsiteX0" fmla="*/ 814648 w 2327564"/>
              <a:gd name="connsiteY0" fmla="*/ 947651 h 3175462"/>
              <a:gd name="connsiteX1" fmla="*/ 731520 w 2327564"/>
              <a:gd name="connsiteY1" fmla="*/ 914400 h 3175462"/>
              <a:gd name="connsiteX2" fmla="*/ 648393 w 2327564"/>
              <a:gd name="connsiteY2" fmla="*/ 764771 h 3175462"/>
              <a:gd name="connsiteX3" fmla="*/ 598517 w 2327564"/>
              <a:gd name="connsiteY3" fmla="*/ 714895 h 3175462"/>
              <a:gd name="connsiteX4" fmla="*/ 548640 w 2327564"/>
              <a:gd name="connsiteY4" fmla="*/ 598517 h 3175462"/>
              <a:gd name="connsiteX5" fmla="*/ 532015 w 2327564"/>
              <a:gd name="connsiteY5" fmla="*/ 548640 h 3175462"/>
              <a:gd name="connsiteX6" fmla="*/ 565266 w 2327564"/>
              <a:gd name="connsiteY6" fmla="*/ 315884 h 3175462"/>
              <a:gd name="connsiteX7" fmla="*/ 598517 w 2327564"/>
              <a:gd name="connsiteY7" fmla="*/ 266007 h 3175462"/>
              <a:gd name="connsiteX8" fmla="*/ 665019 w 2327564"/>
              <a:gd name="connsiteY8" fmla="*/ 166255 h 3175462"/>
              <a:gd name="connsiteX9" fmla="*/ 714895 w 2327564"/>
              <a:gd name="connsiteY9" fmla="*/ 99753 h 3175462"/>
              <a:gd name="connsiteX10" fmla="*/ 864524 w 2327564"/>
              <a:gd name="connsiteY10" fmla="*/ 33251 h 3175462"/>
              <a:gd name="connsiteX11" fmla="*/ 1014153 w 2327564"/>
              <a:gd name="connsiteY11" fmla="*/ 0 h 3175462"/>
              <a:gd name="connsiteX12" fmla="*/ 1213659 w 2327564"/>
              <a:gd name="connsiteY12" fmla="*/ 16626 h 3175462"/>
              <a:gd name="connsiteX13" fmla="*/ 1396539 w 2327564"/>
              <a:gd name="connsiteY13" fmla="*/ 66502 h 3175462"/>
              <a:gd name="connsiteX14" fmla="*/ 1446415 w 2327564"/>
              <a:gd name="connsiteY14" fmla="*/ 99753 h 3175462"/>
              <a:gd name="connsiteX15" fmla="*/ 1512917 w 2327564"/>
              <a:gd name="connsiteY15" fmla="*/ 249382 h 3175462"/>
              <a:gd name="connsiteX16" fmla="*/ 1546168 w 2327564"/>
              <a:gd name="connsiteY16" fmla="*/ 299258 h 3175462"/>
              <a:gd name="connsiteX17" fmla="*/ 1596044 w 2327564"/>
              <a:gd name="connsiteY17" fmla="*/ 448887 h 3175462"/>
              <a:gd name="connsiteX18" fmla="*/ 1612669 w 2327564"/>
              <a:gd name="connsiteY18" fmla="*/ 498764 h 3175462"/>
              <a:gd name="connsiteX19" fmla="*/ 1562793 w 2327564"/>
              <a:gd name="connsiteY19" fmla="*/ 814647 h 3175462"/>
              <a:gd name="connsiteX20" fmla="*/ 1546168 w 2327564"/>
              <a:gd name="connsiteY20" fmla="*/ 864524 h 3175462"/>
              <a:gd name="connsiteX21" fmla="*/ 1446415 w 2327564"/>
              <a:gd name="connsiteY21" fmla="*/ 931026 h 3175462"/>
              <a:gd name="connsiteX22" fmla="*/ 1895302 w 2327564"/>
              <a:gd name="connsiteY22" fmla="*/ 980902 h 3175462"/>
              <a:gd name="connsiteX23" fmla="*/ 2194560 w 2327564"/>
              <a:gd name="connsiteY23" fmla="*/ 1014153 h 3175462"/>
              <a:gd name="connsiteX24" fmla="*/ 2244437 w 2327564"/>
              <a:gd name="connsiteY24" fmla="*/ 1030778 h 3175462"/>
              <a:gd name="connsiteX25" fmla="*/ 2277688 w 2327564"/>
              <a:gd name="connsiteY25" fmla="*/ 1080655 h 3175462"/>
              <a:gd name="connsiteX26" fmla="*/ 2327564 w 2327564"/>
              <a:gd name="connsiteY26" fmla="*/ 1246909 h 3175462"/>
              <a:gd name="connsiteX27" fmla="*/ 2294313 w 2327564"/>
              <a:gd name="connsiteY27" fmla="*/ 1346662 h 3175462"/>
              <a:gd name="connsiteX28" fmla="*/ 2144684 w 2327564"/>
              <a:gd name="connsiteY28" fmla="*/ 1413164 h 3175462"/>
              <a:gd name="connsiteX29" fmla="*/ 2028306 w 2327564"/>
              <a:gd name="connsiteY29" fmla="*/ 1446415 h 3175462"/>
              <a:gd name="connsiteX30" fmla="*/ 1828800 w 2327564"/>
              <a:gd name="connsiteY30" fmla="*/ 1463040 h 3175462"/>
              <a:gd name="connsiteX31" fmla="*/ 1662546 w 2327564"/>
              <a:gd name="connsiteY31" fmla="*/ 1479666 h 3175462"/>
              <a:gd name="connsiteX32" fmla="*/ 1596044 w 2327564"/>
              <a:gd name="connsiteY32" fmla="*/ 1546167 h 3175462"/>
              <a:gd name="connsiteX33" fmla="*/ 1645920 w 2327564"/>
              <a:gd name="connsiteY33" fmla="*/ 1596044 h 3175462"/>
              <a:gd name="connsiteX34" fmla="*/ 1729048 w 2327564"/>
              <a:gd name="connsiteY34" fmla="*/ 1845426 h 3175462"/>
              <a:gd name="connsiteX35" fmla="*/ 1762299 w 2327564"/>
              <a:gd name="connsiteY35" fmla="*/ 1945178 h 3175462"/>
              <a:gd name="connsiteX36" fmla="*/ 1778924 w 2327564"/>
              <a:gd name="connsiteY36" fmla="*/ 1995055 h 3175462"/>
              <a:gd name="connsiteX37" fmla="*/ 1812175 w 2327564"/>
              <a:gd name="connsiteY37" fmla="*/ 2161309 h 3175462"/>
              <a:gd name="connsiteX38" fmla="*/ 1828800 w 2327564"/>
              <a:gd name="connsiteY38" fmla="*/ 2427317 h 3175462"/>
              <a:gd name="connsiteX39" fmla="*/ 1862051 w 2327564"/>
              <a:gd name="connsiteY39" fmla="*/ 2560320 h 3175462"/>
              <a:gd name="connsiteX40" fmla="*/ 1878677 w 2327564"/>
              <a:gd name="connsiteY40" fmla="*/ 2626822 h 3175462"/>
              <a:gd name="connsiteX41" fmla="*/ 1862051 w 2327564"/>
              <a:gd name="connsiteY41" fmla="*/ 3059084 h 3175462"/>
              <a:gd name="connsiteX42" fmla="*/ 1845426 w 2327564"/>
              <a:gd name="connsiteY42" fmla="*/ 3108960 h 3175462"/>
              <a:gd name="connsiteX43" fmla="*/ 1745673 w 2327564"/>
              <a:gd name="connsiteY43" fmla="*/ 3142211 h 3175462"/>
              <a:gd name="connsiteX44" fmla="*/ 1695797 w 2327564"/>
              <a:gd name="connsiteY44" fmla="*/ 3158837 h 3175462"/>
              <a:gd name="connsiteX45" fmla="*/ 1645920 w 2327564"/>
              <a:gd name="connsiteY45" fmla="*/ 3175462 h 3175462"/>
              <a:gd name="connsiteX46" fmla="*/ 1579419 w 2327564"/>
              <a:gd name="connsiteY46" fmla="*/ 3158837 h 3175462"/>
              <a:gd name="connsiteX47" fmla="*/ 1479666 w 2327564"/>
              <a:gd name="connsiteY47" fmla="*/ 2959331 h 3175462"/>
              <a:gd name="connsiteX48" fmla="*/ 1413164 w 2327564"/>
              <a:gd name="connsiteY48" fmla="*/ 2859578 h 3175462"/>
              <a:gd name="connsiteX49" fmla="*/ 1363288 w 2327564"/>
              <a:gd name="connsiteY49" fmla="*/ 2759826 h 3175462"/>
              <a:gd name="connsiteX50" fmla="*/ 1330037 w 2327564"/>
              <a:gd name="connsiteY50" fmla="*/ 2660073 h 3175462"/>
              <a:gd name="connsiteX51" fmla="*/ 1263535 w 2327564"/>
              <a:gd name="connsiteY51" fmla="*/ 2460567 h 3175462"/>
              <a:gd name="connsiteX52" fmla="*/ 1246909 w 2327564"/>
              <a:gd name="connsiteY52" fmla="*/ 2410691 h 3175462"/>
              <a:gd name="connsiteX53" fmla="*/ 1230284 w 2327564"/>
              <a:gd name="connsiteY53" fmla="*/ 2360815 h 3175462"/>
              <a:gd name="connsiteX54" fmla="*/ 1197033 w 2327564"/>
              <a:gd name="connsiteY54" fmla="*/ 2310938 h 3175462"/>
              <a:gd name="connsiteX55" fmla="*/ 1163782 w 2327564"/>
              <a:gd name="connsiteY55" fmla="*/ 2211186 h 3175462"/>
              <a:gd name="connsiteX56" fmla="*/ 1147157 w 2327564"/>
              <a:gd name="connsiteY56" fmla="*/ 2161309 h 3175462"/>
              <a:gd name="connsiteX57" fmla="*/ 1130531 w 2327564"/>
              <a:gd name="connsiteY57" fmla="*/ 2294313 h 3175462"/>
              <a:gd name="connsiteX58" fmla="*/ 1113906 w 2327564"/>
              <a:gd name="connsiteY58" fmla="*/ 2460567 h 3175462"/>
              <a:gd name="connsiteX59" fmla="*/ 1097280 w 2327564"/>
              <a:gd name="connsiteY59" fmla="*/ 2560320 h 3175462"/>
              <a:gd name="connsiteX60" fmla="*/ 1080655 w 2327564"/>
              <a:gd name="connsiteY60" fmla="*/ 2693324 h 3175462"/>
              <a:gd name="connsiteX61" fmla="*/ 1064029 w 2327564"/>
              <a:gd name="connsiteY61" fmla="*/ 2859578 h 3175462"/>
              <a:gd name="connsiteX62" fmla="*/ 1014153 w 2327564"/>
              <a:gd name="connsiteY62" fmla="*/ 3009207 h 3175462"/>
              <a:gd name="connsiteX63" fmla="*/ 997528 w 2327564"/>
              <a:gd name="connsiteY63" fmla="*/ 3059084 h 3175462"/>
              <a:gd name="connsiteX64" fmla="*/ 947651 w 2327564"/>
              <a:gd name="connsiteY64" fmla="*/ 3092335 h 3175462"/>
              <a:gd name="connsiteX65" fmla="*/ 847899 w 2327564"/>
              <a:gd name="connsiteY65" fmla="*/ 3125586 h 3175462"/>
              <a:gd name="connsiteX66" fmla="*/ 731520 w 2327564"/>
              <a:gd name="connsiteY66" fmla="*/ 3108960 h 3175462"/>
              <a:gd name="connsiteX67" fmla="*/ 648393 w 2327564"/>
              <a:gd name="connsiteY67" fmla="*/ 3009207 h 3175462"/>
              <a:gd name="connsiteX68" fmla="*/ 631768 w 2327564"/>
              <a:gd name="connsiteY68" fmla="*/ 2643447 h 3175462"/>
              <a:gd name="connsiteX69" fmla="*/ 665019 w 2327564"/>
              <a:gd name="connsiteY69" fmla="*/ 2277687 h 3175462"/>
              <a:gd name="connsiteX70" fmla="*/ 681644 w 2327564"/>
              <a:gd name="connsiteY70" fmla="*/ 2161309 h 3175462"/>
              <a:gd name="connsiteX71" fmla="*/ 714895 w 2327564"/>
              <a:gd name="connsiteY71" fmla="*/ 1579418 h 3175462"/>
              <a:gd name="connsiteX72" fmla="*/ 648393 w 2327564"/>
              <a:gd name="connsiteY72" fmla="*/ 1562793 h 3175462"/>
              <a:gd name="connsiteX73" fmla="*/ 66502 w 2327564"/>
              <a:gd name="connsiteY73" fmla="*/ 1529542 h 3175462"/>
              <a:gd name="connsiteX74" fmla="*/ 33251 w 2327564"/>
              <a:gd name="connsiteY74" fmla="*/ 1479666 h 3175462"/>
              <a:gd name="connsiteX75" fmla="*/ 0 w 2327564"/>
              <a:gd name="connsiteY75" fmla="*/ 1379913 h 3175462"/>
              <a:gd name="connsiteX76" fmla="*/ 33251 w 2327564"/>
              <a:gd name="connsiteY76" fmla="*/ 1313411 h 3175462"/>
              <a:gd name="connsiteX77" fmla="*/ 83128 w 2327564"/>
              <a:gd name="connsiteY77" fmla="*/ 1180407 h 3175462"/>
              <a:gd name="connsiteX78" fmla="*/ 149629 w 2327564"/>
              <a:gd name="connsiteY78" fmla="*/ 1163782 h 3175462"/>
              <a:gd name="connsiteX79" fmla="*/ 515389 w 2327564"/>
              <a:gd name="connsiteY79" fmla="*/ 1130531 h 3175462"/>
              <a:gd name="connsiteX80" fmla="*/ 665019 w 2327564"/>
              <a:gd name="connsiteY80" fmla="*/ 1047404 h 3175462"/>
              <a:gd name="connsiteX81" fmla="*/ 814648 w 2327564"/>
              <a:gd name="connsiteY81" fmla="*/ 947651 h 31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327564" h="3175462">
                <a:moveTo>
                  <a:pt x="814648" y="947651"/>
                </a:moveTo>
                <a:cubicBezTo>
                  <a:pt x="825732" y="925484"/>
                  <a:pt x="753826" y="934227"/>
                  <a:pt x="731520" y="914400"/>
                </a:cubicBezTo>
                <a:cubicBezTo>
                  <a:pt x="567735" y="768813"/>
                  <a:pt x="716055" y="866264"/>
                  <a:pt x="648393" y="764771"/>
                </a:cubicBezTo>
                <a:cubicBezTo>
                  <a:pt x="635351" y="745208"/>
                  <a:pt x="615142" y="731520"/>
                  <a:pt x="598517" y="714895"/>
                </a:cubicBezTo>
                <a:cubicBezTo>
                  <a:pt x="559523" y="597915"/>
                  <a:pt x="610278" y="742339"/>
                  <a:pt x="548640" y="598517"/>
                </a:cubicBezTo>
                <a:cubicBezTo>
                  <a:pt x="541737" y="582409"/>
                  <a:pt x="537557" y="565266"/>
                  <a:pt x="532015" y="548640"/>
                </a:cubicBezTo>
                <a:cubicBezTo>
                  <a:pt x="536263" y="501906"/>
                  <a:pt x="533280" y="379855"/>
                  <a:pt x="565266" y="315884"/>
                </a:cubicBezTo>
                <a:cubicBezTo>
                  <a:pt x="574202" y="298012"/>
                  <a:pt x="587433" y="282633"/>
                  <a:pt x="598517" y="266007"/>
                </a:cubicBezTo>
                <a:cubicBezTo>
                  <a:pt x="626797" y="181167"/>
                  <a:pt x="597089" y="245506"/>
                  <a:pt x="665019" y="166255"/>
                </a:cubicBezTo>
                <a:cubicBezTo>
                  <a:pt x="683052" y="145217"/>
                  <a:pt x="695302" y="119346"/>
                  <a:pt x="714895" y="99753"/>
                </a:cubicBezTo>
                <a:cubicBezTo>
                  <a:pt x="754415" y="60233"/>
                  <a:pt x="815137" y="49713"/>
                  <a:pt x="864524" y="33251"/>
                </a:cubicBezTo>
                <a:cubicBezTo>
                  <a:pt x="946378" y="5967"/>
                  <a:pt x="897118" y="19506"/>
                  <a:pt x="1014153" y="0"/>
                </a:cubicBezTo>
                <a:cubicBezTo>
                  <a:pt x="1080655" y="5542"/>
                  <a:pt x="1147665" y="6727"/>
                  <a:pt x="1213659" y="16626"/>
                </a:cubicBezTo>
                <a:cubicBezTo>
                  <a:pt x="1281836" y="26853"/>
                  <a:pt x="1334688" y="45886"/>
                  <a:pt x="1396539" y="66502"/>
                </a:cubicBezTo>
                <a:cubicBezTo>
                  <a:pt x="1413164" y="77586"/>
                  <a:pt x="1432286" y="85624"/>
                  <a:pt x="1446415" y="99753"/>
                </a:cubicBezTo>
                <a:cubicBezTo>
                  <a:pt x="1514092" y="167430"/>
                  <a:pt x="1447064" y="150604"/>
                  <a:pt x="1512917" y="249382"/>
                </a:cubicBezTo>
                <a:lnTo>
                  <a:pt x="1546168" y="299258"/>
                </a:lnTo>
                <a:lnTo>
                  <a:pt x="1596044" y="448887"/>
                </a:lnTo>
                <a:lnTo>
                  <a:pt x="1612669" y="498764"/>
                </a:lnTo>
                <a:cubicBezTo>
                  <a:pt x="1593355" y="749849"/>
                  <a:pt x="1618894" y="646343"/>
                  <a:pt x="1562793" y="814647"/>
                </a:cubicBezTo>
                <a:cubicBezTo>
                  <a:pt x="1557251" y="831273"/>
                  <a:pt x="1560750" y="854803"/>
                  <a:pt x="1546168" y="864524"/>
                </a:cubicBezTo>
                <a:lnTo>
                  <a:pt x="1446415" y="931026"/>
                </a:lnTo>
                <a:cubicBezTo>
                  <a:pt x="1608827" y="1039302"/>
                  <a:pt x="1464502" y="955562"/>
                  <a:pt x="1895302" y="980902"/>
                </a:cubicBezTo>
                <a:cubicBezTo>
                  <a:pt x="1974921" y="985585"/>
                  <a:pt x="2111458" y="1003765"/>
                  <a:pt x="2194560" y="1014153"/>
                </a:cubicBezTo>
                <a:cubicBezTo>
                  <a:pt x="2211186" y="1019695"/>
                  <a:pt x="2230752" y="1019830"/>
                  <a:pt x="2244437" y="1030778"/>
                </a:cubicBezTo>
                <a:cubicBezTo>
                  <a:pt x="2260040" y="1043260"/>
                  <a:pt x="2269573" y="1062396"/>
                  <a:pt x="2277688" y="1080655"/>
                </a:cubicBezTo>
                <a:cubicBezTo>
                  <a:pt x="2300819" y="1132700"/>
                  <a:pt x="2313746" y="1191637"/>
                  <a:pt x="2327564" y="1246909"/>
                </a:cubicBezTo>
                <a:cubicBezTo>
                  <a:pt x="2316480" y="1280160"/>
                  <a:pt x="2323476" y="1327220"/>
                  <a:pt x="2294313" y="1346662"/>
                </a:cubicBezTo>
                <a:cubicBezTo>
                  <a:pt x="2215274" y="1399355"/>
                  <a:pt x="2263392" y="1373595"/>
                  <a:pt x="2144684" y="1413164"/>
                </a:cubicBezTo>
                <a:cubicBezTo>
                  <a:pt x="2111561" y="1424205"/>
                  <a:pt x="2061702" y="1442241"/>
                  <a:pt x="2028306" y="1446415"/>
                </a:cubicBezTo>
                <a:cubicBezTo>
                  <a:pt x="1962089" y="1454692"/>
                  <a:pt x="1895258" y="1456998"/>
                  <a:pt x="1828800" y="1463040"/>
                </a:cubicBezTo>
                <a:lnTo>
                  <a:pt x="1662546" y="1479666"/>
                </a:lnTo>
                <a:cubicBezTo>
                  <a:pt x="1635945" y="1488533"/>
                  <a:pt x="1578310" y="1492965"/>
                  <a:pt x="1596044" y="1546167"/>
                </a:cubicBezTo>
                <a:cubicBezTo>
                  <a:pt x="1603479" y="1568472"/>
                  <a:pt x="1629295" y="1579418"/>
                  <a:pt x="1645920" y="1596044"/>
                </a:cubicBezTo>
                <a:lnTo>
                  <a:pt x="1729048" y="1845426"/>
                </a:lnTo>
                <a:lnTo>
                  <a:pt x="1762299" y="1945178"/>
                </a:lnTo>
                <a:cubicBezTo>
                  <a:pt x="1767841" y="1961804"/>
                  <a:pt x="1775487" y="1977870"/>
                  <a:pt x="1778924" y="1995055"/>
                </a:cubicBezTo>
                <a:lnTo>
                  <a:pt x="1812175" y="2161309"/>
                </a:lnTo>
                <a:cubicBezTo>
                  <a:pt x="1817717" y="2249978"/>
                  <a:pt x="1820377" y="2338875"/>
                  <a:pt x="1828800" y="2427317"/>
                </a:cubicBezTo>
                <a:cubicBezTo>
                  <a:pt x="1836042" y="2503361"/>
                  <a:pt x="1844441" y="2498686"/>
                  <a:pt x="1862051" y="2560320"/>
                </a:cubicBezTo>
                <a:cubicBezTo>
                  <a:pt x="1868328" y="2582290"/>
                  <a:pt x="1873135" y="2604655"/>
                  <a:pt x="1878677" y="2626822"/>
                </a:cubicBezTo>
                <a:cubicBezTo>
                  <a:pt x="1873135" y="2770909"/>
                  <a:pt x="1871972" y="2915232"/>
                  <a:pt x="1862051" y="3059084"/>
                </a:cubicBezTo>
                <a:cubicBezTo>
                  <a:pt x="1860845" y="3076567"/>
                  <a:pt x="1859686" y="3098774"/>
                  <a:pt x="1845426" y="3108960"/>
                </a:cubicBezTo>
                <a:cubicBezTo>
                  <a:pt x="1816905" y="3129332"/>
                  <a:pt x="1778924" y="3131127"/>
                  <a:pt x="1745673" y="3142211"/>
                </a:cubicBezTo>
                <a:lnTo>
                  <a:pt x="1695797" y="3158837"/>
                </a:lnTo>
                <a:lnTo>
                  <a:pt x="1645920" y="3175462"/>
                </a:lnTo>
                <a:cubicBezTo>
                  <a:pt x="1623753" y="3169920"/>
                  <a:pt x="1596615" y="3173883"/>
                  <a:pt x="1579419" y="3158837"/>
                </a:cubicBezTo>
                <a:cubicBezTo>
                  <a:pt x="1453849" y="3048963"/>
                  <a:pt x="1560309" y="3080295"/>
                  <a:pt x="1479666" y="2959331"/>
                </a:cubicBezTo>
                <a:lnTo>
                  <a:pt x="1413164" y="2859578"/>
                </a:lnTo>
                <a:cubicBezTo>
                  <a:pt x="1352535" y="2677687"/>
                  <a:pt x="1449228" y="2953191"/>
                  <a:pt x="1363288" y="2759826"/>
                </a:cubicBezTo>
                <a:cubicBezTo>
                  <a:pt x="1349053" y="2727797"/>
                  <a:pt x="1341121" y="2693324"/>
                  <a:pt x="1330037" y="2660073"/>
                </a:cubicBezTo>
                <a:lnTo>
                  <a:pt x="1263535" y="2460567"/>
                </a:lnTo>
                <a:lnTo>
                  <a:pt x="1246909" y="2410691"/>
                </a:lnTo>
                <a:cubicBezTo>
                  <a:pt x="1241367" y="2394066"/>
                  <a:pt x="1240005" y="2375396"/>
                  <a:pt x="1230284" y="2360815"/>
                </a:cubicBezTo>
                <a:lnTo>
                  <a:pt x="1197033" y="2310938"/>
                </a:lnTo>
                <a:lnTo>
                  <a:pt x="1163782" y="2211186"/>
                </a:lnTo>
                <a:lnTo>
                  <a:pt x="1147157" y="2161309"/>
                </a:lnTo>
                <a:cubicBezTo>
                  <a:pt x="1141615" y="2205644"/>
                  <a:pt x="1135465" y="2249907"/>
                  <a:pt x="1130531" y="2294313"/>
                </a:cubicBezTo>
                <a:cubicBezTo>
                  <a:pt x="1124381" y="2349667"/>
                  <a:pt x="1120814" y="2405303"/>
                  <a:pt x="1113906" y="2460567"/>
                </a:cubicBezTo>
                <a:cubicBezTo>
                  <a:pt x="1109725" y="2494016"/>
                  <a:pt x="1102047" y="2526949"/>
                  <a:pt x="1097280" y="2560320"/>
                </a:cubicBezTo>
                <a:cubicBezTo>
                  <a:pt x="1090961" y="2604551"/>
                  <a:pt x="1085589" y="2648918"/>
                  <a:pt x="1080655" y="2693324"/>
                </a:cubicBezTo>
                <a:cubicBezTo>
                  <a:pt x="1074505" y="2748678"/>
                  <a:pt x="1074293" y="2804837"/>
                  <a:pt x="1064029" y="2859578"/>
                </a:cubicBezTo>
                <a:cubicBezTo>
                  <a:pt x="1064025" y="2859601"/>
                  <a:pt x="1022469" y="2984258"/>
                  <a:pt x="1014153" y="3009207"/>
                </a:cubicBezTo>
                <a:cubicBezTo>
                  <a:pt x="1008611" y="3025833"/>
                  <a:pt x="1012110" y="3049363"/>
                  <a:pt x="997528" y="3059084"/>
                </a:cubicBezTo>
                <a:cubicBezTo>
                  <a:pt x="980902" y="3070168"/>
                  <a:pt x="965910" y="3084220"/>
                  <a:pt x="947651" y="3092335"/>
                </a:cubicBezTo>
                <a:cubicBezTo>
                  <a:pt x="915623" y="3106570"/>
                  <a:pt x="847899" y="3125586"/>
                  <a:pt x="847899" y="3125586"/>
                </a:cubicBezTo>
                <a:cubicBezTo>
                  <a:pt x="809106" y="3120044"/>
                  <a:pt x="767904" y="3123514"/>
                  <a:pt x="731520" y="3108960"/>
                </a:cubicBezTo>
                <a:cubicBezTo>
                  <a:pt x="702426" y="3097323"/>
                  <a:pt x="665016" y="3034142"/>
                  <a:pt x="648393" y="3009207"/>
                </a:cubicBezTo>
                <a:cubicBezTo>
                  <a:pt x="586504" y="2823542"/>
                  <a:pt x="614333" y="2948567"/>
                  <a:pt x="631768" y="2643447"/>
                </a:cubicBezTo>
                <a:cubicBezTo>
                  <a:pt x="651130" y="2304616"/>
                  <a:pt x="614748" y="2428498"/>
                  <a:pt x="665019" y="2277687"/>
                </a:cubicBezTo>
                <a:cubicBezTo>
                  <a:pt x="670561" y="2238894"/>
                  <a:pt x="679584" y="2200441"/>
                  <a:pt x="681644" y="2161309"/>
                </a:cubicBezTo>
                <a:cubicBezTo>
                  <a:pt x="712895" y="1567527"/>
                  <a:pt x="654733" y="1820059"/>
                  <a:pt x="714895" y="1579418"/>
                </a:cubicBezTo>
                <a:cubicBezTo>
                  <a:pt x="692728" y="1573876"/>
                  <a:pt x="670977" y="1566267"/>
                  <a:pt x="648393" y="1562793"/>
                </a:cubicBezTo>
                <a:cubicBezTo>
                  <a:pt x="463939" y="1534415"/>
                  <a:pt x="237190" y="1536107"/>
                  <a:pt x="66502" y="1529542"/>
                </a:cubicBezTo>
                <a:cubicBezTo>
                  <a:pt x="55418" y="1512917"/>
                  <a:pt x="41366" y="1497925"/>
                  <a:pt x="33251" y="1479666"/>
                </a:cubicBezTo>
                <a:cubicBezTo>
                  <a:pt x="19016" y="1447637"/>
                  <a:pt x="0" y="1379913"/>
                  <a:pt x="0" y="1379913"/>
                </a:cubicBezTo>
                <a:cubicBezTo>
                  <a:pt x="11084" y="1357746"/>
                  <a:pt x="25414" y="1336923"/>
                  <a:pt x="33251" y="1313411"/>
                </a:cubicBezTo>
                <a:cubicBezTo>
                  <a:pt x="46693" y="1273085"/>
                  <a:pt x="39225" y="1209676"/>
                  <a:pt x="83128" y="1180407"/>
                </a:cubicBezTo>
                <a:cubicBezTo>
                  <a:pt x="102140" y="1167732"/>
                  <a:pt x="126930" y="1166401"/>
                  <a:pt x="149629" y="1163782"/>
                </a:cubicBezTo>
                <a:cubicBezTo>
                  <a:pt x="271245" y="1149749"/>
                  <a:pt x="515389" y="1130531"/>
                  <a:pt x="515389" y="1130531"/>
                </a:cubicBezTo>
                <a:cubicBezTo>
                  <a:pt x="693092" y="1071297"/>
                  <a:pt x="553031" y="1134506"/>
                  <a:pt x="665019" y="1047404"/>
                </a:cubicBezTo>
                <a:cubicBezTo>
                  <a:pt x="824439" y="923411"/>
                  <a:pt x="803564" y="969818"/>
                  <a:pt x="814648" y="9476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Tree>
    <p:extLst>
      <p:ext uri="{BB962C8B-B14F-4D97-AF65-F5344CB8AC3E}">
        <p14:creationId xmlns:p14="http://schemas.microsoft.com/office/powerpoint/2010/main" val="1157563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diamond(in)">
                                      <p:cBhvr>
                                        <p:cTn id="12" dur="75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35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68E5-2F3C-4811-A56C-41011DB90429}"/>
              </a:ext>
            </a:extLst>
          </p:cNvPr>
          <p:cNvSpPr>
            <a:spLocks noGrp="1"/>
          </p:cNvSpPr>
          <p:nvPr>
            <p:ph type="title"/>
          </p:nvPr>
        </p:nvSpPr>
        <p:spPr>
          <a:xfrm>
            <a:off x="1449523" y="732133"/>
            <a:ext cx="4414848" cy="1716255"/>
          </a:xfrm>
        </p:spPr>
        <p:txBody>
          <a:bodyPr vert="horz" lIns="91440" tIns="45720" rIns="91440" bIns="45720" rtlCol="0" anchor="b">
            <a:normAutofit/>
          </a:bodyPr>
          <a:lstStyle/>
          <a:p>
            <a:pPr algn="ctr"/>
            <a:r>
              <a:rPr lang="en-US" b="1" i="0" kern="1200" cap="all" baseline="0" dirty="0">
                <a:solidFill>
                  <a:schemeClr val="tx1"/>
                </a:solidFill>
                <a:latin typeface="Cambria" panose="02040503050406030204" pitchFamily="18" charset="0"/>
                <a:ea typeface="Cambria" panose="02040503050406030204" pitchFamily="18" charset="0"/>
              </a:rPr>
              <a:t>“</a:t>
            </a:r>
            <a:r>
              <a:rPr lang="en-US" b="1" kern="1200" cap="all" dirty="0">
                <a:solidFill>
                  <a:schemeClr val="tx1"/>
                </a:solidFill>
                <a:latin typeface="Cambria" panose="02040503050406030204" pitchFamily="18" charset="0"/>
                <a:ea typeface="Cambria" panose="02040503050406030204" pitchFamily="18" charset="0"/>
              </a:rPr>
              <a:t>Decir no es </a:t>
            </a:r>
            <a:r>
              <a:rPr lang="en-US" b="1" kern="1200" cap="all" dirty="0" err="1">
                <a:solidFill>
                  <a:schemeClr val="tx1"/>
                </a:solidFill>
                <a:latin typeface="Cambria" panose="02040503050406030204" pitchFamily="18" charset="0"/>
                <a:ea typeface="Cambria" panose="02040503050406030204" pitchFamily="18" charset="0"/>
              </a:rPr>
              <a:t>enseñar</a:t>
            </a:r>
            <a:r>
              <a:rPr lang="en-US" b="1" i="0" kern="1200" cap="all" baseline="0" dirty="0">
                <a:solidFill>
                  <a:schemeClr val="tx1"/>
                </a:solidFill>
                <a:latin typeface="Cambria" panose="02040503050406030204" pitchFamily="18" charset="0"/>
                <a:ea typeface="Cambria" panose="02040503050406030204" pitchFamily="18" charset="0"/>
              </a:rPr>
              <a:t>!”</a:t>
            </a:r>
          </a:p>
        </p:txBody>
      </p:sp>
      <p:sp>
        <p:nvSpPr>
          <p:cNvPr id="25" name="Content Placeholder 24">
            <a:extLst>
              <a:ext uri="{FF2B5EF4-FFF2-40B4-BE49-F238E27FC236}">
                <a16:creationId xmlns:a16="http://schemas.microsoft.com/office/drawing/2014/main" id="{4B05F7CA-781B-4F86-8DDD-11DCEA6B3E57}"/>
              </a:ext>
            </a:extLst>
          </p:cNvPr>
          <p:cNvSpPr>
            <a:spLocks noGrp="1"/>
          </p:cNvSpPr>
          <p:nvPr>
            <p:ph idx="1"/>
          </p:nvPr>
        </p:nvSpPr>
        <p:spPr>
          <a:xfrm>
            <a:off x="1277244" y="3147573"/>
            <a:ext cx="4818756" cy="3710427"/>
          </a:xfrm>
        </p:spPr>
        <p:txBody>
          <a:bodyPr anchor="t">
            <a:normAutofit/>
          </a:bodyPr>
          <a:lstStyle/>
          <a:p>
            <a:r>
              <a:rPr lang="es-ES" dirty="0">
                <a:latin typeface="Cambria" panose="02040503050406030204" pitchFamily="18" charset="0"/>
                <a:ea typeface="Cambria" panose="02040503050406030204" pitchFamily="18" charset="0"/>
              </a:rPr>
              <a:t>¡A los niños se les deben enseñar estas expectativas!
¡Se le dan muchas oportunidades para practicar y cometer errores!
¡Los adultos deben modelar!</a:t>
            </a:r>
            <a:endParaRPr lang="en-US" sz="1800" dirty="0"/>
          </a:p>
        </p:txBody>
      </p:sp>
      <p:sp>
        <p:nvSpPr>
          <p:cNvPr id="8" name="object 3">
            <a:extLst>
              <a:ext uri="{FF2B5EF4-FFF2-40B4-BE49-F238E27FC236}">
                <a16:creationId xmlns:a16="http://schemas.microsoft.com/office/drawing/2014/main" id="{0D43233A-4B4F-4622-B999-E1D32EE4A67E}"/>
              </a:ext>
            </a:extLst>
          </p:cNvPr>
          <p:cNvSpPr/>
          <p:nvPr/>
        </p:nvSpPr>
        <p:spPr>
          <a:xfrm>
            <a:off x="6912611" y="1843548"/>
            <a:ext cx="4281415" cy="3849658"/>
          </a:xfrm>
          <a:prstGeom prst="rect">
            <a:avLst/>
          </a:prstGeom>
          <a:blipFill>
            <a:blip r:embed="rId3" cstate="print"/>
            <a:stretch>
              <a:fillRect/>
            </a:stretch>
          </a:blipFill>
        </p:spPr>
        <p:txBody>
          <a:bodyPr wrap="square" lIns="0" tIns="0" rIns="0" bIns="0" rtlCol="0"/>
          <a:lstStyle/>
          <a:p>
            <a:endParaRPr sz="1200"/>
          </a:p>
        </p:txBody>
      </p:sp>
      <p:pic>
        <p:nvPicPr>
          <p:cNvPr id="4" name="Imagen 3">
            <a:extLst>
              <a:ext uri="{FF2B5EF4-FFF2-40B4-BE49-F238E27FC236}">
                <a16:creationId xmlns:a16="http://schemas.microsoft.com/office/drawing/2014/main" id="{B008662D-2090-AE62-9BDC-F8C250DB20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47281" y="1002890"/>
            <a:ext cx="4812074" cy="5434781"/>
          </a:xfrm>
          <a:prstGeom prst="rect">
            <a:avLst/>
          </a:prstGeom>
        </p:spPr>
      </p:pic>
      <p:sp>
        <p:nvSpPr>
          <p:cNvPr id="5" name="CuadroTexto 4">
            <a:extLst>
              <a:ext uri="{FF2B5EF4-FFF2-40B4-BE49-F238E27FC236}">
                <a16:creationId xmlns:a16="http://schemas.microsoft.com/office/drawing/2014/main" id="{42EC718E-BEB2-AB87-A2F7-F1D085F58E58}"/>
              </a:ext>
            </a:extLst>
          </p:cNvPr>
          <p:cNvSpPr txBox="1"/>
          <p:nvPr/>
        </p:nvSpPr>
        <p:spPr>
          <a:xfrm>
            <a:off x="8974394" y="2765324"/>
            <a:ext cx="1940361" cy="2431435"/>
          </a:xfrm>
          <a:prstGeom prst="rect">
            <a:avLst/>
          </a:prstGeom>
          <a:noFill/>
        </p:spPr>
        <p:txBody>
          <a:bodyPr wrap="square" rtlCol="0">
            <a:spAutoFit/>
          </a:bodyPr>
          <a:lstStyle/>
          <a:p>
            <a:r>
              <a:rPr lang="es-419" sz="2000" b="1" dirty="0"/>
              <a:t>“Regulación emocional no es instintivo; es aprendido”</a:t>
            </a:r>
          </a:p>
          <a:p>
            <a:endParaRPr lang="es-419" dirty="0"/>
          </a:p>
          <a:p>
            <a:r>
              <a:rPr lang="es-419" dirty="0"/>
              <a:t>-</a:t>
            </a:r>
            <a:r>
              <a:rPr lang="es-419" i="1" dirty="0"/>
              <a:t>Hacking school discipline</a:t>
            </a:r>
          </a:p>
          <a:p>
            <a:endParaRPr lang="es-419" dirty="0"/>
          </a:p>
        </p:txBody>
      </p:sp>
    </p:spTree>
    <p:extLst>
      <p:ext uri="{BB962C8B-B14F-4D97-AF65-F5344CB8AC3E}">
        <p14:creationId xmlns:p14="http://schemas.microsoft.com/office/powerpoint/2010/main" val="184850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noChangeArrowheads="1"/>
          </p:cNvSpPr>
          <p:nvPr>
            <p:ph type="title"/>
          </p:nvPr>
        </p:nvSpPr>
        <p:spPr>
          <a:xfrm>
            <a:off x="794425" y="67469"/>
            <a:ext cx="10603149" cy="1412875"/>
          </a:xfrm>
        </p:spPr>
        <p:txBody>
          <a:bodyPr>
            <a:normAutofit/>
          </a:bodyPr>
          <a:lstStyle/>
          <a:p>
            <a:pPr algn="ctr"/>
            <a:r>
              <a:rPr lang="es-ES" alt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Expectativas de todo el programa</a:t>
            </a:r>
            <a:endParaRPr lang="en-US" alt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557" name="Picture 7" descr="Behavior Expectations Strategies and Poster (English-Spanish) cover ima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346976" y="1975585"/>
            <a:ext cx="5162025" cy="3988713"/>
          </a:xfrm>
          <a:noFill/>
        </p:spPr>
      </p:pic>
      <p:sp>
        <p:nvSpPr>
          <p:cNvPr id="3" name="Slide Number Placeholder 2">
            <a:extLst>
              <a:ext uri="{FF2B5EF4-FFF2-40B4-BE49-F238E27FC236}">
                <a16:creationId xmlns:a16="http://schemas.microsoft.com/office/drawing/2014/main" id="{F2482D86-79D2-DDFD-EB40-3A19B1387E2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120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16</a:t>
            </a:fld>
            <a:endParaRPr kumimoji="0" lang="en-US" sz="1000" b="0" i="0" u="none" strike="noStrike" kern="1200" cap="none" spc="0" normalizeH="0" baseline="0" noProof="0">
              <a:ln>
                <a:noFill/>
              </a:ln>
              <a:solidFill>
                <a:srgbClr val="FFFFFF"/>
              </a:solidFill>
              <a:effectLst/>
              <a:uLnTx/>
              <a:uFillTx/>
              <a:latin typeface="Arial"/>
              <a:cs typeface="Arial"/>
              <a:sym typeface="Arial"/>
            </a:endParaRPr>
          </a:p>
        </p:txBody>
      </p:sp>
      <p:sp>
        <p:nvSpPr>
          <p:cNvPr id="2" name="CuadroTexto 1">
            <a:extLst>
              <a:ext uri="{FF2B5EF4-FFF2-40B4-BE49-F238E27FC236}">
                <a16:creationId xmlns:a16="http://schemas.microsoft.com/office/drawing/2014/main" id="{2BDE5573-8905-B799-6AEF-FEA4BA8A143A}"/>
              </a:ext>
            </a:extLst>
          </p:cNvPr>
          <p:cNvSpPr txBox="1"/>
          <p:nvPr/>
        </p:nvSpPr>
        <p:spPr>
          <a:xfrm>
            <a:off x="4807973" y="2079523"/>
            <a:ext cx="2868561" cy="369332"/>
          </a:xfrm>
          <a:prstGeom prst="rect">
            <a:avLst/>
          </a:prstGeom>
          <a:solidFill>
            <a:schemeClr val="bg1"/>
          </a:solidFill>
        </p:spPr>
        <p:txBody>
          <a:bodyPr wrap="square" rtlCol="0">
            <a:spAutoFit/>
          </a:bodyPr>
          <a:lstStyle/>
          <a:p>
            <a:r>
              <a:rPr lang="es-419" b="1" dirty="0"/>
              <a:t>Expectativas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51574" y="0"/>
            <a:ext cx="10550105" cy="1303337"/>
          </a:xfrm>
        </p:spPr>
        <p:txBody>
          <a:bodyPr>
            <a:normAutofit/>
          </a:bodyPr>
          <a:lstStyle/>
          <a:p>
            <a:pPr algn="ctr"/>
            <a:r>
              <a:rPr lang="es-ES" alt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¿Cuáles son las expectativas de todo el programa?</a:t>
            </a:r>
            <a:endParaRPr lang="en-US" alt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8435" name="Content Placeholder 2"/>
          <p:cNvSpPr>
            <a:spLocks noGrp="1"/>
          </p:cNvSpPr>
          <p:nvPr>
            <p:ph idx="4294967295"/>
          </p:nvPr>
        </p:nvSpPr>
        <p:spPr>
          <a:xfrm>
            <a:off x="656894" y="2325314"/>
            <a:ext cx="6084870" cy="3317875"/>
          </a:xfrm>
        </p:spPr>
        <p:txBody>
          <a:bodyPr>
            <a:normAutofit/>
          </a:bodyPr>
          <a:lstStyle/>
          <a:p>
            <a:r>
              <a:rPr lang="es-ES" altLang="en-US"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Características o cualidades que queremos inculcar a los niños
No reglas
Creado e implementado por el personal de todo el centro</a:t>
            </a:r>
            <a:endParaRPr lang="en-US" alt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Graphical user interface, website&#10;&#10;Description automatically generated">
            <a:extLst>
              <a:ext uri="{FF2B5EF4-FFF2-40B4-BE49-F238E27FC236}">
                <a16:creationId xmlns:a16="http://schemas.microsoft.com/office/drawing/2014/main" id="{6915C7D3-48C6-CC33-D768-4AF031A761A3}"/>
              </a:ext>
            </a:extLst>
          </p:cNvPr>
          <p:cNvPicPr>
            <a:picLocks noChangeAspect="1"/>
          </p:cNvPicPr>
          <p:nvPr/>
        </p:nvPicPr>
        <p:blipFill rotWithShape="1">
          <a:blip r:embed="rId3"/>
          <a:srcRect l="5784" t="7493" r="8894" b="2881"/>
          <a:stretch/>
        </p:blipFill>
        <p:spPr>
          <a:xfrm>
            <a:off x="7746060" y="2002201"/>
            <a:ext cx="4253931" cy="3317875"/>
          </a:xfrm>
          <a:prstGeom prst="rect">
            <a:avLst/>
          </a:prstGeom>
        </p:spPr>
      </p:pic>
    </p:spTree>
    <p:extLst>
      <p:ext uri="{BB962C8B-B14F-4D97-AF65-F5344CB8AC3E}">
        <p14:creationId xmlns:p14="http://schemas.microsoft.com/office/powerpoint/2010/main" val="2426277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4390" y="743168"/>
            <a:ext cx="10407275" cy="872016"/>
          </a:xfrm>
        </p:spPr>
        <p:txBody>
          <a:bodyPr>
            <a:noAutofit/>
          </a:bodyPr>
          <a:lstStyle/>
          <a:p>
            <a:pPr algn="ctr"/>
            <a:r>
              <a:rPr lang="es-ES" sz="4400" b="1" dirty="0">
                <a:solidFill>
                  <a:schemeClr val="tx1"/>
                </a:solidFill>
                <a:latin typeface="Calibri" panose="020F0502020204030204" pitchFamily="34" charset="0"/>
                <a:ea typeface="Calibri" panose="020F0502020204030204" pitchFamily="34" charset="0"/>
                <a:cs typeface="Calibri" panose="020F0502020204030204" pitchFamily="34" charset="0"/>
              </a:rPr>
              <a:t>¿Por qué tener expectativas para todo el programa?</a:t>
            </a:r>
            <a:endPar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350648" y="1668375"/>
            <a:ext cx="5745352" cy="4401205"/>
          </a:xfrm>
          <a:prstGeom prst="rect">
            <a:avLst/>
          </a:prstGeom>
        </p:spPr>
        <p:txBody>
          <a:bodyPr wrap="square">
            <a:spAutoFit/>
          </a:bodyPr>
          <a:lstStyle/>
          <a:p>
            <a:pPr marL="457200" indent="-457200">
              <a:buFont typeface="Arial" panose="020B0604020202020204" pitchFamily="34" charset="0"/>
              <a:buChar char="•"/>
            </a:pPr>
            <a:r>
              <a:rPr lang="es-ES" sz="2800" dirty="0">
                <a:latin typeface="Calibri" panose="020F0502020204030204" pitchFamily="34" charset="0"/>
                <a:ea typeface="Calibri" panose="020F0502020204030204" pitchFamily="34" charset="0"/>
                <a:cs typeface="Calibri" panose="020F0502020204030204" pitchFamily="34" charset="0"/>
              </a:rPr>
              <a:t>Compromiso que todos los adultos y niños cumplirán
Enfoque compartido
Es un enfoque positivo del comportamiento
Concéntrese en qué hacer
Idioma compartido
Todos usan los mismos términos
Publicado para que todos lo vean
Enseñado y reconocido</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Graphical user interface, website&#10;&#10;Description automatically generated">
            <a:extLst>
              <a:ext uri="{FF2B5EF4-FFF2-40B4-BE49-F238E27FC236}">
                <a16:creationId xmlns:a16="http://schemas.microsoft.com/office/drawing/2014/main" id="{F4FB7F6F-286E-F494-2F4D-E25E9EAF9752}"/>
              </a:ext>
            </a:extLst>
          </p:cNvPr>
          <p:cNvPicPr>
            <a:picLocks noChangeAspect="1"/>
          </p:cNvPicPr>
          <p:nvPr/>
        </p:nvPicPr>
        <p:blipFill rotWithShape="1">
          <a:blip r:embed="rId3"/>
          <a:srcRect l="5784" t="7493" r="8894" b="2881"/>
          <a:stretch/>
        </p:blipFill>
        <p:spPr>
          <a:xfrm>
            <a:off x="6543005" y="1546351"/>
            <a:ext cx="5298347" cy="4132473"/>
          </a:xfrm>
          <a:prstGeom prst="rect">
            <a:avLst/>
          </a:prstGeom>
        </p:spPr>
      </p:pic>
    </p:spTree>
    <p:extLst>
      <p:ext uri="{BB962C8B-B14F-4D97-AF65-F5344CB8AC3E}">
        <p14:creationId xmlns:p14="http://schemas.microsoft.com/office/powerpoint/2010/main" val="2708909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4"/>
          <p:cNvSpPr txBox="1">
            <a:spLocks noGrp="1"/>
          </p:cNvSpPr>
          <p:nvPr>
            <p:ph type="title" idx="4294967295"/>
          </p:nvPr>
        </p:nvSpPr>
        <p:spPr>
          <a:xfrm>
            <a:off x="461901" y="299334"/>
            <a:ext cx="11365338" cy="712787"/>
          </a:xfrm>
          <a:prstGeom prst="rect">
            <a:avLst/>
          </a:prstGeom>
        </p:spPr>
        <p:txBody>
          <a:bodyPr spcFirstLastPara="1" wrap="square" lIns="121900" tIns="121900" rIns="121900" bIns="121900" anchor="t" anchorCtr="0">
            <a:noAutofit/>
          </a:bodyPr>
          <a:lstStyle/>
          <a:p>
            <a:pPr algn="ctr"/>
            <a:r>
              <a:rPr lang="es-ES" b="1" dirty="0">
                <a:solidFill>
                  <a:schemeClr val="tx1"/>
                </a:solidFill>
              </a:rPr>
              <a:t>Enseñanza intencional de la alfabetización emocional</a:t>
            </a:r>
            <a:endParaRPr b="1" dirty="0">
              <a:solidFill>
                <a:schemeClr val="tx1"/>
              </a:solidFill>
            </a:endParaRPr>
          </a:p>
        </p:txBody>
      </p:sp>
      <p:pic>
        <p:nvPicPr>
          <p:cNvPr id="178" name="Google Shape;178;p24"/>
          <p:cNvPicPr preferRelativeResize="0"/>
          <p:nvPr/>
        </p:nvPicPr>
        <p:blipFill rotWithShape="1">
          <a:blip r:embed="rId3">
            <a:alphaModFix/>
          </a:blip>
          <a:srcRect/>
          <a:stretch/>
        </p:blipFill>
        <p:spPr>
          <a:xfrm>
            <a:off x="7657979" y="1282777"/>
            <a:ext cx="4169260" cy="2923777"/>
          </a:xfrm>
          <a:prstGeom prst="rect">
            <a:avLst/>
          </a:prstGeom>
          <a:noFill/>
          <a:ln>
            <a:noFill/>
          </a:ln>
        </p:spPr>
      </p:pic>
      <p:pic>
        <p:nvPicPr>
          <p:cNvPr id="179" name="Google Shape;179;p24"/>
          <p:cNvPicPr preferRelativeResize="0"/>
          <p:nvPr/>
        </p:nvPicPr>
        <p:blipFill rotWithShape="1">
          <a:blip r:embed="rId4">
            <a:alphaModFix/>
          </a:blip>
          <a:srcRect l="22972" t="22558" r="603" b="14270"/>
          <a:stretch/>
        </p:blipFill>
        <p:spPr>
          <a:xfrm>
            <a:off x="3730264" y="3650247"/>
            <a:ext cx="3717431" cy="2549119"/>
          </a:xfrm>
          <a:prstGeom prst="rect">
            <a:avLst/>
          </a:prstGeom>
          <a:noFill/>
          <a:ln>
            <a:noFill/>
          </a:ln>
        </p:spPr>
      </p:pic>
      <p:sp>
        <p:nvSpPr>
          <p:cNvPr id="180" name="Google Shape;180;p24"/>
          <p:cNvSpPr/>
          <p:nvPr/>
        </p:nvSpPr>
        <p:spPr>
          <a:xfrm>
            <a:off x="195581" y="1547533"/>
            <a:ext cx="3324400" cy="2318000"/>
          </a:xfrm>
          <a:prstGeom prst="wedgeRoundRectCallout">
            <a:avLst>
              <a:gd name="adj1" fmla="val -20833"/>
              <a:gd name="adj2" fmla="val 62500"/>
              <a:gd name="adj3" fmla="val 0"/>
            </a:avLst>
          </a:prstGeom>
          <a:solidFill>
            <a:srgbClr val="4F81BD"/>
          </a:solidFill>
          <a:ln w="25400" cap="flat" cmpd="sng">
            <a:solidFill>
              <a:srgbClr val="395E89"/>
            </a:solidFill>
            <a:prstDash val="solid"/>
            <a:round/>
            <a:headEnd type="none" w="sm" len="sm"/>
            <a:tailEnd type="none" w="sm" len="sm"/>
          </a:ln>
        </p:spPr>
        <p:txBody>
          <a:bodyPr spcFirstLastPara="1" wrap="square" lIns="121900" tIns="60933" rIns="121900" bIns="60933" anchor="ctr" anchorCtr="0">
            <a:noAutofit/>
          </a:bodyPr>
          <a:lstStyle/>
          <a:p>
            <a:pPr algn="ctr"/>
            <a:r>
              <a:rPr lang="es-ES" sz="2400" dirty="0">
                <a:solidFill>
                  <a:srgbClr val="FFFFFF"/>
                </a:solidFill>
                <a:latin typeface="Calibri"/>
                <a:ea typeface="Calibri"/>
                <a:cs typeface="Calibri"/>
                <a:sym typeface="Calibri"/>
              </a:rPr>
              <a:t>Veo que te sientes......
Veo tu boca... tu cuerpo... tus ojos... tu voz....</a:t>
            </a:r>
            <a:endParaRPr sz="2400" dirty="0">
              <a:solidFill>
                <a:srgbClr val="FFFFFF"/>
              </a:solidFill>
              <a:latin typeface="Calibri"/>
              <a:ea typeface="Calibri"/>
              <a:cs typeface="Calibri"/>
              <a:sym typeface="Calibri"/>
            </a:endParaRPr>
          </a:p>
        </p:txBody>
      </p:sp>
      <p:pic>
        <p:nvPicPr>
          <p:cNvPr id="181" name="Google Shape;181;p24" descr="DSCN2173"/>
          <p:cNvPicPr preferRelativeResize="0"/>
          <p:nvPr/>
        </p:nvPicPr>
        <p:blipFill rotWithShape="1">
          <a:blip r:embed="rId5">
            <a:alphaModFix/>
          </a:blip>
          <a:srcRect/>
          <a:stretch/>
        </p:blipFill>
        <p:spPr>
          <a:xfrm>
            <a:off x="9546354" y="4867891"/>
            <a:ext cx="1617200" cy="1348000"/>
          </a:xfrm>
          <a:prstGeom prst="rect">
            <a:avLst/>
          </a:prstGeom>
          <a:noFill/>
          <a:ln>
            <a:noFill/>
          </a:ln>
        </p:spPr>
      </p:pic>
      <p:pic>
        <p:nvPicPr>
          <p:cNvPr id="182" name="Google Shape;182;p24" descr="472719"/>
          <p:cNvPicPr preferRelativeResize="0"/>
          <p:nvPr/>
        </p:nvPicPr>
        <p:blipFill rotWithShape="1">
          <a:blip r:embed="rId6">
            <a:alphaModFix/>
          </a:blip>
          <a:srcRect/>
          <a:stretch/>
        </p:blipFill>
        <p:spPr>
          <a:xfrm>
            <a:off x="1627719" y="4047766"/>
            <a:ext cx="1604800" cy="2151600"/>
          </a:xfrm>
          <a:prstGeom prst="rect">
            <a:avLst/>
          </a:prstGeom>
          <a:noFill/>
          <a:ln>
            <a:noFill/>
          </a:ln>
        </p:spPr>
      </p:pic>
      <p:pic>
        <p:nvPicPr>
          <p:cNvPr id="183" name="Google Shape;183;p24" descr="Book Cover">
            <a:hlinkClick r:id="rId7"/>
          </p:cNvPr>
          <p:cNvPicPr preferRelativeResize="0"/>
          <p:nvPr/>
        </p:nvPicPr>
        <p:blipFill rotWithShape="1">
          <a:blip r:embed="rId8">
            <a:alphaModFix/>
          </a:blip>
          <a:srcRect/>
          <a:stretch/>
        </p:blipFill>
        <p:spPr>
          <a:xfrm>
            <a:off x="4360978" y="1594476"/>
            <a:ext cx="2000400" cy="2000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E2FA-3C7B-44E5-BB88-1ABE717CC73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6D440F-0629-473E-9BD8-F5817778D3A6}"/>
              </a:ext>
            </a:extLst>
          </p:cNvPr>
          <p:cNvPicPr>
            <a:picLocks noChangeAspect="1"/>
          </p:cNvPicPr>
          <p:nvPr/>
        </p:nvPicPr>
        <p:blipFill>
          <a:blip r:embed="rId3"/>
          <a:stretch>
            <a:fillRect/>
          </a:stretch>
        </p:blipFill>
        <p:spPr>
          <a:xfrm>
            <a:off x="651850" y="366665"/>
            <a:ext cx="10373260" cy="5834959"/>
          </a:xfrm>
          <a:prstGeom prst="rect">
            <a:avLst/>
          </a:prstGeom>
        </p:spPr>
      </p:pic>
    </p:spTree>
    <p:extLst>
      <p:ext uri="{BB962C8B-B14F-4D97-AF65-F5344CB8AC3E}">
        <p14:creationId xmlns:p14="http://schemas.microsoft.com/office/powerpoint/2010/main" val="159301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title" idx="4294967295"/>
          </p:nvPr>
        </p:nvSpPr>
        <p:spPr>
          <a:xfrm>
            <a:off x="6449778" y="1807772"/>
            <a:ext cx="5127625" cy="2278063"/>
          </a:xfrm>
          <a:prstGeom prst="rect">
            <a:avLst/>
          </a:prstGeom>
        </p:spPr>
        <p:txBody>
          <a:bodyPr spcFirstLastPara="1" wrap="square" lIns="121900" tIns="121900" rIns="121900" bIns="121900" anchor="t" anchorCtr="0">
            <a:noAutofit/>
          </a:bodyPr>
          <a:lstStyle/>
          <a:p>
            <a:pPr algn="ctr"/>
            <a:r>
              <a:rPr lang="es-ES" b="1" dirty="0">
                <a:solidFill>
                  <a:schemeClr val="tx1"/>
                </a:solidFill>
              </a:rPr>
              <a:t>Enseñanza intencional de la autorregulación</a:t>
            </a:r>
            <a:endParaRPr b="1" dirty="0">
              <a:solidFill>
                <a:schemeClr val="tx1"/>
              </a:solidFill>
            </a:endParaRPr>
          </a:p>
        </p:txBody>
      </p:sp>
      <p:pic>
        <p:nvPicPr>
          <p:cNvPr id="189" name="Google Shape;189;p25"/>
          <p:cNvPicPr preferRelativeResize="0"/>
          <p:nvPr/>
        </p:nvPicPr>
        <p:blipFill rotWithShape="1">
          <a:blip r:embed="rId3">
            <a:alphaModFix/>
          </a:blip>
          <a:srcRect l="33036" t="17024" r="35371" b="13119"/>
          <a:stretch/>
        </p:blipFill>
        <p:spPr>
          <a:xfrm>
            <a:off x="1442314" y="344773"/>
            <a:ext cx="4653311" cy="5928527"/>
          </a:xfrm>
          <a:prstGeom prst="rect">
            <a:avLst/>
          </a:prstGeom>
          <a:noFill/>
          <a:ln>
            <a:noFill/>
          </a:ln>
        </p:spPr>
      </p:pic>
      <p:pic>
        <p:nvPicPr>
          <p:cNvPr id="3" name="Imagen 2">
            <a:extLst>
              <a:ext uri="{FF2B5EF4-FFF2-40B4-BE49-F238E27FC236}">
                <a16:creationId xmlns:a16="http://schemas.microsoft.com/office/drawing/2014/main" id="{151C50F6-ABE2-E67A-748F-293DA3464D3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5076" y="344773"/>
            <a:ext cx="5127625" cy="5989659"/>
          </a:xfrm>
          <a:prstGeom prst="rect">
            <a:avLst/>
          </a:prstGeom>
        </p:spPr>
      </p:pic>
      <p:sp>
        <p:nvSpPr>
          <p:cNvPr id="4" name="CuadroTexto 3">
            <a:extLst>
              <a:ext uri="{FF2B5EF4-FFF2-40B4-BE49-F238E27FC236}">
                <a16:creationId xmlns:a16="http://schemas.microsoft.com/office/drawing/2014/main" id="{10F5FC15-9FC3-C45D-E522-141ADDF4CFF3}"/>
              </a:ext>
            </a:extLst>
          </p:cNvPr>
          <p:cNvSpPr txBox="1"/>
          <p:nvPr/>
        </p:nvSpPr>
        <p:spPr>
          <a:xfrm>
            <a:off x="1145077" y="6042468"/>
            <a:ext cx="4025758" cy="230832"/>
          </a:xfrm>
          <a:prstGeom prst="rect">
            <a:avLst/>
          </a:prstGeom>
          <a:noFill/>
        </p:spPr>
        <p:txBody>
          <a:bodyPr wrap="square" rtlCol="0">
            <a:spAutoFit/>
          </a:bodyPr>
          <a:lstStyle/>
          <a:p>
            <a:r>
              <a:rPr lang="es-419" sz="900">
                <a:hlinkClick r:id="rId5" tooltip="http://www.orientacionandujar.es/2017/01/11/tdah-consejos-ensenar-los-pequenos-autocontrol-tecnica-la-tortuga/"/>
              </a:rPr>
              <a:t>Esta foto</a:t>
            </a:r>
            <a:r>
              <a:rPr lang="es-419" sz="900"/>
              <a:t> de Autor desconocido está bajo licencia </a:t>
            </a:r>
            <a:r>
              <a:rPr lang="es-419" sz="900">
                <a:hlinkClick r:id="rId6" tooltip="https://creativecommons.org/licenses/by-nc-sa/3.0/"/>
              </a:rPr>
              <a:t>CC BY-SA-NC</a:t>
            </a:r>
            <a:endParaRPr lang="es-419"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6"/>
          <p:cNvSpPr txBox="1">
            <a:spLocks noGrp="1"/>
          </p:cNvSpPr>
          <p:nvPr>
            <p:ph type="title" idx="4294967295"/>
          </p:nvPr>
        </p:nvSpPr>
        <p:spPr>
          <a:xfrm>
            <a:off x="764499" y="357187"/>
            <a:ext cx="10250488" cy="714375"/>
          </a:xfrm>
          <a:prstGeom prst="rect">
            <a:avLst/>
          </a:prstGeom>
        </p:spPr>
        <p:txBody>
          <a:bodyPr spcFirstLastPara="1" wrap="square" lIns="121900" tIns="121900" rIns="121900" bIns="121900" anchor="t" anchorCtr="0">
            <a:noAutofit/>
          </a:bodyPr>
          <a:lstStyle/>
          <a:p>
            <a:pPr algn="ctr"/>
            <a:r>
              <a:rPr lang="es-ES" dirty="0">
                <a:solidFill>
                  <a:schemeClr val="tx1"/>
                </a:solidFill>
              </a:rPr>
              <a:t>Construcción intencional de habilidades de amistad</a:t>
            </a:r>
            <a:endParaRPr dirty="0">
              <a:solidFill>
                <a:schemeClr val="tx1"/>
              </a:solidFill>
            </a:endParaRPr>
          </a:p>
        </p:txBody>
      </p:sp>
      <p:sp>
        <p:nvSpPr>
          <p:cNvPr id="195" name="Google Shape;195;p26"/>
          <p:cNvSpPr txBox="1">
            <a:spLocks noGrp="1"/>
          </p:cNvSpPr>
          <p:nvPr>
            <p:ph type="body" idx="4294967295"/>
          </p:nvPr>
        </p:nvSpPr>
        <p:spPr>
          <a:xfrm>
            <a:off x="764499" y="1816828"/>
            <a:ext cx="6520721" cy="3849688"/>
          </a:xfrm>
          <a:prstGeom prst="rect">
            <a:avLst/>
          </a:prstGeom>
        </p:spPr>
        <p:txBody>
          <a:bodyPr spcFirstLastPara="1" wrap="square" lIns="121900" tIns="121900" rIns="121900" bIns="121900" anchor="t" anchorCtr="0">
            <a:noAutofit/>
          </a:bodyPr>
          <a:lstStyle/>
          <a:p>
            <a:pPr marL="457189" indent="-379297">
              <a:buClr>
                <a:srgbClr val="000000"/>
              </a:buClr>
              <a:buSzPts val="1800"/>
              <a:buFont typeface="Lato"/>
              <a:buChar char="•"/>
            </a:pPr>
            <a:r>
              <a:rPr lang="es-ES" sz="2400" dirty="0">
                <a:solidFill>
                  <a:srgbClr val="000000"/>
                </a:solidFill>
              </a:rPr>
              <a:t>Ser útil, ayudar a los demás
Turnarse
Leer las señales de tus amigos
Ayudar a organizar el juego
Construyendo empatía
Compartición
Dar cumplidos
Saber cómo y cuándo pedir disculpas</a:t>
            </a:r>
            <a:endParaRPr sz="2400" dirty="0"/>
          </a:p>
        </p:txBody>
      </p:sp>
      <p:pic>
        <p:nvPicPr>
          <p:cNvPr id="196" name="Google Shape;196;p26"/>
          <p:cNvPicPr preferRelativeResize="0"/>
          <p:nvPr/>
        </p:nvPicPr>
        <p:blipFill rotWithShape="1">
          <a:blip r:embed="rId3">
            <a:alphaModFix/>
          </a:blip>
          <a:srcRect l="22208" t="18181" r="23848" b="9090"/>
          <a:stretch/>
        </p:blipFill>
        <p:spPr>
          <a:xfrm>
            <a:off x="7106043" y="1816828"/>
            <a:ext cx="4694931" cy="3560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idx="4294967295"/>
          </p:nvPr>
        </p:nvSpPr>
        <p:spPr>
          <a:xfrm>
            <a:off x="-317461" y="331520"/>
            <a:ext cx="12826921" cy="709612"/>
          </a:xfrm>
          <a:prstGeom prst="rect">
            <a:avLst/>
          </a:prstGeom>
        </p:spPr>
        <p:txBody>
          <a:bodyPr spcFirstLastPara="1" wrap="square" lIns="121900" tIns="121900" rIns="121900" bIns="121900" anchor="t" anchorCtr="0">
            <a:noAutofit/>
          </a:bodyPr>
          <a:lstStyle/>
          <a:p>
            <a:pPr algn="ctr"/>
            <a:r>
              <a:rPr lang="es-ES" sz="4400" dirty="0">
                <a:solidFill>
                  <a:schemeClr val="tx1"/>
                </a:solidFill>
              </a:rPr>
              <a:t>Enseñanza intencional del proceso de resolución de problemas</a:t>
            </a:r>
            <a:endParaRPr sz="4400" dirty="0">
              <a:solidFill>
                <a:schemeClr val="tx1"/>
              </a:solidFill>
            </a:endParaRPr>
          </a:p>
        </p:txBody>
      </p:sp>
      <p:pic>
        <p:nvPicPr>
          <p:cNvPr id="202" name="Google Shape;202;p27"/>
          <p:cNvPicPr preferRelativeResize="0"/>
          <p:nvPr/>
        </p:nvPicPr>
        <p:blipFill>
          <a:blip r:embed="rId3">
            <a:alphaModFix/>
          </a:blip>
          <a:stretch>
            <a:fillRect/>
          </a:stretch>
        </p:blipFill>
        <p:spPr>
          <a:xfrm>
            <a:off x="5098082" y="3712750"/>
            <a:ext cx="2057833" cy="2043233"/>
          </a:xfrm>
          <a:prstGeom prst="rect">
            <a:avLst/>
          </a:prstGeom>
          <a:noFill/>
          <a:ln>
            <a:noFill/>
          </a:ln>
        </p:spPr>
      </p:pic>
      <p:pic>
        <p:nvPicPr>
          <p:cNvPr id="203" name="Google Shape;203;p27"/>
          <p:cNvPicPr preferRelativeResize="0"/>
          <p:nvPr/>
        </p:nvPicPr>
        <p:blipFill>
          <a:blip r:embed="rId4">
            <a:alphaModFix/>
          </a:blip>
          <a:stretch>
            <a:fillRect/>
          </a:stretch>
        </p:blipFill>
        <p:spPr>
          <a:xfrm>
            <a:off x="5177862" y="1556623"/>
            <a:ext cx="1836275" cy="1872377"/>
          </a:xfrm>
          <a:prstGeom prst="rect">
            <a:avLst/>
          </a:prstGeom>
          <a:noFill/>
          <a:ln>
            <a:noFill/>
          </a:ln>
        </p:spPr>
      </p:pic>
      <p:pic>
        <p:nvPicPr>
          <p:cNvPr id="204" name="Google Shape;204;p27"/>
          <p:cNvPicPr preferRelativeResize="0"/>
          <p:nvPr/>
        </p:nvPicPr>
        <p:blipFill rotWithShape="1">
          <a:blip r:embed="rId5">
            <a:alphaModFix/>
          </a:blip>
          <a:srcRect l="26105" t="9294" r="26881" b="7198"/>
          <a:stretch/>
        </p:blipFill>
        <p:spPr>
          <a:xfrm>
            <a:off x="903910" y="1864847"/>
            <a:ext cx="3698867" cy="3695806"/>
          </a:xfrm>
          <a:prstGeom prst="rect">
            <a:avLst/>
          </a:prstGeom>
          <a:noFill/>
          <a:ln>
            <a:noFill/>
          </a:ln>
        </p:spPr>
      </p:pic>
      <p:pic>
        <p:nvPicPr>
          <p:cNvPr id="205" name="Google Shape;205;p27"/>
          <p:cNvPicPr preferRelativeResize="0"/>
          <p:nvPr/>
        </p:nvPicPr>
        <p:blipFill rotWithShape="1">
          <a:blip r:embed="rId6">
            <a:alphaModFix/>
          </a:blip>
          <a:srcRect l="34352" t="19554" r="36008" b="9012"/>
          <a:stretch/>
        </p:blipFill>
        <p:spPr>
          <a:xfrm>
            <a:off x="8004747" y="1481948"/>
            <a:ext cx="3026620" cy="410261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FBB0F-9AAD-46F3-8C02-D3F73C29E94C}"/>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3" name="TextBox 2">
            <a:extLst>
              <a:ext uri="{FF2B5EF4-FFF2-40B4-BE49-F238E27FC236}">
                <a16:creationId xmlns:a16="http://schemas.microsoft.com/office/drawing/2014/main" id="{DF7AE5E4-1A7F-4105-A1E8-E476C59A5926}"/>
              </a:ext>
            </a:extLst>
          </p:cNvPr>
          <p:cNvSpPr txBox="1"/>
          <p:nvPr/>
        </p:nvSpPr>
        <p:spPr>
          <a:xfrm>
            <a:off x="1457608" y="33336"/>
            <a:ext cx="9684798" cy="55463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ES" dirty="0"/>
              <a:t>Horario: cómo ser intencional, agregando tiempos para hablar sobre las relaciones (papel); De vez en cuando (artículos para hacer); estrategias de resolución de problemas (elementos para hacer); Otros ejemplos de los que puedo hablar
Elija una actividad: ser intencional es muy importante.  Hemos hablado de muchos fue intencionalmente para apoyar el bienestar social y emocional de los niños.  En la mesa a nuestro lado hay múltiples actividades que puedes usar en el aula.  Elija uno y en su mesa hable sobre cómo lo usaría para apoyar el bienestar social y emocional de los niños en su salón de clases u hogar.  Prepárate para compartir lo que discutiste en la mesa.
Podemos elegir 2 repartos El tiempo total de la actividad es de 15 minutos.  Conecte los repartos con prácticas de enseñanza de atención de calidad</a:t>
            </a:r>
            <a:endParaRPr lang="en-US" dirty="0"/>
          </a:p>
        </p:txBody>
      </p:sp>
    </p:spTree>
    <p:extLst>
      <p:ext uri="{BB962C8B-B14F-4D97-AF65-F5344CB8AC3E}">
        <p14:creationId xmlns:p14="http://schemas.microsoft.com/office/powerpoint/2010/main" val="380263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37;p41">
            <a:extLst>
              <a:ext uri="{FF2B5EF4-FFF2-40B4-BE49-F238E27FC236}">
                <a16:creationId xmlns:a16="http://schemas.microsoft.com/office/drawing/2014/main" id="{C67867CD-7866-B967-2D62-4FF71266EDA0}"/>
              </a:ext>
            </a:extLst>
          </p:cNvPr>
          <p:cNvPicPr preferRelativeResize="0"/>
          <p:nvPr/>
        </p:nvPicPr>
        <p:blipFill rotWithShape="1">
          <a:blip r:embed="rId3">
            <a:alphaModFix/>
          </a:blip>
          <a:srcRect/>
          <a:stretch/>
        </p:blipFill>
        <p:spPr>
          <a:xfrm rot="-892933">
            <a:off x="395423" y="-849571"/>
            <a:ext cx="10582232" cy="8871105"/>
          </a:xfrm>
          <a:prstGeom prst="rect">
            <a:avLst/>
          </a:prstGeom>
          <a:noFill/>
          <a:ln>
            <a:noFill/>
          </a:ln>
        </p:spPr>
      </p:pic>
      <p:sp>
        <p:nvSpPr>
          <p:cNvPr id="4" name="Google Shape;235;p41">
            <a:extLst>
              <a:ext uri="{FF2B5EF4-FFF2-40B4-BE49-F238E27FC236}">
                <a16:creationId xmlns:a16="http://schemas.microsoft.com/office/drawing/2014/main" id="{5898A514-3FFC-9852-E200-FE623275EE4D}"/>
              </a:ext>
            </a:extLst>
          </p:cNvPr>
          <p:cNvSpPr txBox="1">
            <a:spLocks noGrp="1"/>
          </p:cNvSpPr>
          <p:nvPr>
            <p:ph type="title"/>
          </p:nvPr>
        </p:nvSpPr>
        <p:spPr>
          <a:xfrm>
            <a:off x="414867" y="249767"/>
            <a:ext cx="11362267" cy="886397"/>
          </a:xfrm>
          <a:prstGeom prst="rect">
            <a:avLst/>
          </a:prstGeom>
          <a:noFill/>
          <a:ln>
            <a:noFill/>
          </a:ln>
        </p:spPr>
        <p:txBody>
          <a:bodyPr spcFirstLastPara="1" wrap="square" lIns="0" tIns="0" rIns="0" bIns="0" anchor="t" anchorCtr="0">
            <a:spAutoFit/>
          </a:bodyPr>
          <a:lstStyle/>
          <a:p>
            <a:pPr>
              <a:lnSpc>
                <a:spcPct val="120000"/>
              </a:lnSpc>
              <a:buClr>
                <a:srgbClr val="000000"/>
              </a:buClr>
              <a:buSzPts val="3600"/>
            </a:pPr>
            <a:r>
              <a:rPr lang="es-ES" sz="4800" b="1" dirty="0">
                <a:solidFill>
                  <a:srgbClr val="000000"/>
                </a:solidFill>
                <a:latin typeface="Lato"/>
                <a:ea typeface="Lato"/>
                <a:cs typeface="Lato"/>
                <a:sym typeface="Lato"/>
              </a:rPr>
              <a:t>Implementación en todo el programa</a:t>
            </a:r>
            <a:endParaRPr sz="933" dirty="0">
              <a:solidFill>
                <a:srgbClr val="000000"/>
              </a:solidFill>
              <a:latin typeface="Lato"/>
              <a:ea typeface="Lato"/>
              <a:cs typeface="Lato"/>
              <a:sym typeface="Lato"/>
            </a:endParaRPr>
          </a:p>
        </p:txBody>
      </p:sp>
      <p:sp>
        <p:nvSpPr>
          <p:cNvPr id="2" name="CuadroTexto 1">
            <a:extLst>
              <a:ext uri="{FF2B5EF4-FFF2-40B4-BE49-F238E27FC236}">
                <a16:creationId xmlns:a16="http://schemas.microsoft.com/office/drawing/2014/main" id="{9FB488CF-3DE0-C4EE-26EE-9235777E389A}"/>
              </a:ext>
            </a:extLst>
          </p:cNvPr>
          <p:cNvSpPr txBox="1"/>
          <p:nvPr/>
        </p:nvSpPr>
        <p:spPr>
          <a:xfrm rot="20787786">
            <a:off x="3925679" y="2643288"/>
            <a:ext cx="2748656" cy="646331"/>
          </a:xfrm>
          <a:prstGeom prst="rect">
            <a:avLst/>
          </a:prstGeom>
          <a:solidFill>
            <a:schemeClr val="tx1">
              <a:lumMod val="65000"/>
              <a:lumOff val="35000"/>
            </a:schemeClr>
          </a:solidFill>
        </p:spPr>
        <p:txBody>
          <a:bodyPr wrap="square" rtlCol="0">
            <a:spAutoFit/>
          </a:bodyPr>
          <a:lstStyle/>
          <a:p>
            <a:r>
              <a:rPr lang="es-419" b="1" dirty="0">
                <a:solidFill>
                  <a:schemeClr val="bg1"/>
                </a:solidFill>
              </a:rPr>
              <a:t>Comparte el liderazgo en todo el programa</a:t>
            </a:r>
          </a:p>
        </p:txBody>
      </p:sp>
      <p:sp>
        <p:nvSpPr>
          <p:cNvPr id="5" name="CuadroTexto 4">
            <a:extLst>
              <a:ext uri="{FF2B5EF4-FFF2-40B4-BE49-F238E27FC236}">
                <a16:creationId xmlns:a16="http://schemas.microsoft.com/office/drawing/2014/main" id="{501CE342-EE48-D8F5-89BC-672E9BFEBB55}"/>
              </a:ext>
            </a:extLst>
          </p:cNvPr>
          <p:cNvSpPr txBox="1"/>
          <p:nvPr/>
        </p:nvSpPr>
        <p:spPr>
          <a:xfrm rot="20650603">
            <a:off x="4184869" y="3726211"/>
            <a:ext cx="2795623" cy="646331"/>
          </a:xfrm>
          <a:prstGeom prst="rect">
            <a:avLst/>
          </a:prstGeom>
          <a:solidFill>
            <a:schemeClr val="tx1">
              <a:lumMod val="65000"/>
              <a:lumOff val="35000"/>
            </a:schemeClr>
          </a:solidFill>
        </p:spPr>
        <p:txBody>
          <a:bodyPr wrap="square" rtlCol="0">
            <a:spAutoFit/>
          </a:bodyPr>
          <a:lstStyle/>
          <a:p>
            <a:r>
              <a:rPr lang="es-419" b="1" dirty="0">
                <a:solidFill>
                  <a:schemeClr val="bg1"/>
                </a:solidFill>
              </a:rPr>
              <a:t>Toma de decisiones</a:t>
            </a:r>
          </a:p>
          <a:p>
            <a:r>
              <a:rPr lang="es-419" b="1" dirty="0">
                <a:solidFill>
                  <a:schemeClr val="bg1"/>
                </a:solidFill>
              </a:rPr>
              <a:t>Basada en estadísticas</a:t>
            </a:r>
          </a:p>
        </p:txBody>
      </p:sp>
      <p:sp>
        <p:nvSpPr>
          <p:cNvPr id="6" name="CuadroTexto 5">
            <a:extLst>
              <a:ext uri="{FF2B5EF4-FFF2-40B4-BE49-F238E27FC236}">
                <a16:creationId xmlns:a16="http://schemas.microsoft.com/office/drawing/2014/main" id="{4C099E0F-766A-167E-7AAE-769B8D0EBE5D}"/>
              </a:ext>
            </a:extLst>
          </p:cNvPr>
          <p:cNvSpPr txBox="1"/>
          <p:nvPr/>
        </p:nvSpPr>
        <p:spPr>
          <a:xfrm rot="20798449">
            <a:off x="4465916" y="4774699"/>
            <a:ext cx="2833116" cy="646331"/>
          </a:xfrm>
          <a:prstGeom prst="rect">
            <a:avLst/>
          </a:prstGeom>
          <a:solidFill>
            <a:schemeClr val="tx1">
              <a:lumMod val="65000"/>
              <a:lumOff val="35000"/>
            </a:schemeClr>
          </a:solidFill>
        </p:spPr>
        <p:txBody>
          <a:bodyPr wrap="square" rtlCol="0">
            <a:spAutoFit/>
          </a:bodyPr>
          <a:lstStyle/>
          <a:p>
            <a:r>
              <a:rPr lang="es-419" b="1" dirty="0">
                <a:solidFill>
                  <a:schemeClr val="bg1"/>
                </a:solidFill>
              </a:rPr>
              <a:t>Coaching basado en la practica</a:t>
            </a:r>
          </a:p>
        </p:txBody>
      </p:sp>
    </p:spTree>
    <p:extLst>
      <p:ext uri="{BB962C8B-B14F-4D97-AF65-F5344CB8AC3E}">
        <p14:creationId xmlns:p14="http://schemas.microsoft.com/office/powerpoint/2010/main" val="3289431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6"/>
          <p:cNvSpPr txBox="1">
            <a:spLocks noGrp="1"/>
          </p:cNvSpPr>
          <p:nvPr>
            <p:ph type="title"/>
          </p:nvPr>
        </p:nvSpPr>
        <p:spPr>
          <a:xfrm>
            <a:off x="415600" y="250700"/>
            <a:ext cx="11360800" cy="1122400"/>
          </a:xfrm>
          <a:prstGeom prst="rect">
            <a:avLst/>
          </a:prstGeom>
        </p:spPr>
        <p:txBody>
          <a:bodyPr spcFirstLastPara="1" wrap="square" lIns="121900" tIns="121900" rIns="121900" bIns="121900" anchor="ctr" anchorCtr="0">
            <a:normAutofit fontScale="90000"/>
          </a:bodyPr>
          <a:lstStyle/>
          <a:p>
            <a:pPr>
              <a:buClr>
                <a:schemeClr val="dk1"/>
              </a:buClr>
              <a:buSzPct val="26190"/>
            </a:pPr>
            <a:r>
              <a:rPr lang="es-ES" sz="4400" b="1" dirty="0">
                <a:solidFill>
                  <a:schemeClr val="tx1"/>
                </a:solidFill>
              </a:rPr>
              <a:t>¿Quién es la implementación de todo el programa?</a:t>
            </a:r>
            <a:endParaRPr sz="4400" dirty="0">
              <a:solidFill>
                <a:schemeClr val="tx1"/>
              </a:solidFill>
            </a:endParaRPr>
          </a:p>
        </p:txBody>
      </p:sp>
      <p:sp>
        <p:nvSpPr>
          <p:cNvPr id="359" name="Google Shape;359;p56"/>
          <p:cNvSpPr txBox="1"/>
          <p:nvPr/>
        </p:nvSpPr>
        <p:spPr>
          <a:xfrm>
            <a:off x="883882" y="1210867"/>
            <a:ext cx="9653600" cy="5109200"/>
          </a:xfrm>
          <a:prstGeom prst="rect">
            <a:avLst/>
          </a:prstGeom>
          <a:noFill/>
          <a:ln>
            <a:noFill/>
          </a:ln>
        </p:spPr>
        <p:txBody>
          <a:bodyPr spcFirstLastPara="1" wrap="square" lIns="121900" tIns="121900" rIns="121900" bIns="121900" anchor="t" anchorCtr="0">
            <a:normAutofit fontScale="85000" lnSpcReduction="20000"/>
          </a:bodyPr>
          <a:lstStyle/>
          <a:p>
            <a:pPr marL="457200" indent="-457200" defTabSz="1219170">
              <a:lnSpc>
                <a:spcPct val="115000"/>
              </a:lnSpc>
              <a:buClr>
                <a:srgbClr val="000000"/>
              </a:buClr>
              <a:buFont typeface="Arial" panose="020B0604020202020204" pitchFamily="34" charset="0"/>
              <a:buChar char="•"/>
            </a:pPr>
            <a:r>
              <a:rPr lang="es-ES" sz="32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Equipo de liderazgo  </a:t>
            </a:r>
            <a:r>
              <a:rPr lang="es-ES" sz="32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rPr>
              <a:t>
Administrador / Director del Programa 
Entrenador interno 
Coordinador de datos
Especialista en comportamiento
Representantes de los maestros 
Representante de la familia
Entrenador externo (WI-AIMH le ayuda en este sentido) 
Decisiones basadas en datos 
Puntos de referencia de calidad 
Datos a nivel de profesor
Datos de nivel secundario</a:t>
            </a:r>
            <a:endParaRPr sz="28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Montserrat"/>
            </a:endParaRPr>
          </a:p>
        </p:txBody>
      </p:sp>
      <p:pic>
        <p:nvPicPr>
          <p:cNvPr id="2" name="Picture 1" descr="A group of colorful people&#10;&#10;Description automatically generated">
            <a:extLst>
              <a:ext uri="{FF2B5EF4-FFF2-40B4-BE49-F238E27FC236}">
                <a16:creationId xmlns:a16="http://schemas.microsoft.com/office/drawing/2014/main" id="{2104706E-F9D7-6A96-F641-BB193ED7BC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09133" y="1580446"/>
            <a:ext cx="3776951" cy="24963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7"/>
          <p:cNvSpPr txBox="1">
            <a:spLocks noGrp="1"/>
          </p:cNvSpPr>
          <p:nvPr>
            <p:ph type="body" idx="1"/>
          </p:nvPr>
        </p:nvSpPr>
        <p:spPr>
          <a:xfrm>
            <a:off x="415600" y="1536633"/>
            <a:ext cx="6805600" cy="4555200"/>
          </a:xfrm>
          <a:prstGeom prst="rect">
            <a:avLst/>
          </a:prstGeom>
        </p:spPr>
        <p:txBody>
          <a:bodyPr spcFirstLastPara="1" wrap="square" lIns="91433" tIns="91433" rIns="91433" bIns="91433" anchor="t" anchorCtr="0">
            <a:normAutofit fontScale="92500"/>
          </a:bodyPr>
          <a:lstStyle/>
          <a:p>
            <a:pPr marL="0" indent="0">
              <a:buNone/>
            </a:pPr>
            <a:r>
              <a:rPr lang="es-ES" b="1" dirty="0">
                <a:solidFill>
                  <a:schemeClr val="tx1"/>
                </a:solidFill>
              </a:rPr>
              <a:t>Con el aporte del personal y la familia...</a:t>
            </a:r>
          </a:p>
          <a:p>
            <a:pPr marL="342900" indent="-342900"/>
            <a:r>
              <a:rPr lang="es-ES" dirty="0">
                <a:solidFill>
                  <a:schemeClr val="tx1"/>
                </a:solidFill>
              </a:rPr>
              <a:t>Crear o ajustar políticas de orientación infantil para reducir la suspensión y la expulsión y apoyar a los maestros
Crear un lenguaje común en todo el edificio mediante el desarrollo de expectativas compartidas y otros recursos para ayudar a los maestros a enseñar habilidades sociales y emocionales.
Revisar los datos para hacer ajustes, planificar el desarrollo profesional y apoyar a los maestros, los niños y las familias según sea necesario</a:t>
            </a:r>
            <a:endParaRPr dirty="0">
              <a:solidFill>
                <a:schemeClr val="tx1"/>
              </a:solidFill>
            </a:endParaRPr>
          </a:p>
        </p:txBody>
      </p:sp>
      <p:sp>
        <p:nvSpPr>
          <p:cNvPr id="365" name="Google Shape;365;p57"/>
          <p:cNvSpPr txBox="1">
            <a:spLocks noGrp="1"/>
          </p:cNvSpPr>
          <p:nvPr>
            <p:ph type="title"/>
          </p:nvPr>
        </p:nvSpPr>
        <p:spPr>
          <a:xfrm>
            <a:off x="415600" y="279967"/>
            <a:ext cx="11078800" cy="972400"/>
          </a:xfrm>
          <a:prstGeom prst="rect">
            <a:avLst/>
          </a:prstGeom>
        </p:spPr>
        <p:txBody>
          <a:bodyPr spcFirstLastPara="1" wrap="square" lIns="91433" tIns="91433" rIns="91433" bIns="91433" anchor="b" anchorCtr="0">
            <a:normAutofit/>
          </a:bodyPr>
          <a:lstStyle/>
          <a:p>
            <a:r>
              <a:rPr lang="es-ES" sz="4400" b="1" dirty="0">
                <a:solidFill>
                  <a:schemeClr val="tx1"/>
                </a:solidFill>
              </a:rPr>
              <a:t>¿Qué hace el equipo de liderazgo?</a:t>
            </a:r>
            <a:endParaRPr sz="4400" b="1" dirty="0">
              <a:solidFill>
                <a:schemeClr val="tx1"/>
              </a:solidFill>
            </a:endParaRPr>
          </a:p>
        </p:txBody>
      </p:sp>
      <p:pic>
        <p:nvPicPr>
          <p:cNvPr id="366" name="Google Shape;366;p57"/>
          <p:cNvPicPr preferRelativeResize="0"/>
          <p:nvPr/>
        </p:nvPicPr>
        <p:blipFill>
          <a:blip r:embed="rId3">
            <a:alphaModFix/>
          </a:blip>
          <a:stretch>
            <a:fillRect/>
          </a:stretch>
        </p:blipFill>
        <p:spPr>
          <a:xfrm>
            <a:off x="7344234" y="1536634"/>
            <a:ext cx="3931132" cy="2401967"/>
          </a:xfrm>
          <a:prstGeom prst="rect">
            <a:avLst/>
          </a:prstGeom>
          <a:noFill/>
          <a:ln>
            <a:noFill/>
          </a:ln>
          <a:effectLst>
            <a:outerShdw blurRad="57150" dist="19050" dir="5400000" algn="bl" rotWithShape="0">
              <a:srgbClr val="000000">
                <a:alpha val="50000"/>
              </a:srgbClr>
            </a:outerShdw>
          </a:effectLst>
        </p:spPr>
      </p:pic>
      <p:pic>
        <p:nvPicPr>
          <p:cNvPr id="367" name="Google Shape;367;p57"/>
          <p:cNvPicPr preferRelativeResize="0"/>
          <p:nvPr/>
        </p:nvPicPr>
        <p:blipFill rotWithShape="1">
          <a:blip r:embed="rId4">
            <a:alphaModFix/>
          </a:blip>
          <a:srcRect l="33036" t="17024" r="35371" b="44185"/>
          <a:stretch/>
        </p:blipFill>
        <p:spPr>
          <a:xfrm>
            <a:off x="7755634" y="4080167"/>
            <a:ext cx="3271001" cy="22591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xfrm>
            <a:off x="501400" y="455256"/>
            <a:ext cx="11189200" cy="1226000"/>
          </a:xfrm>
          <a:prstGeom prst="rect">
            <a:avLst/>
          </a:prstGeom>
        </p:spPr>
        <p:txBody>
          <a:bodyPr spcFirstLastPara="1" wrap="square" lIns="121900" tIns="121900" rIns="121900" bIns="121900" anchor="ctr" anchorCtr="0">
            <a:normAutofit/>
          </a:bodyPr>
          <a:lstStyle/>
          <a:p>
            <a:pPr>
              <a:buClr>
                <a:schemeClr val="dk1"/>
              </a:buClr>
              <a:buSzPts val="1100"/>
            </a:pPr>
            <a:r>
              <a:rPr lang="es-ES" sz="5400" dirty="0">
                <a:solidFill>
                  <a:schemeClr val="tx1"/>
                </a:solidFill>
              </a:rPr>
              <a:t>Toma de decisiones basada en datos</a:t>
            </a:r>
            <a:endParaRPr sz="5400" dirty="0">
              <a:solidFill>
                <a:schemeClr val="tx1"/>
              </a:solidFill>
            </a:endParaRPr>
          </a:p>
        </p:txBody>
      </p:sp>
      <p:pic>
        <p:nvPicPr>
          <p:cNvPr id="3" name="Picture 2" descr="A child pointing at a sign&#10;&#10;Description automatically generated">
            <a:extLst>
              <a:ext uri="{FF2B5EF4-FFF2-40B4-BE49-F238E27FC236}">
                <a16:creationId xmlns:a16="http://schemas.microsoft.com/office/drawing/2014/main" id="{4630C11A-2E25-6060-2264-E5A4CBDEBFF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22624" y="2290640"/>
            <a:ext cx="4746752" cy="3295904"/>
          </a:xfrm>
          <a:prstGeom prst="rect">
            <a:avLst/>
          </a:prstGeom>
        </p:spPr>
      </p:pic>
      <p:sp>
        <p:nvSpPr>
          <p:cNvPr id="4" name="Flowchart: Connector 3">
            <a:extLst>
              <a:ext uri="{FF2B5EF4-FFF2-40B4-BE49-F238E27FC236}">
                <a16:creationId xmlns:a16="http://schemas.microsoft.com/office/drawing/2014/main" id="{130C6972-2861-6D02-EAEF-B4DC9BC2DE00}"/>
              </a:ext>
            </a:extLst>
          </p:cNvPr>
          <p:cNvSpPr/>
          <p:nvPr/>
        </p:nvSpPr>
        <p:spPr>
          <a:xfrm>
            <a:off x="3810000" y="5005256"/>
            <a:ext cx="584200" cy="5334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A4D-BFA7-B684-D17B-76A30AA5AB54}"/>
              </a:ext>
            </a:extLst>
          </p:cNvPr>
          <p:cNvSpPr>
            <a:spLocks noGrp="1"/>
          </p:cNvSpPr>
          <p:nvPr>
            <p:ph type="title"/>
          </p:nvPr>
        </p:nvSpPr>
        <p:spPr>
          <a:xfrm>
            <a:off x="1355400" y="250700"/>
            <a:ext cx="9515800" cy="1122400"/>
          </a:xfrm>
        </p:spPr>
        <p:txBody>
          <a:bodyPr>
            <a:normAutofit fontScale="90000"/>
          </a:bodyPr>
          <a:lstStyle/>
          <a:p>
            <a:r>
              <a:rPr lang="es-ES" sz="5867" b="1" dirty="0">
                <a:solidFill>
                  <a:schemeClr val="tx1"/>
                </a:solidFill>
                <a:latin typeface="Calibri" panose="020F0502020204030204" pitchFamily="34" charset="0"/>
              </a:rPr>
              <a:t>Coaching basado en la práctica</a:t>
            </a:r>
            <a:endParaRPr lang="en-US" sz="10666" b="1" dirty="0">
              <a:solidFill>
                <a:schemeClr val="tx1"/>
              </a:solidFill>
            </a:endParaRPr>
          </a:p>
        </p:txBody>
      </p:sp>
      <p:pic>
        <p:nvPicPr>
          <p:cNvPr id="1026" name="Picture 2">
            <a:extLst>
              <a:ext uri="{FF2B5EF4-FFF2-40B4-BE49-F238E27FC236}">
                <a16:creationId xmlns:a16="http://schemas.microsoft.com/office/drawing/2014/main" id="{207DE110-9D8C-8971-1C0C-50E5F7C88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700" y="1373100"/>
            <a:ext cx="47752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3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1"/>
          <p:cNvSpPr>
            <a:spLocks noChangeArrowheads="1"/>
          </p:cNvSpPr>
          <p:nvPr/>
        </p:nvSpPr>
        <p:spPr bwMode="auto">
          <a:xfrm>
            <a:off x="1527175" y="5540375"/>
            <a:ext cx="91440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100">
                <a:latin typeface="Gill Sans MT" panose="020B0502020104020203" pitchFamily="34" charset="0"/>
                <a:cs typeface="Times New Roman" panose="02020603050405020304" pitchFamily="18" charset="0"/>
              </a:rPr>
              <a:t> </a:t>
            </a:r>
            <a:endParaRPr lang="en-US" altLang="en-US" sz="1200">
              <a:latin typeface="Gill Sans MT" panose="020B0502020104020203" pitchFamily="34" charset="0"/>
              <a:cs typeface="Times New Roman" panose="02020603050405020304" pitchFamily="18" charset="0"/>
            </a:endParaRPr>
          </a:p>
          <a:p>
            <a:pPr eaLnBrk="1" hangingPunct="1">
              <a:spcBef>
                <a:spcPct val="0"/>
              </a:spcBef>
              <a:buFontTx/>
              <a:buNone/>
            </a:pPr>
            <a:r>
              <a:rPr lang="en-US" altLang="en-US" sz="1200">
                <a:latin typeface="Gill Sans MT" panose="020B0502020104020203" pitchFamily="34" charset="0"/>
                <a:cs typeface="Times New Roman" panose="02020603050405020304" pitchFamily="18" charset="0"/>
              </a:rPr>
              <a:t> </a:t>
            </a:r>
          </a:p>
          <a:p>
            <a:pPr eaLnBrk="1" hangingPunct="1">
              <a:spcBef>
                <a:spcPct val="0"/>
              </a:spcBef>
              <a:buFontTx/>
              <a:buNone/>
            </a:pPr>
            <a:endParaRPr lang="en-US" altLang="en-US" sz="3400">
              <a:latin typeface="Times New Roman" panose="02020603050405020304" pitchFamily="18" charset="0"/>
              <a:cs typeface="Times New Roman" panose="02020603050405020304" pitchFamily="18" charset="0"/>
            </a:endParaRPr>
          </a:p>
        </p:txBody>
      </p:sp>
      <p:sp>
        <p:nvSpPr>
          <p:cNvPr id="117763" name="Text Box 72"/>
          <p:cNvSpPr txBox="1">
            <a:spLocks noChangeArrowheads="1"/>
          </p:cNvSpPr>
          <p:nvPr/>
        </p:nvSpPr>
        <p:spPr bwMode="auto">
          <a:xfrm>
            <a:off x="8169275" y="6477001"/>
            <a:ext cx="17750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400">
                <a:solidFill>
                  <a:schemeClr val="tx1"/>
                </a:solidFill>
                <a:latin typeface="Arial" pitchFamily="34" charset="0"/>
                <a:ea typeface="ＭＳ Ｐゴシック" pitchFamily="34" charset="-128"/>
              </a:defRPr>
            </a:lvl1pPr>
            <a:lvl2pPr marL="742950" indent="-285750" eaLnBrk="0" hangingPunct="0">
              <a:defRPr sz="3400">
                <a:solidFill>
                  <a:schemeClr val="tx1"/>
                </a:solidFill>
                <a:latin typeface="Arial" pitchFamily="34" charset="0"/>
                <a:ea typeface="ＭＳ Ｐゴシック" pitchFamily="34" charset="-128"/>
              </a:defRPr>
            </a:lvl2pPr>
            <a:lvl3pPr marL="1143000" indent="-228600" eaLnBrk="0" hangingPunct="0">
              <a:defRPr sz="3400">
                <a:solidFill>
                  <a:schemeClr val="tx1"/>
                </a:solidFill>
                <a:latin typeface="Arial" pitchFamily="34" charset="0"/>
                <a:ea typeface="ＭＳ Ｐゴシック" pitchFamily="34" charset="-128"/>
              </a:defRPr>
            </a:lvl3pPr>
            <a:lvl4pPr marL="1600200" indent="-228600" eaLnBrk="0" hangingPunct="0">
              <a:defRPr sz="3400">
                <a:solidFill>
                  <a:schemeClr val="tx1"/>
                </a:solidFill>
                <a:latin typeface="Arial" pitchFamily="34" charset="0"/>
                <a:ea typeface="ＭＳ Ｐゴシック" pitchFamily="34" charset="-128"/>
              </a:defRPr>
            </a:lvl4pPr>
            <a:lvl5pPr marL="2057400" indent="-228600" eaLnBrk="0" hangingPunct="0">
              <a:defRPr sz="3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400">
                <a:solidFill>
                  <a:schemeClr val="tx1"/>
                </a:solidFill>
                <a:latin typeface="Arial" pitchFamily="34" charset="0"/>
                <a:ea typeface="ＭＳ Ｐゴシック" pitchFamily="34" charset="-128"/>
              </a:defRPr>
            </a:lvl9pPr>
          </a:lstStyle>
          <a:p>
            <a:pPr eaLnBrk="1" hangingPunct="1">
              <a:defRPr/>
            </a:pPr>
            <a:r>
              <a:rPr lang="en-US" sz="1200" b="1" dirty="0">
                <a:latin typeface="+mn-lt"/>
              </a:rPr>
              <a:t>Joyce and Showers, 2002</a:t>
            </a:r>
          </a:p>
        </p:txBody>
      </p:sp>
      <p:sp>
        <p:nvSpPr>
          <p:cNvPr id="116740" name="Title 72"/>
          <p:cNvSpPr>
            <a:spLocks noGrp="1"/>
          </p:cNvSpPr>
          <p:nvPr>
            <p:ph type="title" idx="4294967295"/>
          </p:nvPr>
        </p:nvSpPr>
        <p:spPr>
          <a:xfrm>
            <a:off x="1726215" y="348129"/>
            <a:ext cx="8382000" cy="1197041"/>
          </a:xfrm>
        </p:spPr>
        <p:txBody>
          <a:bodyPr>
            <a:normAutofit fontScale="90000"/>
          </a:bodyPr>
          <a:lstStyle/>
          <a:p>
            <a:pPr algn="ctr"/>
            <a:r>
              <a:rPr lang="es-ES" altLang="en-US" sz="4000" b="1" dirty="0">
                <a:solidFill>
                  <a:schemeClr val="tx1"/>
                </a:solidFill>
              </a:rPr>
              <a:t>Transferencia de conocimientos y habilidades</a:t>
            </a:r>
            <a:endParaRPr lang="en-US" altLang="en-US" sz="4000" b="1" dirty="0">
              <a:solidFill>
                <a:schemeClr val="tx1"/>
              </a:solidFill>
            </a:endParaRPr>
          </a:p>
        </p:txBody>
      </p:sp>
      <p:graphicFrame>
        <p:nvGraphicFramePr>
          <p:cNvPr id="74" name="Table 73"/>
          <p:cNvGraphicFramePr>
            <a:graphicFrameLocks noGrp="1"/>
          </p:cNvGraphicFramePr>
          <p:nvPr>
            <p:extLst>
              <p:ext uri="{D42A27DB-BD31-4B8C-83A1-F6EECF244321}">
                <p14:modId xmlns:p14="http://schemas.microsoft.com/office/powerpoint/2010/main" val="3377354529"/>
              </p:ext>
            </p:extLst>
          </p:nvPr>
        </p:nvGraphicFramePr>
        <p:xfrm>
          <a:off x="995515" y="1545170"/>
          <a:ext cx="10110020" cy="4663488"/>
        </p:xfrm>
        <a:graphic>
          <a:graphicData uri="http://schemas.openxmlformats.org/drawingml/2006/table">
            <a:tbl>
              <a:tblPr firstRow="1" bandRow="1">
                <a:tableStyleId>{5C22544A-7EE6-4342-B048-85BDC9FD1C3A}</a:tableStyleId>
              </a:tblPr>
              <a:tblGrid>
                <a:gridCol w="2527505">
                  <a:extLst>
                    <a:ext uri="{9D8B030D-6E8A-4147-A177-3AD203B41FA5}">
                      <a16:colId xmlns:a16="http://schemas.microsoft.com/office/drawing/2014/main" val="20000"/>
                    </a:ext>
                  </a:extLst>
                </a:gridCol>
                <a:gridCol w="2527505">
                  <a:extLst>
                    <a:ext uri="{9D8B030D-6E8A-4147-A177-3AD203B41FA5}">
                      <a16:colId xmlns:a16="http://schemas.microsoft.com/office/drawing/2014/main" val="20001"/>
                    </a:ext>
                  </a:extLst>
                </a:gridCol>
                <a:gridCol w="2527505">
                  <a:extLst>
                    <a:ext uri="{9D8B030D-6E8A-4147-A177-3AD203B41FA5}">
                      <a16:colId xmlns:a16="http://schemas.microsoft.com/office/drawing/2014/main" val="20002"/>
                    </a:ext>
                  </a:extLst>
                </a:gridCol>
                <a:gridCol w="2527505">
                  <a:extLst>
                    <a:ext uri="{9D8B030D-6E8A-4147-A177-3AD203B41FA5}">
                      <a16:colId xmlns:a16="http://schemas.microsoft.com/office/drawing/2014/main" val="20003"/>
                    </a:ext>
                  </a:extLst>
                </a:gridCol>
              </a:tblGrid>
              <a:tr h="1188719">
                <a:tc>
                  <a:txBody>
                    <a:bodyPr/>
                    <a:lstStyle/>
                    <a:p>
                      <a:endParaRPr lang="en-US" sz="1800" dirty="0">
                        <a:solidFill>
                          <a:schemeClr val="tx1"/>
                        </a:solidFill>
                      </a:endParaRP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indent="0" algn="ctr"/>
                      <a:r>
                        <a:rPr lang="en-US" sz="1800" b="1" dirty="0">
                          <a:solidFill>
                            <a:schemeClr val="tx1"/>
                          </a:solidFill>
                          <a:cs typeface="Arial" pitchFamily="34" charset="0"/>
                        </a:rPr>
                        <a:t>OUTCOMES</a:t>
                      </a:r>
                    </a:p>
                    <a:p>
                      <a:pPr indent="0" algn="ctr"/>
                      <a:r>
                        <a:rPr lang="es-ES" sz="1800" b="1" dirty="0">
                          <a:solidFill>
                            <a:schemeClr val="tx1"/>
                          </a:solidFill>
                          <a:cs typeface="Arial" pitchFamily="34" charset="0"/>
                        </a:rPr>
                        <a:t>(% de participantes que demuestran conocimientos, demuestran nuevas habilidades en un entorno de capacitación, 
y Usar nuevas habilidades en el aula)</a:t>
                      </a:r>
                      <a:endParaRPr lang="en-US" sz="1800" b="1" dirty="0">
                        <a:solidFill>
                          <a:schemeClr val="tx1"/>
                        </a:solidFill>
                        <a:cs typeface="Arial" pitchFamily="34" charset="0"/>
                      </a:endParaRP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0080">
                <a:tc>
                  <a:txBody>
                    <a:bodyPr/>
                    <a:lstStyle/>
                    <a:p>
                      <a:pPr algn="ctr"/>
                      <a:r>
                        <a:rPr lang="en-US" sz="1800" b="1" dirty="0">
                          <a:solidFill>
                            <a:schemeClr val="tx1"/>
                          </a:solidFill>
                        </a:rPr>
                        <a:t>COMPONENTES DE LA FORMACIÓN</a:t>
                      </a: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err="1">
                          <a:solidFill>
                            <a:schemeClr val="tx1"/>
                          </a:solidFill>
                        </a:rPr>
                        <a:t>Conocimiento</a:t>
                      </a:r>
                      <a:endParaRPr lang="en-US" sz="1800" b="1" dirty="0">
                        <a:solidFill>
                          <a:schemeClr val="tx1"/>
                        </a:solidFill>
                      </a:endParaRPr>
                    </a:p>
                  </a:txBody>
                  <a:tcPr marT="45726" marB="4572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err="1">
                          <a:solidFill>
                            <a:schemeClr val="tx1"/>
                          </a:solidFill>
                        </a:rPr>
                        <a:t>Demostración</a:t>
                      </a:r>
                      <a:r>
                        <a:rPr lang="en-US" sz="1800" b="1" dirty="0">
                          <a:solidFill>
                            <a:schemeClr val="tx1"/>
                          </a:solidFill>
                        </a:rPr>
                        <a:t> de </a:t>
                      </a:r>
                      <a:r>
                        <a:rPr lang="en-US" sz="1800" b="1" dirty="0" err="1">
                          <a:solidFill>
                            <a:schemeClr val="tx1"/>
                          </a:solidFill>
                        </a:rPr>
                        <a:t>habilidades</a:t>
                      </a:r>
                      <a:endParaRPr lang="en-US" sz="1800" b="1" dirty="0">
                        <a:solidFill>
                          <a:schemeClr val="tx1"/>
                        </a:solidFill>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a:solidFill>
                            <a:srgbClr val="FF0000"/>
                          </a:solidFill>
                        </a:rPr>
                        <a:t>Uso </a:t>
                      </a:r>
                      <a:r>
                        <a:rPr lang="en-US" sz="1800" b="1" dirty="0" err="1">
                          <a:solidFill>
                            <a:srgbClr val="FF0000"/>
                          </a:solidFill>
                        </a:rPr>
                        <a:t>en</a:t>
                      </a:r>
                      <a:r>
                        <a:rPr lang="en-US" sz="1800" b="1" dirty="0">
                          <a:solidFill>
                            <a:srgbClr val="FF0000"/>
                          </a:solidFill>
                        </a:rPr>
                        <a:t> </a:t>
                      </a:r>
                      <a:r>
                        <a:rPr lang="en-US" sz="1800" b="1" dirty="0" err="1">
                          <a:solidFill>
                            <a:srgbClr val="FF0000"/>
                          </a:solidFill>
                        </a:rPr>
                        <a:t>el</a:t>
                      </a:r>
                      <a:r>
                        <a:rPr lang="en-US" sz="1800" b="1" dirty="0">
                          <a:solidFill>
                            <a:srgbClr val="FF0000"/>
                          </a:solidFill>
                        </a:rPr>
                        <a:t> aula</a:t>
                      </a:r>
                    </a:p>
                  </a:txBody>
                  <a:tcPr marT="45726" marB="4572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0080">
                <a:tc>
                  <a:txBody>
                    <a:bodyPr/>
                    <a:lstStyle/>
                    <a:p>
                      <a:pPr algn="ctr"/>
                      <a:r>
                        <a:rPr lang="en-US" sz="1800" b="1" dirty="0" err="1">
                          <a:solidFill>
                            <a:schemeClr val="tx1"/>
                          </a:solidFill>
                        </a:rPr>
                        <a:t>Teoría</a:t>
                      </a:r>
                      <a:r>
                        <a:rPr lang="en-US" sz="1800" b="1" dirty="0">
                          <a:solidFill>
                            <a:schemeClr val="tx1"/>
                          </a:solidFill>
                        </a:rPr>
                        <a:t> y </a:t>
                      </a:r>
                      <a:r>
                        <a:rPr lang="en-US" sz="1800" b="1" dirty="0" err="1">
                          <a:solidFill>
                            <a:schemeClr val="tx1"/>
                          </a:solidFill>
                        </a:rPr>
                        <a:t>discusión</a:t>
                      </a:r>
                      <a:endParaRPr lang="en-US" sz="1800" b="1" dirty="0">
                        <a:solidFill>
                          <a:schemeClr val="tx1"/>
                        </a:solidFill>
                      </a:endParaRP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10%</a:t>
                      </a:r>
                    </a:p>
                  </a:txBody>
                  <a:tcPr marT="45726" marB="4572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5%</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0%</a:t>
                      </a:r>
                    </a:p>
                  </a:txBody>
                  <a:tcPr marT="45726" marB="4572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0080">
                <a:tc>
                  <a:txBody>
                    <a:bodyPr/>
                    <a:lstStyle/>
                    <a:p>
                      <a:pPr algn="ctr"/>
                      <a:r>
                        <a:rPr lang="en-US" sz="1800" b="1" dirty="0">
                          <a:solidFill>
                            <a:schemeClr val="tx1"/>
                          </a:solidFill>
                        </a:rPr>
                        <a:t>+</a:t>
                      </a:r>
                      <a:r>
                        <a:rPr lang="en-US" sz="1800" b="1" dirty="0" err="1">
                          <a:solidFill>
                            <a:schemeClr val="tx1"/>
                          </a:solidFill>
                        </a:rPr>
                        <a:t>Demostración</a:t>
                      </a:r>
                      <a:r>
                        <a:rPr lang="en-US" sz="1800" b="1" dirty="0">
                          <a:solidFill>
                            <a:schemeClr val="tx1"/>
                          </a:solidFill>
                        </a:rPr>
                        <a:t> </a:t>
                      </a:r>
                      <a:r>
                        <a:rPr lang="en-US" sz="1800" b="1" dirty="0" err="1">
                          <a:solidFill>
                            <a:schemeClr val="tx1"/>
                          </a:solidFill>
                        </a:rPr>
                        <a:t>en</a:t>
                      </a:r>
                      <a:r>
                        <a:rPr lang="en-US" sz="1800" b="1" dirty="0">
                          <a:solidFill>
                            <a:schemeClr val="tx1"/>
                          </a:solidFill>
                        </a:rPr>
                        <a:t> </a:t>
                      </a:r>
                      <a:r>
                        <a:rPr lang="en-US" sz="1800" b="1" dirty="0" err="1">
                          <a:solidFill>
                            <a:schemeClr val="tx1"/>
                          </a:solidFill>
                        </a:rPr>
                        <a:t>entrenamiento</a:t>
                      </a:r>
                      <a:endParaRPr lang="en-US" sz="1800" b="1" dirty="0">
                        <a:solidFill>
                          <a:schemeClr val="tx1"/>
                        </a:solidFill>
                      </a:endParaRP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30%</a:t>
                      </a:r>
                    </a:p>
                  </a:txBody>
                  <a:tcPr marT="45726" marB="4572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20%</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0%</a:t>
                      </a:r>
                    </a:p>
                  </a:txBody>
                  <a:tcPr marT="45726" marB="4572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14400">
                <a:tc>
                  <a:txBody>
                    <a:bodyPr/>
                    <a:lstStyle/>
                    <a:p>
                      <a:pPr algn="ctr"/>
                      <a:r>
                        <a:rPr lang="en-US" sz="1800" b="1" dirty="0">
                          <a:solidFill>
                            <a:schemeClr val="tx1"/>
                          </a:solidFill>
                        </a:rPr>
                        <a:t>+</a:t>
                      </a:r>
                      <a:r>
                        <a:rPr lang="es-ES" sz="1800" b="1" dirty="0">
                          <a:solidFill>
                            <a:schemeClr val="tx1"/>
                          </a:solidFill>
                        </a:rPr>
                        <a:t>Práctica y retroalimentación en la capacitación</a:t>
                      </a:r>
                      <a:endParaRPr lang="en-US" sz="1800" b="1" dirty="0">
                        <a:solidFill>
                          <a:schemeClr val="tx1"/>
                        </a:solidFill>
                      </a:endParaRP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60%</a:t>
                      </a:r>
                    </a:p>
                  </a:txBody>
                  <a:tcPr marT="45726" marB="4572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60%</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chemeClr val="tx1"/>
                          </a:solidFill>
                        </a:rPr>
                        <a:t>5%</a:t>
                      </a:r>
                    </a:p>
                  </a:txBody>
                  <a:tcPr marT="45726" marB="4572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0080">
                <a:tc>
                  <a:txBody>
                    <a:bodyPr/>
                    <a:lstStyle/>
                    <a:p>
                      <a:pPr algn="ctr"/>
                      <a:r>
                        <a:rPr lang="en-US" sz="1800" b="1" dirty="0">
                          <a:solidFill>
                            <a:srgbClr val="FF0000"/>
                          </a:solidFill>
                        </a:rPr>
                        <a:t>+Coaching </a:t>
                      </a:r>
                      <a:r>
                        <a:rPr lang="en-US" sz="1800" b="1" dirty="0" err="1">
                          <a:solidFill>
                            <a:srgbClr val="FF0000"/>
                          </a:solidFill>
                        </a:rPr>
                        <a:t>en</a:t>
                      </a:r>
                      <a:r>
                        <a:rPr lang="en-US" sz="1800" b="1" dirty="0">
                          <a:solidFill>
                            <a:srgbClr val="FF0000"/>
                          </a:solidFill>
                        </a:rPr>
                        <a:t> </a:t>
                      </a:r>
                      <a:r>
                        <a:rPr lang="en-US" sz="1800" b="1" dirty="0" err="1">
                          <a:solidFill>
                            <a:srgbClr val="FF0000"/>
                          </a:solidFill>
                        </a:rPr>
                        <a:t>el</a:t>
                      </a:r>
                      <a:r>
                        <a:rPr lang="en-US" sz="1800" b="1" dirty="0">
                          <a:solidFill>
                            <a:srgbClr val="FF0000"/>
                          </a:solidFill>
                        </a:rPr>
                        <a:t> aula</a:t>
                      </a:r>
                    </a:p>
                  </a:txBody>
                  <a:tcPr marT="45726" marB="45726"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0000"/>
                          </a:solidFill>
                        </a:rPr>
                        <a:t>95%</a:t>
                      </a:r>
                    </a:p>
                  </a:txBody>
                  <a:tcPr marT="45726" marB="4572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0000"/>
                          </a:solidFill>
                        </a:rPr>
                        <a:t>95%</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2000" b="1" dirty="0">
                          <a:solidFill>
                            <a:srgbClr val="FF0000"/>
                          </a:solidFill>
                        </a:rPr>
                        <a:t>95%</a:t>
                      </a:r>
                    </a:p>
                  </a:txBody>
                  <a:tcPr marT="45726" marB="4572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498642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3F99DD-C3E6-4D06-9493-424CBF03D1CB}"/>
              </a:ext>
            </a:extLst>
          </p:cNvPr>
          <p:cNvSpPr txBox="1"/>
          <p:nvPr/>
        </p:nvSpPr>
        <p:spPr>
          <a:xfrm>
            <a:off x="7016436" y="1515520"/>
            <a:ext cx="3539905" cy="3649397"/>
          </a:xfrm>
          <a:prstGeom prst="rect">
            <a:avLst/>
          </a:prstGeom>
          <a:noFill/>
        </p:spPr>
        <p:txBody>
          <a:bodyPr wrap="square" rtlCol="0">
            <a:spAutoFit/>
          </a:bodyPr>
          <a:lstStyle/>
          <a:p>
            <a:pPr lvl="0">
              <a:lnSpc>
                <a:spcPct val="115000"/>
              </a:lnSpc>
              <a:spcBef>
                <a:spcPts val="1200"/>
              </a:spcBef>
            </a:pPr>
            <a:r>
              <a:rPr lang="es-ES" sz="2100" dirty="0"/>
              <a:t>En tu mesa...
Preséntate a alguien en tu mesa 
nombre
grupo de edad con el que trabaja
años en el campo de la primera infancia</a:t>
            </a:r>
            <a:endParaRPr lang="en-US" sz="2100" dirty="0"/>
          </a:p>
        </p:txBody>
      </p:sp>
      <p:pic>
        <p:nvPicPr>
          <p:cNvPr id="6" name="Imagen 5">
            <a:extLst>
              <a:ext uri="{FF2B5EF4-FFF2-40B4-BE49-F238E27FC236}">
                <a16:creationId xmlns:a16="http://schemas.microsoft.com/office/drawing/2014/main" id="{D53A9DC5-A514-B2C5-3AA1-E94F8B9D99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32814" y="1206469"/>
            <a:ext cx="5068591" cy="3649222"/>
          </a:xfrm>
          <a:prstGeom prst="rect">
            <a:avLst/>
          </a:prstGeom>
        </p:spPr>
      </p:pic>
    </p:spTree>
    <p:extLst>
      <p:ext uri="{BB962C8B-B14F-4D97-AF65-F5344CB8AC3E}">
        <p14:creationId xmlns:p14="http://schemas.microsoft.com/office/powerpoint/2010/main" val="3505362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F22919-D886-49E4-1FC3-7506A786ECF5}"/>
              </a:ext>
            </a:extLst>
          </p:cNvPr>
          <p:cNvSpPr txBox="1">
            <a:spLocks/>
          </p:cNvSpPr>
          <p:nvPr/>
        </p:nvSpPr>
        <p:spPr>
          <a:xfrm>
            <a:off x="704870" y="2286207"/>
            <a:ext cx="4696586" cy="5329317"/>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90C0"/>
              </a:buClr>
              <a:buSzPts val="4200"/>
              <a:buFont typeface="Calibri"/>
              <a:buNone/>
              <a:defRPr sz="4200" b="0" i="0" u="none" strike="noStrike" cap="none">
                <a:solidFill>
                  <a:srgbClr val="0090C0"/>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s-ES" b="1" dirty="0">
                <a:solidFill>
                  <a:schemeClr val="tx1"/>
                </a:solidFill>
                <a:latin typeface="Calibri" panose="020F0502020204030204" pitchFamily="34" charset="0"/>
                <a:ea typeface="+mj-ea"/>
                <a:cs typeface="Calibri" panose="020F0502020204030204" pitchFamily="34" charset="0"/>
              </a:rPr>
              <a:t>Beneficios de la adopción en todo el programa</a:t>
            </a:r>
            <a:br>
              <a:rPr lang="en-US" sz="6700" b="1" kern="1200" dirty="0">
                <a:solidFill>
                  <a:schemeClr val="bg1"/>
                </a:solidFill>
                <a:latin typeface="+mj-lt"/>
                <a:ea typeface="+mj-ea"/>
                <a:cs typeface="+mj-cs"/>
              </a:rPr>
            </a:br>
            <a:endParaRPr lang="en-US" sz="6700" b="1" kern="1200" dirty="0">
              <a:solidFill>
                <a:schemeClr val="bg1"/>
              </a:solidFill>
              <a:latin typeface="+mj-lt"/>
              <a:ea typeface="+mj-ea"/>
              <a:cs typeface="+mj-cs"/>
            </a:endParaRPr>
          </a:p>
        </p:txBody>
      </p:sp>
      <p:sp>
        <p:nvSpPr>
          <p:cNvPr id="4" name="Rectangle 3">
            <a:extLst>
              <a:ext uri="{FF2B5EF4-FFF2-40B4-BE49-F238E27FC236}">
                <a16:creationId xmlns:a16="http://schemas.microsoft.com/office/drawing/2014/main" id="{8DAC3913-2A51-8040-4014-72B63A4F741F}"/>
              </a:ext>
            </a:extLst>
          </p:cNvPr>
          <p:cNvSpPr/>
          <p:nvPr/>
        </p:nvSpPr>
        <p:spPr>
          <a:xfrm>
            <a:off x="6096000" y="381935"/>
            <a:ext cx="5595928" cy="5974415"/>
          </a:xfrm>
          <a:prstGeom prst="rect">
            <a:avLst/>
          </a:prstGeom>
        </p:spPr>
        <p:txBody>
          <a:bodyPr vert="horz" lIns="91440" tIns="45720" rIns="91440" bIns="45720" rtlCol="0" anchor="ctr">
            <a:normAutofit/>
          </a:bodyPr>
          <a:lstStyle/>
          <a:p>
            <a:pPr marL="457200" lvl="0" indent="-228600" defTabSz="457200">
              <a:lnSpc>
                <a:spcPct val="90000"/>
              </a:lnSpc>
              <a:spcAft>
                <a:spcPts val="600"/>
              </a:spcAft>
              <a:buClr>
                <a:srgbClr val="0070C0"/>
              </a:buClr>
              <a:buFont typeface="Arial" panose="020B0604020202020204" pitchFamily="34" charset="0"/>
              <a:buChar char="•"/>
              <a:defRPr/>
            </a:pPr>
            <a:r>
              <a:rPr lang="es-ES" sz="2400" dirty="0">
                <a:solidFill>
                  <a:prstClr val="black"/>
                </a:solidFill>
                <a:latin typeface="Calibri" panose="020F0502020204030204" pitchFamily="34" charset="0"/>
                <a:cs typeface="Calibri" panose="020F0502020204030204" pitchFamily="34" charset="0"/>
              </a:rPr>
              <a:t>Reducciones en el comportamiento desafiante del niño
Aumento de las habilidades sociales de los niños
Mayor satisfacción del personal del programa y las familias
Reducción de la rotación en el programa
Aumento de la competencia y la confianza de los profesores en el apoyo a los niños
Cambios en el clima del aula y del programa
Implementación sostenida del Modelo Piramidal</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Content Placeholder 10">
            <a:extLst>
              <a:ext uri="{FF2B5EF4-FFF2-40B4-BE49-F238E27FC236}">
                <a16:creationId xmlns:a16="http://schemas.microsoft.com/office/drawing/2014/main" id="{F4851886-39EB-9E59-469C-01C43F0DA258}"/>
              </a:ext>
            </a:extLst>
          </p:cNvPr>
          <p:cNvPicPr>
            <a:picLocks/>
          </p:cNvPicPr>
          <p:nvPr/>
        </p:nvPicPr>
        <p:blipFill rotWithShape="1">
          <a:blip r:embed="rId3">
            <a:extLst>
              <a:ext uri="{28A0092B-C50C-407E-A947-70E740481C1C}">
                <a14:useLocalDpi xmlns:a14="http://schemas.microsoft.com/office/drawing/2010/main" val="0"/>
              </a:ext>
            </a:extLst>
          </a:blip>
          <a:srcRect t="13285"/>
          <a:stretch/>
        </p:blipFill>
        <p:spPr bwMode="auto">
          <a:xfrm>
            <a:off x="1170285" y="381935"/>
            <a:ext cx="3765756" cy="3047065"/>
          </a:xfrm>
          <a:prstGeom prst="rect">
            <a:avLst/>
          </a:prstGeom>
          <a:noFill/>
        </p:spPr>
      </p:pic>
    </p:spTree>
    <p:extLst>
      <p:ext uri="{BB962C8B-B14F-4D97-AF65-F5344CB8AC3E}">
        <p14:creationId xmlns:p14="http://schemas.microsoft.com/office/powerpoint/2010/main" val="2150496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44"/>
          <p:cNvSpPr txBox="1">
            <a:spLocks noGrp="1"/>
          </p:cNvSpPr>
          <p:nvPr>
            <p:ph type="body" idx="1"/>
          </p:nvPr>
        </p:nvSpPr>
        <p:spPr>
          <a:xfrm>
            <a:off x="858767" y="2645533"/>
            <a:ext cx="4912000" cy="2650400"/>
          </a:xfrm>
          <a:prstGeom prst="rect">
            <a:avLst/>
          </a:prstGeom>
        </p:spPr>
        <p:txBody>
          <a:bodyPr spcFirstLastPara="1" wrap="square" lIns="91433" tIns="91433" rIns="91433" bIns="91433" anchor="t" anchorCtr="0">
            <a:noAutofit/>
          </a:bodyPr>
          <a:lstStyle/>
          <a:p>
            <a:pPr marL="0" indent="0" algn="ctr">
              <a:buSzPts val="935"/>
              <a:buNone/>
            </a:pPr>
            <a:r>
              <a:rPr lang="es-ES" sz="3733" b="1" dirty="0">
                <a:solidFill>
                  <a:schemeClr val="tx1"/>
                </a:solidFill>
                <a:latin typeface="Calibri" panose="020F0502020204030204" pitchFamily="34" charset="0"/>
                <a:ea typeface="Calibri" panose="020F0502020204030204" pitchFamily="34" charset="0"/>
                <a:cs typeface="Calibri" panose="020F0502020204030204" pitchFamily="34" charset="0"/>
                <a:sym typeface="Montserrat"/>
              </a:rPr>
              <a:t>Creación de una cultura y un clima de apoyo y prácticas en todo el programa</a:t>
            </a:r>
            <a:endParaRPr sz="2305" dirty="0"/>
          </a:p>
        </p:txBody>
      </p:sp>
      <p:pic>
        <p:nvPicPr>
          <p:cNvPr id="256" name="Google Shape;256;p44"/>
          <p:cNvPicPr preferRelativeResize="0"/>
          <p:nvPr/>
        </p:nvPicPr>
        <p:blipFill rotWithShape="1">
          <a:blip r:embed="rId3">
            <a:alphaModFix/>
          </a:blip>
          <a:srcRect l="27473" t="12315" r="22125" b="2038"/>
          <a:stretch/>
        </p:blipFill>
        <p:spPr>
          <a:xfrm>
            <a:off x="6539533" y="1310833"/>
            <a:ext cx="4912000" cy="4871251"/>
          </a:xfrm>
          <a:prstGeom prst="rect">
            <a:avLst/>
          </a:prstGeom>
          <a:noFill/>
          <a:ln>
            <a:noFill/>
          </a:ln>
        </p:spPr>
      </p:pic>
      <p:sp>
        <p:nvSpPr>
          <p:cNvPr id="257" name="Google Shape;257;p44"/>
          <p:cNvSpPr txBox="1">
            <a:spLocks noGrp="1"/>
          </p:cNvSpPr>
          <p:nvPr>
            <p:ph type="title"/>
          </p:nvPr>
        </p:nvSpPr>
        <p:spPr>
          <a:xfrm>
            <a:off x="219715" y="421233"/>
            <a:ext cx="11752571" cy="889600"/>
          </a:xfrm>
          <a:prstGeom prst="rect">
            <a:avLst/>
          </a:prstGeom>
        </p:spPr>
        <p:txBody>
          <a:bodyPr spcFirstLastPara="1" wrap="square" lIns="91433" tIns="91433" rIns="91433" bIns="91433" anchor="b" anchorCtr="0">
            <a:noAutofit/>
          </a:bodyPr>
          <a:lstStyle/>
          <a:p>
            <a:pPr>
              <a:buSzPts val="990"/>
            </a:pPr>
            <a:r>
              <a:rPr lang="es-ES" sz="4400" b="1" dirty="0">
                <a:solidFill>
                  <a:schemeClr val="tx1"/>
                </a:solidFill>
              </a:rPr>
              <a:t>¿POR QUÉ la implementación en todo el programa?</a:t>
            </a:r>
            <a:endParaRPr sz="4400" b="1"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285" name="Google Shape;285;p33"/>
          <p:cNvSpPr txBox="1">
            <a:spLocks noGrp="1"/>
          </p:cNvSpPr>
          <p:nvPr>
            <p:ph type="title"/>
          </p:nvPr>
        </p:nvSpPr>
        <p:spPr>
          <a:xfrm>
            <a:off x="608467" y="472800"/>
            <a:ext cx="10251600" cy="713600"/>
          </a:xfrm>
          <a:prstGeom prst="rect">
            <a:avLst/>
          </a:prstGeom>
        </p:spPr>
        <p:txBody>
          <a:bodyPr spcFirstLastPara="1" wrap="square" lIns="121900" tIns="121900" rIns="121900" bIns="121900" anchor="t" anchorCtr="0">
            <a:noAutofit/>
          </a:bodyPr>
          <a:lstStyle/>
          <a:p>
            <a:r>
              <a:rPr lang="es-ES" b="1" dirty="0">
                <a:solidFill>
                  <a:schemeClr val="tx1"/>
                </a:solidFill>
              </a:rPr>
              <a:t>Conectado a un sistema de soporte</a:t>
            </a:r>
            <a:endParaRPr b="1" dirty="0">
              <a:solidFill>
                <a:schemeClr val="tx1"/>
              </a:solidFill>
            </a:endParaRPr>
          </a:p>
        </p:txBody>
      </p:sp>
      <p:sp>
        <p:nvSpPr>
          <p:cNvPr id="286" name="Google Shape;286;p33"/>
          <p:cNvSpPr txBox="1">
            <a:spLocks noGrp="1"/>
          </p:cNvSpPr>
          <p:nvPr>
            <p:ph type="body" idx="1"/>
          </p:nvPr>
        </p:nvSpPr>
        <p:spPr>
          <a:xfrm>
            <a:off x="608467" y="1681758"/>
            <a:ext cx="10862000" cy="4106800"/>
          </a:xfrm>
          <a:prstGeom prst="rect">
            <a:avLst/>
          </a:prstGeom>
        </p:spPr>
        <p:txBody>
          <a:bodyPr spcFirstLastPara="1" wrap="square" lIns="121900" tIns="121900" rIns="121900" bIns="121900" anchor="t" anchorCtr="0">
            <a:noAutofit/>
          </a:bodyPr>
          <a:lstStyle/>
          <a:p>
            <a:pPr marL="0" indent="0">
              <a:buNone/>
            </a:pPr>
            <a:r>
              <a:rPr lang="en-US" b="1" dirty="0">
                <a:solidFill>
                  <a:schemeClr val="tx1"/>
                </a:solidFill>
              </a:rPr>
              <a:t>Se </a:t>
            </a:r>
            <a:r>
              <a:rPr lang="en-US" b="1" dirty="0" err="1">
                <a:solidFill>
                  <a:schemeClr val="tx1"/>
                </a:solidFill>
              </a:rPr>
              <a:t>trata</a:t>
            </a:r>
            <a:r>
              <a:rPr lang="en-US" b="1" dirty="0">
                <a:solidFill>
                  <a:schemeClr val="tx1"/>
                </a:solidFill>
              </a:rPr>
              <a:t> de </a:t>
            </a:r>
            <a:r>
              <a:rPr lang="en-US" b="1" dirty="0" err="1">
                <a:solidFill>
                  <a:schemeClr val="tx1"/>
                </a:solidFill>
              </a:rPr>
              <a:t>relaciones</a:t>
            </a:r>
            <a:r>
              <a:rPr lang="en-US" b="1" dirty="0">
                <a:solidFill>
                  <a:schemeClr val="tx1"/>
                </a:solidFill>
              </a:rPr>
              <a:t>.....</a:t>
            </a:r>
            <a:r>
              <a:rPr lang="es-ES" dirty="0"/>
              <a:t> </a:t>
            </a:r>
          </a:p>
          <a:p>
            <a:pPr marL="0" indent="0">
              <a:buNone/>
            </a:pPr>
            <a:r>
              <a:rPr lang="es-ES" dirty="0"/>
              <a:t>Líder regional
Entrenador externo 
Capacitación en liderazgo en el modelo de cohorte 
Conexiones de coaching 
Oportunidades de desarrollo profesional específicas 
WI-AIMH</a:t>
            </a:r>
          </a:p>
          <a:p>
            <a:pPr marL="0" indent="0">
              <a:buNone/>
            </a:pPr>
            <a:r>
              <a:rPr lang="es-ES" b="1" dirty="0"/>
              <a:t>¿Quiénes son sus apoyos comunitarios?  ¿Hay otros que deben ponerse sobre la mesa?</a:t>
            </a:r>
            <a:endParaRPr b="1" dirty="0"/>
          </a:p>
        </p:txBody>
      </p:sp>
      <p:pic>
        <p:nvPicPr>
          <p:cNvPr id="287" name="Google Shape;287;p33"/>
          <p:cNvPicPr preferRelativeResize="0"/>
          <p:nvPr/>
        </p:nvPicPr>
        <p:blipFill>
          <a:blip r:embed="rId3">
            <a:alphaModFix/>
          </a:blip>
          <a:stretch>
            <a:fillRect/>
          </a:stretch>
        </p:blipFill>
        <p:spPr>
          <a:xfrm>
            <a:off x="8931602" y="2159567"/>
            <a:ext cx="2538868" cy="253886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2ECC-D509-449C-B372-AD33EBEE5E6B}"/>
              </a:ext>
            </a:extLst>
          </p:cNvPr>
          <p:cNvSpPr>
            <a:spLocks noGrp="1"/>
          </p:cNvSpPr>
          <p:nvPr>
            <p:ph type="title"/>
          </p:nvPr>
        </p:nvSpPr>
        <p:spPr>
          <a:xfrm>
            <a:off x="329214" y="104362"/>
            <a:ext cx="11360800" cy="1108400"/>
          </a:xfrm>
        </p:spPr>
        <p:txBody>
          <a:bodyPr/>
          <a:lstStyle/>
          <a:p>
            <a:r>
              <a:rPr lang="en-US" dirty="0"/>
              <a:t>¿</a:t>
            </a:r>
            <a:r>
              <a:rPr lang="en-US" dirty="0" err="1"/>
              <a:t>Quieres</a:t>
            </a:r>
            <a:r>
              <a:rPr lang="en-US" dirty="0"/>
              <a:t> saber </a:t>
            </a:r>
            <a:r>
              <a:rPr lang="en-US" dirty="0" err="1"/>
              <a:t>más</a:t>
            </a:r>
            <a:r>
              <a:rPr lang="en-US" dirty="0"/>
              <a:t>?????</a:t>
            </a:r>
          </a:p>
        </p:txBody>
      </p:sp>
      <p:pic>
        <p:nvPicPr>
          <p:cNvPr id="4" name="Content Placeholder 3">
            <a:extLst>
              <a:ext uri="{FF2B5EF4-FFF2-40B4-BE49-F238E27FC236}">
                <a16:creationId xmlns:a16="http://schemas.microsoft.com/office/drawing/2014/main" id="{F7D461D8-EA18-48E6-A683-1151B446ED30}"/>
              </a:ext>
            </a:extLst>
          </p:cNvPr>
          <p:cNvPicPr>
            <a:picLocks noGrp="1" noChangeAspect="1"/>
          </p:cNvPicPr>
          <p:nvPr>
            <p:ph idx="1"/>
          </p:nvPr>
        </p:nvPicPr>
        <p:blipFill rotWithShape="1">
          <a:blip r:embed="rId3"/>
          <a:srcRect l="6806" r="28786" b="56483"/>
          <a:stretch/>
        </p:blipFill>
        <p:spPr>
          <a:xfrm>
            <a:off x="2266006" y="1232026"/>
            <a:ext cx="7487215" cy="2196974"/>
          </a:xfrm>
          <a:prstGeom prst="rect">
            <a:avLst/>
          </a:prstGeom>
        </p:spPr>
      </p:pic>
      <p:pic>
        <p:nvPicPr>
          <p:cNvPr id="5" name="Content Placeholder 3">
            <a:extLst>
              <a:ext uri="{FF2B5EF4-FFF2-40B4-BE49-F238E27FC236}">
                <a16:creationId xmlns:a16="http://schemas.microsoft.com/office/drawing/2014/main" id="{20B771AB-FFCF-435A-90DE-00E711C22881}"/>
              </a:ext>
            </a:extLst>
          </p:cNvPr>
          <p:cNvPicPr>
            <a:picLocks noGrp="1" noChangeAspect="1"/>
          </p:cNvPicPr>
          <p:nvPr>
            <p:ph idx="1"/>
          </p:nvPr>
        </p:nvPicPr>
        <p:blipFill rotWithShape="1">
          <a:blip r:embed="rId3"/>
          <a:srcRect t="43696" r="59927"/>
          <a:stretch/>
        </p:blipFill>
        <p:spPr>
          <a:xfrm>
            <a:off x="4477693" y="3598637"/>
            <a:ext cx="2900881" cy="2842512"/>
          </a:xfrm>
          <a:prstGeom prst="rect">
            <a:avLst/>
          </a:prstGeom>
        </p:spPr>
      </p:pic>
    </p:spTree>
    <p:extLst>
      <p:ext uri="{BB962C8B-B14F-4D97-AF65-F5344CB8AC3E}">
        <p14:creationId xmlns:p14="http://schemas.microsoft.com/office/powerpoint/2010/main" val="143037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8"/>
          <p:cNvSpPr txBox="1">
            <a:spLocks noGrp="1"/>
          </p:cNvSpPr>
          <p:nvPr>
            <p:ph type="title"/>
          </p:nvPr>
        </p:nvSpPr>
        <p:spPr>
          <a:xfrm>
            <a:off x="415600" y="421233"/>
            <a:ext cx="11360800" cy="1108400"/>
          </a:xfrm>
          <a:prstGeom prst="rect">
            <a:avLst/>
          </a:prstGeom>
          <a:noFill/>
          <a:ln>
            <a:noFill/>
          </a:ln>
        </p:spPr>
        <p:txBody>
          <a:bodyPr spcFirstLastPara="1" wrap="square" lIns="91433" tIns="91433" rIns="91433" bIns="91433" anchor="b" anchorCtr="0">
            <a:normAutofit/>
          </a:bodyPr>
          <a:lstStyle/>
          <a:p>
            <a:pPr>
              <a:buClr>
                <a:srgbClr val="0075B0"/>
              </a:buClr>
            </a:pPr>
            <a:r>
              <a:rPr lang="en-US" sz="4400" b="1" dirty="0">
                <a:solidFill>
                  <a:schemeClr val="tx1"/>
                </a:solidFill>
              </a:rPr>
              <a:t>¿</a:t>
            </a:r>
            <a:r>
              <a:rPr lang="en-US" sz="4400" b="1" dirty="0" err="1">
                <a:solidFill>
                  <a:schemeClr val="tx1"/>
                </a:solidFill>
              </a:rPr>
              <a:t>Preguntas</a:t>
            </a:r>
            <a:r>
              <a:rPr lang="en-US" sz="4400" b="1" dirty="0">
                <a:solidFill>
                  <a:schemeClr val="tx1"/>
                </a:solidFill>
              </a:rPr>
              <a:t>?  ¿</a:t>
            </a:r>
            <a:r>
              <a:rPr lang="en-US" sz="4400" b="1" dirty="0" err="1">
                <a:solidFill>
                  <a:schemeClr val="tx1"/>
                </a:solidFill>
              </a:rPr>
              <a:t>Aclaraciones</a:t>
            </a:r>
            <a:r>
              <a:rPr lang="en-US" sz="4400" b="1" dirty="0">
                <a:solidFill>
                  <a:schemeClr val="tx1"/>
                </a:solidFill>
              </a:rPr>
              <a:t>?</a:t>
            </a:r>
            <a:endParaRPr sz="4400" b="1" dirty="0">
              <a:solidFill>
                <a:schemeClr val="tx1"/>
              </a:solidFill>
            </a:endParaRPr>
          </a:p>
        </p:txBody>
      </p:sp>
      <p:pic>
        <p:nvPicPr>
          <p:cNvPr id="640" name="Google Shape;640;p88"/>
          <p:cNvPicPr preferRelativeResize="0"/>
          <p:nvPr/>
        </p:nvPicPr>
        <p:blipFill rotWithShape="1">
          <a:blip r:embed="rId3">
            <a:alphaModFix/>
          </a:blip>
          <a:srcRect/>
          <a:stretch/>
        </p:blipFill>
        <p:spPr>
          <a:xfrm>
            <a:off x="2514601" y="1746252"/>
            <a:ext cx="2984500" cy="3581400"/>
          </a:xfrm>
          <a:prstGeom prst="rect">
            <a:avLst/>
          </a:prstGeom>
          <a:noFill/>
          <a:ln>
            <a:noFill/>
          </a:ln>
        </p:spPr>
      </p:pic>
      <p:pic>
        <p:nvPicPr>
          <p:cNvPr id="641" name="Google Shape;641;p88"/>
          <p:cNvPicPr preferRelativeResize="0"/>
          <p:nvPr/>
        </p:nvPicPr>
        <p:blipFill rotWithShape="1">
          <a:blip r:embed="rId4">
            <a:alphaModFix/>
          </a:blip>
          <a:srcRect l="5544"/>
          <a:stretch/>
        </p:blipFill>
        <p:spPr>
          <a:xfrm>
            <a:off x="6553201" y="2279481"/>
            <a:ext cx="2898497" cy="3048171"/>
          </a:xfrm>
          <a:prstGeom prst="rect">
            <a:avLst/>
          </a:prstGeom>
          <a:noFill/>
          <a:ln>
            <a:noFill/>
          </a:ln>
        </p:spPr>
      </p:pic>
      <p:sp>
        <p:nvSpPr>
          <p:cNvPr id="642" name="Google Shape;642;p88"/>
          <p:cNvSpPr/>
          <p:nvPr/>
        </p:nvSpPr>
        <p:spPr>
          <a:xfrm>
            <a:off x="8839200" y="5029200"/>
            <a:ext cx="2895600" cy="1524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643" name="Google Shape;643;p88"/>
          <p:cNvPicPr preferRelativeResize="0"/>
          <p:nvPr/>
        </p:nvPicPr>
        <p:blipFill rotWithShape="1">
          <a:blip r:embed="rId5">
            <a:alphaModFix/>
          </a:blip>
          <a:srcRect/>
          <a:stretch/>
        </p:blipFill>
        <p:spPr>
          <a:xfrm>
            <a:off x="9829800" y="5155752"/>
            <a:ext cx="2047875" cy="13974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4" name="Picture 3">
            <a:extLst>
              <a:ext uri="{FF2B5EF4-FFF2-40B4-BE49-F238E27FC236}">
                <a16:creationId xmlns:a16="http://schemas.microsoft.com/office/drawing/2014/main" id="{A910A4D8-9475-7B9F-B5D5-C21DD8918E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478" b="88979" l="16387" r="86151">
                        <a14:foregroundMark x1="45473" y1="24198" x2="45473" y2="24198"/>
                        <a14:foregroundMark x1="43827" y1="22741" x2="43827" y2="22741"/>
                        <a14:foregroundMark x1="45267" y1="23907" x2="45267" y2="23907"/>
                        <a14:foregroundMark x1="43416" y1="23324" x2="43416" y2="23324"/>
                        <a14:foregroundMark x1="39095" y1="18367" x2="39095" y2="18367"/>
                        <a14:foregroundMark x1="38066" y1="19825" x2="38066" y2="19825"/>
                        <a14:foregroundMark x1="37654" y1="18950" x2="37654" y2="18950"/>
                        <a14:foregroundMark x1="39095" y1="16618" x2="39095" y2="16618"/>
                        <a14:foregroundMark x1="39095" y1="17201" x2="39095" y2="17201"/>
                        <a14:foregroundMark x1="38066" y1="17493" x2="38066" y2="17493"/>
                        <a14:foregroundMark x1="38066" y1="18367" x2="38066" y2="17201"/>
                        <a14:foregroundMark x1="38683" y1="19825" x2="38683" y2="19825"/>
                        <a14:foregroundMark x1="37037" y1="18950" x2="37037" y2="18950"/>
                        <a14:foregroundMark x1="39506" y1="17201" x2="39506" y2="17201"/>
                        <a14:foregroundMark x1="38066" y1="20408" x2="38066" y2="20408"/>
                        <a14:foregroundMark x1="38683" y1="20991" x2="38683" y2="20991"/>
                        <a14:backgroundMark x1="54321" y1="13703" x2="54321" y2="13703"/>
                        <a14:backgroundMark x1="62140" y1="16618" x2="62140" y2="16618"/>
                        <a14:backgroundMark x1="62140" y1="25073" x2="62140" y2="25073"/>
                        <a14:backgroundMark x1="62757" y1="26239" x2="62757" y2="26239"/>
                      </a14:backgroundRemoval>
                    </a14:imgEffect>
                  </a14:imgLayer>
                </a14:imgProps>
              </a:ext>
              <a:ext uri="{28A0092B-C50C-407E-A947-70E740481C1C}">
                <a14:useLocalDpi xmlns:a14="http://schemas.microsoft.com/office/drawing/2010/main" val="0"/>
              </a:ext>
            </a:extLst>
          </a:blip>
          <a:srcRect l="18138" t="2916" r="34199" b="1458"/>
          <a:stretch/>
        </p:blipFill>
        <p:spPr>
          <a:xfrm>
            <a:off x="1237957" y="997102"/>
            <a:ext cx="4689231" cy="6639956"/>
          </a:xfrm>
          <a:prstGeom prst="rect">
            <a:avLst/>
          </a:prstGeom>
        </p:spPr>
      </p:pic>
      <p:sp>
        <p:nvSpPr>
          <p:cNvPr id="5" name="Thought Bubble: Cloud 4">
            <a:extLst>
              <a:ext uri="{FF2B5EF4-FFF2-40B4-BE49-F238E27FC236}">
                <a16:creationId xmlns:a16="http://schemas.microsoft.com/office/drawing/2014/main" id="{2A740E1D-0028-DD8A-4B40-9E6B12BA6851}"/>
              </a:ext>
            </a:extLst>
          </p:cNvPr>
          <p:cNvSpPr/>
          <p:nvPr/>
        </p:nvSpPr>
        <p:spPr>
          <a:xfrm>
            <a:off x="5017476" y="250701"/>
            <a:ext cx="4417257" cy="3068775"/>
          </a:xfrm>
          <a:prstGeom prst="cloudCallout">
            <a:avLst>
              <a:gd name="adj1" fmla="val -63793"/>
              <a:gd name="adj2" fmla="val 27049"/>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92D050"/>
              </a:solidFill>
              <a:latin typeface="Arial"/>
              <a:sym typeface="Arial"/>
            </a:endParaRPr>
          </a:p>
        </p:txBody>
      </p:sp>
      <p:sp>
        <p:nvSpPr>
          <p:cNvPr id="549" name="Google Shape;549;p78"/>
          <p:cNvSpPr txBox="1">
            <a:spLocks noGrp="1"/>
          </p:cNvSpPr>
          <p:nvPr>
            <p:ph type="title"/>
          </p:nvPr>
        </p:nvSpPr>
        <p:spPr>
          <a:xfrm>
            <a:off x="4818785" y="1223887"/>
            <a:ext cx="4814635" cy="1122400"/>
          </a:xfrm>
          <a:prstGeom prst="rect">
            <a:avLst/>
          </a:prstGeom>
        </p:spPr>
        <p:txBody>
          <a:bodyPr spcFirstLastPara="1" wrap="square" lIns="121900" tIns="121900" rIns="121900" bIns="121900" anchor="ctr" anchorCtr="0">
            <a:normAutofit/>
          </a:bodyPr>
          <a:lstStyle/>
          <a:p>
            <a:r>
              <a:rPr lang="en-US" sz="4400" b="1" dirty="0">
                <a:solidFill>
                  <a:schemeClr val="tx1"/>
                </a:solidFill>
              </a:rPr>
              <a:t>¡Gracias!</a:t>
            </a:r>
            <a:endParaRPr sz="4400" b="1" dirty="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FB50-91C3-DA7C-A995-2E968F881FD0}"/>
              </a:ext>
            </a:extLst>
          </p:cNvPr>
          <p:cNvSpPr>
            <a:spLocks noGrp="1"/>
          </p:cNvSpPr>
          <p:nvPr>
            <p:ph type="title"/>
          </p:nvPr>
        </p:nvSpPr>
        <p:spPr>
          <a:xfrm>
            <a:off x="1255400" y="320433"/>
            <a:ext cx="9787600" cy="763600"/>
          </a:xfrm>
        </p:spPr>
        <p:txBody>
          <a:bodyPr wrap="square" anchor="ctr">
            <a:normAutofit/>
          </a:bodyPr>
          <a:lstStyle/>
          <a:p>
            <a:pPr>
              <a:lnSpc>
                <a:spcPct val="90000"/>
              </a:lnSpc>
              <a:spcBef>
                <a:spcPct val="0"/>
              </a:spcBef>
              <a:spcAft>
                <a:spcPts val="600"/>
              </a:spcAft>
            </a:pPr>
            <a:r>
              <a:rPr lang="en-US" altLang="en-US" sz="3600" b="1" kern="1200" dirty="0"/>
              <a:t>¿</a:t>
            </a:r>
            <a:r>
              <a:rPr lang="en-US" altLang="en-US" sz="3600" b="1" kern="1200" dirty="0" err="1"/>
              <a:t>Sabías</a:t>
            </a:r>
            <a:r>
              <a:rPr lang="en-US" altLang="en-US" sz="3600" b="1" kern="1200" dirty="0"/>
              <a:t> que...?</a:t>
            </a:r>
            <a:endParaRPr lang="en-US" sz="3600" b="1" kern="1200" dirty="0"/>
          </a:p>
        </p:txBody>
      </p:sp>
      <p:sp>
        <p:nvSpPr>
          <p:cNvPr id="3" name="Content Placeholder 2">
            <a:extLst>
              <a:ext uri="{FF2B5EF4-FFF2-40B4-BE49-F238E27FC236}">
                <a16:creationId xmlns:a16="http://schemas.microsoft.com/office/drawing/2014/main" id="{446FB9F4-5665-4BE3-A3F8-FE866FF49AAF}"/>
              </a:ext>
            </a:extLst>
          </p:cNvPr>
          <p:cNvSpPr>
            <a:spLocks noGrp="1" noChangeArrowheads="1"/>
          </p:cNvSpPr>
          <p:nvPr>
            <p:ph idx="4294967295"/>
          </p:nvPr>
        </p:nvSpPr>
        <p:spPr>
          <a:xfrm>
            <a:off x="469260" y="1274533"/>
            <a:ext cx="5626740" cy="5263034"/>
          </a:xfrm>
        </p:spPr>
        <p:txBody>
          <a:bodyPr vert="horz" lIns="91440" tIns="45720" rIns="91440" bIns="45720" rtlCol="0" anchor="t">
            <a:normAutofit/>
          </a:bodyPr>
          <a:lstStyle/>
          <a:p>
            <a:pPr marL="0" algn="ctr">
              <a:lnSpc>
                <a:spcPct val="105000"/>
              </a:lnSpc>
              <a:spcAft>
                <a:spcPts val="600"/>
              </a:spcAft>
            </a:pPr>
            <a:r>
              <a:rPr lang="es-ES" altLang="en-US" kern="1200" dirty="0">
                <a:solidFill>
                  <a:srgbClr val="0090C0"/>
                </a:solidFill>
              </a:rPr>
              <a:t>En una encuesta de padres, Zero </a:t>
            </a:r>
            <a:r>
              <a:rPr lang="es-ES" altLang="en-US" kern="1200" dirty="0" err="1">
                <a:solidFill>
                  <a:srgbClr val="0090C0"/>
                </a:solidFill>
              </a:rPr>
              <a:t>to</a:t>
            </a:r>
            <a:r>
              <a:rPr lang="es-ES" altLang="en-US" kern="1200" dirty="0">
                <a:solidFill>
                  <a:srgbClr val="0090C0"/>
                </a:solidFill>
              </a:rPr>
              <a:t> </a:t>
            </a:r>
            <a:r>
              <a:rPr lang="es-ES" altLang="en-US" kern="1200" dirty="0" err="1">
                <a:solidFill>
                  <a:srgbClr val="0090C0"/>
                </a:solidFill>
              </a:rPr>
              <a:t>Three</a:t>
            </a:r>
            <a:r>
              <a:rPr lang="es-ES" altLang="en-US" kern="1200" dirty="0">
                <a:solidFill>
                  <a:srgbClr val="0090C0"/>
                </a:solidFill>
              </a:rPr>
              <a:t> encontró que el 43% de los padres creía que los niños podían controlar sus emociones a la edad de 3 años. 	
Algunas de las investigaciones han indicado que las familias y los cuidadores demuestran menos comprensión de cuándo los niños son capaces de alcanzar hitos socioemocionales que los cognitivos o físicos. Esta falta de comprensión puede llevar a los adultos a tener expectativas poco realistas para los niños pequeños y, en última instancia, a la frustración.</a:t>
            </a:r>
            <a:r>
              <a:rPr lang="en-US" altLang="en-US" kern="1200" dirty="0">
                <a:solidFill>
                  <a:srgbClr val="0090C0"/>
                </a:solidFill>
              </a:rPr>
              <a:t>	</a:t>
            </a:r>
          </a:p>
          <a:p>
            <a:pPr marL="0" algn="ctr">
              <a:lnSpc>
                <a:spcPct val="105000"/>
              </a:lnSpc>
              <a:spcAft>
                <a:spcPts val="600"/>
              </a:spcAft>
            </a:pPr>
            <a:endParaRPr lang="en-US" altLang="en-US" sz="1900" kern="1200" dirty="0">
              <a:solidFill>
                <a:srgbClr val="0090C0"/>
              </a:solidFill>
            </a:endParaRPr>
          </a:p>
        </p:txBody>
      </p:sp>
      <p:pic>
        <p:nvPicPr>
          <p:cNvPr id="7" name="Picture 6" descr="A close - up of a kid&#10;&#10;Description automatically generated with low confidence">
            <a:extLst>
              <a:ext uri="{FF2B5EF4-FFF2-40B4-BE49-F238E27FC236}">
                <a16:creationId xmlns:a16="http://schemas.microsoft.com/office/drawing/2014/main" id="{0926ADFA-9500-4D0E-91F0-76AEDA13764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060" r="2812" b="2"/>
          <a:stretch/>
        </p:blipFill>
        <p:spPr>
          <a:xfrm>
            <a:off x="6339700" y="1274533"/>
            <a:ext cx="4703300" cy="43525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828382" y="226967"/>
            <a:ext cx="5258192" cy="1256814"/>
          </a:xfrm>
        </p:spPr>
        <p:txBody>
          <a:bodyPr rtlCol="0" anchor="b">
            <a:normAutofit fontScale="90000"/>
          </a:bodyPr>
          <a:lstStyle/>
          <a:p>
            <a:pPr>
              <a:defRPr/>
            </a:pPr>
            <a:r>
              <a:rPr lang="es-ES" b="1" dirty="0">
                <a:solidFill>
                  <a:schemeClr val="accent1"/>
                </a:solidFill>
              </a:rPr>
              <a:t>Una mirada más cercana: éxito escolar</a:t>
            </a:r>
            <a:endParaRPr lang="en-US" sz="4200" b="1" dirty="0">
              <a:solidFill>
                <a:schemeClr val="accent1"/>
              </a:solidFill>
            </a:endParaRPr>
          </a:p>
        </p:txBody>
      </p:sp>
      <p:pic>
        <p:nvPicPr>
          <p:cNvPr id="15" name="Picture 14" descr="A person holding a baby&#10;&#10;Description automatically generated">
            <a:extLst>
              <a:ext uri="{FF2B5EF4-FFF2-40B4-BE49-F238E27FC236}">
                <a16:creationId xmlns:a16="http://schemas.microsoft.com/office/drawing/2014/main" id="{FA3C590A-7609-4C02-B935-418C7C9CA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43" y="818188"/>
            <a:ext cx="5221625" cy="5221625"/>
          </a:xfrm>
          <a:prstGeom prst="rect">
            <a:avLst/>
          </a:prstGeom>
        </p:spPr>
      </p:pic>
      <p:sp>
        <p:nvSpPr>
          <p:cNvPr id="24579" name="Content Placeholder 2"/>
          <p:cNvSpPr>
            <a:spLocks noGrp="1"/>
          </p:cNvSpPr>
          <p:nvPr>
            <p:ph idx="1"/>
          </p:nvPr>
        </p:nvSpPr>
        <p:spPr>
          <a:xfrm>
            <a:off x="5828386" y="1483781"/>
            <a:ext cx="5634766" cy="4640094"/>
          </a:xfrm>
        </p:spPr>
        <p:txBody>
          <a:bodyPr anchor="t">
            <a:normAutofit fontScale="92500" lnSpcReduction="20000"/>
          </a:bodyPr>
          <a:lstStyle/>
          <a:p>
            <a:pPr indent="0" algn="ctr">
              <a:buNone/>
            </a:pPr>
            <a:r>
              <a:rPr lang="es-ES" altLang="en-US" sz="2000" b="1" dirty="0">
                <a:solidFill>
                  <a:schemeClr val="tx1"/>
                </a:solidFill>
              </a:rPr>
              <a:t>Los niños con competencia social y emocional exhiben las siguientes habilidades:</a:t>
            </a:r>
          </a:p>
          <a:p>
            <a:pPr indent="0" algn="ctr">
              <a:buNone/>
            </a:pPr>
            <a:r>
              <a:rPr lang="es-ES" altLang="en-US" sz="2200" dirty="0"/>
              <a:t>Confianza
Capacidad para desarrollar buenas relaciones con compañeros y adultos
Concentración y persistencia en tareas desafiantes
Capacidad para comunicar emociones de manera efectiva
Capacidad para escuchar instrucciones y estar atento
Capacidad para resolver problemas sociales</a:t>
            </a:r>
            <a:endParaRPr lang="en-US" altLang="en-US" sz="2200" dirty="0"/>
          </a:p>
        </p:txBody>
      </p:sp>
    </p:spTree>
    <p:extLst>
      <p:ext uri="{BB962C8B-B14F-4D97-AF65-F5344CB8AC3E}">
        <p14:creationId xmlns:p14="http://schemas.microsoft.com/office/powerpoint/2010/main" val="339645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1005DEF-4EAF-FA16-486A-431D4EE32270}"/>
              </a:ext>
            </a:extLst>
          </p:cNvPr>
          <p:cNvSpPr txBox="1">
            <a:spLocks/>
          </p:cNvSpPr>
          <p:nvPr/>
        </p:nvSpPr>
        <p:spPr>
          <a:xfrm>
            <a:off x="929340" y="1825031"/>
            <a:ext cx="5410148" cy="1151954"/>
          </a:xfrm>
          <a:prstGeom prst="rect">
            <a:avLst/>
          </a:prstGeom>
        </p:spPr>
        <p:txBody>
          <a:bodyPr vert="horz" lIns="91439" tIns="45720" rIns="91439" bIns="45720" rtlCol="0" anchor="ctr">
            <a:normAutofit fontScale="92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spcAft>
                <a:spcPts val="600"/>
              </a:spcAft>
            </a:pPr>
            <a:r>
              <a:rPr lang="en-US" sz="5130" b="1" dirty="0" err="1">
                <a:latin typeface="Calibri" panose="020F0502020204030204" pitchFamily="34" charset="0"/>
                <a:ea typeface="Cambria" panose="02040503050406030204" pitchFamily="18" charset="0"/>
                <a:cs typeface="Calibri" panose="020F0502020204030204" pitchFamily="34" charset="0"/>
              </a:rPr>
              <a:t>Modelo</a:t>
            </a:r>
            <a:r>
              <a:rPr lang="en-US" sz="5130" b="1" dirty="0">
                <a:latin typeface="Calibri" panose="020F0502020204030204" pitchFamily="34" charset="0"/>
                <a:ea typeface="Cambria" panose="02040503050406030204" pitchFamily="18" charset="0"/>
                <a:cs typeface="Calibri" panose="020F0502020204030204" pitchFamily="34" charset="0"/>
              </a:rPr>
              <a:t> </a:t>
            </a:r>
            <a:r>
              <a:rPr lang="en-US" sz="5130" b="1" dirty="0" err="1">
                <a:latin typeface="Calibri" panose="020F0502020204030204" pitchFamily="34" charset="0"/>
                <a:ea typeface="Cambria" panose="02040503050406030204" pitchFamily="18" charset="0"/>
                <a:cs typeface="Calibri" panose="020F0502020204030204" pitchFamily="34" charset="0"/>
              </a:rPr>
              <a:t>piramidal</a:t>
            </a:r>
            <a:endParaRPr lang="en-US" sz="5130" b="1" dirty="0">
              <a:latin typeface="Calibri" panose="020F0502020204030204" pitchFamily="34" charset="0"/>
              <a:ea typeface="Cambria" panose="02040503050406030204" pitchFamily="18" charset="0"/>
              <a:cs typeface="Calibri" panose="020F0502020204030204" pitchFamily="34" charset="0"/>
            </a:endParaRPr>
          </a:p>
        </p:txBody>
      </p:sp>
      <p:sp>
        <p:nvSpPr>
          <p:cNvPr id="5" name="Content Placeholder 6">
            <a:extLst>
              <a:ext uri="{FF2B5EF4-FFF2-40B4-BE49-F238E27FC236}">
                <a16:creationId xmlns:a16="http://schemas.microsoft.com/office/drawing/2014/main" id="{9D9AA057-F6F4-D6F0-C7FB-5BCBD7857DC0}"/>
              </a:ext>
            </a:extLst>
          </p:cNvPr>
          <p:cNvSpPr txBox="1">
            <a:spLocks/>
          </p:cNvSpPr>
          <p:nvPr/>
        </p:nvSpPr>
        <p:spPr>
          <a:xfrm>
            <a:off x="227065" y="2202040"/>
            <a:ext cx="5868937" cy="3527364"/>
          </a:xfrm>
          <a:prstGeom prst="rect">
            <a:avLst/>
          </a:prstGeom>
        </p:spPr>
        <p:txBody>
          <a:bodyPr vert="horz" lIns="91439" tIns="45720" rIns="91439"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endParaRPr lang="en-US" dirty="0"/>
          </a:p>
        </p:txBody>
      </p:sp>
      <p:sp>
        <p:nvSpPr>
          <p:cNvPr id="6" name="TextBox 5">
            <a:extLst>
              <a:ext uri="{FF2B5EF4-FFF2-40B4-BE49-F238E27FC236}">
                <a16:creationId xmlns:a16="http://schemas.microsoft.com/office/drawing/2014/main" id="{2F784911-489E-556C-0B36-0B8822DB031F}"/>
              </a:ext>
            </a:extLst>
          </p:cNvPr>
          <p:cNvSpPr txBox="1"/>
          <p:nvPr/>
        </p:nvSpPr>
        <p:spPr>
          <a:xfrm>
            <a:off x="986846" y="3041945"/>
            <a:ext cx="4349373" cy="1395126"/>
          </a:xfrm>
          <a:prstGeom prst="rect">
            <a:avLst/>
          </a:prstGeom>
          <a:noFill/>
        </p:spPr>
        <p:txBody>
          <a:bodyPr wrap="square">
            <a:spAutoFit/>
          </a:bodyPr>
          <a:lstStyle/>
          <a:p>
            <a:pPr algn="ctr"/>
            <a:r>
              <a:rPr lang="es-ES" sz="4233" b="1" dirty="0">
                <a:latin typeface="Calibri" panose="020F0502020204030204" pitchFamily="34" charset="0"/>
                <a:ea typeface="Cambria" panose="02040503050406030204" pitchFamily="18" charset="0"/>
                <a:cs typeface="Calibri" panose="020F0502020204030204" pitchFamily="34" charset="0"/>
              </a:rPr>
              <a:t>¿Qué es el 
Modelo pirámide?</a:t>
            </a:r>
            <a:endParaRPr lang="en-US" sz="4233" dirty="0">
              <a:latin typeface="Calibri" panose="020F0502020204030204" pitchFamily="34" charset="0"/>
              <a:cs typeface="Calibri" panose="020F0502020204030204" pitchFamily="34" charset="0"/>
            </a:endParaRPr>
          </a:p>
        </p:txBody>
      </p:sp>
      <p:pic>
        <p:nvPicPr>
          <p:cNvPr id="7" name="Content Placeholder 10">
            <a:extLst>
              <a:ext uri="{FF2B5EF4-FFF2-40B4-BE49-F238E27FC236}">
                <a16:creationId xmlns:a16="http://schemas.microsoft.com/office/drawing/2014/main" id="{C659D5AE-7439-4DB8-8438-4EFFED4D4504}"/>
              </a:ext>
            </a:extLst>
          </p:cNvPr>
          <p:cNvPicPr>
            <a:picLocks/>
          </p:cNvPicPr>
          <p:nvPr/>
        </p:nvPicPr>
        <p:blipFill rotWithShape="1">
          <a:blip r:embed="rId3">
            <a:extLst>
              <a:ext uri="{28A0092B-C50C-407E-A947-70E740481C1C}">
                <a14:useLocalDpi xmlns:a14="http://schemas.microsoft.com/office/drawing/2010/main" val="0"/>
              </a:ext>
            </a:extLst>
          </a:blip>
          <a:srcRect t="10538"/>
          <a:stretch/>
        </p:blipFill>
        <p:spPr bwMode="auto">
          <a:xfrm>
            <a:off x="6339488" y="350231"/>
            <a:ext cx="5358344" cy="5074880"/>
          </a:xfrm>
          <a:prstGeom prst="rect">
            <a:avLst/>
          </a:prstGeom>
          <a:noFill/>
        </p:spPr>
      </p:pic>
      <p:sp>
        <p:nvSpPr>
          <p:cNvPr id="2" name="Slide Number Placeholder 1">
            <a:extLst>
              <a:ext uri="{FF2B5EF4-FFF2-40B4-BE49-F238E27FC236}">
                <a16:creationId xmlns:a16="http://schemas.microsoft.com/office/drawing/2014/main" id="{6F7F9213-A040-5B90-E80D-F17A7DAC8BA2}"/>
              </a:ext>
            </a:extLst>
          </p:cNvPr>
          <p:cNvSpPr>
            <a:spLocks noGrp="1"/>
          </p:cNvSpPr>
          <p:nvPr>
            <p:ph type="sldNum" idx="12"/>
          </p:nvPr>
        </p:nvSpPr>
        <p:spPr/>
        <p:txBody>
          <a:bodyPr/>
          <a:lstStyle/>
          <a:p>
            <a:fld id="{00000000-1234-1234-1234-123412341234}" type="slidenum">
              <a:rPr lang="en-US" smtClean="0"/>
              <a:pPr/>
              <a:t>6</a:t>
            </a:fld>
            <a:endParaRPr lang="en-US"/>
          </a:p>
        </p:txBody>
      </p:sp>
    </p:spTree>
    <p:extLst>
      <p:ext uri="{BB962C8B-B14F-4D97-AF65-F5344CB8AC3E}">
        <p14:creationId xmlns:p14="http://schemas.microsoft.com/office/powerpoint/2010/main" val="237053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5C92E-517E-AC4E-2270-839A590F8658}"/>
              </a:ext>
            </a:extLst>
          </p:cNvPr>
          <p:cNvSpPr txBox="1"/>
          <p:nvPr/>
        </p:nvSpPr>
        <p:spPr>
          <a:xfrm>
            <a:off x="520906" y="1533822"/>
            <a:ext cx="7363919" cy="4760278"/>
          </a:xfrm>
          <a:prstGeom prst="rect">
            <a:avLst/>
          </a:prstGeom>
          <a:noFill/>
        </p:spPr>
        <p:txBody>
          <a:bodyPr wrap="square">
            <a:spAutoFit/>
          </a:bodyPr>
          <a:lstStyle/>
          <a:p>
            <a:pPr marL="342900" indent="-342900" fontAlgn="base">
              <a:spcBef>
                <a:spcPts val="500"/>
              </a:spcBef>
              <a:buClr>
                <a:srgbClr val="FF3300"/>
              </a:buClr>
              <a:buFont typeface="Arial" panose="020B0604020202020204" pitchFamily="34" charset="0"/>
              <a:buChar char="•"/>
            </a:pPr>
            <a:r>
              <a:rPr lang="es-ES" b="1" dirty="0">
                <a:solidFill>
                  <a:srgbClr val="000000"/>
                </a:solidFill>
                <a:latin typeface="Lato" panose="020F0502020204030203" pitchFamily="34" charset="0"/>
              </a:rPr>
              <a:t>Marco de prevención/intervención basado en la evidencia para TODOS los niños
Promueve relaciones positivas y sensibles, fundamentales para el desarrollo saludable del cerebro
Apoya el desarrollo social y emocional saludable
Reduce los comportamientos desafiantes
Apoya programas para crear un contexto para el uso de prácticas clave
ayudar a los adultos a ser más conscientes de sus propios comportamientos y disposiciones
Proporcionar a los cuidadores/profesionales herramientas y estrategias prácticas para que puedan 
Enseñar a los niños a manejar sus fuertes emociones negativas
Enseñe a los niños a ser más empáticos, amigables, cooperativos y listos para la escuela</a:t>
            </a:r>
            <a:endParaRPr lang="en-US" b="0" i="0" u="none" strike="noStrike" dirty="0">
              <a:solidFill>
                <a:srgbClr val="000000"/>
              </a:solidFill>
              <a:effectLst/>
              <a:latin typeface="Lato" panose="020F0502020204030203" pitchFamily="34" charset="0"/>
            </a:endParaRPr>
          </a:p>
        </p:txBody>
      </p:sp>
      <p:sp>
        <p:nvSpPr>
          <p:cNvPr id="4" name="Title 3">
            <a:extLst>
              <a:ext uri="{FF2B5EF4-FFF2-40B4-BE49-F238E27FC236}">
                <a16:creationId xmlns:a16="http://schemas.microsoft.com/office/drawing/2014/main" id="{489A1F11-43FC-0E4E-6C87-1E71E75C36CF}"/>
              </a:ext>
            </a:extLst>
          </p:cNvPr>
          <p:cNvSpPr>
            <a:spLocks noGrp="1"/>
          </p:cNvSpPr>
          <p:nvPr>
            <p:ph type="title"/>
          </p:nvPr>
        </p:nvSpPr>
        <p:spPr/>
        <p:txBody>
          <a:bodyPr>
            <a:noAutofit/>
          </a:bodyPr>
          <a:lstStyle/>
          <a:p>
            <a:pPr algn="ctr"/>
            <a:r>
              <a:rPr lang="es-ES" sz="4000" b="1" dirty="0">
                <a:solidFill>
                  <a:schemeClr val="accent1"/>
                </a:solidFill>
                <a:latin typeface="Calibri" panose="020F0502020204030204" pitchFamily="34" charset="0"/>
                <a:ea typeface="Calibri" panose="020F0502020204030204" pitchFamily="34" charset="0"/>
                <a:cs typeface="Calibri" panose="020F0502020204030204" pitchFamily="34" charset="0"/>
              </a:rPr>
              <a:t>¿Qué es el modelo pirámide?</a:t>
            </a:r>
            <a:endParaRPr lang="en-US" sz="40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86BF71F-2B58-92D0-7BA2-D5282990BBC3}"/>
              </a:ext>
            </a:extLst>
          </p:cNvPr>
          <p:cNvPicPr/>
          <p:nvPr/>
        </p:nvPicPr>
        <p:blipFill rotWithShape="1">
          <a:blip r:embed="rId3">
            <a:extLst>
              <a:ext uri="{28A0092B-C50C-407E-A947-70E740481C1C}">
                <a14:useLocalDpi xmlns:a14="http://schemas.microsoft.com/office/drawing/2010/main" val="0"/>
              </a:ext>
            </a:extLst>
          </a:blip>
          <a:srcRect t="13285"/>
          <a:stretch/>
        </p:blipFill>
        <p:spPr bwMode="auto">
          <a:xfrm>
            <a:off x="8792449" y="2373941"/>
            <a:ext cx="3329737" cy="2617994"/>
          </a:xfrm>
          <a:prstGeom prst="rect">
            <a:avLst/>
          </a:prstGeom>
          <a:noFill/>
        </p:spPr>
      </p:pic>
      <p:pic>
        <p:nvPicPr>
          <p:cNvPr id="6" name="Picture 13">
            <a:extLst>
              <a:ext uri="{FF2B5EF4-FFF2-40B4-BE49-F238E27FC236}">
                <a16:creationId xmlns:a16="http://schemas.microsoft.com/office/drawing/2014/main" id="{31D20F25-D52C-442B-BBB1-8960EE683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038" y="2394294"/>
            <a:ext cx="1044363" cy="5134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a:extLst>
              <a:ext uri="{FF2B5EF4-FFF2-40B4-BE49-F238E27FC236}">
                <a16:creationId xmlns:a16="http://schemas.microsoft.com/office/drawing/2014/main" id="{D574331E-3469-4F9D-A4A4-B2A4C5C961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159" y="3110038"/>
            <a:ext cx="1141757" cy="494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a:extLst>
              <a:ext uri="{FF2B5EF4-FFF2-40B4-BE49-F238E27FC236}">
                <a16:creationId xmlns:a16="http://schemas.microsoft.com/office/drawing/2014/main" id="{463AA7D6-3081-48C7-A313-514CC5A6C3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848" y="3814774"/>
            <a:ext cx="1256494" cy="462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7D9B575C-A113-402F-A51E-6923CD991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5088" y="2607347"/>
            <a:ext cx="913700" cy="87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3F1D757A-00A0-4023-946D-45A7691D7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2551" y="3313725"/>
            <a:ext cx="913700" cy="87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71D81E53-336B-4612-ADA0-5F22A5EE0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5599" y="3976316"/>
            <a:ext cx="913700" cy="8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15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8"/>
          <p:cNvSpPr txBox="1">
            <a:spLocks noGrp="1"/>
          </p:cNvSpPr>
          <p:nvPr>
            <p:ph type="title"/>
          </p:nvPr>
        </p:nvSpPr>
        <p:spPr>
          <a:xfrm>
            <a:off x="359767" y="411100"/>
            <a:ext cx="6806000" cy="713600"/>
          </a:xfrm>
          <a:prstGeom prst="rect">
            <a:avLst/>
          </a:prstGeom>
        </p:spPr>
        <p:txBody>
          <a:bodyPr spcFirstLastPara="1" wrap="square" lIns="91433" tIns="91433" rIns="91433" bIns="91433" anchor="b" anchorCtr="0">
            <a:noAutofit/>
          </a:bodyPr>
          <a:lstStyle/>
          <a:p>
            <a:r>
              <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¿Por </a:t>
            </a:r>
            <a:r>
              <a:rPr lang="en-US" sz="4400" b="1" dirty="0" err="1">
                <a:solidFill>
                  <a:schemeClr val="tx1"/>
                </a:solidFill>
                <a:latin typeface="Calibri" panose="020F0502020204030204" pitchFamily="34" charset="0"/>
                <a:ea typeface="Calibri" panose="020F0502020204030204" pitchFamily="34" charset="0"/>
                <a:cs typeface="Calibri" panose="020F0502020204030204" pitchFamily="34" charset="0"/>
              </a:rPr>
              <a:t>qué</a:t>
            </a:r>
            <a:r>
              <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 es </a:t>
            </a:r>
            <a:r>
              <a:rPr lang="en-US" sz="4400" b="1" dirty="0" err="1">
                <a:solidFill>
                  <a:schemeClr val="tx1"/>
                </a:solidFill>
                <a:latin typeface="Calibri" panose="020F0502020204030204" pitchFamily="34" charset="0"/>
                <a:ea typeface="Calibri" panose="020F0502020204030204" pitchFamily="34" charset="0"/>
                <a:cs typeface="Calibri" panose="020F0502020204030204" pitchFamily="34" charset="0"/>
              </a:rPr>
              <a:t>importante</a:t>
            </a:r>
            <a:r>
              <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91" name="Google Shape;291;p48"/>
          <p:cNvPicPr preferRelativeResize="0"/>
          <p:nvPr/>
        </p:nvPicPr>
        <p:blipFill>
          <a:blip r:embed="rId3">
            <a:alphaModFix/>
          </a:blip>
          <a:stretch>
            <a:fillRect/>
          </a:stretch>
        </p:blipFill>
        <p:spPr>
          <a:xfrm>
            <a:off x="7540480" y="277600"/>
            <a:ext cx="4197853" cy="2581600"/>
          </a:xfrm>
          <a:prstGeom prst="rect">
            <a:avLst/>
          </a:prstGeom>
          <a:noFill/>
          <a:ln>
            <a:noFill/>
          </a:ln>
        </p:spPr>
      </p:pic>
      <p:sp>
        <p:nvSpPr>
          <p:cNvPr id="292" name="Google Shape;292;p48"/>
          <p:cNvSpPr txBox="1"/>
          <p:nvPr/>
        </p:nvSpPr>
        <p:spPr>
          <a:xfrm>
            <a:off x="7340537" y="3128917"/>
            <a:ext cx="4922400" cy="25816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067"/>
              </a:spcBef>
              <a:buClr>
                <a:srgbClr val="000000"/>
              </a:buClr>
            </a:pPr>
            <a:r>
              <a:rPr lang="es-ES" sz="2133"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Lato"/>
              </a:rPr>
              <a:t>Se estima que entre el 9,5% y el 14,2% de los niños desde el nacimiento hasta los 5 años experimentan un retraso emocional o conductual.
Eso es de 32,032 a 47,880 de los niños de Wisconsin desde el nacimiento hasta los cinco años.</a:t>
            </a:r>
            <a:endParaRPr sz="2133" i="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Lato"/>
            </a:endParaRPr>
          </a:p>
        </p:txBody>
      </p:sp>
      <p:pic>
        <p:nvPicPr>
          <p:cNvPr id="293" name="Google Shape;293;p48"/>
          <p:cNvPicPr preferRelativeResize="0"/>
          <p:nvPr/>
        </p:nvPicPr>
        <p:blipFill>
          <a:blip r:embed="rId4">
            <a:alphaModFix/>
          </a:blip>
          <a:stretch>
            <a:fillRect/>
          </a:stretch>
        </p:blipFill>
        <p:spPr>
          <a:xfrm>
            <a:off x="359767" y="4419717"/>
            <a:ext cx="2164733" cy="2186915"/>
          </a:xfrm>
          <a:prstGeom prst="rect">
            <a:avLst/>
          </a:prstGeom>
          <a:noFill/>
          <a:ln>
            <a:noFill/>
          </a:ln>
        </p:spPr>
      </p:pic>
      <p:pic>
        <p:nvPicPr>
          <p:cNvPr id="294" name="Google Shape;294;p48"/>
          <p:cNvPicPr preferRelativeResize="0"/>
          <p:nvPr/>
        </p:nvPicPr>
        <p:blipFill>
          <a:blip r:embed="rId5">
            <a:alphaModFix/>
          </a:blip>
          <a:stretch>
            <a:fillRect/>
          </a:stretch>
        </p:blipFill>
        <p:spPr>
          <a:xfrm>
            <a:off x="2686684" y="4463167"/>
            <a:ext cx="2164733" cy="2100003"/>
          </a:xfrm>
          <a:prstGeom prst="rect">
            <a:avLst/>
          </a:prstGeom>
          <a:noFill/>
          <a:ln>
            <a:noFill/>
          </a:ln>
        </p:spPr>
      </p:pic>
      <p:pic>
        <p:nvPicPr>
          <p:cNvPr id="295" name="Google Shape;295;p48"/>
          <p:cNvPicPr preferRelativeResize="0"/>
          <p:nvPr/>
        </p:nvPicPr>
        <p:blipFill>
          <a:blip r:embed="rId6">
            <a:alphaModFix/>
          </a:blip>
          <a:stretch>
            <a:fillRect/>
          </a:stretch>
        </p:blipFill>
        <p:spPr>
          <a:xfrm>
            <a:off x="5013621" y="4456385"/>
            <a:ext cx="2164748" cy="2113567"/>
          </a:xfrm>
          <a:prstGeom prst="rect">
            <a:avLst/>
          </a:prstGeom>
          <a:noFill/>
          <a:ln>
            <a:noFill/>
          </a:ln>
        </p:spPr>
      </p:pic>
      <p:sp>
        <p:nvSpPr>
          <p:cNvPr id="296" name="Google Shape;296;p48"/>
          <p:cNvSpPr txBox="1">
            <a:spLocks noGrp="1"/>
          </p:cNvSpPr>
          <p:nvPr>
            <p:ph type="body" idx="1"/>
          </p:nvPr>
        </p:nvSpPr>
        <p:spPr>
          <a:xfrm>
            <a:off x="288768" y="1124700"/>
            <a:ext cx="6834000" cy="3688800"/>
          </a:xfrm>
          <a:prstGeom prst="rect">
            <a:avLst/>
          </a:prstGeom>
        </p:spPr>
        <p:txBody>
          <a:bodyPr spcFirstLastPara="1" wrap="square" lIns="91433" tIns="91433" rIns="91433" bIns="91433" anchor="t" anchorCtr="0">
            <a:normAutofit/>
          </a:bodyPr>
          <a:lstStyle/>
          <a:p>
            <a:pPr marL="0" indent="0">
              <a:buNone/>
            </a:pPr>
            <a:r>
              <a:rPr lang="en-US" sz="2933" b="1" dirty="0">
                <a:solidFill>
                  <a:schemeClr val="accent1"/>
                </a:solidFill>
              </a:rPr>
              <a:t>Salud mental </a:t>
            </a:r>
            <a:r>
              <a:rPr lang="en-US" sz="2933" b="1" dirty="0" err="1">
                <a:solidFill>
                  <a:schemeClr val="accent1"/>
                </a:solidFill>
              </a:rPr>
              <a:t>infantil</a:t>
            </a:r>
            <a:r>
              <a:rPr lang="en-US" sz="2933" b="1" dirty="0">
                <a:solidFill>
                  <a:schemeClr val="accent1"/>
                </a:solidFill>
              </a:rPr>
              <a:t> / </a:t>
            </a:r>
            <a:r>
              <a:rPr lang="en-US" sz="2933" b="1" dirty="0" err="1">
                <a:solidFill>
                  <a:schemeClr val="accent1"/>
                </a:solidFill>
              </a:rPr>
              <a:t>infantil</a:t>
            </a:r>
            <a:r>
              <a:rPr lang="en-US" sz="2933" b="1" dirty="0">
                <a:solidFill>
                  <a:schemeClr val="accent1"/>
                </a:solidFill>
              </a:rPr>
              <a:t>:</a:t>
            </a:r>
          </a:p>
          <a:p>
            <a:pPr marL="0" indent="0">
              <a:buNone/>
            </a:pPr>
            <a:r>
              <a:rPr lang="es-ES" sz="2667" dirty="0">
                <a:solidFill>
                  <a:srgbClr val="000000"/>
                </a:solidFill>
              </a:rPr>
              <a:t>La capacidad en desarrollo desde el nacimiento hasta los 6 años "para experimentar, regular y expresar emociones; para formar relaciones cercanas; y explorar el entorno y aprender", todo en el contexto de la familia, la comunidad y la cultura</a:t>
            </a:r>
            <a:endParaRPr sz="667"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4700"/>
                                        <p:tgtEl>
                                          <p:spTgt spid="291"/>
                                        </p:tgtEl>
                                      </p:cBhvr>
                                    </p:animEffect>
                                  </p:childTnLst>
                                </p:cTn>
                              </p:par>
                            </p:childTnLst>
                          </p:cTn>
                        </p:par>
                        <p:par>
                          <p:cTn id="8" fill="hold">
                            <p:stCondLst>
                              <p:cond delay="4700"/>
                            </p:stCondLst>
                            <p:childTnLst>
                              <p:par>
                                <p:cTn id="9" presetID="10" presetClass="entr" presetSubtype="0"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Effect transition="in" filter="fade">
                                      <p:cBhvr>
                                        <p:cTn id="11" dur="4000"/>
                                        <p:tgtEl>
                                          <p:spTgt spid="292"/>
                                        </p:tgtEl>
                                      </p:cBhvr>
                                    </p:animEffect>
                                  </p:childTnLst>
                                </p:cTn>
                              </p:par>
                            </p:childTnLst>
                          </p:cTn>
                        </p:par>
                        <p:par>
                          <p:cTn id="12" fill="hold">
                            <p:stCondLst>
                              <p:cond delay="8700"/>
                            </p:stCondLst>
                            <p:childTnLst>
                              <p:par>
                                <p:cTn id="13" presetID="10" presetClass="entr" presetSubtype="0" fill="hold" nodeType="afterEffect">
                                  <p:stCondLst>
                                    <p:cond delay="0"/>
                                  </p:stCondLst>
                                  <p:childTnLst>
                                    <p:set>
                                      <p:cBhvr>
                                        <p:cTn id="14" dur="1" fill="hold">
                                          <p:stCondLst>
                                            <p:cond delay="0"/>
                                          </p:stCondLst>
                                        </p:cTn>
                                        <p:tgtEl>
                                          <p:spTgt spid="293"/>
                                        </p:tgtEl>
                                        <p:attrNameLst>
                                          <p:attrName>style.visibility</p:attrName>
                                        </p:attrNameLst>
                                      </p:cBhvr>
                                      <p:to>
                                        <p:strVal val="visible"/>
                                      </p:to>
                                    </p:set>
                                    <p:animEffect transition="in" filter="fade">
                                      <p:cBhvr>
                                        <p:cTn id="15" dur="4000"/>
                                        <p:tgtEl>
                                          <p:spTgt spid="293"/>
                                        </p:tgtEl>
                                      </p:cBhvr>
                                    </p:animEffect>
                                  </p:childTnLst>
                                </p:cTn>
                              </p:par>
                              <p:par>
                                <p:cTn id="16" presetID="10" presetClass="entr" presetSubtype="0" fill="hold" nodeType="withEffect">
                                  <p:stCondLst>
                                    <p:cond delay="0"/>
                                  </p:stCondLst>
                                  <p:childTnLst>
                                    <p:set>
                                      <p:cBhvr>
                                        <p:cTn id="17" dur="1" fill="hold">
                                          <p:stCondLst>
                                            <p:cond delay="0"/>
                                          </p:stCondLst>
                                        </p:cTn>
                                        <p:tgtEl>
                                          <p:spTgt spid="294"/>
                                        </p:tgtEl>
                                        <p:attrNameLst>
                                          <p:attrName>style.visibility</p:attrName>
                                        </p:attrNameLst>
                                      </p:cBhvr>
                                      <p:to>
                                        <p:strVal val="visible"/>
                                      </p:to>
                                    </p:set>
                                    <p:animEffect transition="in" filter="fade">
                                      <p:cBhvr>
                                        <p:cTn id="18" dur="1700"/>
                                        <p:tgtEl>
                                          <p:spTgt spid="294"/>
                                        </p:tgtEl>
                                      </p:cBhvr>
                                    </p:animEffect>
                                  </p:childTnLst>
                                </p:cTn>
                              </p:par>
                              <p:par>
                                <p:cTn id="19" presetID="10" presetClass="entr" presetSubtype="0" fill="hold" nodeType="withEffect">
                                  <p:stCondLst>
                                    <p:cond delay="0"/>
                                  </p:stCondLst>
                                  <p:childTnLst>
                                    <p:set>
                                      <p:cBhvr>
                                        <p:cTn id="20" dur="1" fill="hold">
                                          <p:stCondLst>
                                            <p:cond delay="0"/>
                                          </p:stCondLst>
                                        </p:cTn>
                                        <p:tgtEl>
                                          <p:spTgt spid="295"/>
                                        </p:tgtEl>
                                        <p:attrNameLst>
                                          <p:attrName>style.visibility</p:attrName>
                                        </p:attrNameLst>
                                      </p:cBhvr>
                                      <p:to>
                                        <p:strVal val="visible"/>
                                      </p:to>
                                    </p:set>
                                    <p:animEffect transition="in" filter="fade">
                                      <p:cBhvr>
                                        <p:cTn id="21"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0F60-1C78-59C8-EB85-3E29213F8BE2}"/>
              </a:ext>
            </a:extLst>
          </p:cNvPr>
          <p:cNvSpPr>
            <a:spLocks noGrp="1"/>
          </p:cNvSpPr>
          <p:nvPr>
            <p:ph type="title"/>
          </p:nvPr>
        </p:nvSpPr>
        <p:spPr>
          <a:xfrm>
            <a:off x="1255400" y="320433"/>
            <a:ext cx="9787600" cy="763600"/>
          </a:xfrm>
        </p:spPr>
        <p:txBody>
          <a:bodyPr wrap="square" anchor="ctr">
            <a:normAutofit/>
          </a:bodyPr>
          <a:lstStyle/>
          <a:p>
            <a:pPr>
              <a:lnSpc>
                <a:spcPct val="90000"/>
              </a:lnSpc>
            </a:pPr>
            <a:r>
              <a:rPr lang="es-ES" b="1" dirty="0"/>
              <a:t>El objetivo del modelo pirámide</a:t>
            </a:r>
            <a:endParaRPr lang="en-US" b="1" dirty="0"/>
          </a:p>
        </p:txBody>
      </p:sp>
      <p:sp>
        <p:nvSpPr>
          <p:cNvPr id="3" name="Text Placeholder 2">
            <a:extLst>
              <a:ext uri="{FF2B5EF4-FFF2-40B4-BE49-F238E27FC236}">
                <a16:creationId xmlns:a16="http://schemas.microsoft.com/office/drawing/2014/main" id="{5E6DDECE-F74C-02F3-CD3B-C834E4DB2BDB}"/>
              </a:ext>
            </a:extLst>
          </p:cNvPr>
          <p:cNvSpPr>
            <a:spLocks noGrp="1"/>
          </p:cNvSpPr>
          <p:nvPr>
            <p:ph type="body" idx="4294967295"/>
          </p:nvPr>
        </p:nvSpPr>
        <p:spPr>
          <a:xfrm>
            <a:off x="1255399" y="1274533"/>
            <a:ext cx="5984849" cy="5263034"/>
          </a:xfrm>
        </p:spPr>
        <p:txBody>
          <a:bodyPr anchor="t">
            <a:normAutofit/>
          </a:bodyPr>
          <a:lstStyle/>
          <a:p>
            <a:pPr marL="0" indent="0">
              <a:lnSpc>
                <a:spcPct val="105000"/>
              </a:lnSpc>
              <a:spcAft>
                <a:spcPts val="600"/>
              </a:spcAft>
              <a:buNone/>
            </a:pPr>
            <a:r>
              <a:rPr lang="es-ES" b="1" kern="1200" dirty="0">
                <a:solidFill>
                  <a:srgbClr val="FF0000"/>
                </a:solidFill>
              </a:rPr>
              <a:t>Promover el éxito de los niños al:</a:t>
            </a:r>
            <a:endParaRPr lang="en-US" b="1" kern="1200" dirty="0">
              <a:solidFill>
                <a:srgbClr val="0090C0"/>
              </a:solidFill>
            </a:endParaRPr>
          </a:p>
          <a:p>
            <a:pPr marL="342900" indent="-342900">
              <a:lnSpc>
                <a:spcPct val="105000"/>
              </a:lnSpc>
              <a:spcAft>
                <a:spcPts val="600"/>
              </a:spcAft>
            </a:pPr>
            <a:r>
              <a:rPr lang="es-ES" kern="1200" dirty="0">
                <a:solidFill>
                  <a:schemeClr val="tx1"/>
                </a:solidFill>
              </a:rPr>
              <a:t>Crear un entorno en el que TODOS los niños se sientan bien al venir a la escuela.
Diseñar un entorno que promueva la participación de los niños.
¡Enfocar la enseñanza en enseñar a los niños qué HACER!
Expectativas y rutina de enseñanza
Enseñe habilidades que los niños puedan usar en lugar de comportamientos desafiantes.</a:t>
            </a:r>
            <a:endParaRPr lang="en-US" kern="1200" dirty="0">
              <a:solidFill>
                <a:schemeClr val="tx1"/>
              </a:solidFill>
            </a:endParaRPr>
          </a:p>
        </p:txBody>
      </p:sp>
      <p:pic>
        <p:nvPicPr>
          <p:cNvPr id="4" name="Picture 4" descr="Success Kid's Mom Won't Stand for Steve King's 'Meme' Ad | WIRED">
            <a:extLst>
              <a:ext uri="{FF2B5EF4-FFF2-40B4-BE49-F238E27FC236}">
                <a16:creationId xmlns:a16="http://schemas.microsoft.com/office/drawing/2014/main" id="{A0FE26FA-0CEE-113A-5820-DEF17603C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351" b="-2"/>
          <a:stretch/>
        </p:blipFill>
        <p:spPr bwMode="auto">
          <a:xfrm>
            <a:off x="7489192" y="1978535"/>
            <a:ext cx="3553808" cy="3288777"/>
          </a:xfrm>
          <a:prstGeom prst="rect">
            <a:avLst/>
          </a:prstGeom>
          <a:solidFill>
            <a:srgbClr val="FFFFFF"/>
          </a:solidFill>
          <a:ln>
            <a:noFill/>
          </a:ln>
        </p:spPr>
      </p:pic>
    </p:spTree>
    <p:extLst>
      <p:ext uri="{BB962C8B-B14F-4D97-AF65-F5344CB8AC3E}">
        <p14:creationId xmlns:p14="http://schemas.microsoft.com/office/powerpoint/2010/main" val="5103048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35835</TotalTime>
  <Words>3691</Words>
  <Application>Microsoft Office PowerPoint</Application>
  <PresentationFormat>Widescreen</PresentationFormat>
  <Paragraphs>163</Paragraphs>
  <Slides>35</Slides>
  <Notes>35</Notes>
  <HiddenSlides>6</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Aptos</vt:lpstr>
      <vt:lpstr>Arial</vt:lpstr>
      <vt:lpstr>Calibri</vt:lpstr>
      <vt:lpstr>Cambria</vt:lpstr>
      <vt:lpstr>Gill Sans MT</vt:lpstr>
      <vt:lpstr>Lato</vt:lpstr>
      <vt:lpstr>Symbol</vt:lpstr>
      <vt:lpstr>Times New Roman</vt:lpstr>
      <vt:lpstr>Simple Light</vt:lpstr>
      <vt:lpstr>2_Retrospect</vt:lpstr>
      <vt:lpstr>Modelo pirámide- Implementación en todo el programa</vt:lpstr>
      <vt:lpstr>PowerPoint Presentation</vt:lpstr>
      <vt:lpstr>PowerPoint Presentation</vt:lpstr>
      <vt:lpstr>¿Sabías que...?</vt:lpstr>
      <vt:lpstr>Una mirada más cercana: éxito escolar</vt:lpstr>
      <vt:lpstr>PowerPoint Presentation</vt:lpstr>
      <vt:lpstr>¿Qué es el modelo pirámide?</vt:lpstr>
      <vt:lpstr>¿Por qué es importante?</vt:lpstr>
      <vt:lpstr>El objetivo del modelo pirámide</vt:lpstr>
      <vt:lpstr>El modelo pirámide apoya el desarrollo saludable de SE</vt:lpstr>
      <vt:lpstr>¿Qué hay exactamente en cada nivel?</vt:lpstr>
      <vt:lpstr>¡Comienza con ser intencional!</vt:lpstr>
      <vt:lpstr>Echemos un vistazo a lo que esperamos de los niños</vt:lpstr>
      <vt:lpstr>Tareas de un niño pequeño</vt:lpstr>
      <vt:lpstr>“Decir no es enseñar!”</vt:lpstr>
      <vt:lpstr>Expectativas de todo el programa</vt:lpstr>
      <vt:lpstr>¿Cuáles son las expectativas de todo el programa?</vt:lpstr>
      <vt:lpstr>¿Por qué tener expectativas para todo el programa?</vt:lpstr>
      <vt:lpstr>Enseñanza intencional de la alfabetización emocional</vt:lpstr>
      <vt:lpstr>Enseñanza intencional de la autorregulación</vt:lpstr>
      <vt:lpstr>Construcción intencional de habilidades de amistad</vt:lpstr>
      <vt:lpstr>Enseñanza intencional del proceso de resolución de problemas</vt:lpstr>
      <vt:lpstr>PowerPoint Presentation</vt:lpstr>
      <vt:lpstr>Implementación en todo el programa</vt:lpstr>
      <vt:lpstr>¿Quién es la implementación de todo el programa?</vt:lpstr>
      <vt:lpstr>¿Qué hace el equipo de liderazgo?</vt:lpstr>
      <vt:lpstr>Toma de decisiones basada en datos</vt:lpstr>
      <vt:lpstr>Coaching basado en la práctica</vt:lpstr>
      <vt:lpstr>Transferencia de conocimientos y habilidades</vt:lpstr>
      <vt:lpstr>PowerPoint Presentation</vt:lpstr>
      <vt:lpstr>¿POR QUÉ la implementación en todo el programa?</vt:lpstr>
      <vt:lpstr>Conectado a un sistema de soporte</vt:lpstr>
      <vt:lpstr>¿Quieres saber más?????</vt:lpstr>
      <vt:lpstr>¿Preguntas?  ¿Aclaraciones?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Pyramid Model- Program-Wide Implementation</dc:title>
  <dc:creator>Delechia Johnson</dc:creator>
  <cp:lastModifiedBy>Sara Daniel</cp:lastModifiedBy>
  <cp:revision>30</cp:revision>
  <dcterms:created xsi:type="dcterms:W3CDTF">2024-09-12T17:01:02Z</dcterms:created>
  <dcterms:modified xsi:type="dcterms:W3CDTF">2025-09-17T02:28:46Z</dcterms:modified>
</cp:coreProperties>
</file>