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F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DBE9BD-DBD4-4AB0-9706-D02A9C40F193}" v="1" dt="2026-06-20T19:08:19.7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40"/>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modSld">
      <pc:chgData name="Karen Leslie" userId="ba36287ed81c3722" providerId="LiveId" clId="{159BF4B4-6BDA-4751-A1BD-22F927B4F030}" dt="2026-06-20T19:50:51.862" v="7" actId="20577"/>
      <pc:docMkLst>
        <pc:docMk/>
      </pc:docMkLst>
      <pc:sldChg chg="modSp mod">
        <pc:chgData name="Karen Leslie" userId="ba36287ed81c3722" providerId="LiveId" clId="{159BF4B4-6BDA-4751-A1BD-22F927B4F030}" dt="2026-06-20T19:50:51.862" v="7" actId="20577"/>
        <pc:sldMkLst>
          <pc:docMk/>
          <pc:sldMk cId="0" sldId="256"/>
        </pc:sldMkLst>
        <pc:spChg chg="mod">
          <ac:chgData name="Karen Leslie" userId="ba36287ed81c3722" providerId="LiveId" clId="{159BF4B4-6BDA-4751-A1BD-22F927B4F030}" dt="2026-06-20T19:22:30.337" v="1"/>
          <ac:spMkLst>
            <pc:docMk/>
            <pc:sldMk cId="0" sldId="256"/>
            <ac:spMk id="57" creationId="{00000000-0000-0000-0000-000000000000}"/>
          </ac:spMkLst>
        </pc:spChg>
        <pc:spChg chg="mod">
          <ac:chgData name="Karen Leslie" userId="ba36287ed81c3722" providerId="LiveId" clId="{159BF4B4-6BDA-4751-A1BD-22F927B4F030}" dt="2026-06-20T19:50:51.862" v="7" actId="20577"/>
          <ac:spMkLst>
            <pc:docMk/>
            <pc:sldMk cId="0" sldId="256"/>
            <ac:spMk id="8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90750" y="704850"/>
            <a:ext cx="2720975"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8" y="4459526"/>
            <a:ext cx="5681980" cy="4224814"/>
          </a:xfrm>
          <a:prstGeom prst="rect">
            <a:avLst/>
          </a:prstGeom>
          <a:noFill/>
          <a:ln>
            <a:noFill/>
          </a:ln>
        </p:spPr>
        <p:txBody>
          <a:bodyPr spcFirstLastPara="1" wrap="square" lIns="94213" tIns="94213" rIns="94213" bIns="94213"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92338" y="704850"/>
            <a:ext cx="2719387" cy="35194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5" name="Google Shape;55;p13"/>
          <p:cNvSpPr txBox="1"/>
          <p:nvPr/>
        </p:nvSpPr>
        <p:spPr>
          <a:xfrm>
            <a:off x="1678550" y="191925"/>
            <a:ext cx="3474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rgbClr val="000000"/>
                </a:solidFill>
              </a:rPr>
              <a:t>Barrie Spikes Volleyball</a:t>
            </a:r>
            <a:endParaRPr sz="2000" b="1" dirty="0">
              <a:solidFill>
                <a:srgbClr val="000000"/>
              </a:solidFill>
            </a:endParaRPr>
          </a:p>
          <a:p>
            <a:pPr marL="0" lvl="0" indent="0" algn="l" rtl="0">
              <a:spcBef>
                <a:spcPts val="0"/>
              </a:spcBef>
              <a:spcAft>
                <a:spcPts val="0"/>
              </a:spcAft>
              <a:buNone/>
            </a:pPr>
            <a:r>
              <a:rPr lang="en-GB" sz="1600" dirty="0"/>
              <a:t>Wednesday</a:t>
            </a:r>
            <a:r>
              <a:rPr lang="en-GB" sz="1600" dirty="0">
                <a:solidFill>
                  <a:srgbClr val="000000"/>
                </a:solidFill>
              </a:rPr>
              <a:t> Skills Registration</a:t>
            </a:r>
            <a:endParaRPr sz="1600" dirty="0">
              <a:solidFill>
                <a:srgbClr val="000000"/>
              </a:solidFill>
            </a:endParaRPr>
          </a:p>
          <a:p>
            <a:pPr marL="0" lvl="0" indent="0" algn="l" rtl="0">
              <a:spcBef>
                <a:spcPts val="0"/>
              </a:spcBef>
              <a:spcAft>
                <a:spcPts val="0"/>
              </a:spcAft>
              <a:buNone/>
            </a:pPr>
            <a:r>
              <a:rPr lang="en-GB" sz="1600" dirty="0"/>
              <a:t>Algonquin Ridge School</a:t>
            </a:r>
            <a:endParaRPr sz="1600" dirty="0">
              <a:solidFill>
                <a:srgbClr val="000000"/>
              </a:solidFill>
            </a:endParaRPr>
          </a:p>
        </p:txBody>
      </p:sp>
      <p:sp>
        <p:nvSpPr>
          <p:cNvPr id="56" name="Google Shape;56;p13"/>
          <p:cNvSpPr txBox="1"/>
          <p:nvPr/>
        </p:nvSpPr>
        <p:spPr>
          <a:xfrm>
            <a:off x="4837225" y="191925"/>
            <a:ext cx="2601900" cy="1261854"/>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t>Located at Algonquin Ridge School: </a:t>
            </a:r>
            <a:endParaRPr sz="1000" dirty="0"/>
          </a:p>
          <a:p>
            <a:pPr marL="0" lvl="0" indent="0" algn="l" rtl="0">
              <a:spcBef>
                <a:spcPts val="0"/>
              </a:spcBef>
              <a:spcAft>
                <a:spcPts val="0"/>
              </a:spcAft>
              <a:buClr>
                <a:schemeClr val="dk1"/>
              </a:buClr>
              <a:buSzPts val="1100"/>
              <a:buFont typeface="Arial"/>
              <a:buNone/>
            </a:pPr>
            <a:r>
              <a:rPr lang="en-GB" sz="1000" dirty="0"/>
              <a:t>191 Golden Meadow Rd, Barrie</a:t>
            </a:r>
            <a:endParaRPr sz="1000" dirty="0"/>
          </a:p>
          <a:p>
            <a:pPr marL="0" lvl="0" indent="0" algn="l" rtl="0">
              <a:spcBef>
                <a:spcPts val="0"/>
              </a:spcBef>
              <a:spcAft>
                <a:spcPts val="0"/>
              </a:spcAft>
              <a:buClr>
                <a:schemeClr val="dk1"/>
              </a:buClr>
              <a:buSzPts val="1100"/>
              <a:buFont typeface="Arial"/>
              <a:buNone/>
            </a:pPr>
            <a:r>
              <a:rPr lang="en-GB" sz="1000" dirty="0"/>
              <a:t>6 week program</a:t>
            </a:r>
            <a:endParaRPr sz="1000" dirty="0"/>
          </a:p>
          <a:p>
            <a:pPr marL="0" lvl="0" indent="0" algn="l" rtl="0">
              <a:spcBef>
                <a:spcPts val="0"/>
              </a:spcBef>
              <a:spcAft>
                <a:spcPts val="0"/>
              </a:spcAft>
              <a:buClr>
                <a:schemeClr val="dk1"/>
              </a:buClr>
              <a:buSzPts val="1100"/>
              <a:buFont typeface="Arial"/>
              <a:buNone/>
            </a:pPr>
            <a:r>
              <a:rPr lang="en-GB" sz="1000" dirty="0"/>
              <a:t>Grade 1 - 3:  6:00 pm - 7:00 pm</a:t>
            </a:r>
            <a:endParaRPr sz="1000" dirty="0"/>
          </a:p>
          <a:p>
            <a:pPr marL="0" lvl="0" indent="0" algn="l" rtl="0">
              <a:spcBef>
                <a:spcPts val="0"/>
              </a:spcBef>
              <a:spcAft>
                <a:spcPts val="0"/>
              </a:spcAft>
              <a:buClr>
                <a:schemeClr val="dk1"/>
              </a:buClr>
              <a:buSzPts val="1100"/>
              <a:buFont typeface="Arial"/>
              <a:buNone/>
            </a:pPr>
            <a:r>
              <a:rPr lang="en-GB" sz="1000" dirty="0"/>
              <a:t>Grade 4</a:t>
            </a:r>
            <a:r>
              <a:rPr lang="en-GB" sz="1000" dirty="0">
                <a:solidFill>
                  <a:schemeClr val="dk1"/>
                </a:solidFill>
              </a:rPr>
              <a:t> - </a:t>
            </a:r>
            <a:r>
              <a:rPr lang="en-GB" sz="1000" dirty="0"/>
              <a:t>6:  7:00 pm - 8:00 pm</a:t>
            </a:r>
            <a:endParaRPr sz="1000" dirty="0"/>
          </a:p>
          <a:p>
            <a:pPr marL="0" lvl="0" indent="0" algn="l" rtl="0">
              <a:spcBef>
                <a:spcPts val="0"/>
              </a:spcBef>
              <a:spcAft>
                <a:spcPts val="0"/>
              </a:spcAft>
              <a:buNone/>
            </a:pPr>
            <a:r>
              <a:rPr lang="en-GB" sz="1000" dirty="0"/>
              <a:t>Grade 7 +:    8:00 pm - 9:00 pm</a:t>
            </a:r>
            <a:endParaRPr sz="1000" dirty="0">
              <a:solidFill>
                <a:srgbClr val="000000"/>
              </a:solidFill>
            </a:endParaRPr>
          </a:p>
          <a:p>
            <a:pPr marL="0" lvl="0" indent="0" algn="l" rtl="0">
              <a:spcBef>
                <a:spcPts val="0"/>
              </a:spcBef>
              <a:spcAft>
                <a:spcPts val="0"/>
              </a:spcAft>
              <a:buNone/>
            </a:pPr>
            <a:r>
              <a:rPr lang="en-GB" sz="1000" b="1" dirty="0">
                <a:solidFill>
                  <a:srgbClr val="000000"/>
                </a:solidFill>
              </a:rPr>
              <a:t>Cost $100.00</a:t>
            </a:r>
            <a:endParaRPr sz="1000" b="1" dirty="0">
              <a:solidFill>
                <a:srgbClr val="000000"/>
              </a:solidFill>
            </a:endParaRPr>
          </a:p>
        </p:txBody>
      </p:sp>
      <p:sp>
        <p:nvSpPr>
          <p:cNvPr id="57" name="Google Shape;57;p13"/>
          <p:cNvSpPr txBox="1"/>
          <p:nvPr/>
        </p:nvSpPr>
        <p:spPr>
          <a:xfrm>
            <a:off x="340050" y="6024725"/>
            <a:ext cx="7113300" cy="87713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Payment Policy:</a:t>
            </a:r>
            <a:r>
              <a:rPr kumimoji="0" lang="en-US" sz="900" b="0" i="1" u="none" strike="noStrike" kern="0" cap="none" spc="0" normalizeH="0" baseline="0" noProof="0">
                <a:ln>
                  <a:noFill/>
                </a:ln>
                <a:solidFill>
                  <a:srgbClr val="000000"/>
                </a:solidFill>
                <a:effectLst/>
                <a:uLnTx/>
                <a:uFillTx/>
                <a:latin typeface="Arial"/>
                <a:cs typeface="Arial"/>
                <a:sym typeface="Arial"/>
              </a:rPr>
              <a:t> Upon receiving a registration form</a:t>
            </a:r>
            <a:r>
              <a:rPr kumimoji="0" lang="en-US" sz="900" b="1" i="1" u="none" strike="noStrike" kern="0" cap="none" spc="0" normalizeH="0" baseline="0" noProof="0">
                <a:ln>
                  <a:noFill/>
                </a:ln>
                <a:solidFill>
                  <a:srgbClr val="FF0000"/>
                </a:solidFill>
                <a:effectLst/>
                <a:uLnTx/>
                <a:uFillTx/>
                <a:latin typeface="Arial"/>
                <a:cs typeface="Arial"/>
                <a:sym typeface="Arial"/>
              </a:rPr>
              <a:t> payment is 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to guarantee your spot. Summer camp payment is </a:t>
            </a:r>
            <a:r>
              <a:rPr kumimoji="0" lang="en-US" sz="900" b="1" i="1" u="none" strike="noStrike" kern="0" cap="none" spc="0" normalizeH="0" baseline="0" noProof="0">
                <a:ln>
                  <a:noFill/>
                </a:ln>
                <a:solidFill>
                  <a:srgbClr val="FF0000"/>
                </a:solidFill>
                <a:effectLst/>
                <a:uLnTx/>
                <a:uFillTx/>
                <a:latin typeface="Arial"/>
                <a:cs typeface="Arial"/>
                <a:sym typeface="Arial"/>
              </a:rPr>
              <a:t>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 to hold your spot. Payment is accepted by e-transfer to barrie.spikesvball@yahoo.com using the password: volleyball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9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Refund Policy: </a:t>
            </a:r>
            <a:r>
              <a:rPr kumimoji="0" lang="en-US" sz="900" b="0" i="1" u="none" strike="noStrike" kern="0" cap="none" spc="0" normalizeH="0" baseline="0" noProof="0">
                <a:ln>
                  <a:noFill/>
                </a:ln>
                <a:solidFill>
                  <a:srgbClr val="000000"/>
                </a:solidFill>
                <a:effectLst/>
                <a:uLnTx/>
                <a:uFillTx/>
                <a:latin typeface="Arial"/>
                <a:cs typeface="Arial"/>
                <a:sym typeface="Arial"/>
              </a:rPr>
              <a:t>Refunds will </a:t>
            </a:r>
            <a:r>
              <a:rPr kumimoji="0" lang="en-US" sz="900" b="1" i="1" u="none" strike="noStrike" kern="0" cap="none" spc="0" normalizeH="0" baseline="0" noProof="0">
                <a:ln>
                  <a:noFill/>
                </a:ln>
                <a:solidFill>
                  <a:srgbClr val="FF0000"/>
                </a:solidFill>
                <a:effectLst/>
                <a:uLnTx/>
                <a:uFillTx/>
                <a:latin typeface="Arial"/>
                <a:cs typeface="Arial"/>
                <a:sym typeface="Arial"/>
              </a:rPr>
              <a:t>not be </a:t>
            </a:r>
            <a:r>
              <a:rPr kumimoji="0" lang="en-US" sz="900" b="0" i="1" u="none" strike="noStrike" kern="0" cap="none" spc="0" normalizeH="0" baseline="0" noProof="0">
                <a:ln>
                  <a:noFill/>
                </a:ln>
                <a:solidFill>
                  <a:srgbClr val="000000"/>
                </a:solidFill>
                <a:effectLst/>
                <a:uLnTx/>
                <a:uFillTx/>
                <a:latin typeface="Arial"/>
                <a:cs typeface="Arial"/>
                <a:sym typeface="Arial"/>
              </a:rPr>
              <a:t>issued for cancellations for skills session. For House League and Summer Camp, refunds will not be issued for cancellations </a:t>
            </a:r>
            <a:r>
              <a:rPr kumimoji="0" lang="en-US" sz="900" b="1" i="1" u="none" strike="noStrike" kern="0" cap="none" spc="0" normalizeH="0" baseline="0" noProof="0">
                <a:ln>
                  <a:noFill/>
                </a:ln>
                <a:solidFill>
                  <a:srgbClr val="FF0000"/>
                </a:solidFill>
                <a:effectLst/>
                <a:uLnTx/>
                <a:uFillTx/>
                <a:latin typeface="Arial"/>
                <a:cs typeface="Arial"/>
                <a:sym typeface="Arial"/>
              </a:rPr>
              <a:t>2 month </a:t>
            </a:r>
            <a:r>
              <a:rPr kumimoji="0" lang="en-US" sz="900" b="0" i="1" u="none" strike="noStrike" kern="0" cap="none" spc="0" normalizeH="0" baseline="0" noProof="0">
                <a:ln>
                  <a:noFill/>
                </a:ln>
                <a:solidFill>
                  <a:srgbClr val="000000"/>
                </a:solidFill>
                <a:effectLst/>
                <a:uLnTx/>
                <a:uFillTx/>
                <a:latin typeface="Arial"/>
                <a:cs typeface="Arial"/>
                <a:sym typeface="Arial"/>
              </a:rPr>
              <a:t>prior to the start date. </a:t>
            </a:r>
            <a:endParaRPr kumimoji="0" lang="en-US" sz="900" b="0" i="1" u="none" strike="noStrike" kern="0" cap="none" spc="0" normalizeH="0" baseline="0" noProof="0" dirty="0">
              <a:ln>
                <a:noFill/>
              </a:ln>
              <a:solidFill>
                <a:srgbClr val="000000"/>
              </a:solidFill>
              <a:effectLst/>
              <a:uLnTx/>
              <a:uFillTx/>
              <a:latin typeface="Arial"/>
              <a:cs typeface="Arial"/>
              <a:sym typeface="Arial"/>
            </a:endParaRPr>
          </a:p>
        </p:txBody>
      </p:sp>
      <p:sp>
        <p:nvSpPr>
          <p:cNvPr id="58" name="Google Shape;58;p13"/>
          <p:cNvSpPr txBox="1"/>
          <p:nvPr/>
        </p:nvSpPr>
        <p:spPr>
          <a:xfrm>
            <a:off x="366650" y="2058250"/>
            <a:ext cx="69201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rgbClr val="000000"/>
                </a:solidFill>
              </a:rPr>
              <a:t>Please print and complete all sections of this registration form. Please complete a separate form for each child. Once the registration form is completed, please email to </a:t>
            </a:r>
            <a:r>
              <a:rPr lang="en-GB" sz="1000" u="sng" dirty="0">
                <a:solidFill>
                  <a:srgbClr val="000000"/>
                </a:solidFill>
                <a:hlinkClick r:id="rId4">
                  <a:extLst>
                    <a:ext uri="{A12FA001-AC4F-418D-AE19-62706E023703}">
                      <ahyp:hlinkClr xmlns:ahyp="http://schemas.microsoft.com/office/drawing/2018/hyperlinkcolor" val="tx"/>
                    </a:ext>
                  </a:extLst>
                </a:hlinkClick>
              </a:rPr>
              <a:t>barrie.spikesvball@yahoo.com</a:t>
            </a:r>
            <a:r>
              <a:rPr lang="en-GB" sz="1000" u="sng" dirty="0"/>
              <a:t> </a:t>
            </a:r>
            <a:r>
              <a:rPr lang="en-GB" sz="1000" dirty="0">
                <a:solidFill>
                  <a:srgbClr val="000000"/>
                </a:solidFill>
              </a:rPr>
              <a:t>Photos of the completed form are accepted. Payment is required to complete the registration. </a:t>
            </a:r>
            <a:r>
              <a:rPr lang="en-US" sz="1000" b="1" dirty="0">
                <a:solidFill>
                  <a:srgbClr val="FF0000"/>
                </a:solidFill>
              </a:rPr>
              <a:t>Payment to be completed via e-transfer to barrie.spikesvball@yahoo.com using the password “volleyball” at time of registration</a:t>
            </a:r>
            <a:endParaRPr sz="1000" dirty="0">
              <a:solidFill>
                <a:srgbClr val="FF0000"/>
              </a:solidFill>
            </a:endParaRPr>
          </a:p>
          <a:p>
            <a:pPr marL="0" lvl="0" indent="0" algn="l" rtl="0">
              <a:spcBef>
                <a:spcPts val="0"/>
              </a:spcBef>
              <a:spcAft>
                <a:spcPts val="0"/>
              </a:spcAft>
              <a:buNone/>
            </a:pPr>
            <a:r>
              <a:rPr lang="en-GB" sz="1000" dirty="0">
                <a:solidFill>
                  <a:srgbClr val="000000"/>
                </a:solidFill>
              </a:rPr>
              <a:t>By completing this registration form you agree to the “Personal Information &amp; Photo Release, Waiver and Indemnification” below.</a:t>
            </a:r>
            <a:endParaRPr sz="1000" dirty="0">
              <a:solidFill>
                <a:srgbClr val="000000"/>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rgbClr val="595959"/>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rgbClr val="595959"/>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dirty="0">
                <a:solidFill>
                  <a:srgbClr val="000000"/>
                </a:solidFill>
              </a:rPr>
              <a:t>Personal Information &amp; Photo Release, Waiver and Indemnification:</a:t>
            </a:r>
            <a:endParaRPr sz="900" b="1" dirty="0">
              <a:solidFill>
                <a:srgbClr val="000000"/>
              </a:solidFill>
            </a:endParaRPr>
          </a:p>
          <a:p>
            <a:pPr marL="0" lvl="0" indent="0" algn="l" rtl="0">
              <a:spcBef>
                <a:spcPts val="0"/>
              </a:spcBef>
              <a:spcAft>
                <a:spcPts val="0"/>
              </a:spcAft>
              <a:buNone/>
            </a:pPr>
            <a:r>
              <a:rPr lang="en-GB" sz="900" dirty="0">
                <a:solidFill>
                  <a:srgbClr val="000000"/>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dirty="0">
              <a:solidFill>
                <a:srgbClr val="595959"/>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Parent/Guardian Signature</a:t>
            </a:r>
            <a:endParaRPr sz="1000">
              <a:solidFill>
                <a:srgbClr val="000000"/>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Date</a:t>
            </a:r>
            <a:endParaRPr sz="1000">
              <a:solidFill>
                <a:srgbClr val="000000"/>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First Name and Last Name</a:t>
            </a:r>
            <a:endParaRPr sz="1000" i="1">
              <a:solidFill>
                <a:srgbClr val="000000"/>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First Name and Last Name</a:t>
            </a:r>
            <a:endParaRPr sz="1000" i="1">
              <a:solidFill>
                <a:srgbClr val="000000"/>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rgbClr val="595959"/>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Phone Number</a:t>
            </a:r>
            <a:endParaRPr sz="1000" i="1">
              <a:solidFill>
                <a:srgbClr val="000000"/>
              </a:solidFill>
            </a:endParaRPr>
          </a:p>
          <a:p>
            <a:pPr marL="0" lvl="0" indent="0" algn="l" rtl="0">
              <a:spcBef>
                <a:spcPts val="0"/>
              </a:spcBef>
              <a:spcAft>
                <a:spcPts val="0"/>
              </a:spcAft>
              <a:buNone/>
            </a:pPr>
            <a:endParaRPr sz="1000">
              <a:solidFill>
                <a:srgbClr val="000000"/>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rgbClr val="595959"/>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Health Issues or Medical Concerns</a:t>
            </a:r>
            <a:endParaRPr sz="1000" i="1">
              <a:solidFill>
                <a:srgbClr val="000000"/>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Gender (Male, Female, Other)</a:t>
            </a:r>
            <a:endParaRPr sz="1000" i="1">
              <a:solidFill>
                <a:srgbClr val="000000"/>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rgbClr val="595959"/>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Current Grade</a:t>
            </a:r>
            <a:endParaRPr sz="1000" i="1">
              <a:solidFill>
                <a:srgbClr val="000000"/>
              </a:solidFill>
            </a:endParaRPr>
          </a:p>
        </p:txBody>
      </p:sp>
      <p:cxnSp>
        <p:nvCxnSpPr>
          <p:cNvPr id="73" name="Google Shape;73;p13"/>
          <p:cNvCxnSpPr/>
          <p:nvPr/>
        </p:nvCxnSpPr>
        <p:spPr>
          <a:xfrm>
            <a:off x="4249625" y="3572188"/>
            <a:ext cx="3024300" cy="0"/>
          </a:xfrm>
          <a:prstGeom prst="straightConnector1">
            <a:avLst/>
          </a:prstGeom>
          <a:noFill/>
          <a:ln w="9525" cap="flat" cmpd="sng">
            <a:solidFill>
              <a:srgbClr val="595959"/>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Date of Birth </a:t>
            </a:r>
            <a:endParaRPr sz="1000" i="1">
              <a:solidFill>
                <a:srgbClr val="000000"/>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rgbClr val="595959"/>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Email Address</a:t>
            </a:r>
            <a:endParaRPr sz="1000" i="1">
              <a:solidFill>
                <a:srgbClr val="000000"/>
              </a:solidFill>
            </a:endParaRPr>
          </a:p>
        </p:txBody>
      </p:sp>
      <p:cxnSp>
        <p:nvCxnSpPr>
          <p:cNvPr id="77" name="Google Shape;77;p13"/>
          <p:cNvCxnSpPr/>
          <p:nvPr/>
        </p:nvCxnSpPr>
        <p:spPr>
          <a:xfrm>
            <a:off x="422450" y="3559750"/>
            <a:ext cx="3441900" cy="0"/>
          </a:xfrm>
          <a:prstGeom prst="straightConnector1">
            <a:avLst/>
          </a:prstGeom>
          <a:noFill/>
          <a:ln w="9525" cap="flat" cmpd="sng">
            <a:solidFill>
              <a:srgbClr val="595959"/>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rgbClr val="595959"/>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rgbClr val="595959"/>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Home Address</a:t>
            </a:r>
            <a:endParaRPr sz="1000" i="1">
              <a:solidFill>
                <a:srgbClr val="000000"/>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rgbClr val="595959"/>
            </a:solidFill>
            <a:prstDash val="solid"/>
            <a:round/>
            <a:headEnd type="none" w="med" len="med"/>
            <a:tailEnd type="none" w="med" len="med"/>
          </a:ln>
        </p:spPr>
      </p:cxnSp>
      <p:sp>
        <p:nvSpPr>
          <p:cNvPr id="82" name="Google Shape;82;p13"/>
          <p:cNvSpPr txBox="1"/>
          <p:nvPr/>
        </p:nvSpPr>
        <p:spPr>
          <a:xfrm>
            <a:off x="427825" y="1701550"/>
            <a:ext cx="16506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JR Grade </a:t>
            </a:r>
            <a:r>
              <a:rPr lang="en-GB" sz="1100" b="1"/>
              <a:t>1-3</a:t>
            </a:r>
            <a:endParaRPr sz="1100">
              <a:solidFill>
                <a:srgbClr val="000000"/>
              </a:solidFill>
            </a:endParaRPr>
          </a:p>
        </p:txBody>
      </p:sp>
      <p:sp>
        <p:nvSpPr>
          <p:cNvPr id="83" name="Google Shape;83;p13"/>
          <p:cNvSpPr/>
          <p:nvPr/>
        </p:nvSpPr>
        <p:spPr>
          <a:xfrm>
            <a:off x="4723100" y="17035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3646525" y="1699750"/>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3237375" y="17023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728926" y="1059015"/>
            <a:ext cx="3128874"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dirty="0">
                <a:solidFill>
                  <a:srgbClr val="FF0000"/>
                </a:solidFill>
              </a:rPr>
              <a:t>Block: 2</a:t>
            </a:r>
            <a:endParaRPr sz="1200" dirty="0">
              <a:solidFill>
                <a:srgbClr val="FF0000"/>
              </a:solidFill>
            </a:endParaRPr>
          </a:p>
        </p:txBody>
      </p:sp>
      <p:sp>
        <p:nvSpPr>
          <p:cNvPr id="87" name="Google Shape;87;p13"/>
          <p:cNvSpPr txBox="1"/>
          <p:nvPr/>
        </p:nvSpPr>
        <p:spPr>
          <a:xfrm>
            <a:off x="2099425" y="1701538"/>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Grade 4 - 6 </a:t>
            </a:r>
            <a:endParaRPr sz="1100">
              <a:solidFill>
                <a:srgbClr val="000000"/>
              </a:solidFill>
            </a:endParaRPr>
          </a:p>
        </p:txBody>
      </p:sp>
      <p:sp>
        <p:nvSpPr>
          <p:cNvPr id="88" name="Google Shape;88;p13"/>
          <p:cNvSpPr/>
          <p:nvPr/>
        </p:nvSpPr>
        <p:spPr>
          <a:xfrm>
            <a:off x="1728925" y="170257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649</Words>
  <Application>Microsoft Office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14</cp:revision>
  <cp:lastPrinted>2026-06-20T19:08:21Z</cp:lastPrinted>
  <dcterms:modified xsi:type="dcterms:W3CDTF">2026-06-20T19:50:57Z</dcterms:modified>
</cp:coreProperties>
</file>