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F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2" d="100"/>
          <a:sy n="122" d="100"/>
        </p:scale>
        <p:origin x="67" y="-2952"/>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undo custSel modSld">
      <pc:chgData name="Karen Leslie" userId="ba36287ed81c3722" providerId="LiveId" clId="{159BF4B4-6BDA-4751-A1BD-22F927B4F030}" dt="2025-10-02T19:53:26.002" v="211" actId="6549"/>
      <pc:docMkLst>
        <pc:docMk/>
      </pc:docMkLst>
      <pc:sldChg chg="addSp delSp modSp mod">
        <pc:chgData name="Karen Leslie" userId="ba36287ed81c3722" providerId="LiveId" clId="{159BF4B4-6BDA-4751-A1BD-22F927B4F030}" dt="2025-10-02T19:53:26.002" v="211" actId="6549"/>
        <pc:sldMkLst>
          <pc:docMk/>
          <pc:sldMk cId="0" sldId="256"/>
        </pc:sldMkLst>
        <pc:spChg chg="mod">
          <ac:chgData name="Karen Leslie" userId="ba36287ed81c3722" providerId="LiveId" clId="{159BF4B4-6BDA-4751-A1BD-22F927B4F030}" dt="2025-10-02T19:51:06.921" v="206" actId="20577"/>
          <ac:spMkLst>
            <pc:docMk/>
            <pc:sldMk cId="0" sldId="256"/>
            <ac:spMk id="57" creationId="{00000000-0000-0000-0000-000000000000}"/>
          </ac:spMkLst>
        </pc:spChg>
        <pc:spChg chg="mod">
          <ac:chgData name="Karen Leslie" userId="ba36287ed81c3722" providerId="LiveId" clId="{159BF4B4-6BDA-4751-A1BD-22F927B4F030}" dt="2025-10-02T19:53:26.002" v="211" actId="6549"/>
          <ac:spMkLst>
            <pc:docMk/>
            <pc:sldMk cId="0" sldId="256"/>
            <ac:spMk id="58" creationId="{00000000-0000-0000-0000-000000000000}"/>
          </ac:spMkLst>
        </pc:spChg>
        <pc:spChg chg="add del mod">
          <ac:chgData name="Karen Leslie" userId="ba36287ed81c3722" providerId="LiveId" clId="{159BF4B4-6BDA-4751-A1BD-22F927B4F030}" dt="2025-09-08T01:33:18.931" v="174" actId="5793"/>
          <ac:spMkLst>
            <pc:docMk/>
            <pc:sldMk cId="0" sldId="256"/>
            <ac:spMk id="8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678550" y="191925"/>
            <a:ext cx="3474000" cy="985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Wednesday</a:t>
            </a:r>
            <a:r>
              <a:rPr lang="en-GB" sz="1600" dirty="0">
                <a:solidFill>
                  <a:srgbClr val="000000"/>
                </a:solidFill>
              </a:rPr>
              <a:t> Skills Registration</a:t>
            </a:r>
            <a:endParaRPr sz="1600" dirty="0">
              <a:solidFill>
                <a:srgbClr val="000000"/>
              </a:solidFill>
            </a:endParaRPr>
          </a:p>
          <a:p>
            <a:pPr marL="0" lvl="0" indent="0" algn="l" rtl="0">
              <a:spcBef>
                <a:spcPts val="0"/>
              </a:spcBef>
              <a:spcAft>
                <a:spcPts val="0"/>
              </a:spcAft>
              <a:buNone/>
            </a:pPr>
            <a:r>
              <a:rPr lang="en-GB" sz="1600" dirty="0"/>
              <a:t>Algonquin Ridge School</a:t>
            </a:r>
            <a:endParaRPr sz="1600" dirty="0">
              <a:solidFill>
                <a:srgbClr val="000000"/>
              </a:solidFill>
            </a:endParaRPr>
          </a:p>
        </p:txBody>
      </p:sp>
      <p:sp>
        <p:nvSpPr>
          <p:cNvPr id="56" name="Google Shape;56;p13"/>
          <p:cNvSpPr txBox="1"/>
          <p:nvPr/>
        </p:nvSpPr>
        <p:spPr>
          <a:xfrm>
            <a:off x="4837225" y="191925"/>
            <a:ext cx="2601900" cy="1416000"/>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t>Located at Algonquin Ridge School: </a:t>
            </a:r>
            <a:endParaRPr sz="1000" dirty="0"/>
          </a:p>
          <a:p>
            <a:pPr marL="0" lvl="0" indent="0" algn="l" rtl="0">
              <a:spcBef>
                <a:spcPts val="0"/>
              </a:spcBef>
              <a:spcAft>
                <a:spcPts val="0"/>
              </a:spcAft>
              <a:buClr>
                <a:schemeClr val="dk1"/>
              </a:buClr>
              <a:buSzPts val="1100"/>
              <a:buFont typeface="Arial"/>
              <a:buNone/>
            </a:pPr>
            <a:r>
              <a:rPr lang="en-GB" sz="1000" dirty="0"/>
              <a:t>191 Golden Meadow Rd, Barrie</a:t>
            </a:r>
            <a:endParaRPr sz="1000" dirty="0"/>
          </a:p>
          <a:p>
            <a:pPr marL="0" lvl="0" indent="0" algn="l" rtl="0">
              <a:spcBef>
                <a:spcPts val="0"/>
              </a:spcBef>
              <a:spcAft>
                <a:spcPts val="0"/>
              </a:spcAft>
              <a:buClr>
                <a:schemeClr val="dk1"/>
              </a:buClr>
              <a:buSzPts val="1100"/>
              <a:buFont typeface="Arial"/>
              <a:buNone/>
            </a:pPr>
            <a:r>
              <a:rPr lang="en-GB" sz="1000" dirty="0"/>
              <a:t>6 week program</a:t>
            </a:r>
            <a:endParaRPr sz="1000" dirty="0"/>
          </a:p>
          <a:p>
            <a:pPr marL="0" lvl="0" indent="0" algn="l" rtl="0">
              <a:spcBef>
                <a:spcPts val="0"/>
              </a:spcBef>
              <a:spcAft>
                <a:spcPts val="0"/>
              </a:spcAft>
              <a:buClr>
                <a:schemeClr val="dk1"/>
              </a:buClr>
              <a:buSzPts val="1100"/>
              <a:buFont typeface="Arial"/>
              <a:buNone/>
            </a:pPr>
            <a:r>
              <a:rPr lang="en-GB" sz="1000" dirty="0"/>
              <a:t>Grade 1 - 3:  6:00 pm - 7:00 pm</a:t>
            </a:r>
            <a:endParaRPr sz="1000" dirty="0"/>
          </a:p>
          <a:p>
            <a:pPr marL="0" lvl="0" indent="0" algn="l" rtl="0">
              <a:spcBef>
                <a:spcPts val="0"/>
              </a:spcBef>
              <a:spcAft>
                <a:spcPts val="0"/>
              </a:spcAft>
              <a:buClr>
                <a:schemeClr val="dk1"/>
              </a:buClr>
              <a:buSzPts val="1100"/>
              <a:buFont typeface="Arial"/>
              <a:buNone/>
            </a:pPr>
            <a:r>
              <a:rPr lang="en-GB" sz="1000" dirty="0"/>
              <a:t>Grade 4</a:t>
            </a:r>
            <a:r>
              <a:rPr lang="en-GB" sz="1000" dirty="0">
                <a:solidFill>
                  <a:schemeClr val="dk1"/>
                </a:solidFill>
              </a:rPr>
              <a:t> - </a:t>
            </a:r>
            <a:r>
              <a:rPr lang="en-GB" sz="1000" dirty="0"/>
              <a:t>6:  7:00 pm - 8:00 pm</a:t>
            </a:r>
            <a:endParaRPr sz="1000" dirty="0"/>
          </a:p>
          <a:p>
            <a:pPr marL="0" lvl="0" indent="0" algn="l" rtl="0">
              <a:spcBef>
                <a:spcPts val="0"/>
              </a:spcBef>
              <a:spcAft>
                <a:spcPts val="0"/>
              </a:spcAft>
              <a:buNone/>
            </a:pPr>
            <a:r>
              <a:rPr lang="en-GB" sz="1000" dirty="0"/>
              <a:t>Grade 7 +:    8:00 pm - 9:00 pm</a:t>
            </a:r>
            <a:endParaRPr sz="1000" dirty="0"/>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b="1" dirty="0">
                <a:solidFill>
                  <a:srgbClr val="000000"/>
                </a:solidFill>
              </a:rPr>
              <a:t>Cost $100.00</a:t>
            </a:r>
            <a:endParaRPr sz="1000" b="1" dirty="0">
              <a:solidFill>
                <a:srgbClr val="000000"/>
              </a:solidFill>
            </a:endParaRPr>
          </a:p>
        </p:txBody>
      </p:sp>
      <p:sp>
        <p:nvSpPr>
          <p:cNvPr id="57" name="Google Shape;57;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rgbClr val="000000"/>
                </a:solidFill>
              </a:rPr>
              <a:t>Payment Policy:</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rgbClr val="000000"/>
                </a:solidFill>
              </a:rPr>
              <a:t>Refund Policy:</a:t>
            </a:r>
            <a:r>
              <a:rPr lang="en-GB" sz="900" i="1" dirty="0">
                <a:solidFill>
                  <a:srgbClr val="000000"/>
                </a:solidFill>
              </a:rPr>
              <a:t> Refunds will not be issued for cancellations 1 week prior to the start date of the Skills session. For House League and Summer Camp, refunds will not issued for cancellations 6 weeks prior to the start of the session. </a:t>
            </a:r>
            <a:endParaRPr sz="900" dirty="0">
              <a:solidFill>
                <a:srgbClr val="595959"/>
              </a:solidFill>
            </a:endParaRPr>
          </a:p>
        </p:txBody>
      </p:sp>
      <p:sp>
        <p:nvSpPr>
          <p:cNvPr id="58" name="Google Shape;58;p13"/>
          <p:cNvSpPr txBox="1"/>
          <p:nvPr/>
        </p:nvSpPr>
        <p:spPr>
          <a:xfrm>
            <a:off x="366650" y="2058250"/>
            <a:ext cx="69201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u="sng" dirty="0"/>
              <a:t> </a:t>
            </a:r>
            <a:r>
              <a:rPr lang="en-GB" sz="1000" dirty="0">
                <a:solidFill>
                  <a:srgbClr val="000000"/>
                </a:solidFill>
              </a:rPr>
              <a:t>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dirty="0">
              <a:solidFill>
                <a:srgbClr val="000000"/>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dirty="0">
                <a:solidFill>
                  <a:srgbClr val="000000"/>
                </a:solidFill>
              </a:rPr>
              <a:t>Personal Information &amp; Photo Release, Waiver and Indemnification:</a:t>
            </a:r>
            <a:endParaRPr sz="900" b="1" dirty="0">
              <a:solidFill>
                <a:srgbClr val="000000"/>
              </a:solidFill>
            </a:endParaRPr>
          </a:p>
          <a:p>
            <a:pPr marL="0" lvl="0" indent="0" algn="l" rtl="0">
              <a:spcBef>
                <a:spcPts val="0"/>
              </a:spcBef>
              <a:spcAft>
                <a:spcPts val="0"/>
              </a:spcAft>
              <a:buNone/>
            </a:pPr>
            <a:r>
              <a:rPr lang="en-GB" sz="900" dirty="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dirty="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Health Issues or Medical Concerns</a:t>
            </a:r>
            <a:endParaRPr sz="1000" i="1">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Current Grade</a:t>
            </a:r>
            <a:endParaRPr sz="1000" i="1">
              <a:solidFill>
                <a:srgbClr val="000000"/>
              </a:solidFill>
            </a:endParaRPr>
          </a:p>
        </p:txBody>
      </p:sp>
      <p:cxnSp>
        <p:nvCxnSpPr>
          <p:cNvPr id="73" name="Google Shape;73;p13"/>
          <p:cNvCxnSpPr/>
          <p:nvPr/>
        </p:nvCxnSpPr>
        <p:spPr>
          <a:xfrm>
            <a:off x="4249625" y="3572188"/>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Date of Birth </a:t>
            </a:r>
            <a:endParaRPr sz="1000" i="1">
              <a:solidFill>
                <a:srgbClr val="000000"/>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22450" y="355975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Home Address</a:t>
            </a:r>
            <a:endParaRPr sz="1000" i="1">
              <a:solidFill>
                <a:srgbClr val="000000"/>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427825" y="1701550"/>
            <a:ext cx="16506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JR Grade </a:t>
            </a:r>
            <a:r>
              <a:rPr lang="en-GB" sz="1100" b="1"/>
              <a:t>1-3</a:t>
            </a:r>
            <a:endParaRPr sz="1100">
              <a:solidFill>
                <a:srgbClr val="000000"/>
              </a:solidFill>
            </a:endParaRPr>
          </a:p>
        </p:txBody>
      </p:sp>
      <p:sp>
        <p:nvSpPr>
          <p:cNvPr id="83" name="Google Shape;83;p13"/>
          <p:cNvSpPr/>
          <p:nvPr/>
        </p:nvSpPr>
        <p:spPr>
          <a:xfrm>
            <a:off x="4723100" y="1703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3646525" y="16997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a:t>
            </a:r>
            <a:endParaRPr sz="1100" dirty="0">
              <a:solidFill>
                <a:srgbClr val="000000"/>
              </a:solidFill>
            </a:endParaRPr>
          </a:p>
        </p:txBody>
      </p:sp>
      <p:sp>
        <p:nvSpPr>
          <p:cNvPr id="85" name="Google Shape;85;p13"/>
          <p:cNvSpPr/>
          <p:nvPr/>
        </p:nvSpPr>
        <p:spPr>
          <a:xfrm>
            <a:off x="3237375" y="17023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794657" y="1120142"/>
            <a:ext cx="4000268"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600" b="1" dirty="0">
                <a:solidFill>
                  <a:srgbClr val="2E0FB1"/>
                </a:solidFill>
              </a:rPr>
              <a:t>Session: 2 -  </a:t>
            </a:r>
            <a:r>
              <a:rPr lang="en-GB" sz="1200" b="1" dirty="0">
                <a:solidFill>
                  <a:srgbClr val="000000"/>
                </a:solidFill>
              </a:rPr>
              <a:t>November </a:t>
            </a:r>
            <a:r>
              <a:rPr lang="en-GB" sz="1200" b="1">
                <a:solidFill>
                  <a:srgbClr val="000000"/>
                </a:solidFill>
              </a:rPr>
              <a:t>5</a:t>
            </a:r>
            <a:r>
              <a:rPr lang="en-GB" sz="1200" b="1" baseline="30000">
                <a:solidFill>
                  <a:srgbClr val="000000"/>
                </a:solidFill>
              </a:rPr>
              <a:t>th</a:t>
            </a:r>
            <a:r>
              <a:rPr lang="en-GB" sz="1200" b="1">
                <a:solidFill>
                  <a:srgbClr val="000000"/>
                </a:solidFill>
              </a:rPr>
              <a:t> – December 10</a:t>
            </a:r>
            <a:r>
              <a:rPr lang="en-GB" sz="1200" b="1" baseline="30000">
                <a:solidFill>
                  <a:srgbClr val="000000"/>
                </a:solidFill>
              </a:rPr>
              <a:t>th</a:t>
            </a:r>
            <a:r>
              <a:rPr lang="en-GB" sz="1200" b="1">
                <a:solidFill>
                  <a:srgbClr val="000000"/>
                </a:solidFill>
              </a:rPr>
              <a:t> </a:t>
            </a:r>
            <a:endParaRPr sz="1200" dirty="0"/>
          </a:p>
        </p:txBody>
      </p:sp>
      <p:sp>
        <p:nvSpPr>
          <p:cNvPr id="87" name="Google Shape;87;p13"/>
          <p:cNvSpPr txBox="1"/>
          <p:nvPr/>
        </p:nvSpPr>
        <p:spPr>
          <a:xfrm>
            <a:off x="2099425" y="17015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
        <p:nvSpPr>
          <p:cNvPr id="88" name="Google Shape;88;p13"/>
          <p:cNvSpPr/>
          <p:nvPr/>
        </p:nvSpPr>
        <p:spPr>
          <a:xfrm>
            <a:off x="1728925" y="170257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672</Words>
  <Application>Microsoft Office PowerPoint</Application>
  <PresentationFormat>Custom</PresentationFormat>
  <Paragraphs>33</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9</cp:revision>
  <dcterms:modified xsi:type="dcterms:W3CDTF">2025-10-02T19:54:13Z</dcterms:modified>
</cp:coreProperties>
</file>