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5" d="100"/>
          <a:sy n="95" d="100"/>
        </p:scale>
        <p:origin x="725" y="53"/>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modSld">
      <pc:chgData name="Karen Leslie" userId="ba36287ed81c3722" providerId="LiveId" clId="{159BF4B4-6BDA-4751-A1BD-22F927B4F030}" dt="2026-02-04T21:08:59.082" v="21" actId="1076"/>
      <pc:docMkLst>
        <pc:docMk/>
      </pc:docMkLst>
      <pc:sldChg chg="modSp mod">
        <pc:chgData name="Karen Leslie" userId="ba36287ed81c3722" providerId="LiveId" clId="{159BF4B4-6BDA-4751-A1BD-22F927B4F030}" dt="2026-02-04T21:08:59.082" v="21" actId="1076"/>
        <pc:sldMkLst>
          <pc:docMk/>
          <pc:sldMk cId="0" sldId="256"/>
        </pc:sldMkLst>
        <pc:spChg chg="mod">
          <ac:chgData name="Karen Leslie" userId="ba36287ed81c3722" providerId="LiveId" clId="{159BF4B4-6BDA-4751-A1BD-22F927B4F030}" dt="2026-02-04T21:06:39.647" v="9" actId="2711"/>
          <ac:spMkLst>
            <pc:docMk/>
            <pc:sldMk cId="0" sldId="256"/>
            <ac:spMk id="55" creationId="{00000000-0000-0000-0000-000000000000}"/>
          </ac:spMkLst>
        </pc:spChg>
        <pc:spChg chg="mod">
          <ac:chgData name="Karen Leslie" userId="ba36287ed81c3722" providerId="LiveId" clId="{159BF4B4-6BDA-4751-A1BD-22F927B4F030}" dt="2026-02-04T21:08:17.700" v="18" actId="20577"/>
          <ac:spMkLst>
            <pc:docMk/>
            <pc:sldMk cId="0" sldId="256"/>
            <ac:spMk id="59" creationId="{00000000-0000-0000-0000-000000000000}"/>
          </ac:spMkLst>
        </pc:spChg>
        <pc:spChg chg="mod">
          <ac:chgData name="Karen Leslie" userId="ba36287ed81c3722" providerId="LiveId" clId="{159BF4B4-6BDA-4751-A1BD-22F927B4F030}" dt="2026-02-04T21:08:35.741" v="19" actId="1076"/>
          <ac:spMkLst>
            <pc:docMk/>
            <pc:sldMk cId="0" sldId="256"/>
            <ac:spMk id="86" creationId="{00000000-0000-0000-0000-000000000000}"/>
          </ac:spMkLst>
        </pc:spChg>
        <pc:picChg chg="mod">
          <ac:chgData name="Karen Leslie" userId="ba36287ed81c3722" providerId="LiveId" clId="{159BF4B4-6BDA-4751-A1BD-22F927B4F030}" dt="2026-02-04T21:08:42.415" v="20" actId="1076"/>
          <ac:picMkLst>
            <pc:docMk/>
            <pc:sldMk cId="0" sldId="256"/>
            <ac:picMk id="2" creationId="{375A6CF3-490B-5A3C-D02B-679957ABA0FD}"/>
          </ac:picMkLst>
        </pc:picChg>
        <pc:picChg chg="mod">
          <ac:chgData name="Karen Leslie" userId="ba36287ed81c3722" providerId="LiveId" clId="{159BF4B4-6BDA-4751-A1BD-22F927B4F030}" dt="2026-02-04T21:08:59.082" v="21" actId="1076"/>
          <ac:picMkLst>
            <pc:docMk/>
            <pc:sldMk cId="0" sldId="256"/>
            <ac:picMk id="6" creationId="{7454D209-154D-9288-E605-3C436B90D6C2}"/>
          </ac:picMkLst>
        </pc:picChg>
        <pc:picChg chg="mod">
          <ac:chgData name="Karen Leslie" userId="ba36287ed81c3722" providerId="LiveId" clId="{159BF4B4-6BDA-4751-A1BD-22F927B4F030}" dt="2026-02-04T21:06:03.896" v="6" actId="1076"/>
          <ac:picMkLst>
            <pc:docMk/>
            <pc:sldMk cId="0" sldId="256"/>
            <ac:picMk id="7" creationId="{A3F1D322-5F7D-C7E7-7A43-1DF7AB02F20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144703" y="143970"/>
            <a:ext cx="1148399" cy="555950"/>
          </a:xfrm>
          <a:prstGeom prst="rect">
            <a:avLst/>
          </a:prstGeom>
          <a:noFill/>
          <a:ln>
            <a:noFill/>
          </a:ln>
        </p:spPr>
      </p:pic>
      <p:sp>
        <p:nvSpPr>
          <p:cNvPr id="55" name="Google Shape;55;p13"/>
          <p:cNvSpPr txBox="1"/>
          <p:nvPr/>
        </p:nvSpPr>
        <p:spPr>
          <a:xfrm>
            <a:off x="1293103" y="109080"/>
            <a:ext cx="4349932" cy="1446520"/>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r>
              <a:rPr lang="en-GB" sz="2000" b="1" dirty="0">
                <a:solidFill>
                  <a:srgbClr val="000000"/>
                </a:solidFill>
              </a:rPr>
              <a:t>     Barrie Spikes Volleyball</a:t>
            </a:r>
            <a:endParaRPr sz="2000" b="1" dirty="0">
              <a:solidFill>
                <a:srgbClr val="000000"/>
              </a:solidFill>
            </a:endParaRPr>
          </a:p>
          <a:p>
            <a:pPr marL="0" lvl="0" indent="0" rtl="0">
              <a:spcBef>
                <a:spcPts val="0"/>
              </a:spcBef>
              <a:spcAft>
                <a:spcPts val="0"/>
              </a:spcAft>
              <a:buNone/>
            </a:pPr>
            <a:r>
              <a:rPr lang="en-GB" sz="1600" dirty="0"/>
              <a:t>         Summer Camp Registration </a:t>
            </a:r>
          </a:p>
          <a:p>
            <a:pPr marL="0" lvl="0" indent="0" rtl="0">
              <a:spcBef>
                <a:spcPts val="0"/>
              </a:spcBef>
              <a:spcAft>
                <a:spcPts val="0"/>
              </a:spcAft>
              <a:buNone/>
            </a:pPr>
            <a:r>
              <a:rPr lang="en-GB" sz="1600" b="1" dirty="0">
                <a:solidFill>
                  <a:srgbClr val="FF0000"/>
                </a:solidFill>
              </a:rPr>
              <a:t>         Please select year of birth</a:t>
            </a:r>
          </a:p>
          <a:p>
            <a:pPr marL="0" lvl="0" indent="0" algn="l" rtl="0">
              <a:spcBef>
                <a:spcPts val="0"/>
              </a:spcBef>
              <a:spcAft>
                <a:spcPts val="0"/>
              </a:spcAft>
              <a:buNone/>
            </a:pPr>
            <a:endParaRPr lang="en-GB" sz="1600" dirty="0"/>
          </a:p>
          <a:p>
            <a:pPr marL="0" lvl="0" indent="0" algn="l" rtl="0">
              <a:spcBef>
                <a:spcPts val="0"/>
              </a:spcBef>
              <a:spcAft>
                <a:spcPts val="0"/>
              </a:spcAft>
              <a:buNone/>
            </a:pPr>
            <a:r>
              <a:rPr lang="en-US" b="1" dirty="0">
                <a:solidFill>
                  <a:srgbClr val="FF0000"/>
                </a:solidFill>
                <a:latin typeface="Aharoni" panose="02010803020104030203" pitchFamily="2" charset="-79"/>
                <a:cs typeface="Aharoni" panose="02010803020104030203" pitchFamily="2" charset="-79"/>
              </a:rPr>
              <a:t>                                 </a:t>
            </a:r>
            <a:r>
              <a:rPr lang="en-US" b="1" dirty="0">
                <a:solidFill>
                  <a:schemeClr val="tx1"/>
                </a:solidFill>
                <a:latin typeface="+mj-lt"/>
                <a:cs typeface="Aharoni" panose="02010803020104030203" pitchFamily="2" charset="-79"/>
              </a:rPr>
              <a:t>2014</a:t>
            </a:r>
            <a:r>
              <a:rPr lang="en-US" b="1" dirty="0">
                <a:solidFill>
                  <a:schemeClr val="tx1"/>
                </a:solidFill>
                <a:latin typeface="+mn-lt"/>
                <a:cs typeface="Aharoni" panose="02010803020104030203" pitchFamily="2" charset="-79"/>
              </a:rPr>
              <a:t> </a:t>
            </a:r>
            <a:r>
              <a:rPr lang="en-US" b="1" dirty="0">
                <a:solidFill>
                  <a:srgbClr val="FF0000"/>
                </a:solidFill>
                <a:latin typeface="Aharoni" panose="02010803020104030203" pitchFamily="2" charset="-79"/>
                <a:cs typeface="Aharoni" panose="02010803020104030203" pitchFamily="2" charset="-79"/>
              </a:rPr>
              <a:t>  </a:t>
            </a:r>
          </a:p>
        </p:txBody>
      </p:sp>
      <p:sp>
        <p:nvSpPr>
          <p:cNvPr id="56" name="Google Shape;56;p13"/>
          <p:cNvSpPr txBox="1"/>
          <p:nvPr/>
        </p:nvSpPr>
        <p:spPr>
          <a:xfrm>
            <a:off x="5024324" y="32052"/>
            <a:ext cx="2724739" cy="14160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t>Location details will be shared when available via email.</a:t>
            </a:r>
            <a:endParaRPr lang="en-US" sz="1000" dirty="0"/>
          </a:p>
          <a:p>
            <a:pPr marL="0" lvl="0" indent="0" algn="l" rtl="0">
              <a:spcBef>
                <a:spcPts val="0"/>
              </a:spcBef>
              <a:spcAft>
                <a:spcPts val="0"/>
              </a:spcAft>
              <a:buNone/>
            </a:pPr>
            <a:r>
              <a:rPr lang="en-US" sz="1000" dirty="0"/>
              <a:t>Camp days: Monday to Friday 9:00 am - 3:00 pm </a:t>
            </a:r>
          </a:p>
          <a:p>
            <a:pPr marL="0" lvl="0" indent="0" algn="l" rtl="0">
              <a:spcBef>
                <a:spcPts val="0"/>
              </a:spcBef>
              <a:spcAft>
                <a:spcPts val="0"/>
              </a:spcAft>
              <a:buNone/>
            </a:pPr>
            <a:r>
              <a:rPr lang="en-GB" sz="1000" dirty="0"/>
              <a:t>Pizza lunch will be served on the Friday of each week.</a:t>
            </a:r>
            <a:endParaRPr sz="1000" dirty="0"/>
          </a:p>
          <a:p>
            <a:pPr marL="0" lvl="0" indent="0" algn="l" rtl="0">
              <a:spcBef>
                <a:spcPts val="0"/>
              </a:spcBef>
              <a:spcAft>
                <a:spcPts val="0"/>
              </a:spcAft>
              <a:buNone/>
            </a:pPr>
            <a:r>
              <a:rPr lang="en-US" sz="1000" dirty="0">
                <a:solidFill>
                  <a:srgbClr val="000000"/>
                </a:solidFill>
              </a:rPr>
              <a:t>Air Conditioned Gym </a:t>
            </a:r>
            <a:endParaRPr sz="1000" dirty="0">
              <a:solidFill>
                <a:srgbClr val="000000"/>
              </a:solidFill>
            </a:endParaRPr>
          </a:p>
          <a:p>
            <a:pPr marL="0" lvl="0" indent="0" algn="l" rtl="0">
              <a:spcBef>
                <a:spcPts val="0"/>
              </a:spcBef>
              <a:spcAft>
                <a:spcPts val="0"/>
              </a:spcAft>
              <a:buNone/>
            </a:pPr>
            <a:r>
              <a:rPr lang="en-GB" sz="1000" b="1" dirty="0">
                <a:solidFill>
                  <a:srgbClr val="000000"/>
                </a:solidFill>
              </a:rPr>
              <a:t>Cost</a:t>
            </a:r>
            <a:r>
              <a:rPr lang="en-GB" sz="1000" b="1" dirty="0"/>
              <a:t>: </a:t>
            </a:r>
            <a:r>
              <a:rPr lang="en-GB" sz="1000" b="1" dirty="0">
                <a:solidFill>
                  <a:srgbClr val="000000"/>
                </a:solidFill>
              </a:rPr>
              <a:t>$225</a:t>
            </a:r>
            <a:endParaRPr sz="1000" b="1" dirty="0">
              <a:solidFill>
                <a:srgbClr val="000000"/>
              </a:solidFill>
            </a:endParaRPr>
          </a:p>
        </p:txBody>
      </p:sp>
      <p:sp>
        <p:nvSpPr>
          <p:cNvPr id="59" name="Google Shape;59;p13"/>
          <p:cNvSpPr txBox="1"/>
          <p:nvPr/>
        </p:nvSpPr>
        <p:spPr>
          <a:xfrm>
            <a:off x="3789382" y="1145432"/>
            <a:ext cx="1210277"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dirty="0"/>
              <a:t>2011 - 2013</a:t>
            </a:r>
            <a:endParaRPr dirty="0">
              <a:solidFill>
                <a:srgbClr val="000000"/>
              </a:solidFill>
            </a:endParaRPr>
          </a:p>
        </p:txBody>
      </p:sp>
      <p:sp>
        <p:nvSpPr>
          <p:cNvPr id="60" name="Google Shape;60;p13"/>
          <p:cNvSpPr/>
          <p:nvPr/>
        </p:nvSpPr>
        <p:spPr>
          <a:xfrm>
            <a:off x="1269817" y="1195406"/>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61" name="Google Shape;61;p13"/>
          <p:cNvSpPr txBox="1"/>
          <p:nvPr/>
        </p:nvSpPr>
        <p:spPr>
          <a:xfrm>
            <a:off x="395700" y="6191050"/>
            <a:ext cx="69201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chemeClr val="accent1"/>
                </a:solidFill>
              </a:rPr>
              <a:t>Payment Policy</a:t>
            </a:r>
            <a:r>
              <a:rPr lang="en-GB" sz="900" b="1" i="1" dirty="0">
                <a:solidFill>
                  <a:srgbClr val="000000"/>
                </a:solidFill>
              </a:rPr>
              <a:t>:</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chemeClr val="accent1"/>
                </a:solidFill>
              </a:rPr>
              <a:t>Refund Policy</a:t>
            </a:r>
            <a:r>
              <a:rPr lang="en-GB" sz="900" b="1" i="1" dirty="0">
                <a:solidFill>
                  <a:srgbClr val="000000"/>
                </a:solidFill>
              </a:rPr>
              <a:t>:</a:t>
            </a:r>
            <a:r>
              <a:rPr lang="en-GB" sz="900" i="1" dirty="0">
                <a:solidFill>
                  <a:srgbClr val="000000"/>
                </a:solidFill>
              </a:rPr>
              <a:t> Refunds will not be issued for cancellations 1 week prior to the start date of the Skills session. For House League and </a:t>
            </a:r>
            <a:r>
              <a:rPr lang="en-GB" sz="900" b="1" i="1" dirty="0">
                <a:solidFill>
                  <a:srgbClr val="000000"/>
                </a:solidFill>
              </a:rPr>
              <a:t>Summer Camp</a:t>
            </a:r>
            <a:r>
              <a:rPr lang="en-GB" sz="900" i="1" dirty="0">
                <a:solidFill>
                  <a:srgbClr val="000000"/>
                </a:solidFill>
              </a:rPr>
              <a:t>, refunds </a:t>
            </a:r>
            <a:r>
              <a:rPr lang="en-GB" sz="900" b="1" i="1" dirty="0">
                <a:solidFill>
                  <a:srgbClr val="000000"/>
                </a:solidFill>
              </a:rPr>
              <a:t>will not be i</a:t>
            </a:r>
            <a:r>
              <a:rPr lang="en-GB" sz="900" i="1" dirty="0">
                <a:solidFill>
                  <a:srgbClr val="000000"/>
                </a:solidFill>
              </a:rPr>
              <a:t>ssued for cancellations </a:t>
            </a:r>
            <a:r>
              <a:rPr lang="en-GB" sz="900" b="1" i="1" dirty="0">
                <a:solidFill>
                  <a:srgbClr val="000000"/>
                </a:solidFill>
              </a:rPr>
              <a:t>6 weeks</a:t>
            </a:r>
            <a:r>
              <a:rPr lang="en-GB" sz="900" i="1" dirty="0">
                <a:solidFill>
                  <a:srgbClr val="000000"/>
                </a:solidFill>
              </a:rPr>
              <a:t> prior to the start of the session. </a:t>
            </a:r>
            <a:endParaRPr sz="900" dirty="0">
              <a:solidFill>
                <a:srgbClr val="595959"/>
              </a:solidFill>
            </a:endParaRPr>
          </a:p>
        </p:txBody>
      </p:sp>
      <p:sp>
        <p:nvSpPr>
          <p:cNvPr id="62" name="Google Shape;62;p13"/>
          <p:cNvSpPr txBox="1"/>
          <p:nvPr/>
        </p:nvSpPr>
        <p:spPr>
          <a:xfrm>
            <a:off x="422300" y="2148375"/>
            <a:ext cx="6920100" cy="141574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dirty="0">
                <a:solidFill>
                  <a:srgbClr val="000000"/>
                </a:solidFill>
              </a:rPr>
              <a:t> Photos of the completed form are accepted. </a:t>
            </a:r>
          </a:p>
          <a:p>
            <a:pPr marL="0" lvl="0" indent="0" algn="l" rtl="0">
              <a:spcBef>
                <a:spcPts val="0"/>
              </a:spcBef>
              <a:spcAft>
                <a:spcPts val="0"/>
              </a:spcAft>
              <a:buNone/>
            </a:pPr>
            <a:r>
              <a:rPr lang="en-GB" sz="1000" b="1" dirty="0">
                <a:solidFill>
                  <a:srgbClr val="000000"/>
                </a:solidFill>
              </a:rPr>
              <a:t>Payment is required to complete the registration</a:t>
            </a:r>
            <a:r>
              <a:rPr lang="en-GB" sz="1000" dirty="0">
                <a:solidFill>
                  <a:srgbClr val="000000"/>
                </a:solidFill>
              </a:rPr>
              <a:t>. </a:t>
            </a:r>
            <a:r>
              <a:rPr lang="en-GB" sz="1000" b="1" dirty="0">
                <a:solidFill>
                  <a:schemeClr val="accent1"/>
                </a:solidFill>
              </a:rPr>
              <a:t>Payment to be sent via e-transfer to </a:t>
            </a:r>
            <a:r>
              <a:rPr lang="en-GB" sz="1000" b="1" u="sng" dirty="0">
                <a:solidFill>
                  <a:schemeClr val="accent1"/>
                </a:solidFill>
                <a:hlinkClick r:id="rId4">
                  <a:extLst>
                    <a:ext uri="{A12FA001-AC4F-418D-AE19-62706E023703}">
                      <ahyp:hlinkClr xmlns:ahyp="http://schemas.microsoft.com/office/drawing/2018/hyperlinkcolor" val="tx"/>
                    </a:ext>
                  </a:extLst>
                </a:hlinkClick>
              </a:rPr>
              <a:t>barrie.spikesvball@yahoo.com</a:t>
            </a:r>
            <a:r>
              <a:rPr lang="en-GB" sz="1000" b="1" dirty="0">
                <a:solidFill>
                  <a:schemeClr val="accent1"/>
                </a:solidFill>
              </a:rPr>
              <a:t> using the password: volleyball.  Please add athletes name to transfer</a:t>
            </a:r>
            <a:endParaRPr sz="1000" b="1" dirty="0">
              <a:solidFill>
                <a:schemeClr val="accent1"/>
              </a:solidFill>
            </a:endParaRPr>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63" name="Google Shape;63;p13"/>
          <p:cNvCxnSpPr/>
          <p:nvPr/>
        </p:nvCxnSpPr>
        <p:spPr>
          <a:xfrm rot="10800000" flipH="1">
            <a:off x="480300" y="9632175"/>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4" name="Google Shape;64;p13"/>
          <p:cNvCxnSpPr/>
          <p:nvPr/>
        </p:nvCxnSpPr>
        <p:spPr>
          <a:xfrm rot="10800000" flipH="1">
            <a:off x="5045275" y="9627675"/>
            <a:ext cx="2295000" cy="5400"/>
          </a:xfrm>
          <a:prstGeom prst="straightConnector1">
            <a:avLst/>
          </a:prstGeom>
          <a:noFill/>
          <a:ln w="9525" cap="flat" cmpd="sng">
            <a:solidFill>
              <a:srgbClr val="595959"/>
            </a:solidFill>
            <a:prstDash val="solid"/>
            <a:round/>
            <a:headEnd type="none" w="med" len="med"/>
            <a:tailEnd type="none" w="med" len="med"/>
          </a:ln>
        </p:spPr>
      </p:cxnSp>
      <p:sp>
        <p:nvSpPr>
          <p:cNvPr id="65" name="Google Shape;65;p13"/>
          <p:cNvSpPr txBox="1"/>
          <p:nvPr/>
        </p:nvSpPr>
        <p:spPr>
          <a:xfrm>
            <a:off x="381500" y="7128975"/>
            <a:ext cx="69201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a:solidFill>
                  <a:srgbClr val="000000"/>
                </a:solidFill>
              </a:rPr>
              <a:t>Personal Information &amp; Photo Release, Waiver and Indemnification:</a:t>
            </a:r>
            <a:endParaRPr sz="900" b="1">
              <a:solidFill>
                <a:srgbClr val="000000"/>
              </a:solidFill>
            </a:endParaRPr>
          </a:p>
          <a:p>
            <a:pPr marL="0" lvl="0" indent="0" algn="l" rtl="0">
              <a:spcBef>
                <a:spcPts val="0"/>
              </a:spcBef>
              <a:spcAft>
                <a:spcPts val="0"/>
              </a:spcAft>
              <a:buNone/>
            </a:pPr>
            <a:r>
              <a:rPr lang="en-GB" sz="90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rgbClr val="595959"/>
              </a:solidFill>
            </a:endParaRPr>
          </a:p>
        </p:txBody>
      </p:sp>
      <p:sp>
        <p:nvSpPr>
          <p:cNvPr id="66" name="Google Shape;66;p13"/>
          <p:cNvSpPr txBox="1"/>
          <p:nvPr/>
        </p:nvSpPr>
        <p:spPr>
          <a:xfrm>
            <a:off x="422300" y="9599750"/>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7" name="Google Shape;67;p13"/>
          <p:cNvSpPr txBox="1"/>
          <p:nvPr/>
        </p:nvSpPr>
        <p:spPr>
          <a:xfrm>
            <a:off x="4979675" y="9625575"/>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8" name="Google Shape;68;p13"/>
          <p:cNvSpPr txBox="1"/>
          <p:nvPr/>
        </p:nvSpPr>
        <p:spPr>
          <a:xfrm>
            <a:off x="478100" y="3717975"/>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Athlete’s First Name and Last Name</a:t>
            </a:r>
            <a:endParaRPr sz="1000" i="1" dirty="0">
              <a:solidFill>
                <a:srgbClr val="000000"/>
              </a:solidFill>
            </a:endParaRPr>
          </a:p>
        </p:txBody>
      </p:sp>
      <p:sp>
        <p:nvSpPr>
          <p:cNvPr id="69" name="Google Shape;69;p13"/>
          <p:cNvSpPr txBox="1"/>
          <p:nvPr/>
        </p:nvSpPr>
        <p:spPr>
          <a:xfrm>
            <a:off x="498799" y="5105489"/>
            <a:ext cx="3515402" cy="33852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                        Parent/Guardian First Name and Last Name</a:t>
            </a:r>
            <a:endParaRPr sz="1000" i="1" dirty="0">
              <a:solidFill>
                <a:srgbClr val="000000"/>
              </a:solidFill>
            </a:endParaRPr>
          </a:p>
        </p:txBody>
      </p:sp>
      <p:cxnSp>
        <p:nvCxnSpPr>
          <p:cNvPr id="70" name="Google Shape;70;p13"/>
          <p:cNvCxnSpPr>
            <a:cxnSpLocks/>
          </p:cNvCxnSpPr>
          <p:nvPr/>
        </p:nvCxnSpPr>
        <p:spPr>
          <a:xfrm>
            <a:off x="478100" y="5097063"/>
            <a:ext cx="3087074" cy="8425"/>
          </a:xfrm>
          <a:prstGeom prst="straightConnector1">
            <a:avLst/>
          </a:prstGeom>
          <a:noFill/>
          <a:ln w="9525" cap="flat" cmpd="sng">
            <a:solidFill>
              <a:srgbClr val="595959"/>
            </a:solidFill>
            <a:prstDash val="solid"/>
            <a:round/>
            <a:headEnd type="none" w="med" len="med"/>
            <a:tailEnd type="none" w="med" len="med"/>
          </a:ln>
        </p:spPr>
      </p:cxnSp>
      <p:sp>
        <p:nvSpPr>
          <p:cNvPr id="71" name="Google Shape;71;p13"/>
          <p:cNvSpPr txBox="1"/>
          <p:nvPr/>
        </p:nvSpPr>
        <p:spPr>
          <a:xfrm>
            <a:off x="4270000" y="5100226"/>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             Parent/Guardian </a:t>
            </a:r>
            <a:r>
              <a:rPr lang="en-GB" sz="1000" b="1" i="1" dirty="0">
                <a:solidFill>
                  <a:srgbClr val="000000"/>
                </a:solidFill>
              </a:rPr>
              <a:t>Phone Number</a:t>
            </a:r>
            <a:endParaRPr sz="1000" b="1" i="1" dirty="0">
              <a:solidFill>
                <a:srgbClr val="000000"/>
              </a:solidFill>
            </a:endParaRPr>
          </a:p>
          <a:p>
            <a:pPr marL="0" lvl="0" indent="0" algn="l" rtl="0">
              <a:spcBef>
                <a:spcPts val="0"/>
              </a:spcBef>
              <a:spcAft>
                <a:spcPts val="0"/>
              </a:spcAft>
              <a:buNone/>
            </a:pPr>
            <a:endParaRPr sz="1000" dirty="0">
              <a:solidFill>
                <a:srgbClr val="000000"/>
              </a:solidFill>
            </a:endParaRPr>
          </a:p>
        </p:txBody>
      </p:sp>
      <p:cxnSp>
        <p:nvCxnSpPr>
          <p:cNvPr id="72" name="Google Shape;72;p13"/>
          <p:cNvCxnSpPr>
            <a:cxnSpLocks/>
          </p:cNvCxnSpPr>
          <p:nvPr/>
        </p:nvCxnSpPr>
        <p:spPr>
          <a:xfrm>
            <a:off x="4275275" y="5100225"/>
            <a:ext cx="2491285" cy="0"/>
          </a:xfrm>
          <a:prstGeom prst="straightConnector1">
            <a:avLst/>
          </a:prstGeom>
          <a:noFill/>
          <a:ln w="9525" cap="flat" cmpd="sng">
            <a:solidFill>
              <a:srgbClr val="595959"/>
            </a:solidFill>
            <a:prstDash val="solid"/>
            <a:round/>
            <a:headEnd type="none" w="med" len="med"/>
            <a:tailEnd type="none" w="med" len="med"/>
          </a:ln>
        </p:spPr>
      </p:cxnSp>
      <p:sp>
        <p:nvSpPr>
          <p:cNvPr id="73" name="Google Shape;73;p13"/>
          <p:cNvSpPr txBox="1"/>
          <p:nvPr/>
        </p:nvSpPr>
        <p:spPr>
          <a:xfrm>
            <a:off x="4284700" y="4349925"/>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Health Issues or Medical Concerns</a:t>
            </a:r>
            <a:endParaRPr sz="1000" i="1">
              <a:solidFill>
                <a:srgbClr val="000000"/>
              </a:solidFill>
            </a:endParaRPr>
          </a:p>
        </p:txBody>
      </p:sp>
      <p:sp>
        <p:nvSpPr>
          <p:cNvPr id="74" name="Google Shape;74;p13"/>
          <p:cNvSpPr txBox="1"/>
          <p:nvPr/>
        </p:nvSpPr>
        <p:spPr>
          <a:xfrm>
            <a:off x="4305275" y="3738525"/>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5" name="Google Shape;75;p13"/>
          <p:cNvCxnSpPr/>
          <p:nvPr/>
        </p:nvCxnSpPr>
        <p:spPr>
          <a:xfrm rot="10800000" flipH="1">
            <a:off x="3565175" y="5731200"/>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2218414" y="4305301"/>
            <a:ext cx="1919161" cy="33852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b="1" i="1" dirty="0">
                <a:solidFill>
                  <a:srgbClr val="000000"/>
                </a:solidFill>
              </a:rPr>
              <a:t>Athlete’s</a:t>
            </a:r>
            <a:r>
              <a:rPr lang="en-GB" sz="1000" i="1" dirty="0">
                <a:solidFill>
                  <a:srgbClr val="000000"/>
                </a:solidFill>
              </a:rPr>
              <a:t> </a:t>
            </a:r>
            <a:r>
              <a:rPr lang="en-GB" sz="1000" b="1" i="1" dirty="0">
                <a:solidFill>
                  <a:srgbClr val="000000"/>
                </a:solidFill>
              </a:rPr>
              <a:t>Year of Birth</a:t>
            </a:r>
            <a:endParaRPr sz="1000" b="1" i="1" dirty="0">
              <a:solidFill>
                <a:srgbClr val="000000"/>
              </a:solidFill>
            </a:endParaRPr>
          </a:p>
        </p:txBody>
      </p:sp>
      <p:cxnSp>
        <p:nvCxnSpPr>
          <p:cNvPr id="77" name="Google Shape;77;p13"/>
          <p:cNvCxnSpPr/>
          <p:nvPr/>
        </p:nvCxnSpPr>
        <p:spPr>
          <a:xfrm>
            <a:off x="4305275" y="3738513"/>
            <a:ext cx="3024300" cy="0"/>
          </a:xfrm>
          <a:prstGeom prst="straightConnector1">
            <a:avLst/>
          </a:prstGeom>
          <a:noFill/>
          <a:ln w="9525" cap="flat" cmpd="sng">
            <a:solidFill>
              <a:srgbClr val="595959"/>
            </a:solidFill>
            <a:prstDash val="solid"/>
            <a:round/>
            <a:headEnd type="none" w="med" len="med"/>
            <a:tailEnd type="none" w="med" len="med"/>
          </a:ln>
        </p:spPr>
      </p:cxnSp>
      <p:sp>
        <p:nvSpPr>
          <p:cNvPr id="78" name="Google Shape;78;p13"/>
          <p:cNvSpPr txBox="1"/>
          <p:nvPr/>
        </p:nvSpPr>
        <p:spPr>
          <a:xfrm>
            <a:off x="415450" y="4305301"/>
            <a:ext cx="1650600"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b="1" i="1" dirty="0"/>
              <a:t>      Pizza Order :</a:t>
            </a:r>
          </a:p>
          <a:p>
            <a:pPr marL="0" lvl="0" indent="0" algn="l" rtl="0">
              <a:spcBef>
                <a:spcPts val="0"/>
              </a:spcBef>
              <a:spcAft>
                <a:spcPts val="0"/>
              </a:spcAft>
              <a:buNone/>
            </a:pPr>
            <a:r>
              <a:rPr lang="en-GB" sz="1000" b="1" i="1" dirty="0">
                <a:solidFill>
                  <a:srgbClr val="000000"/>
                </a:solidFill>
              </a:rPr>
              <a:t>2 Pepperoni  or</a:t>
            </a:r>
            <a:endParaRPr lang="en-GB" sz="1000" i="1" dirty="0">
              <a:solidFill>
                <a:srgbClr val="000000"/>
              </a:solidFill>
            </a:endParaRPr>
          </a:p>
          <a:p>
            <a:pPr marL="0" lvl="0" indent="0" algn="l" rtl="0">
              <a:spcBef>
                <a:spcPts val="0"/>
              </a:spcBef>
              <a:spcAft>
                <a:spcPts val="0"/>
              </a:spcAft>
              <a:buNone/>
            </a:pPr>
            <a:r>
              <a:rPr lang="en-GB" sz="1000" b="1" i="1" dirty="0">
                <a:solidFill>
                  <a:srgbClr val="000000"/>
                </a:solidFill>
              </a:rPr>
              <a:t>2 Cheese       or</a:t>
            </a:r>
          </a:p>
          <a:p>
            <a:pPr marL="0" lvl="0" indent="0" algn="l" rtl="0">
              <a:spcBef>
                <a:spcPts val="0"/>
              </a:spcBef>
              <a:spcAft>
                <a:spcPts val="0"/>
              </a:spcAft>
              <a:buNone/>
            </a:pPr>
            <a:r>
              <a:rPr lang="en-GB" sz="1000" b="1" i="1" dirty="0"/>
              <a:t>None </a:t>
            </a:r>
            <a:endParaRPr sz="1000" b="1" i="1" dirty="0">
              <a:solidFill>
                <a:srgbClr val="000000"/>
              </a:solidFill>
            </a:endParaRPr>
          </a:p>
        </p:txBody>
      </p:sp>
      <p:cxnSp>
        <p:nvCxnSpPr>
          <p:cNvPr id="79" name="Google Shape;79;p13"/>
          <p:cNvCxnSpPr/>
          <p:nvPr/>
        </p:nvCxnSpPr>
        <p:spPr>
          <a:xfrm>
            <a:off x="4273315" y="4347525"/>
            <a:ext cx="3088200" cy="240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516775" y="5787298"/>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dirty="0">
                <a:solidFill>
                  <a:srgbClr val="000000"/>
                </a:solidFill>
              </a:rPr>
              <a:t>Parent/Guardian </a:t>
            </a:r>
            <a:r>
              <a:rPr lang="en-GB" sz="1000" b="1" i="1" dirty="0">
                <a:solidFill>
                  <a:srgbClr val="000000"/>
                </a:solidFill>
              </a:rPr>
              <a:t>Email Address</a:t>
            </a:r>
            <a:endParaRPr sz="1000" b="1" i="1" dirty="0">
              <a:solidFill>
                <a:srgbClr val="000000"/>
              </a:solidFill>
            </a:endParaRPr>
          </a:p>
        </p:txBody>
      </p:sp>
      <p:cxnSp>
        <p:nvCxnSpPr>
          <p:cNvPr id="81" name="Google Shape;81;p13"/>
          <p:cNvCxnSpPr/>
          <p:nvPr/>
        </p:nvCxnSpPr>
        <p:spPr>
          <a:xfrm>
            <a:off x="478100" y="3726075"/>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82" name="Google Shape;82;p13"/>
          <p:cNvCxnSpPr>
            <a:cxnSpLocks/>
          </p:cNvCxnSpPr>
          <p:nvPr/>
        </p:nvCxnSpPr>
        <p:spPr>
          <a:xfrm flipV="1">
            <a:off x="381500" y="4331595"/>
            <a:ext cx="3304784" cy="13050"/>
          </a:xfrm>
          <a:prstGeom prst="straightConnector1">
            <a:avLst/>
          </a:prstGeom>
          <a:noFill/>
          <a:ln w="9525" cap="flat" cmpd="sng">
            <a:solidFill>
              <a:srgbClr val="595959"/>
            </a:solidFill>
            <a:prstDash val="solid"/>
            <a:round/>
            <a:headEnd type="none" w="med" len="med"/>
            <a:tailEnd type="none" w="med" len="med"/>
          </a:ln>
        </p:spPr>
      </p:cxnSp>
      <p:sp>
        <p:nvSpPr>
          <p:cNvPr id="84" name="Google Shape;84;p13"/>
          <p:cNvSpPr txBox="1"/>
          <p:nvPr/>
        </p:nvSpPr>
        <p:spPr>
          <a:xfrm>
            <a:off x="3565175" y="5747700"/>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Home Address</a:t>
            </a:r>
            <a:endParaRPr sz="1000" i="1">
              <a:solidFill>
                <a:srgbClr val="000000"/>
              </a:solidFill>
            </a:endParaRPr>
          </a:p>
        </p:txBody>
      </p:sp>
      <p:cxnSp>
        <p:nvCxnSpPr>
          <p:cNvPr id="85" name="Google Shape;85;p13"/>
          <p:cNvCxnSpPr/>
          <p:nvPr/>
        </p:nvCxnSpPr>
        <p:spPr>
          <a:xfrm rot="10800000" flipH="1">
            <a:off x="516775" y="5760425"/>
            <a:ext cx="2804400" cy="7500"/>
          </a:xfrm>
          <a:prstGeom prst="straightConnector1">
            <a:avLst/>
          </a:prstGeom>
          <a:noFill/>
          <a:ln w="9525" cap="flat" cmpd="sng">
            <a:solidFill>
              <a:srgbClr val="595959"/>
            </a:solidFill>
            <a:prstDash val="solid"/>
            <a:round/>
            <a:headEnd type="none" w="med" len="med"/>
            <a:tailEnd type="none" w="med" len="med"/>
          </a:ln>
        </p:spPr>
      </p:cxnSp>
      <p:sp>
        <p:nvSpPr>
          <p:cNvPr id="86" name="Google Shape;86;p13"/>
          <p:cNvSpPr txBox="1"/>
          <p:nvPr/>
        </p:nvSpPr>
        <p:spPr>
          <a:xfrm>
            <a:off x="516775" y="1114742"/>
            <a:ext cx="2191899"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b="1" dirty="0"/>
              <a:t>2018            </a:t>
            </a:r>
            <a:r>
              <a:rPr lang="en-GB" b="1" dirty="0">
                <a:latin typeface="+mj-lt"/>
              </a:rPr>
              <a:t>2015 - 2017</a:t>
            </a:r>
            <a:endParaRPr dirty="0">
              <a:solidFill>
                <a:srgbClr val="000000"/>
              </a:solidFill>
              <a:latin typeface="+mj-lt"/>
            </a:endParaRPr>
          </a:p>
        </p:txBody>
      </p:sp>
      <p:sp>
        <p:nvSpPr>
          <p:cNvPr id="88" name="Google Shape;88;p13"/>
          <p:cNvSpPr/>
          <p:nvPr/>
        </p:nvSpPr>
        <p:spPr>
          <a:xfrm>
            <a:off x="2666174" y="1832276"/>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9" name="Google Shape;89;p13"/>
          <p:cNvSpPr txBox="1"/>
          <p:nvPr/>
        </p:nvSpPr>
        <p:spPr>
          <a:xfrm>
            <a:off x="2934974" y="1809675"/>
            <a:ext cx="1946806"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b="1" dirty="0">
                <a:solidFill>
                  <a:srgbClr val="FF0000"/>
                </a:solidFill>
              </a:rPr>
              <a:t>Week 1: July 6 - July 10</a:t>
            </a:r>
            <a:endParaRPr sz="1200" b="1" dirty="0">
              <a:solidFill>
                <a:srgbClr val="FF0000"/>
              </a:solidFill>
            </a:endParaRPr>
          </a:p>
        </p:txBody>
      </p:sp>
      <p:sp>
        <p:nvSpPr>
          <p:cNvPr id="90" name="Google Shape;90;p13"/>
          <p:cNvSpPr/>
          <p:nvPr/>
        </p:nvSpPr>
        <p:spPr>
          <a:xfrm>
            <a:off x="4963005" y="1821163"/>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91" name="Google Shape;91;p13"/>
          <p:cNvSpPr txBox="1"/>
          <p:nvPr/>
        </p:nvSpPr>
        <p:spPr>
          <a:xfrm>
            <a:off x="5245479" y="1765425"/>
            <a:ext cx="2363577"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b="1" dirty="0">
                <a:solidFill>
                  <a:srgbClr val="FF0000"/>
                </a:solidFill>
              </a:rPr>
              <a:t>Week 2: July 27 – July 31 </a:t>
            </a:r>
            <a:endParaRPr sz="1200" b="1" dirty="0">
              <a:solidFill>
                <a:srgbClr val="FF0000"/>
              </a:solidFill>
            </a:endParaRPr>
          </a:p>
        </p:txBody>
      </p:sp>
      <p:sp>
        <p:nvSpPr>
          <p:cNvPr id="92" name="Google Shape;92;p13"/>
          <p:cNvSpPr txBox="1"/>
          <p:nvPr/>
        </p:nvSpPr>
        <p:spPr>
          <a:xfrm>
            <a:off x="205554" y="1818948"/>
            <a:ext cx="2504896"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200" b="1" dirty="0">
                <a:solidFill>
                  <a:schemeClr val="dk1"/>
                </a:solidFill>
              </a:rPr>
              <a:t>Select the applicable week(s):</a:t>
            </a:r>
            <a:endParaRPr sz="1200" b="1" dirty="0">
              <a:solidFill>
                <a:schemeClr val="dk1"/>
              </a:solidFill>
            </a:endParaRPr>
          </a:p>
        </p:txBody>
      </p:sp>
      <p:pic>
        <p:nvPicPr>
          <p:cNvPr id="2" name="Picture 1">
            <a:extLst>
              <a:ext uri="{FF2B5EF4-FFF2-40B4-BE49-F238E27FC236}">
                <a16:creationId xmlns:a16="http://schemas.microsoft.com/office/drawing/2014/main" id="{375A6CF3-490B-5A3C-D02B-679957ABA0FD}"/>
              </a:ext>
            </a:extLst>
          </p:cNvPr>
          <p:cNvPicPr>
            <a:picLocks noChangeAspect="1"/>
          </p:cNvPicPr>
          <p:nvPr/>
        </p:nvPicPr>
        <p:blipFill>
          <a:blip r:embed="rId5"/>
          <a:stretch>
            <a:fillRect/>
          </a:stretch>
        </p:blipFill>
        <p:spPr>
          <a:xfrm>
            <a:off x="308803" y="1175348"/>
            <a:ext cx="280440" cy="298730"/>
          </a:xfrm>
          <a:prstGeom prst="rect">
            <a:avLst/>
          </a:prstGeom>
        </p:spPr>
      </p:pic>
      <p:pic>
        <p:nvPicPr>
          <p:cNvPr id="6" name="Picture 5">
            <a:extLst>
              <a:ext uri="{FF2B5EF4-FFF2-40B4-BE49-F238E27FC236}">
                <a16:creationId xmlns:a16="http://schemas.microsoft.com/office/drawing/2014/main" id="{7454D209-154D-9288-E605-3C436B90D6C2}"/>
              </a:ext>
            </a:extLst>
          </p:cNvPr>
          <p:cNvPicPr>
            <a:picLocks noChangeAspect="1"/>
          </p:cNvPicPr>
          <p:nvPr/>
        </p:nvPicPr>
        <p:blipFill>
          <a:blip r:embed="rId6"/>
          <a:stretch>
            <a:fillRect/>
          </a:stretch>
        </p:blipFill>
        <p:spPr>
          <a:xfrm flipV="1">
            <a:off x="3577605" y="1205302"/>
            <a:ext cx="263945" cy="280792"/>
          </a:xfrm>
          <a:prstGeom prst="rect">
            <a:avLst/>
          </a:prstGeom>
        </p:spPr>
      </p:pic>
      <p:pic>
        <p:nvPicPr>
          <p:cNvPr id="7" name="Picture 6">
            <a:extLst>
              <a:ext uri="{FF2B5EF4-FFF2-40B4-BE49-F238E27FC236}">
                <a16:creationId xmlns:a16="http://schemas.microsoft.com/office/drawing/2014/main" id="{A3F1D322-5F7D-C7E7-7A43-1DF7AB02F20D}"/>
              </a:ext>
            </a:extLst>
          </p:cNvPr>
          <p:cNvPicPr>
            <a:picLocks noChangeAspect="1"/>
          </p:cNvPicPr>
          <p:nvPr/>
        </p:nvPicPr>
        <p:blipFill>
          <a:blip r:embed="rId5"/>
          <a:stretch>
            <a:fillRect/>
          </a:stretch>
        </p:blipFill>
        <p:spPr>
          <a:xfrm>
            <a:off x="2697100" y="1183857"/>
            <a:ext cx="263945" cy="281159"/>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2946</TotalTime>
  <Words>694</Words>
  <Application>Microsoft Office PowerPoint</Application>
  <PresentationFormat>Custom</PresentationFormat>
  <Paragraphs>38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Aharoni</vt: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6</cp:revision>
  <dcterms:modified xsi:type="dcterms:W3CDTF">2026-02-04T21:09:07Z</dcterms:modified>
</cp:coreProperties>
</file>