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F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9" d="100"/>
          <a:sy n="49" d="100"/>
        </p:scale>
        <p:origin x="1867" y="82"/>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custSel modSld">
      <pc:chgData name="Karen Leslie" userId="ba36287ed81c3722" providerId="LiveId" clId="{159BF4B4-6BDA-4751-A1BD-22F927B4F030}" dt="2026-01-04T22:55:36.861" v="74" actId="20577"/>
      <pc:docMkLst>
        <pc:docMk/>
      </pc:docMkLst>
      <pc:sldChg chg="modSp mod">
        <pc:chgData name="Karen Leslie" userId="ba36287ed81c3722" providerId="LiveId" clId="{159BF4B4-6BDA-4751-A1BD-22F927B4F030}" dt="2026-01-04T22:55:36.861" v="74" actId="20577"/>
        <pc:sldMkLst>
          <pc:docMk/>
          <pc:sldMk cId="0" sldId="256"/>
        </pc:sldMkLst>
        <pc:spChg chg="mod">
          <ac:chgData name="Karen Leslie" userId="ba36287ed81c3722" providerId="LiveId" clId="{159BF4B4-6BDA-4751-A1BD-22F927B4F030}" dt="2026-01-04T22:55:36.861" v="74" actId="20577"/>
          <ac:spMkLst>
            <pc:docMk/>
            <pc:sldMk cId="0" sldId="256"/>
            <ac:spMk id="8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366650" y="278875"/>
            <a:ext cx="1148399" cy="555950"/>
          </a:xfrm>
          <a:prstGeom prst="rect">
            <a:avLst/>
          </a:prstGeom>
          <a:noFill/>
          <a:ln>
            <a:noFill/>
          </a:ln>
        </p:spPr>
      </p:pic>
      <p:sp>
        <p:nvSpPr>
          <p:cNvPr id="55" name="Google Shape;55;p13"/>
          <p:cNvSpPr txBox="1"/>
          <p:nvPr/>
        </p:nvSpPr>
        <p:spPr>
          <a:xfrm>
            <a:off x="1678550" y="191925"/>
            <a:ext cx="3474000" cy="985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rgbClr val="000000"/>
                </a:solidFill>
              </a:rPr>
              <a:t>Barrie Spikes Volleyball</a:t>
            </a:r>
            <a:endParaRPr sz="2000" b="1" dirty="0">
              <a:solidFill>
                <a:srgbClr val="000000"/>
              </a:solidFill>
            </a:endParaRPr>
          </a:p>
          <a:p>
            <a:pPr marL="0" lvl="0" indent="0" algn="l" rtl="0">
              <a:spcBef>
                <a:spcPts val="0"/>
              </a:spcBef>
              <a:spcAft>
                <a:spcPts val="0"/>
              </a:spcAft>
              <a:buNone/>
            </a:pPr>
            <a:r>
              <a:rPr lang="en-GB" sz="1600" dirty="0"/>
              <a:t>Wednesday</a:t>
            </a:r>
            <a:r>
              <a:rPr lang="en-GB" sz="1600" dirty="0">
                <a:solidFill>
                  <a:srgbClr val="000000"/>
                </a:solidFill>
              </a:rPr>
              <a:t> Skills Registration</a:t>
            </a:r>
            <a:endParaRPr sz="1600" dirty="0">
              <a:solidFill>
                <a:srgbClr val="000000"/>
              </a:solidFill>
            </a:endParaRPr>
          </a:p>
          <a:p>
            <a:pPr marL="0" lvl="0" indent="0" algn="l" rtl="0">
              <a:spcBef>
                <a:spcPts val="0"/>
              </a:spcBef>
              <a:spcAft>
                <a:spcPts val="0"/>
              </a:spcAft>
              <a:buNone/>
            </a:pPr>
            <a:r>
              <a:rPr lang="en-GB" sz="1600" dirty="0"/>
              <a:t>Algonquin Ridge School</a:t>
            </a:r>
            <a:endParaRPr sz="1600" dirty="0">
              <a:solidFill>
                <a:srgbClr val="000000"/>
              </a:solidFill>
            </a:endParaRPr>
          </a:p>
        </p:txBody>
      </p:sp>
      <p:sp>
        <p:nvSpPr>
          <p:cNvPr id="56" name="Google Shape;56;p13"/>
          <p:cNvSpPr txBox="1"/>
          <p:nvPr/>
        </p:nvSpPr>
        <p:spPr>
          <a:xfrm>
            <a:off x="4837225" y="191925"/>
            <a:ext cx="2601900" cy="1416000"/>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t>Located at Algonquin Ridge School: </a:t>
            </a:r>
            <a:endParaRPr sz="1000" dirty="0"/>
          </a:p>
          <a:p>
            <a:pPr marL="0" lvl="0" indent="0" algn="l" rtl="0">
              <a:spcBef>
                <a:spcPts val="0"/>
              </a:spcBef>
              <a:spcAft>
                <a:spcPts val="0"/>
              </a:spcAft>
              <a:buClr>
                <a:schemeClr val="dk1"/>
              </a:buClr>
              <a:buSzPts val="1100"/>
              <a:buFont typeface="Arial"/>
              <a:buNone/>
            </a:pPr>
            <a:r>
              <a:rPr lang="en-GB" sz="1000" dirty="0"/>
              <a:t>191 Golden Meadow Rd, Barrie</a:t>
            </a:r>
            <a:endParaRPr sz="1000" dirty="0"/>
          </a:p>
          <a:p>
            <a:pPr marL="0" lvl="0" indent="0" algn="l" rtl="0">
              <a:spcBef>
                <a:spcPts val="0"/>
              </a:spcBef>
              <a:spcAft>
                <a:spcPts val="0"/>
              </a:spcAft>
              <a:buClr>
                <a:schemeClr val="dk1"/>
              </a:buClr>
              <a:buSzPts val="1100"/>
              <a:buFont typeface="Arial"/>
              <a:buNone/>
            </a:pPr>
            <a:r>
              <a:rPr lang="en-GB" sz="1000" dirty="0"/>
              <a:t>6 week program</a:t>
            </a:r>
            <a:endParaRPr sz="1000" dirty="0"/>
          </a:p>
          <a:p>
            <a:pPr marL="0" lvl="0" indent="0" algn="l" rtl="0">
              <a:spcBef>
                <a:spcPts val="0"/>
              </a:spcBef>
              <a:spcAft>
                <a:spcPts val="0"/>
              </a:spcAft>
              <a:buClr>
                <a:schemeClr val="dk1"/>
              </a:buClr>
              <a:buSzPts val="1100"/>
              <a:buFont typeface="Arial"/>
              <a:buNone/>
            </a:pPr>
            <a:r>
              <a:rPr lang="en-GB" sz="1000" dirty="0"/>
              <a:t>Grade 1 - 3:  6:00 pm - 7:00 pm</a:t>
            </a:r>
            <a:endParaRPr sz="1000" dirty="0"/>
          </a:p>
          <a:p>
            <a:pPr marL="0" lvl="0" indent="0" algn="l" rtl="0">
              <a:spcBef>
                <a:spcPts val="0"/>
              </a:spcBef>
              <a:spcAft>
                <a:spcPts val="0"/>
              </a:spcAft>
              <a:buClr>
                <a:schemeClr val="dk1"/>
              </a:buClr>
              <a:buSzPts val="1100"/>
              <a:buFont typeface="Arial"/>
              <a:buNone/>
            </a:pPr>
            <a:r>
              <a:rPr lang="en-GB" sz="1000" dirty="0"/>
              <a:t>Grade 4</a:t>
            </a:r>
            <a:r>
              <a:rPr lang="en-GB" sz="1000" dirty="0">
                <a:solidFill>
                  <a:schemeClr val="dk1"/>
                </a:solidFill>
              </a:rPr>
              <a:t> - </a:t>
            </a:r>
            <a:r>
              <a:rPr lang="en-GB" sz="1000" dirty="0"/>
              <a:t>6:  7:00 pm - 8:00 pm</a:t>
            </a:r>
            <a:endParaRPr sz="1000" dirty="0"/>
          </a:p>
          <a:p>
            <a:pPr marL="0" lvl="0" indent="0" algn="l" rtl="0">
              <a:spcBef>
                <a:spcPts val="0"/>
              </a:spcBef>
              <a:spcAft>
                <a:spcPts val="0"/>
              </a:spcAft>
              <a:buNone/>
            </a:pPr>
            <a:r>
              <a:rPr lang="en-GB" sz="1000" dirty="0"/>
              <a:t>Grade 7 +:    8:00 pm - 9:00 pm</a:t>
            </a:r>
            <a:endParaRPr sz="1000" dirty="0"/>
          </a:p>
          <a:p>
            <a:pPr marL="0" lvl="0" indent="0" algn="l" rtl="0">
              <a:spcBef>
                <a:spcPts val="0"/>
              </a:spcBef>
              <a:spcAft>
                <a:spcPts val="0"/>
              </a:spcAft>
              <a:buNone/>
            </a:pPr>
            <a:endParaRPr sz="1000" dirty="0">
              <a:solidFill>
                <a:srgbClr val="000000"/>
              </a:solidFill>
            </a:endParaRPr>
          </a:p>
          <a:p>
            <a:pPr marL="0" lvl="0" indent="0" algn="l" rtl="0">
              <a:spcBef>
                <a:spcPts val="0"/>
              </a:spcBef>
              <a:spcAft>
                <a:spcPts val="0"/>
              </a:spcAft>
              <a:buNone/>
            </a:pPr>
            <a:r>
              <a:rPr lang="en-GB" sz="1000" b="1" dirty="0">
                <a:solidFill>
                  <a:srgbClr val="000000"/>
                </a:solidFill>
              </a:rPr>
              <a:t>Cost $100.00</a:t>
            </a:r>
            <a:endParaRPr sz="1000" b="1" dirty="0">
              <a:solidFill>
                <a:srgbClr val="000000"/>
              </a:solidFill>
            </a:endParaRPr>
          </a:p>
        </p:txBody>
      </p:sp>
      <p:sp>
        <p:nvSpPr>
          <p:cNvPr id="57" name="Google Shape;57;p13"/>
          <p:cNvSpPr txBox="1"/>
          <p:nvPr/>
        </p:nvSpPr>
        <p:spPr>
          <a:xfrm>
            <a:off x="340050" y="6024725"/>
            <a:ext cx="71133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i="1" dirty="0">
                <a:solidFill>
                  <a:srgbClr val="000000"/>
                </a:solidFill>
              </a:rPr>
              <a:t>Payment Policy:</a:t>
            </a:r>
            <a:r>
              <a:rPr lang="en-GB" sz="900" i="1" dirty="0">
                <a:solidFill>
                  <a:srgbClr val="000000"/>
                </a:solidFill>
              </a:rPr>
              <a:t> Upon receiving a registration form payment is required in full to guarantee your spot. Summer camps payment is required in full one (1) month prior to camp to hold your spot. Payment is accepted by e-transfer to barrie.spikesvball@yahoo.com using the password: volleyball</a:t>
            </a:r>
            <a:endParaRPr sz="900" i="1" dirty="0">
              <a:solidFill>
                <a:srgbClr val="000000"/>
              </a:solidFill>
            </a:endParaRPr>
          </a:p>
          <a:p>
            <a:pPr marL="0" lvl="0" indent="0" algn="l" rtl="0">
              <a:spcBef>
                <a:spcPts val="0"/>
              </a:spcBef>
              <a:spcAft>
                <a:spcPts val="0"/>
              </a:spcAft>
              <a:buNone/>
            </a:pPr>
            <a:endParaRPr sz="900" i="1" dirty="0">
              <a:solidFill>
                <a:srgbClr val="000000"/>
              </a:solidFill>
            </a:endParaRPr>
          </a:p>
          <a:p>
            <a:pPr marL="0" lvl="0" indent="0" algn="l" rtl="0">
              <a:spcBef>
                <a:spcPts val="0"/>
              </a:spcBef>
              <a:spcAft>
                <a:spcPts val="0"/>
              </a:spcAft>
              <a:buNone/>
            </a:pPr>
            <a:r>
              <a:rPr lang="en-GB" sz="900" b="1" i="1" dirty="0">
                <a:solidFill>
                  <a:srgbClr val="000000"/>
                </a:solidFill>
              </a:rPr>
              <a:t>Refund Policy:</a:t>
            </a:r>
            <a:r>
              <a:rPr lang="en-GB" sz="900" i="1" dirty="0">
                <a:solidFill>
                  <a:srgbClr val="000000"/>
                </a:solidFill>
              </a:rPr>
              <a:t> Refunds will not be issued for cancellations 1 week prior to the start date of the Skills session. For House League and Summer Camp, refunds will not issued for cancellations 6 weeks prior to the start of the session. </a:t>
            </a:r>
            <a:endParaRPr sz="900" dirty="0">
              <a:solidFill>
                <a:srgbClr val="595959"/>
              </a:solidFill>
            </a:endParaRPr>
          </a:p>
        </p:txBody>
      </p:sp>
      <p:sp>
        <p:nvSpPr>
          <p:cNvPr id="58" name="Google Shape;58;p13"/>
          <p:cNvSpPr txBox="1"/>
          <p:nvPr/>
        </p:nvSpPr>
        <p:spPr>
          <a:xfrm>
            <a:off x="366650" y="2058250"/>
            <a:ext cx="6920100" cy="110796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rgbClr val="000000"/>
                </a:solidFill>
              </a:rPr>
              <a:t>Please print and complete all sections of this registration form. Please complete a separate form for each child. Once the registration form is completed, please email to </a:t>
            </a:r>
            <a:r>
              <a:rPr lang="en-GB" sz="1000" u="sng" dirty="0">
                <a:solidFill>
                  <a:srgbClr val="000000"/>
                </a:solidFill>
                <a:hlinkClick r:id="rId4">
                  <a:extLst>
                    <a:ext uri="{A12FA001-AC4F-418D-AE19-62706E023703}">
                      <ahyp:hlinkClr xmlns:ahyp="http://schemas.microsoft.com/office/drawing/2018/hyperlinkcolor" val="tx"/>
                    </a:ext>
                  </a:extLst>
                </a:hlinkClick>
              </a:rPr>
              <a:t>barrie.spikesvball@yahoo.com</a:t>
            </a:r>
            <a:r>
              <a:rPr lang="en-GB" sz="1000" u="sng" dirty="0"/>
              <a:t> </a:t>
            </a:r>
            <a:r>
              <a:rPr lang="en-GB" sz="1000" dirty="0">
                <a:solidFill>
                  <a:srgbClr val="000000"/>
                </a:solidFill>
              </a:rPr>
              <a:t>Photos of the completed form are accepted. Payment is required to complete the registration. </a:t>
            </a:r>
            <a:r>
              <a:rPr lang="en-US" sz="1000" b="1" dirty="0">
                <a:solidFill>
                  <a:schemeClr val="accent1">
                    <a:lumMod val="75000"/>
                  </a:schemeClr>
                </a:solidFill>
              </a:rPr>
              <a:t>Payment to be completed via e-transfer to barrie.spikesvball@yahoo.com using the password “volleyball” at time of registration</a:t>
            </a:r>
            <a:endParaRPr sz="1000" b="1" dirty="0">
              <a:solidFill>
                <a:schemeClr val="accent1">
                  <a:lumMod val="75000"/>
                </a:schemeClr>
              </a:solidFill>
            </a:endParaRPr>
          </a:p>
          <a:p>
            <a:pPr marL="0" lvl="0" indent="0" algn="l" rtl="0">
              <a:spcBef>
                <a:spcPts val="0"/>
              </a:spcBef>
              <a:spcAft>
                <a:spcPts val="0"/>
              </a:spcAft>
              <a:buNone/>
            </a:pPr>
            <a:r>
              <a:rPr lang="en-GB" sz="1000" dirty="0">
                <a:solidFill>
                  <a:srgbClr val="000000"/>
                </a:solidFill>
              </a:rPr>
              <a:t>By completing this registration form you agree to the “Personal Information &amp; Photo Release, Waiver and Indemnification” below.</a:t>
            </a:r>
            <a:endParaRPr sz="1000" dirty="0">
              <a:solidFill>
                <a:srgbClr val="000000"/>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rgbClr val="595959"/>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rgbClr val="595959"/>
            </a:solidFill>
            <a:prstDash val="solid"/>
            <a:round/>
            <a:headEnd type="none" w="med" len="med"/>
            <a:tailEnd type="none" w="med" len="med"/>
          </a:ln>
        </p:spPr>
      </p:cxnSp>
      <p:sp>
        <p:nvSpPr>
          <p:cNvPr id="61" name="Google Shape;61;p13"/>
          <p:cNvSpPr txBox="1"/>
          <p:nvPr/>
        </p:nvSpPr>
        <p:spPr>
          <a:xfrm>
            <a:off x="325850" y="6962650"/>
            <a:ext cx="7113300" cy="226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a:solidFill>
                  <a:srgbClr val="000000"/>
                </a:solidFill>
              </a:rPr>
              <a:t>Personal Information &amp; Photo Release, Waiver and Indemnification:</a:t>
            </a:r>
            <a:endParaRPr sz="900" b="1">
              <a:solidFill>
                <a:srgbClr val="000000"/>
              </a:solidFill>
            </a:endParaRPr>
          </a:p>
          <a:p>
            <a:pPr marL="0" lvl="0" indent="0" algn="l" rtl="0">
              <a:spcBef>
                <a:spcPts val="0"/>
              </a:spcBef>
              <a:spcAft>
                <a:spcPts val="0"/>
              </a:spcAft>
              <a:buNone/>
            </a:pPr>
            <a:r>
              <a:rPr lang="en-GB" sz="900">
                <a:solidFill>
                  <a:srgbClr val="000000"/>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sz="900">
              <a:solidFill>
                <a:srgbClr val="595959"/>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Parent/Guardian Signature</a:t>
            </a:r>
            <a:endParaRPr sz="1000">
              <a:solidFill>
                <a:srgbClr val="000000"/>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Date</a:t>
            </a:r>
            <a:endParaRPr sz="1000">
              <a:solidFill>
                <a:srgbClr val="000000"/>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First Name and Last Name</a:t>
            </a:r>
            <a:endParaRPr sz="1000" i="1">
              <a:solidFill>
                <a:srgbClr val="000000"/>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First Name and Last Name</a:t>
            </a:r>
            <a:endParaRPr sz="1000" i="1">
              <a:solidFill>
                <a:srgbClr val="000000"/>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rgbClr val="595959"/>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Phone Number</a:t>
            </a:r>
            <a:endParaRPr sz="1000" i="1">
              <a:solidFill>
                <a:srgbClr val="000000"/>
              </a:solidFill>
            </a:endParaRPr>
          </a:p>
          <a:p>
            <a:pPr marL="0" lvl="0" indent="0" algn="l" rtl="0">
              <a:spcBef>
                <a:spcPts val="0"/>
              </a:spcBef>
              <a:spcAft>
                <a:spcPts val="0"/>
              </a:spcAft>
              <a:buNone/>
            </a:pPr>
            <a:endParaRPr sz="1000">
              <a:solidFill>
                <a:srgbClr val="000000"/>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rgbClr val="595959"/>
            </a:solidFill>
            <a:prstDash val="solid"/>
            <a:round/>
            <a:headEnd type="none" w="med" len="med"/>
            <a:tailEnd type="none" w="med" len="med"/>
          </a:ln>
        </p:spPr>
      </p:cxnSp>
      <p:sp>
        <p:nvSpPr>
          <p:cNvPr id="69" name="Google Shape;69;p13"/>
          <p:cNvSpPr txBox="1"/>
          <p:nvPr/>
        </p:nvSpPr>
        <p:spPr>
          <a:xfrm>
            <a:off x="4229050" y="4183600"/>
            <a:ext cx="30243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Health Issues or Medical Concerns</a:t>
            </a:r>
            <a:endParaRPr sz="1000" i="1">
              <a:solidFill>
                <a:srgbClr val="000000"/>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Gender (Male, Female, Other)</a:t>
            </a:r>
            <a:endParaRPr sz="1000" i="1">
              <a:solidFill>
                <a:srgbClr val="000000"/>
              </a:solidFill>
            </a:endParaRPr>
          </a:p>
        </p:txBody>
      </p:sp>
      <p:cxnSp>
        <p:nvCxnSpPr>
          <p:cNvPr id="71" name="Google Shape;71;p13"/>
          <p:cNvCxnSpPr/>
          <p:nvPr/>
        </p:nvCxnSpPr>
        <p:spPr>
          <a:xfrm rot="10800000" flipH="1">
            <a:off x="3509525" y="5564875"/>
            <a:ext cx="3818100" cy="16500"/>
          </a:xfrm>
          <a:prstGeom prst="straightConnector1">
            <a:avLst/>
          </a:prstGeom>
          <a:noFill/>
          <a:ln w="9525" cap="flat" cmpd="sng">
            <a:solidFill>
              <a:srgbClr val="595959"/>
            </a:solidFill>
            <a:prstDash val="solid"/>
            <a:round/>
            <a:headEnd type="none" w="med" len="med"/>
            <a:tailEnd type="none" w="med" len="med"/>
          </a:ln>
        </p:spPr>
      </p:cxnSp>
      <p:sp>
        <p:nvSpPr>
          <p:cNvPr id="72" name="Google Shape;72;p13"/>
          <p:cNvSpPr txBox="1"/>
          <p:nvPr/>
        </p:nvSpPr>
        <p:spPr>
          <a:xfrm>
            <a:off x="2322975" y="4178500"/>
            <a:ext cx="1597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Current Grade</a:t>
            </a:r>
            <a:endParaRPr sz="1000" i="1">
              <a:solidFill>
                <a:srgbClr val="000000"/>
              </a:solidFill>
            </a:endParaRPr>
          </a:p>
        </p:txBody>
      </p:sp>
      <p:cxnSp>
        <p:nvCxnSpPr>
          <p:cNvPr id="73" name="Google Shape;73;p13"/>
          <p:cNvCxnSpPr/>
          <p:nvPr/>
        </p:nvCxnSpPr>
        <p:spPr>
          <a:xfrm>
            <a:off x="4249625" y="3572188"/>
            <a:ext cx="3024300" cy="0"/>
          </a:xfrm>
          <a:prstGeom prst="straightConnector1">
            <a:avLst/>
          </a:prstGeom>
          <a:noFill/>
          <a:ln w="9525" cap="flat" cmpd="sng">
            <a:solidFill>
              <a:srgbClr val="595959"/>
            </a:solidFill>
            <a:prstDash val="solid"/>
            <a:round/>
            <a:headEnd type="none" w="med" len="med"/>
            <a:tailEnd type="none" w="med" len="med"/>
          </a:ln>
        </p:spPr>
      </p:cxnSp>
      <p:sp>
        <p:nvSpPr>
          <p:cNvPr id="74" name="Google Shape;74;p13"/>
          <p:cNvSpPr txBox="1"/>
          <p:nvPr/>
        </p:nvSpPr>
        <p:spPr>
          <a:xfrm>
            <a:off x="424650" y="4165450"/>
            <a:ext cx="1650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Date of Birth </a:t>
            </a:r>
            <a:endParaRPr sz="1000" i="1">
              <a:solidFill>
                <a:srgbClr val="000000"/>
              </a:solidFill>
            </a:endParaRPr>
          </a:p>
        </p:txBody>
      </p:sp>
      <p:cxnSp>
        <p:nvCxnSpPr>
          <p:cNvPr id="75" name="Google Shape;75;p13"/>
          <p:cNvCxnSpPr/>
          <p:nvPr/>
        </p:nvCxnSpPr>
        <p:spPr>
          <a:xfrm>
            <a:off x="4217665" y="4181200"/>
            <a:ext cx="3088200" cy="2400"/>
          </a:xfrm>
          <a:prstGeom prst="straightConnector1">
            <a:avLst/>
          </a:prstGeom>
          <a:noFill/>
          <a:ln w="9525" cap="flat" cmpd="sng">
            <a:solidFill>
              <a:srgbClr val="595959"/>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Email Address</a:t>
            </a:r>
            <a:endParaRPr sz="1000" i="1">
              <a:solidFill>
                <a:srgbClr val="000000"/>
              </a:solidFill>
            </a:endParaRPr>
          </a:p>
        </p:txBody>
      </p:sp>
      <p:cxnSp>
        <p:nvCxnSpPr>
          <p:cNvPr id="77" name="Google Shape;77;p13"/>
          <p:cNvCxnSpPr/>
          <p:nvPr/>
        </p:nvCxnSpPr>
        <p:spPr>
          <a:xfrm>
            <a:off x="422450" y="3559750"/>
            <a:ext cx="3441900" cy="0"/>
          </a:xfrm>
          <a:prstGeom prst="straightConnector1">
            <a:avLst/>
          </a:prstGeom>
          <a:noFill/>
          <a:ln w="9525" cap="flat" cmpd="sng">
            <a:solidFill>
              <a:srgbClr val="595959"/>
            </a:solidFill>
            <a:prstDash val="solid"/>
            <a:round/>
            <a:headEnd type="none" w="med" len="med"/>
            <a:tailEnd type="none" w="med" len="med"/>
          </a:ln>
        </p:spPr>
      </p:cxnSp>
      <p:cxnSp>
        <p:nvCxnSpPr>
          <p:cNvPr id="78" name="Google Shape;78;p13"/>
          <p:cNvCxnSpPr/>
          <p:nvPr/>
        </p:nvCxnSpPr>
        <p:spPr>
          <a:xfrm>
            <a:off x="416900" y="4178500"/>
            <a:ext cx="1597800" cy="7800"/>
          </a:xfrm>
          <a:prstGeom prst="straightConnector1">
            <a:avLst/>
          </a:prstGeom>
          <a:noFill/>
          <a:ln w="9525" cap="flat" cmpd="sng">
            <a:solidFill>
              <a:srgbClr val="595959"/>
            </a:solidFill>
            <a:prstDash val="solid"/>
            <a:round/>
            <a:headEnd type="none" w="med" len="med"/>
            <a:tailEnd type="none" w="med" len="med"/>
          </a:ln>
        </p:spPr>
      </p:cxnSp>
      <p:cxnSp>
        <p:nvCxnSpPr>
          <p:cNvPr id="79" name="Google Shape;79;p13"/>
          <p:cNvCxnSpPr/>
          <p:nvPr/>
        </p:nvCxnSpPr>
        <p:spPr>
          <a:xfrm>
            <a:off x="2321900" y="4178500"/>
            <a:ext cx="1597800" cy="7800"/>
          </a:xfrm>
          <a:prstGeom prst="straightConnector1">
            <a:avLst/>
          </a:prstGeom>
          <a:noFill/>
          <a:ln w="9525" cap="flat" cmpd="sng">
            <a:solidFill>
              <a:srgbClr val="595959"/>
            </a:solidFill>
            <a:prstDash val="solid"/>
            <a:round/>
            <a:headEnd type="none" w="med" len="med"/>
            <a:tailEnd type="none" w="med" len="med"/>
          </a:ln>
        </p:spPr>
      </p:cxnSp>
      <p:sp>
        <p:nvSpPr>
          <p:cNvPr id="80" name="Google Shape;80;p13"/>
          <p:cNvSpPr txBox="1"/>
          <p:nvPr/>
        </p:nvSpPr>
        <p:spPr>
          <a:xfrm>
            <a:off x="3509525" y="5581375"/>
            <a:ext cx="2934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Home Address</a:t>
            </a:r>
            <a:endParaRPr sz="1000" i="1">
              <a:solidFill>
                <a:srgbClr val="000000"/>
              </a:solidFill>
            </a:endParaRPr>
          </a:p>
        </p:txBody>
      </p:sp>
      <p:cxnSp>
        <p:nvCxnSpPr>
          <p:cNvPr id="81" name="Google Shape;81;p13"/>
          <p:cNvCxnSpPr/>
          <p:nvPr/>
        </p:nvCxnSpPr>
        <p:spPr>
          <a:xfrm rot="10800000" flipH="1">
            <a:off x="461125" y="5594100"/>
            <a:ext cx="2804400" cy="7500"/>
          </a:xfrm>
          <a:prstGeom prst="straightConnector1">
            <a:avLst/>
          </a:prstGeom>
          <a:noFill/>
          <a:ln w="9525" cap="flat" cmpd="sng">
            <a:solidFill>
              <a:srgbClr val="595959"/>
            </a:solidFill>
            <a:prstDash val="solid"/>
            <a:round/>
            <a:headEnd type="none" w="med" len="med"/>
            <a:tailEnd type="none" w="med" len="med"/>
          </a:ln>
        </p:spPr>
      </p:cxnSp>
      <p:sp>
        <p:nvSpPr>
          <p:cNvPr id="82" name="Google Shape;82;p13"/>
          <p:cNvSpPr txBox="1"/>
          <p:nvPr/>
        </p:nvSpPr>
        <p:spPr>
          <a:xfrm>
            <a:off x="427825" y="1701550"/>
            <a:ext cx="16506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JR Grade </a:t>
            </a:r>
            <a:r>
              <a:rPr lang="en-GB" sz="1100" b="1"/>
              <a:t>1-3</a:t>
            </a:r>
            <a:endParaRPr sz="1100">
              <a:solidFill>
                <a:srgbClr val="000000"/>
              </a:solidFill>
            </a:endParaRPr>
          </a:p>
        </p:txBody>
      </p:sp>
      <p:sp>
        <p:nvSpPr>
          <p:cNvPr id="83" name="Google Shape;83;p13"/>
          <p:cNvSpPr/>
          <p:nvPr/>
        </p:nvSpPr>
        <p:spPr>
          <a:xfrm>
            <a:off x="4723100" y="17035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3646525" y="1699750"/>
            <a:ext cx="11484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dirty="0">
                <a:solidFill>
                  <a:srgbClr val="000000"/>
                </a:solidFill>
              </a:rPr>
              <a:t>SR Grade 7+</a:t>
            </a:r>
            <a:endParaRPr sz="1100" dirty="0">
              <a:solidFill>
                <a:srgbClr val="000000"/>
              </a:solidFill>
            </a:endParaRPr>
          </a:p>
        </p:txBody>
      </p:sp>
      <p:sp>
        <p:nvSpPr>
          <p:cNvPr id="85" name="Google Shape;85;p13"/>
          <p:cNvSpPr/>
          <p:nvPr/>
        </p:nvSpPr>
        <p:spPr>
          <a:xfrm>
            <a:off x="3237375" y="17023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1383800" y="1174947"/>
            <a:ext cx="3474000" cy="43085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600" b="1" dirty="0">
                <a:solidFill>
                  <a:srgbClr val="2E0FB1"/>
                </a:solidFill>
              </a:rPr>
              <a:t>Session: 4   </a:t>
            </a:r>
            <a:r>
              <a:rPr lang="en-GB" sz="1200" b="1" dirty="0">
                <a:solidFill>
                  <a:srgbClr val="000000"/>
                </a:solidFill>
              </a:rPr>
              <a:t>Feb 18</a:t>
            </a:r>
            <a:r>
              <a:rPr lang="en-GB" sz="1200" b="1" baseline="30000" dirty="0">
                <a:solidFill>
                  <a:srgbClr val="000000"/>
                </a:solidFill>
              </a:rPr>
              <a:t>th</a:t>
            </a:r>
            <a:r>
              <a:rPr lang="en-GB" sz="1200" b="1" dirty="0">
                <a:solidFill>
                  <a:srgbClr val="000000"/>
                </a:solidFill>
              </a:rPr>
              <a:t> – April 1st</a:t>
            </a:r>
            <a:endParaRPr sz="1200" dirty="0"/>
          </a:p>
        </p:txBody>
      </p:sp>
      <p:sp>
        <p:nvSpPr>
          <p:cNvPr id="87" name="Google Shape;87;p13"/>
          <p:cNvSpPr txBox="1"/>
          <p:nvPr/>
        </p:nvSpPr>
        <p:spPr>
          <a:xfrm>
            <a:off x="2099425" y="1701538"/>
            <a:ext cx="13692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Grade 4 - 6 </a:t>
            </a:r>
            <a:endParaRPr sz="1100">
              <a:solidFill>
                <a:srgbClr val="000000"/>
              </a:solidFill>
            </a:endParaRPr>
          </a:p>
        </p:txBody>
      </p:sp>
      <p:sp>
        <p:nvSpPr>
          <p:cNvPr id="88" name="Google Shape;88;p13"/>
          <p:cNvSpPr/>
          <p:nvPr/>
        </p:nvSpPr>
        <p:spPr>
          <a:xfrm>
            <a:off x="1728925" y="170257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671</Words>
  <Application>Microsoft Office PowerPoint</Application>
  <PresentationFormat>Custom</PresentationFormat>
  <Paragraphs>33</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11</cp:revision>
  <dcterms:modified xsi:type="dcterms:W3CDTF">2026-01-04T22:55:44Z</dcterms:modified>
</cp:coreProperties>
</file>