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3" d="100"/>
          <a:sy n="123" d="100"/>
        </p:scale>
        <p:origin x="43" y="-4368"/>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modSld">
      <pc:chgData name="Karen Leslie" userId="ba36287ed81c3722" providerId="LiveId" clId="{159BF4B4-6BDA-4751-A1BD-22F927B4F030}" dt="2025-10-02T20:01:12.269" v="40" actId="20577"/>
      <pc:docMkLst>
        <pc:docMk/>
      </pc:docMkLst>
      <pc:sldChg chg="modSp mod">
        <pc:chgData name="Karen Leslie" userId="ba36287ed81c3722" providerId="LiveId" clId="{159BF4B4-6BDA-4751-A1BD-22F927B4F030}" dt="2025-10-02T20:01:12.269" v="40" actId="20577"/>
        <pc:sldMkLst>
          <pc:docMk/>
          <pc:sldMk cId="0" sldId="256"/>
        </pc:sldMkLst>
        <pc:spChg chg="mod">
          <ac:chgData name="Karen Leslie" userId="ba36287ed81c3722" providerId="LiveId" clId="{159BF4B4-6BDA-4751-A1BD-22F927B4F030}" dt="2025-10-02T20:01:12.269" v="40" actId="20577"/>
          <ac:spMkLst>
            <pc:docMk/>
            <pc:sldMk cId="0" sldId="256"/>
            <ac:spMk id="54" creationId="{00000000-0000-0000-0000-000000000000}"/>
          </ac:spMkLst>
        </pc:spChg>
        <pc:spChg chg="mod">
          <ac:chgData name="Karen Leslie" userId="ba36287ed81c3722" providerId="LiveId" clId="{159BF4B4-6BDA-4751-A1BD-22F927B4F030}" dt="2025-10-02T19:35:12.234" v="28" actId="207"/>
          <ac:spMkLst>
            <pc:docMk/>
            <pc:sldMk cId="0" sldId="256"/>
            <ac:spMk id="56" creationId="{00000000-0000-0000-0000-000000000000}"/>
          </ac:spMkLst>
        </pc:spChg>
        <pc:spChg chg="mod">
          <ac:chgData name="Karen Leslie" userId="ba36287ed81c3722" providerId="LiveId" clId="{159BF4B4-6BDA-4751-A1BD-22F927B4F030}" dt="2025-10-02T20:00:59.193" v="32" actId="113"/>
          <ac:spMkLst>
            <pc:docMk/>
            <pc:sldMk cId="0" sldId="256"/>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i="1" dirty="0">
                <a:solidFill>
                  <a:schemeClr val="dk1"/>
                </a:solidFill>
              </a:rPr>
              <a:t>Payment Policy:</a:t>
            </a:r>
            <a:r>
              <a:rPr lang="en-GB" sz="900" i="1" dirty="0">
                <a:solidFill>
                  <a:schemeClr val="dk1"/>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chemeClr val="dk1"/>
              </a:solidFill>
            </a:endParaRPr>
          </a:p>
          <a:p>
            <a:pPr marL="0" lvl="0" indent="0" algn="l" rtl="0">
              <a:spcBef>
                <a:spcPts val="0"/>
              </a:spcBef>
              <a:spcAft>
                <a:spcPts val="0"/>
              </a:spcAft>
              <a:buClr>
                <a:schemeClr val="dk1"/>
              </a:buClr>
              <a:buSzPts val="1100"/>
              <a:buFont typeface="Arial"/>
              <a:buNone/>
            </a:pPr>
            <a:endParaRPr sz="900" i="1" dirty="0">
              <a:solidFill>
                <a:schemeClr val="dk1"/>
              </a:solidFill>
            </a:endParaRPr>
          </a:p>
          <a:p>
            <a:pPr marL="0" lvl="0" indent="0" algn="l" rtl="0">
              <a:spcBef>
                <a:spcPts val="0"/>
              </a:spcBef>
              <a:spcAft>
                <a:spcPts val="0"/>
              </a:spcAft>
              <a:buNone/>
            </a:pPr>
            <a:r>
              <a:rPr lang="en-GB" sz="900" b="1" i="1" dirty="0">
                <a:solidFill>
                  <a:schemeClr val="dk1"/>
                </a:solidFill>
              </a:rPr>
              <a:t>Refund Policy:</a:t>
            </a:r>
            <a:r>
              <a:rPr lang="en-GB" sz="900" i="1" dirty="0">
                <a:solidFill>
                  <a:schemeClr val="dk1"/>
                </a:solidFill>
              </a:rPr>
              <a:t> Refunds will not be issued for cancellations 1 week prior to the start date of the Skills session. For House League and Summer Camp, refunds will not issued for cancellations </a:t>
            </a:r>
            <a:r>
              <a:rPr lang="en-GB" sz="900" i="1">
                <a:solidFill>
                  <a:schemeClr val="dk1"/>
                </a:solidFill>
              </a:rPr>
              <a:t>6 weeks prior </a:t>
            </a:r>
            <a:r>
              <a:rPr lang="en-GB" sz="900" i="1" dirty="0">
                <a:solidFill>
                  <a:schemeClr val="dk1"/>
                </a:solidFill>
              </a:rPr>
              <a:t>to the start of the session. </a:t>
            </a:r>
            <a:endParaRPr sz="900" dirty="0">
              <a:solidFill>
                <a:schemeClr val="dk2"/>
              </a:solidFill>
            </a:endParaRPr>
          </a:p>
        </p:txBody>
      </p:sp>
      <p:pic>
        <p:nvPicPr>
          <p:cNvPr id="55" name="Google Shape;55;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6" name="Google Shape;56;p13"/>
          <p:cNvSpPr txBox="1"/>
          <p:nvPr/>
        </p:nvSpPr>
        <p:spPr>
          <a:xfrm>
            <a:off x="1515049" y="191925"/>
            <a:ext cx="3354001" cy="123107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chemeClr val="dk1"/>
                </a:solidFill>
              </a:rPr>
              <a:t>Barrie Spikes Volleyball</a:t>
            </a:r>
            <a:endParaRPr sz="2000" b="1" dirty="0">
              <a:solidFill>
                <a:schemeClr val="dk1"/>
              </a:solidFill>
            </a:endParaRPr>
          </a:p>
          <a:p>
            <a:pPr marL="0" lvl="0" indent="0" algn="l" rtl="0">
              <a:spcBef>
                <a:spcPts val="0"/>
              </a:spcBef>
              <a:spcAft>
                <a:spcPts val="0"/>
              </a:spcAft>
              <a:buNone/>
            </a:pPr>
            <a:r>
              <a:rPr lang="en-GB" sz="1600" dirty="0">
                <a:solidFill>
                  <a:schemeClr val="dk1"/>
                </a:solidFill>
              </a:rPr>
              <a:t>Monday Skills Registration</a:t>
            </a:r>
          </a:p>
          <a:p>
            <a:pPr marL="0" lvl="0" indent="0" algn="l" rtl="0">
              <a:spcBef>
                <a:spcPts val="0"/>
              </a:spcBef>
              <a:spcAft>
                <a:spcPts val="0"/>
              </a:spcAft>
              <a:buNone/>
            </a:pPr>
            <a:r>
              <a:rPr lang="en-US" sz="1600" dirty="0">
                <a:solidFill>
                  <a:srgbClr val="00B050"/>
                </a:solidFill>
              </a:rPr>
              <a:t>PLEASE NOTE START TIME 6PM</a:t>
            </a:r>
          </a:p>
          <a:p>
            <a:pPr marL="0" lvl="0" indent="0" algn="l" rtl="0">
              <a:spcBef>
                <a:spcPts val="0"/>
              </a:spcBef>
              <a:spcAft>
                <a:spcPts val="0"/>
              </a:spcAft>
              <a:buNone/>
            </a:pPr>
            <a:r>
              <a:rPr lang="en-US" sz="1600" dirty="0">
                <a:solidFill>
                  <a:schemeClr val="dk1"/>
                </a:solidFill>
              </a:rPr>
              <a:t>Session 5  April 20</a:t>
            </a:r>
            <a:r>
              <a:rPr lang="en-US" sz="1600" baseline="30000" dirty="0">
                <a:solidFill>
                  <a:schemeClr val="dk1"/>
                </a:solidFill>
              </a:rPr>
              <a:t>th</a:t>
            </a:r>
            <a:r>
              <a:rPr lang="en-US" sz="1600" dirty="0">
                <a:solidFill>
                  <a:schemeClr val="dk1"/>
                </a:solidFill>
              </a:rPr>
              <a:t> – June 8</a:t>
            </a:r>
            <a:r>
              <a:rPr lang="en-US" sz="1600" baseline="30000" dirty="0">
                <a:solidFill>
                  <a:schemeClr val="dk1"/>
                </a:solidFill>
              </a:rPr>
              <a:t>th</a:t>
            </a:r>
            <a:r>
              <a:rPr lang="en-US" sz="1600" dirty="0">
                <a:solidFill>
                  <a:schemeClr val="dk1"/>
                </a:solidFill>
              </a:rPr>
              <a:t> </a:t>
            </a:r>
          </a:p>
        </p:txBody>
      </p:sp>
      <p:sp>
        <p:nvSpPr>
          <p:cNvPr id="57" name="Google Shape;57;p13"/>
          <p:cNvSpPr txBox="1"/>
          <p:nvPr/>
        </p:nvSpPr>
        <p:spPr>
          <a:xfrm>
            <a:off x="4890550" y="108737"/>
            <a:ext cx="2362800" cy="1661963"/>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chemeClr val="dk1"/>
                </a:solidFill>
              </a:rPr>
              <a:t>Located at Holly Meadow School: </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151 Mapleton Ave. Barrie</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6 week program</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Grade 4 - 6:   6pm to 7pm</a:t>
            </a:r>
            <a:endParaRPr sz="1200" dirty="0">
              <a:solidFill>
                <a:schemeClr val="dk1"/>
              </a:solidFill>
            </a:endParaRPr>
          </a:p>
          <a:p>
            <a:pPr marL="0" lvl="0" indent="0" algn="l" rtl="0">
              <a:spcBef>
                <a:spcPts val="0"/>
              </a:spcBef>
              <a:spcAft>
                <a:spcPts val="0"/>
              </a:spcAft>
              <a:buNone/>
            </a:pPr>
            <a:r>
              <a:rPr lang="en-GB" sz="1200" dirty="0">
                <a:solidFill>
                  <a:schemeClr val="dk1"/>
                </a:solidFill>
              </a:rPr>
              <a:t>Grade 7 +:     6pm to 7pm</a:t>
            </a:r>
            <a:endParaRPr sz="1200" dirty="0">
              <a:solidFill>
                <a:schemeClr val="dk1"/>
              </a:solidFill>
            </a:endParaRPr>
          </a:p>
          <a:p>
            <a:pPr marL="0" lvl="0" indent="0" algn="l" rtl="0">
              <a:spcBef>
                <a:spcPts val="0"/>
              </a:spcBef>
              <a:spcAft>
                <a:spcPts val="0"/>
              </a:spcAft>
              <a:buNone/>
            </a:pPr>
            <a:endParaRPr sz="1200" dirty="0">
              <a:solidFill>
                <a:schemeClr val="dk1"/>
              </a:solidFill>
            </a:endParaRPr>
          </a:p>
          <a:p>
            <a:pPr marL="0" lvl="0" indent="0" algn="l" rtl="0">
              <a:spcBef>
                <a:spcPts val="0"/>
              </a:spcBef>
              <a:spcAft>
                <a:spcPts val="0"/>
              </a:spcAft>
              <a:buNone/>
            </a:pPr>
            <a:r>
              <a:rPr lang="en-GB" sz="1200" b="1" dirty="0">
                <a:solidFill>
                  <a:schemeClr val="dk1"/>
                </a:solidFill>
              </a:rPr>
              <a:t>Cost $100.00</a:t>
            </a:r>
            <a:endParaRPr sz="1200" b="1" dirty="0">
              <a:solidFill>
                <a:schemeClr val="dk1"/>
              </a:solidFill>
            </a:endParaRPr>
          </a:p>
        </p:txBody>
      </p:sp>
      <p:sp>
        <p:nvSpPr>
          <p:cNvPr id="58" name="Google Shape;58;p13"/>
          <p:cNvSpPr txBox="1"/>
          <p:nvPr/>
        </p:nvSpPr>
        <p:spPr>
          <a:xfrm>
            <a:off x="366650" y="1905850"/>
            <a:ext cx="71133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chemeClr val="dk1"/>
                </a:solidFill>
              </a:rPr>
              <a:t>Please print and complete all sections of this registration form. Please complete a separate form for each child. Once the registration form is completed, please email to </a:t>
            </a:r>
            <a:r>
              <a:rPr lang="en-GB" sz="1000" u="sng" dirty="0">
                <a:solidFill>
                  <a:schemeClr val="dk1"/>
                </a:solidFill>
                <a:hlinkClick r:id="rId4">
                  <a:extLst>
                    <a:ext uri="{A12FA001-AC4F-418D-AE19-62706E023703}">
                      <ahyp:hlinkClr xmlns:ahyp="http://schemas.microsoft.com/office/drawing/2018/hyperlinkcolor" val="tx"/>
                    </a:ext>
                  </a:extLst>
                </a:hlinkClick>
              </a:rPr>
              <a:t>barrie.spikesvball@yahoo.com</a:t>
            </a:r>
            <a:r>
              <a:rPr lang="en-GB" sz="1000" dirty="0">
                <a:solidFill>
                  <a:schemeClr val="dk1"/>
                </a:solidFill>
              </a:rPr>
              <a:t> 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chemeClr val="dk1"/>
                </a:solidFill>
              </a:rPr>
              <a:t>By completing this registration form you agree to the “Personal Information &amp; Photo Release, Waiver and Indemnification” below.</a:t>
            </a:r>
            <a:endParaRPr sz="1000" dirty="0">
              <a:solidFill>
                <a:schemeClr val="dk1"/>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chemeClr val="dk2"/>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chemeClr val="dk2"/>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a:solidFill>
                  <a:schemeClr val="dk1"/>
                </a:solidFill>
              </a:rPr>
              <a:t>Personal Information &amp; Photo Release, Waiver and Indemnification:</a:t>
            </a:r>
            <a:endParaRPr sz="900" b="1">
              <a:solidFill>
                <a:schemeClr val="dk1"/>
              </a:solidFill>
            </a:endParaRPr>
          </a:p>
          <a:p>
            <a:pPr marL="0" lvl="0" indent="0" algn="l" rtl="0">
              <a:spcBef>
                <a:spcPts val="0"/>
              </a:spcBef>
              <a:spcAft>
                <a:spcPts val="0"/>
              </a:spcAft>
              <a:buNone/>
            </a:pPr>
            <a:r>
              <a:rPr lang="en-GB" sz="900">
                <a:solidFill>
                  <a:schemeClr val="dk1"/>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chemeClr val="dk2"/>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Parent/Guardian Signature</a:t>
            </a:r>
            <a:endParaRPr sz="1000">
              <a:solidFill>
                <a:schemeClr val="dk1"/>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Date</a:t>
            </a:r>
            <a:endParaRPr sz="1000">
              <a:solidFill>
                <a:schemeClr val="dk1"/>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First Name and Last Name</a:t>
            </a:r>
            <a:endParaRPr sz="1000" i="1">
              <a:solidFill>
                <a:schemeClr val="dk1"/>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First Name and Last Name</a:t>
            </a:r>
            <a:endParaRPr sz="1000" i="1">
              <a:solidFill>
                <a:schemeClr val="dk1"/>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chemeClr val="dk2"/>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Phone Number</a:t>
            </a:r>
            <a:endParaRPr sz="1000" i="1">
              <a:solidFill>
                <a:schemeClr val="dk1"/>
              </a:solidFill>
            </a:endParaRPr>
          </a:p>
          <a:p>
            <a:pPr marL="0" lvl="0" indent="0" algn="l" rtl="0">
              <a:spcBef>
                <a:spcPts val="0"/>
              </a:spcBef>
              <a:spcAft>
                <a:spcPts val="0"/>
              </a:spcAft>
              <a:buNone/>
            </a:pPr>
            <a:endParaRPr sz="1000">
              <a:solidFill>
                <a:schemeClr val="dk1"/>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chemeClr val="dk2"/>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Health Issues or Medical Concerns</a:t>
            </a:r>
            <a:endParaRPr sz="1000" i="1">
              <a:solidFill>
                <a:schemeClr val="dk1"/>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Gender (Male, Female, Other)</a:t>
            </a:r>
            <a:endParaRPr sz="1000" i="1">
              <a:solidFill>
                <a:schemeClr val="dk1"/>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chemeClr val="dk2"/>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000" i="1">
                <a:solidFill>
                  <a:schemeClr val="dk1"/>
                </a:solidFill>
              </a:rPr>
              <a:t>Athlete’s Current Grade</a:t>
            </a:r>
            <a:endParaRPr sz="1000" i="1">
              <a:solidFill>
                <a:schemeClr val="dk1"/>
              </a:solidFill>
            </a:endParaRPr>
          </a:p>
        </p:txBody>
      </p:sp>
      <p:cxnSp>
        <p:nvCxnSpPr>
          <p:cNvPr id="73" name="Google Shape;73;p13"/>
          <p:cNvCxnSpPr/>
          <p:nvPr/>
        </p:nvCxnSpPr>
        <p:spPr>
          <a:xfrm>
            <a:off x="4249625" y="3572188"/>
            <a:ext cx="3024300" cy="0"/>
          </a:xfrm>
          <a:prstGeom prst="straightConnector1">
            <a:avLst/>
          </a:prstGeom>
          <a:noFill/>
          <a:ln w="9525" cap="flat" cmpd="sng">
            <a:solidFill>
              <a:schemeClr val="dk2"/>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Date of Birth </a:t>
            </a:r>
            <a:endParaRPr sz="1000" i="1">
              <a:solidFill>
                <a:schemeClr val="dk1"/>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chemeClr val="dk2"/>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Email Address</a:t>
            </a:r>
            <a:endParaRPr sz="1000" i="1">
              <a:solidFill>
                <a:schemeClr val="dk1"/>
              </a:solidFill>
            </a:endParaRPr>
          </a:p>
        </p:txBody>
      </p:sp>
      <p:cxnSp>
        <p:nvCxnSpPr>
          <p:cNvPr id="77" name="Google Shape;77;p13"/>
          <p:cNvCxnSpPr/>
          <p:nvPr/>
        </p:nvCxnSpPr>
        <p:spPr>
          <a:xfrm>
            <a:off x="422450" y="3559750"/>
            <a:ext cx="3441900" cy="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chemeClr val="dk2"/>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Home Address</a:t>
            </a:r>
            <a:endParaRPr sz="1000" i="1">
              <a:solidFill>
                <a:schemeClr val="dk1"/>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chemeClr val="dk2"/>
            </a:solidFill>
            <a:prstDash val="solid"/>
            <a:round/>
            <a:headEnd type="none" w="med" len="med"/>
            <a:tailEnd type="none" w="med" len="med"/>
          </a:ln>
        </p:spPr>
      </p:cxnSp>
      <p:sp>
        <p:nvSpPr>
          <p:cNvPr id="82" name="Google Shape;82;p13"/>
          <p:cNvSpPr txBox="1"/>
          <p:nvPr/>
        </p:nvSpPr>
        <p:spPr>
          <a:xfrm>
            <a:off x="424650" y="13985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3987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3949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397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3967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655</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6</cp:revision>
  <dcterms:modified xsi:type="dcterms:W3CDTF">2025-10-02T20:01:13Z</dcterms:modified>
</cp:coreProperties>
</file>