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1" d="100"/>
          <a:sy n="71" d="100"/>
        </p:scale>
        <p:origin x="796" y="-2124"/>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undo custSel modSld">
      <pc:chgData name="Karen Leslie" userId="ba36287ed81c3722" providerId="LiveId" clId="{159BF4B4-6BDA-4751-A1BD-22F927B4F030}" dt="2026-06-20T19:25:46.898" v="219"/>
      <pc:docMkLst>
        <pc:docMk/>
      </pc:docMkLst>
      <pc:sldChg chg="modSp mod">
        <pc:chgData name="Karen Leslie" userId="ba36287ed81c3722" providerId="LiveId" clId="{159BF4B4-6BDA-4751-A1BD-22F927B4F030}" dt="2026-06-20T19:25:46.898" v="219"/>
        <pc:sldMkLst>
          <pc:docMk/>
          <pc:sldMk cId="0" sldId="256"/>
        </pc:sldMkLst>
        <pc:spChg chg="mod">
          <ac:chgData name="Karen Leslie" userId="ba36287ed81c3722" providerId="LiveId" clId="{159BF4B4-6BDA-4751-A1BD-22F927B4F030}" dt="2026-06-20T16:25:04.384" v="182" actId="255"/>
          <ac:spMkLst>
            <pc:docMk/>
            <pc:sldMk cId="0" sldId="256"/>
            <ac:spMk id="55" creationId="{00000000-0000-0000-0000-000000000000}"/>
          </ac:spMkLst>
        </pc:spChg>
        <pc:spChg chg="mod">
          <ac:chgData name="Karen Leslie" userId="ba36287ed81c3722" providerId="LiveId" clId="{159BF4B4-6BDA-4751-A1BD-22F927B4F030}" dt="2026-06-20T16:29:10.690" v="217" actId="20577"/>
          <ac:spMkLst>
            <pc:docMk/>
            <pc:sldMk cId="0" sldId="256"/>
            <ac:spMk id="56" creationId="{00000000-0000-0000-0000-000000000000}"/>
          </ac:spMkLst>
        </pc:spChg>
        <pc:spChg chg="mod">
          <ac:chgData name="Karen Leslie" userId="ba36287ed81c3722" providerId="LiveId" clId="{159BF4B4-6BDA-4751-A1BD-22F927B4F030}" dt="2026-06-20T19:25:46.898" v="219"/>
          <ac:spMkLst>
            <pc:docMk/>
            <pc:sldMk cId="0" sldId="256"/>
            <ac:spMk id="57" creationId="{00000000-0000-0000-0000-000000000000}"/>
          </ac:spMkLst>
        </pc:spChg>
        <pc:spChg chg="mod">
          <ac:chgData name="Karen Leslie" userId="ba36287ed81c3722" providerId="LiveId" clId="{159BF4B4-6BDA-4751-A1BD-22F927B4F030}" dt="2026-06-20T16:09:44.835" v="140" actId="20577"/>
          <ac:spMkLst>
            <pc:docMk/>
            <pc:sldMk cId="0" sldId="256"/>
            <ac:spMk id="7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5" name="Google Shape;55;p13"/>
          <p:cNvSpPr txBox="1"/>
          <p:nvPr/>
        </p:nvSpPr>
        <p:spPr>
          <a:xfrm>
            <a:off x="1515049" y="191925"/>
            <a:ext cx="3393901" cy="120029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rgbClr val="000000"/>
                </a:solidFill>
              </a:rPr>
              <a:t>Barrie Spikes Volleyball</a:t>
            </a:r>
            <a:endParaRPr sz="2000" b="1" dirty="0">
              <a:solidFill>
                <a:srgbClr val="000000"/>
              </a:solidFill>
            </a:endParaRPr>
          </a:p>
          <a:p>
            <a:pPr marL="0" lvl="0" indent="0" algn="l" rtl="0">
              <a:spcBef>
                <a:spcPts val="0"/>
              </a:spcBef>
              <a:spcAft>
                <a:spcPts val="0"/>
              </a:spcAft>
              <a:buNone/>
            </a:pPr>
            <a:r>
              <a:rPr lang="en-GB" sz="1600" dirty="0"/>
              <a:t>Fall Monday House League</a:t>
            </a:r>
            <a:endParaRPr sz="1600" dirty="0"/>
          </a:p>
          <a:p>
            <a:pPr marL="0" lvl="0" indent="0" algn="l" rtl="0">
              <a:spcBef>
                <a:spcPts val="0"/>
              </a:spcBef>
              <a:spcAft>
                <a:spcPts val="0"/>
              </a:spcAft>
              <a:buNone/>
            </a:pPr>
            <a:r>
              <a:rPr lang="en-GB" sz="1600" dirty="0"/>
              <a:t>Registration</a:t>
            </a:r>
            <a:endParaRPr lang="en-CA" sz="1600" dirty="0"/>
          </a:p>
          <a:p>
            <a:pPr marL="0" lvl="0" indent="0" algn="l" rtl="0">
              <a:spcBef>
                <a:spcPts val="0"/>
              </a:spcBef>
              <a:spcAft>
                <a:spcPts val="0"/>
              </a:spcAft>
              <a:buNone/>
            </a:pPr>
            <a:r>
              <a:rPr lang="en-CA" b="1" dirty="0">
                <a:solidFill>
                  <a:srgbClr val="FF0000"/>
                </a:solidFill>
              </a:rPr>
              <a:t>September 21</a:t>
            </a:r>
            <a:r>
              <a:rPr lang="en-CA" b="1" baseline="30000" dirty="0">
                <a:solidFill>
                  <a:srgbClr val="FF0000"/>
                </a:solidFill>
              </a:rPr>
              <a:t>st</a:t>
            </a:r>
            <a:r>
              <a:rPr lang="en-CA" b="1" dirty="0">
                <a:solidFill>
                  <a:srgbClr val="FF0000"/>
                </a:solidFill>
              </a:rPr>
              <a:t> – December 20</a:t>
            </a:r>
            <a:r>
              <a:rPr lang="en-CA" b="1" baseline="30000" dirty="0">
                <a:solidFill>
                  <a:srgbClr val="FF0000"/>
                </a:solidFill>
              </a:rPr>
              <a:t>th</a:t>
            </a:r>
            <a:r>
              <a:rPr lang="en-CA" b="1" dirty="0">
                <a:solidFill>
                  <a:srgbClr val="FF0000"/>
                </a:solidFill>
              </a:rPr>
              <a:t>  2026</a:t>
            </a:r>
          </a:p>
        </p:txBody>
      </p:sp>
      <p:sp>
        <p:nvSpPr>
          <p:cNvPr id="56" name="Google Shape;56;p13"/>
          <p:cNvSpPr txBox="1"/>
          <p:nvPr/>
        </p:nvSpPr>
        <p:spPr>
          <a:xfrm>
            <a:off x="4813575" y="268125"/>
            <a:ext cx="2490300" cy="1877407"/>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1100" dirty="0">
                <a:solidFill>
                  <a:schemeClr val="dk1"/>
                </a:solidFill>
              </a:rPr>
              <a:t>Located at Holly Meadow School: </a:t>
            </a:r>
            <a:endParaRPr sz="1100" dirty="0">
              <a:solidFill>
                <a:schemeClr val="dk1"/>
              </a:solidFill>
            </a:endParaRPr>
          </a:p>
          <a:p>
            <a:pPr marL="0" lvl="0" indent="0" algn="l" rtl="0">
              <a:spcBef>
                <a:spcPts val="0"/>
              </a:spcBef>
              <a:spcAft>
                <a:spcPts val="0"/>
              </a:spcAft>
              <a:buClr>
                <a:schemeClr val="dk1"/>
              </a:buClr>
              <a:buSzPts val="1100"/>
              <a:buFont typeface="Arial"/>
              <a:buNone/>
            </a:pPr>
            <a:r>
              <a:rPr lang="en-GB" sz="1100" dirty="0">
                <a:solidFill>
                  <a:schemeClr val="dk1"/>
                </a:solidFill>
              </a:rPr>
              <a:t>151 Mapleton Ave. Barrie</a:t>
            </a:r>
            <a:endParaRPr sz="1100" dirty="0">
              <a:solidFill>
                <a:schemeClr val="dk1"/>
              </a:solidFill>
            </a:endParaRPr>
          </a:p>
          <a:p>
            <a:pPr marL="0" lvl="0" indent="0" algn="l" rtl="0">
              <a:spcBef>
                <a:spcPts val="0"/>
              </a:spcBef>
              <a:spcAft>
                <a:spcPts val="0"/>
              </a:spcAft>
              <a:buNone/>
            </a:pPr>
            <a:r>
              <a:rPr lang="en-GB" sz="1100" dirty="0">
                <a:solidFill>
                  <a:schemeClr val="dk1"/>
                </a:solidFill>
              </a:rPr>
              <a:t>The schedule will be shared once teams are determined. </a:t>
            </a:r>
          </a:p>
          <a:p>
            <a:pPr marL="0" lvl="0" indent="0" algn="l" rtl="0">
              <a:spcBef>
                <a:spcPts val="0"/>
              </a:spcBef>
              <a:spcAft>
                <a:spcPts val="0"/>
              </a:spcAft>
              <a:buNone/>
            </a:pPr>
            <a:r>
              <a:rPr lang="en-GB" sz="1100" b="1" dirty="0">
                <a:solidFill>
                  <a:schemeClr val="dk1"/>
                </a:solidFill>
              </a:rPr>
              <a:t>House League start times are</a:t>
            </a:r>
          </a:p>
          <a:p>
            <a:pPr marL="0" lvl="0" indent="0" algn="l" rtl="0">
              <a:spcBef>
                <a:spcPts val="0"/>
              </a:spcBef>
              <a:spcAft>
                <a:spcPts val="0"/>
              </a:spcAft>
              <a:buNone/>
            </a:pPr>
            <a:r>
              <a:rPr lang="en-GB" sz="1100" b="1" dirty="0">
                <a:solidFill>
                  <a:schemeClr val="dk1"/>
                </a:solidFill>
              </a:rPr>
              <a:t>6:00 pm - Jr Division</a:t>
            </a:r>
          </a:p>
          <a:p>
            <a:pPr marL="0" lvl="0" indent="0" algn="l" rtl="0">
              <a:spcBef>
                <a:spcPts val="0"/>
              </a:spcBef>
              <a:spcAft>
                <a:spcPts val="0"/>
              </a:spcAft>
              <a:buNone/>
            </a:pPr>
            <a:r>
              <a:rPr lang="en-GB" sz="1100" b="1" dirty="0">
                <a:solidFill>
                  <a:schemeClr val="dk1"/>
                </a:solidFill>
              </a:rPr>
              <a:t>7:45 pm + 8:30 pm - Sr Division </a:t>
            </a:r>
            <a:endParaRPr sz="1100" b="1" dirty="0">
              <a:solidFill>
                <a:schemeClr val="dk1"/>
              </a:solidFill>
            </a:endParaRPr>
          </a:p>
          <a:p>
            <a:pPr marL="0" lvl="0" indent="0" algn="l" rtl="0">
              <a:spcBef>
                <a:spcPts val="0"/>
              </a:spcBef>
              <a:spcAft>
                <a:spcPts val="0"/>
              </a:spcAft>
              <a:buClr>
                <a:schemeClr val="dk1"/>
              </a:buClr>
              <a:buSzPts val="1100"/>
              <a:buFont typeface="Arial"/>
              <a:buNone/>
            </a:pPr>
            <a:r>
              <a:rPr lang="en-GB" sz="1100" dirty="0">
                <a:solidFill>
                  <a:schemeClr val="dk1"/>
                </a:solidFill>
              </a:rPr>
              <a:t>All games are best of 3.</a:t>
            </a:r>
            <a:endParaRPr sz="1100" dirty="0">
              <a:solidFill>
                <a:schemeClr val="dk1"/>
              </a:solidFill>
            </a:endParaRPr>
          </a:p>
          <a:p>
            <a:pPr marL="0" lvl="0" indent="0" algn="l" rtl="0">
              <a:spcBef>
                <a:spcPts val="0"/>
              </a:spcBef>
              <a:spcAft>
                <a:spcPts val="0"/>
              </a:spcAft>
              <a:buNone/>
            </a:pPr>
            <a:r>
              <a:rPr lang="en-GB" sz="1100" b="1" dirty="0">
                <a:solidFill>
                  <a:schemeClr val="dk1"/>
                </a:solidFill>
              </a:rPr>
              <a:t>Cost $225.00</a:t>
            </a:r>
          </a:p>
          <a:p>
            <a:pPr marL="0" lvl="0" indent="0" algn="l" rtl="0">
              <a:spcBef>
                <a:spcPts val="0"/>
              </a:spcBef>
              <a:spcAft>
                <a:spcPts val="0"/>
              </a:spcAft>
              <a:buNone/>
            </a:pPr>
            <a:r>
              <a:rPr lang="en-GB" sz="1100" b="1" dirty="0">
                <a:solidFill>
                  <a:schemeClr val="dk1"/>
                </a:solidFill>
              </a:rPr>
              <a:t>12 Weeks Dates subject </a:t>
            </a:r>
            <a:r>
              <a:rPr lang="en-GB" sz="1100" b="1">
                <a:solidFill>
                  <a:schemeClr val="dk1"/>
                </a:solidFill>
              </a:rPr>
              <a:t>to change</a:t>
            </a:r>
            <a:endParaRPr sz="1100" dirty="0"/>
          </a:p>
        </p:txBody>
      </p:sp>
      <p:sp>
        <p:nvSpPr>
          <p:cNvPr id="57" name="Google Shape;57;p13"/>
          <p:cNvSpPr txBox="1"/>
          <p:nvPr/>
        </p:nvSpPr>
        <p:spPr>
          <a:xfrm>
            <a:off x="340050" y="6024725"/>
            <a:ext cx="7113300" cy="877133"/>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0" lang="en-US" sz="900" b="1" i="1" u="none" strike="noStrike" kern="0" cap="none" spc="0" normalizeH="0" baseline="0" noProof="0">
                <a:ln>
                  <a:noFill/>
                </a:ln>
                <a:solidFill>
                  <a:srgbClr val="000000"/>
                </a:solidFill>
                <a:effectLst/>
                <a:uLnTx/>
                <a:uFillTx/>
                <a:latin typeface="Arial"/>
                <a:cs typeface="Arial"/>
                <a:sym typeface="Arial"/>
              </a:rPr>
              <a:t>Payment Policy:</a:t>
            </a:r>
            <a:r>
              <a:rPr kumimoji="0" lang="en-US" sz="900" b="0" i="1" u="none" strike="noStrike" kern="0" cap="none" spc="0" normalizeH="0" baseline="0" noProof="0">
                <a:ln>
                  <a:noFill/>
                </a:ln>
                <a:solidFill>
                  <a:srgbClr val="000000"/>
                </a:solidFill>
                <a:effectLst/>
                <a:uLnTx/>
                <a:uFillTx/>
                <a:latin typeface="Arial"/>
                <a:cs typeface="Arial"/>
                <a:sym typeface="Arial"/>
              </a:rPr>
              <a:t> Upon receiving a registration form</a:t>
            </a:r>
            <a:r>
              <a:rPr kumimoji="0" lang="en-US" sz="900" b="1" i="1" u="none" strike="noStrike" kern="0" cap="none" spc="0" normalizeH="0" baseline="0" noProof="0">
                <a:ln>
                  <a:noFill/>
                </a:ln>
                <a:solidFill>
                  <a:srgbClr val="FF0000"/>
                </a:solidFill>
                <a:effectLst/>
                <a:uLnTx/>
                <a:uFillTx/>
                <a:latin typeface="Arial"/>
                <a:cs typeface="Arial"/>
                <a:sym typeface="Arial"/>
              </a:rPr>
              <a:t> payment is required in full </a:t>
            </a:r>
            <a:r>
              <a:rPr kumimoji="0" lang="en-US" sz="900" b="0" i="1" u="none" strike="noStrike" kern="0" cap="none" spc="0" normalizeH="0" baseline="0" noProof="0">
                <a:ln>
                  <a:noFill/>
                </a:ln>
                <a:solidFill>
                  <a:srgbClr val="000000"/>
                </a:solidFill>
                <a:effectLst/>
                <a:uLnTx/>
                <a:uFillTx/>
                <a:latin typeface="Arial"/>
                <a:cs typeface="Arial"/>
                <a:sym typeface="Arial"/>
              </a:rPr>
              <a:t>to guarantee your spot. Summer camp payment is </a:t>
            </a:r>
            <a:r>
              <a:rPr kumimoji="0" lang="en-US" sz="900" b="1" i="1" u="none" strike="noStrike" kern="0" cap="none" spc="0" normalizeH="0" baseline="0" noProof="0">
                <a:ln>
                  <a:noFill/>
                </a:ln>
                <a:solidFill>
                  <a:srgbClr val="FF0000"/>
                </a:solidFill>
                <a:effectLst/>
                <a:uLnTx/>
                <a:uFillTx/>
                <a:latin typeface="Arial"/>
                <a:cs typeface="Arial"/>
                <a:sym typeface="Arial"/>
              </a:rPr>
              <a:t>required in full </a:t>
            </a:r>
            <a:r>
              <a:rPr kumimoji="0" lang="en-US" sz="900" b="0" i="1" u="none" strike="noStrike" kern="0" cap="none" spc="0" normalizeH="0" baseline="0" noProof="0">
                <a:ln>
                  <a:noFill/>
                </a:ln>
                <a:solidFill>
                  <a:srgbClr val="000000"/>
                </a:solidFill>
                <a:effectLst/>
                <a:uLnTx/>
                <a:uFillTx/>
                <a:latin typeface="Arial"/>
                <a:cs typeface="Arial"/>
                <a:sym typeface="Arial"/>
              </a:rPr>
              <a:t> to hold your spot. Payment is accepted by e-transfer to barrie.spikesvball@yahoo.com using the password: volleyball</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0" lang="en-US" sz="900" b="0" i="1"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0" lang="en-US" sz="900" b="1" i="1" u="none" strike="noStrike" kern="0" cap="none" spc="0" normalizeH="0" baseline="0" noProof="0">
                <a:ln>
                  <a:noFill/>
                </a:ln>
                <a:solidFill>
                  <a:srgbClr val="000000"/>
                </a:solidFill>
                <a:effectLst/>
                <a:uLnTx/>
                <a:uFillTx/>
                <a:latin typeface="Arial"/>
                <a:cs typeface="Arial"/>
                <a:sym typeface="Arial"/>
              </a:rPr>
              <a:t>Refund Policy: </a:t>
            </a:r>
            <a:r>
              <a:rPr kumimoji="0" lang="en-US" sz="900" b="0" i="1" u="none" strike="noStrike" kern="0" cap="none" spc="0" normalizeH="0" baseline="0" noProof="0">
                <a:ln>
                  <a:noFill/>
                </a:ln>
                <a:solidFill>
                  <a:srgbClr val="000000"/>
                </a:solidFill>
                <a:effectLst/>
                <a:uLnTx/>
                <a:uFillTx/>
                <a:latin typeface="Arial"/>
                <a:cs typeface="Arial"/>
                <a:sym typeface="Arial"/>
              </a:rPr>
              <a:t>Refunds will </a:t>
            </a:r>
            <a:r>
              <a:rPr kumimoji="0" lang="en-US" sz="900" b="1" i="1" u="none" strike="noStrike" kern="0" cap="none" spc="0" normalizeH="0" baseline="0" noProof="0">
                <a:ln>
                  <a:noFill/>
                </a:ln>
                <a:solidFill>
                  <a:srgbClr val="FF0000"/>
                </a:solidFill>
                <a:effectLst/>
                <a:uLnTx/>
                <a:uFillTx/>
                <a:latin typeface="Arial"/>
                <a:cs typeface="Arial"/>
                <a:sym typeface="Arial"/>
              </a:rPr>
              <a:t>not be </a:t>
            </a:r>
            <a:r>
              <a:rPr kumimoji="0" lang="en-US" sz="900" b="0" i="1" u="none" strike="noStrike" kern="0" cap="none" spc="0" normalizeH="0" baseline="0" noProof="0">
                <a:ln>
                  <a:noFill/>
                </a:ln>
                <a:solidFill>
                  <a:srgbClr val="000000"/>
                </a:solidFill>
                <a:effectLst/>
                <a:uLnTx/>
                <a:uFillTx/>
                <a:latin typeface="Arial"/>
                <a:cs typeface="Arial"/>
                <a:sym typeface="Arial"/>
              </a:rPr>
              <a:t>issued for cancellations for skills session. For House League and Summer Camp, refunds will not be issued for cancellations </a:t>
            </a:r>
            <a:r>
              <a:rPr kumimoji="0" lang="en-US" sz="900" b="1" i="1" u="none" strike="noStrike" kern="0" cap="none" spc="0" normalizeH="0" baseline="0" noProof="0">
                <a:ln>
                  <a:noFill/>
                </a:ln>
                <a:solidFill>
                  <a:srgbClr val="FF0000"/>
                </a:solidFill>
                <a:effectLst/>
                <a:uLnTx/>
                <a:uFillTx/>
                <a:latin typeface="Arial"/>
                <a:cs typeface="Arial"/>
                <a:sym typeface="Arial"/>
              </a:rPr>
              <a:t>2 month </a:t>
            </a:r>
            <a:r>
              <a:rPr kumimoji="0" lang="en-US" sz="900" b="0" i="1" u="none" strike="noStrike" kern="0" cap="none" spc="0" normalizeH="0" baseline="0" noProof="0">
                <a:ln>
                  <a:noFill/>
                </a:ln>
                <a:solidFill>
                  <a:srgbClr val="000000"/>
                </a:solidFill>
                <a:effectLst/>
                <a:uLnTx/>
                <a:uFillTx/>
                <a:latin typeface="Arial"/>
                <a:cs typeface="Arial"/>
                <a:sym typeface="Arial"/>
              </a:rPr>
              <a:t>prior to the start date. </a:t>
            </a:r>
            <a:endParaRPr kumimoji="0" lang="en-US" sz="900" b="0" i="1" u="none" strike="noStrike" kern="0" cap="none" spc="0" normalizeH="0" baseline="0" noProof="0" dirty="0">
              <a:ln>
                <a:noFill/>
              </a:ln>
              <a:solidFill>
                <a:srgbClr val="000000"/>
              </a:solidFill>
              <a:effectLst/>
              <a:uLnTx/>
              <a:uFillTx/>
              <a:latin typeface="Arial"/>
              <a:cs typeface="Arial"/>
              <a:sym typeface="Arial"/>
            </a:endParaRPr>
          </a:p>
        </p:txBody>
      </p:sp>
      <p:sp>
        <p:nvSpPr>
          <p:cNvPr id="58" name="Google Shape;58;p13"/>
          <p:cNvSpPr txBox="1"/>
          <p:nvPr/>
        </p:nvSpPr>
        <p:spPr>
          <a:xfrm>
            <a:off x="360450" y="2074750"/>
            <a:ext cx="6920100" cy="156963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Please print and complete all sections of this registration form. Please complete a separate form for each child. Once the registration form is completed, please email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dirty="0">
                <a:solidFill>
                  <a:srgbClr val="000000"/>
                </a:solidFill>
              </a:rPr>
              <a:t>. Photos of the completed form are accepted. Payment is required to complete the registration. Payment to be completed via e-transfer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dirty="0">
                <a:solidFill>
                  <a:srgbClr val="000000"/>
                </a:solidFill>
              </a:rPr>
              <a:t> using the password: volleyball</a:t>
            </a:r>
          </a:p>
          <a:p>
            <a:pPr marL="0" lvl="0" indent="0" algn="l" rtl="0">
              <a:spcBef>
                <a:spcPts val="0"/>
              </a:spcBef>
              <a:spcAft>
                <a:spcPts val="0"/>
              </a:spcAft>
              <a:buNone/>
            </a:pPr>
            <a:endParaRPr lang="en-GB" sz="1000" dirty="0"/>
          </a:p>
          <a:p>
            <a:pPr marL="0" lvl="0" indent="0" algn="l" rtl="0">
              <a:spcBef>
                <a:spcPts val="0"/>
              </a:spcBef>
              <a:spcAft>
                <a:spcPts val="0"/>
              </a:spcAft>
              <a:buNone/>
            </a:pPr>
            <a:endParaRPr sz="1000" dirty="0">
              <a:solidFill>
                <a:srgbClr val="000000"/>
              </a:solidFill>
            </a:endParaRPr>
          </a:p>
          <a:p>
            <a:pPr marL="0" lvl="0" indent="0" algn="l" rtl="0">
              <a:spcBef>
                <a:spcPts val="0"/>
              </a:spcBef>
              <a:spcAft>
                <a:spcPts val="0"/>
              </a:spcAft>
              <a:buNone/>
            </a:pPr>
            <a:endParaRPr sz="1000" dirty="0">
              <a:solidFill>
                <a:srgbClr val="000000"/>
              </a:solidFill>
            </a:endParaRPr>
          </a:p>
          <a:p>
            <a:pPr marL="0" lvl="0" indent="0" algn="l" rtl="0">
              <a:spcBef>
                <a:spcPts val="0"/>
              </a:spcBef>
              <a:spcAft>
                <a:spcPts val="0"/>
              </a:spcAft>
              <a:buNone/>
            </a:pPr>
            <a:r>
              <a:rPr lang="en-GB" sz="1000" dirty="0">
                <a:solidFill>
                  <a:srgbClr val="000000"/>
                </a:solidFill>
              </a:rPr>
              <a:t>By completing this registration form you agree to the “Personal Information &amp; Photo Release, Waiver and Indemnification” below.</a:t>
            </a:r>
            <a:endParaRPr sz="1000" dirty="0">
              <a:solidFill>
                <a:srgbClr val="000000"/>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rgbClr val="595959"/>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rgbClr val="595959"/>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dirty="0">
                <a:solidFill>
                  <a:srgbClr val="000000"/>
                </a:solidFill>
              </a:rPr>
              <a:t>Personal Information &amp; Photo Release, Waiver and Indemnification:</a:t>
            </a:r>
            <a:endParaRPr sz="900" b="1" dirty="0">
              <a:solidFill>
                <a:srgbClr val="000000"/>
              </a:solidFill>
            </a:endParaRPr>
          </a:p>
          <a:p>
            <a:pPr marL="0" lvl="0" indent="0" algn="l" rtl="0">
              <a:spcBef>
                <a:spcPts val="0"/>
              </a:spcBef>
              <a:spcAft>
                <a:spcPts val="0"/>
              </a:spcAft>
              <a:buNone/>
            </a:pPr>
            <a:r>
              <a:rPr lang="en-GB" sz="900" dirty="0">
                <a:solidFill>
                  <a:srgbClr val="000000"/>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dirty="0">
              <a:solidFill>
                <a:srgbClr val="595959"/>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Parent/Guardian Signature</a:t>
            </a:r>
            <a:endParaRPr sz="1000">
              <a:solidFill>
                <a:srgbClr val="000000"/>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Date</a:t>
            </a:r>
            <a:endParaRPr sz="1000">
              <a:solidFill>
                <a:srgbClr val="000000"/>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Athlete’s First Name and Last Name</a:t>
            </a:r>
            <a:endParaRPr sz="1000" i="1" dirty="0">
              <a:solidFill>
                <a:srgbClr val="000000"/>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First Name and Last Name</a:t>
            </a:r>
            <a:endParaRPr sz="1000" i="1">
              <a:solidFill>
                <a:srgbClr val="000000"/>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rgbClr val="595959"/>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Phone Number</a:t>
            </a:r>
            <a:endParaRPr sz="1000" i="1">
              <a:solidFill>
                <a:srgbClr val="000000"/>
              </a:solidFill>
            </a:endParaRPr>
          </a:p>
          <a:p>
            <a:pPr marL="0" lvl="0" indent="0" algn="l" rtl="0">
              <a:spcBef>
                <a:spcPts val="0"/>
              </a:spcBef>
              <a:spcAft>
                <a:spcPts val="0"/>
              </a:spcAft>
              <a:buNone/>
            </a:pPr>
            <a:endParaRPr sz="1000">
              <a:solidFill>
                <a:srgbClr val="000000"/>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rgbClr val="595959"/>
            </a:solidFill>
            <a:prstDash val="solid"/>
            <a:round/>
            <a:headEnd type="none" w="med" len="med"/>
            <a:tailEnd type="none" w="med" len="med"/>
          </a:ln>
        </p:spPr>
      </p:cxnSp>
      <p:sp>
        <p:nvSpPr>
          <p:cNvPr id="69" name="Google Shape;69;p13"/>
          <p:cNvSpPr txBox="1"/>
          <p:nvPr/>
        </p:nvSpPr>
        <p:spPr>
          <a:xfrm>
            <a:off x="4924024" y="4183600"/>
            <a:ext cx="2329325" cy="49241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Athlete’s Health Issues or Medical Concerns            </a:t>
            </a:r>
            <a:endParaRPr sz="1000" i="1" dirty="0">
              <a:solidFill>
                <a:srgbClr val="000000"/>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Gender (Male, Female, Other)</a:t>
            </a:r>
            <a:endParaRPr sz="1000" i="1">
              <a:solidFill>
                <a:srgbClr val="000000"/>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rgbClr val="595959"/>
            </a:solidFill>
            <a:prstDash val="solid"/>
            <a:round/>
            <a:headEnd type="none" w="med" len="med"/>
            <a:tailEnd type="none" w="med" len="med"/>
          </a:ln>
        </p:spPr>
      </p:cxnSp>
      <p:sp>
        <p:nvSpPr>
          <p:cNvPr id="72" name="Google Shape;72;p13"/>
          <p:cNvSpPr txBox="1"/>
          <p:nvPr/>
        </p:nvSpPr>
        <p:spPr>
          <a:xfrm>
            <a:off x="2563585" y="4178500"/>
            <a:ext cx="1357189"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Friend Request</a:t>
            </a:r>
            <a:endParaRPr sz="1000" i="1" dirty="0">
              <a:solidFill>
                <a:srgbClr val="000000"/>
              </a:solidFill>
            </a:endParaRPr>
          </a:p>
        </p:txBody>
      </p:sp>
      <p:cxnSp>
        <p:nvCxnSpPr>
          <p:cNvPr id="73" name="Google Shape;73;p13"/>
          <p:cNvCxnSpPr/>
          <p:nvPr/>
        </p:nvCxnSpPr>
        <p:spPr>
          <a:xfrm>
            <a:off x="4249625" y="3644380"/>
            <a:ext cx="3024300" cy="0"/>
          </a:xfrm>
          <a:prstGeom prst="straightConnector1">
            <a:avLst/>
          </a:prstGeom>
          <a:noFill/>
          <a:ln w="9525" cap="flat" cmpd="sng">
            <a:solidFill>
              <a:srgbClr val="595959"/>
            </a:solidFill>
            <a:prstDash val="solid"/>
            <a:round/>
            <a:headEnd type="none" w="med" len="med"/>
            <a:tailEnd type="none" w="med" len="med"/>
          </a:ln>
        </p:spPr>
      </p:cxnSp>
      <p:sp>
        <p:nvSpPr>
          <p:cNvPr id="74" name="Google Shape;74;p13"/>
          <p:cNvSpPr txBox="1"/>
          <p:nvPr/>
        </p:nvSpPr>
        <p:spPr>
          <a:xfrm>
            <a:off x="424649" y="4165450"/>
            <a:ext cx="4008613"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Athlete’s </a:t>
            </a:r>
            <a:r>
              <a:rPr lang="en-GB" sz="1000" i="1" dirty="0"/>
              <a:t>YEAR</a:t>
            </a:r>
            <a:r>
              <a:rPr lang="en-GB" sz="1000" i="1" dirty="0">
                <a:solidFill>
                  <a:srgbClr val="000000"/>
                </a:solidFill>
              </a:rPr>
              <a:t> of  Birth            Max 2    </a:t>
            </a:r>
            <a:endParaRPr sz="1000" i="1" dirty="0">
              <a:solidFill>
                <a:srgbClr val="000000"/>
              </a:solidFill>
            </a:endParaRPr>
          </a:p>
        </p:txBody>
      </p:sp>
      <p:cxnSp>
        <p:nvCxnSpPr>
          <p:cNvPr id="75" name="Google Shape;75;p13"/>
          <p:cNvCxnSpPr>
            <a:cxnSpLocks/>
          </p:cNvCxnSpPr>
          <p:nvPr/>
        </p:nvCxnSpPr>
        <p:spPr>
          <a:xfrm>
            <a:off x="4731654" y="4205012"/>
            <a:ext cx="2616096" cy="14250"/>
          </a:xfrm>
          <a:prstGeom prst="straightConnector1">
            <a:avLst/>
          </a:prstGeom>
          <a:noFill/>
          <a:ln w="9525" cap="flat" cmpd="sng">
            <a:solidFill>
              <a:srgbClr val="595959"/>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Email Address</a:t>
            </a:r>
            <a:endParaRPr sz="1000" i="1">
              <a:solidFill>
                <a:srgbClr val="000000"/>
              </a:solidFill>
            </a:endParaRPr>
          </a:p>
        </p:txBody>
      </p:sp>
      <p:cxnSp>
        <p:nvCxnSpPr>
          <p:cNvPr id="77" name="Google Shape;77;p13"/>
          <p:cNvCxnSpPr/>
          <p:nvPr/>
        </p:nvCxnSpPr>
        <p:spPr>
          <a:xfrm>
            <a:off x="444300" y="3660830"/>
            <a:ext cx="3441900" cy="0"/>
          </a:xfrm>
          <a:prstGeom prst="straightConnector1">
            <a:avLst/>
          </a:prstGeom>
          <a:noFill/>
          <a:ln w="9525" cap="flat" cmpd="sng">
            <a:solidFill>
              <a:srgbClr val="595959"/>
            </a:solidFill>
            <a:prstDash val="solid"/>
            <a:round/>
            <a:headEnd type="none" w="med" len="med"/>
            <a:tailEnd type="none" w="med" len="med"/>
          </a:ln>
        </p:spPr>
      </p:cxnSp>
      <p:cxnSp>
        <p:nvCxnSpPr>
          <p:cNvPr id="78" name="Google Shape;78;p13"/>
          <p:cNvCxnSpPr/>
          <p:nvPr/>
        </p:nvCxnSpPr>
        <p:spPr>
          <a:xfrm>
            <a:off x="422449" y="4249937"/>
            <a:ext cx="1597800" cy="7800"/>
          </a:xfrm>
          <a:prstGeom prst="straightConnector1">
            <a:avLst/>
          </a:prstGeom>
          <a:noFill/>
          <a:ln w="9525" cap="flat" cmpd="sng">
            <a:solidFill>
              <a:srgbClr val="595959"/>
            </a:solidFill>
            <a:prstDash val="solid"/>
            <a:round/>
            <a:headEnd type="none" w="med" len="med"/>
            <a:tailEnd type="none" w="med" len="med"/>
          </a:ln>
        </p:spPr>
      </p:cxnSp>
      <p:cxnSp>
        <p:nvCxnSpPr>
          <p:cNvPr id="79" name="Google Shape;79;p13"/>
          <p:cNvCxnSpPr>
            <a:cxnSpLocks/>
          </p:cNvCxnSpPr>
          <p:nvPr/>
        </p:nvCxnSpPr>
        <p:spPr>
          <a:xfrm>
            <a:off x="2284700" y="4242137"/>
            <a:ext cx="2249200" cy="0"/>
          </a:xfrm>
          <a:prstGeom prst="straightConnector1">
            <a:avLst/>
          </a:prstGeom>
          <a:noFill/>
          <a:ln w="9525" cap="flat" cmpd="sng">
            <a:solidFill>
              <a:srgbClr val="595959"/>
            </a:solidFill>
            <a:prstDash val="solid"/>
            <a:round/>
            <a:headEnd type="none" w="med" len="med"/>
            <a:tailEnd type="none" w="med" len="med"/>
          </a:ln>
        </p:spPr>
      </p:cxnSp>
      <p:sp>
        <p:nvSpPr>
          <p:cNvPr id="80" name="Google Shape;80;p13"/>
          <p:cNvSpPr txBox="1"/>
          <p:nvPr/>
        </p:nvSpPr>
        <p:spPr>
          <a:xfrm>
            <a:off x="4336177" y="5660200"/>
            <a:ext cx="3626343"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Home Address</a:t>
            </a:r>
            <a:endParaRPr sz="1000" i="1" dirty="0">
              <a:solidFill>
                <a:srgbClr val="000000"/>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rgbClr val="595959"/>
            </a:solidFill>
            <a:prstDash val="solid"/>
            <a:round/>
            <a:headEnd type="none" w="med" len="med"/>
            <a:tailEnd type="none" w="med" len="med"/>
          </a:ln>
        </p:spPr>
      </p:cxnSp>
      <p:sp>
        <p:nvSpPr>
          <p:cNvPr id="82" name="Google Shape;82;p13"/>
          <p:cNvSpPr txBox="1"/>
          <p:nvPr/>
        </p:nvSpPr>
        <p:spPr>
          <a:xfrm>
            <a:off x="424650" y="1550913"/>
            <a:ext cx="12657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a:t>Grade</a:t>
            </a:r>
            <a:r>
              <a:rPr lang="en-GB" sz="1300" b="1">
                <a:solidFill>
                  <a:srgbClr val="000000"/>
                </a:solidFill>
              </a:rPr>
              <a:t>: </a:t>
            </a:r>
            <a:endParaRPr sz="1300"/>
          </a:p>
        </p:txBody>
      </p:sp>
      <p:sp>
        <p:nvSpPr>
          <p:cNvPr id="83" name="Google Shape;83;p13"/>
          <p:cNvSpPr/>
          <p:nvPr/>
        </p:nvSpPr>
        <p:spPr>
          <a:xfrm>
            <a:off x="3961100" y="15511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2884525" y="15473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SR Grade 7+</a:t>
            </a:r>
            <a:endParaRPr sz="1100">
              <a:solidFill>
                <a:srgbClr val="000000"/>
              </a:solidFill>
            </a:endParaRPr>
          </a:p>
        </p:txBody>
      </p:sp>
      <p:sp>
        <p:nvSpPr>
          <p:cNvPr id="85" name="Google Shape;85;p13"/>
          <p:cNvSpPr/>
          <p:nvPr/>
        </p:nvSpPr>
        <p:spPr>
          <a:xfrm>
            <a:off x="2475375" y="15499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337425" y="1549138"/>
            <a:ext cx="1369200" cy="52319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JR Grade 4 – 6</a:t>
            </a:r>
          </a:p>
          <a:p>
            <a:pPr marL="0" lvl="0" indent="0" algn="l" rtl="0">
              <a:spcBef>
                <a:spcPts val="0"/>
              </a:spcBef>
              <a:spcAft>
                <a:spcPts val="0"/>
              </a:spcAft>
              <a:buNone/>
            </a:pPr>
            <a:r>
              <a:rPr lang="en-GB" sz="1100" b="1" dirty="0">
                <a:solidFill>
                  <a:srgbClr val="000000"/>
                </a:solidFill>
              </a:rPr>
              <a:t> </a:t>
            </a:r>
            <a:endParaRPr sz="1100" dirty="0">
              <a:solidFill>
                <a:srgbClr val="000000"/>
              </a:solidFill>
            </a:endParaRPr>
          </a:p>
        </p:txBody>
      </p:sp>
      <p:pic>
        <p:nvPicPr>
          <p:cNvPr id="3" name="Picture 2">
            <a:extLst>
              <a:ext uri="{FF2B5EF4-FFF2-40B4-BE49-F238E27FC236}">
                <a16:creationId xmlns:a16="http://schemas.microsoft.com/office/drawing/2014/main" id="{1D9CCFA2-E24B-9CF0-EF7B-87329F7EEFD9}"/>
              </a:ext>
            </a:extLst>
          </p:cNvPr>
          <p:cNvPicPr>
            <a:picLocks noChangeAspect="1"/>
          </p:cNvPicPr>
          <p:nvPr/>
        </p:nvPicPr>
        <p:blipFill>
          <a:blip r:embed="rId5"/>
          <a:stretch>
            <a:fillRect/>
          </a:stretch>
        </p:blipFill>
        <p:spPr>
          <a:xfrm>
            <a:off x="398700" y="2817955"/>
            <a:ext cx="5444200" cy="323116"/>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656</Words>
  <Application>Microsoft Office PowerPoint</Application>
  <PresentationFormat>Custom</PresentationFormat>
  <Paragraphs>38</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4</cp:revision>
  <dcterms:modified xsi:type="dcterms:W3CDTF">2026-06-20T19:25:52Z</dcterms:modified>
</cp:coreProperties>
</file>