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1867" y="130"/>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1-20T14:13:32.803" v="114" actId="20577"/>
      <pc:docMkLst>
        <pc:docMk/>
      </pc:docMkLst>
      <pc:sldChg chg="modSp mod">
        <pc:chgData name="Karen Leslie" userId="ba36287ed81c3722" providerId="LiveId" clId="{159BF4B4-6BDA-4751-A1BD-22F927B4F030}" dt="2025-11-20T14:13:32.803" v="114" actId="20577"/>
        <pc:sldMkLst>
          <pc:docMk/>
          <pc:sldMk cId="0" sldId="256"/>
        </pc:sldMkLst>
        <pc:spChg chg="mod">
          <ac:chgData name="Karen Leslie" userId="ba36287ed81c3722" providerId="LiveId" clId="{159BF4B4-6BDA-4751-A1BD-22F927B4F030}" dt="2025-11-20T14:13:32.803" v="114" actId="20577"/>
          <ac:spMkLst>
            <pc:docMk/>
            <pc:sldMk cId="0" sldId="256"/>
            <ac:spMk id="5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6 weeks prior 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23107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endParaRPr lang="en-US" sz="1600" dirty="0">
              <a:solidFill>
                <a:schemeClr val="dk1"/>
              </a:solidFill>
            </a:endParaRPr>
          </a:p>
          <a:p>
            <a:pPr marL="0" lvl="0" indent="0" algn="l" rtl="0">
              <a:spcBef>
                <a:spcPts val="0"/>
              </a:spcBef>
              <a:spcAft>
                <a:spcPts val="0"/>
              </a:spcAft>
              <a:buNone/>
            </a:pPr>
            <a:r>
              <a:rPr lang="en-US" sz="1600" dirty="0">
                <a:solidFill>
                  <a:schemeClr val="dk1"/>
                </a:solidFill>
              </a:rPr>
              <a:t>Session </a:t>
            </a:r>
            <a:r>
              <a:rPr lang="en-US" sz="1600">
                <a:solidFill>
                  <a:schemeClr val="dk1"/>
                </a:solidFill>
              </a:rPr>
              <a:t>4  Feb 23</a:t>
            </a:r>
            <a:r>
              <a:rPr lang="en-US" sz="1600" baseline="30000">
                <a:solidFill>
                  <a:schemeClr val="dk1"/>
                </a:solidFill>
              </a:rPr>
              <a:t>rd</a:t>
            </a:r>
            <a:r>
              <a:rPr lang="en-US" sz="1600">
                <a:solidFill>
                  <a:schemeClr val="dk1"/>
                </a:solidFill>
              </a:rPr>
              <a:t> to April 13th</a:t>
            </a:r>
            <a:endParaRPr lang="en-US" sz="1600" dirty="0">
              <a:solidFill>
                <a:schemeClr val="dk1"/>
              </a:solidFill>
            </a:endParaRPr>
          </a:p>
        </p:txBody>
      </p:sp>
      <p:sp>
        <p:nvSpPr>
          <p:cNvPr id="57" name="Google Shape;57;p13"/>
          <p:cNvSpPr txBox="1"/>
          <p:nvPr/>
        </p:nvSpPr>
        <p:spPr>
          <a:xfrm>
            <a:off x="4890550" y="108737"/>
            <a:ext cx="2362800" cy="1661963"/>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6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6pm to 7pm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     6pm to 7pm</a:t>
            </a:r>
            <a:endParaRPr sz="1200" dirty="0">
              <a:solidFill>
                <a:schemeClr val="dk1"/>
              </a:solidFill>
            </a:endParaRPr>
          </a:p>
          <a:p>
            <a:pPr marL="0" lvl="0" indent="0" algn="l" rtl="0">
              <a:spcBef>
                <a:spcPts val="0"/>
              </a:spcBef>
              <a:spcAft>
                <a:spcPts val="0"/>
              </a:spcAft>
              <a:buNone/>
            </a:pP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endParaRPr sz="12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24650" y="1398513"/>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t>Grade</a:t>
            </a:r>
            <a:r>
              <a:rPr lang="en-GB" sz="1300" b="1">
                <a:solidFill>
                  <a:srgbClr val="000000"/>
                </a:solidFill>
              </a:rPr>
              <a:t>: </a:t>
            </a:r>
            <a:endParaRPr sz="1300"/>
          </a:p>
        </p:txBody>
      </p:sp>
      <p:sp>
        <p:nvSpPr>
          <p:cNvPr id="83" name="Google Shape;83;p13"/>
          <p:cNvSpPr/>
          <p:nvPr/>
        </p:nvSpPr>
        <p:spPr>
          <a:xfrm>
            <a:off x="3961100" y="13987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525" y="13949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SR Grade 7+</a:t>
            </a:r>
            <a:endParaRPr sz="1100">
              <a:solidFill>
                <a:srgbClr val="000000"/>
              </a:solidFill>
            </a:endParaRPr>
          </a:p>
        </p:txBody>
      </p:sp>
      <p:sp>
        <p:nvSpPr>
          <p:cNvPr id="85" name="Google Shape;85;p13"/>
          <p:cNvSpPr/>
          <p:nvPr/>
        </p:nvSpPr>
        <p:spPr>
          <a:xfrm>
            <a:off x="2475375" y="1397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337425" y="13967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650</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5</cp:revision>
  <dcterms:modified xsi:type="dcterms:W3CDTF">2025-11-20T14:13:33Z</dcterms:modified>
</cp:coreProperties>
</file>