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1867" y="82"/>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modSld">
      <pc:chgData name="Karen Leslie" userId="ba36287ed81c3722" providerId="LiveId" clId="{159BF4B4-6BDA-4751-A1BD-22F927B4F030}" dt="2026-01-22T14:05:41.342" v="76" actId="20577"/>
      <pc:docMkLst>
        <pc:docMk/>
      </pc:docMkLst>
      <pc:sldChg chg="modSp mod">
        <pc:chgData name="Karen Leslie" userId="ba36287ed81c3722" providerId="LiveId" clId="{159BF4B4-6BDA-4751-A1BD-22F927B4F030}" dt="2026-01-22T14:05:41.342" v="76" actId="20577"/>
        <pc:sldMkLst>
          <pc:docMk/>
          <pc:sldMk cId="0" sldId="256"/>
        </pc:sldMkLst>
        <pc:spChg chg="mod">
          <ac:chgData name="Karen Leslie" userId="ba36287ed81c3722" providerId="LiveId" clId="{159BF4B4-6BDA-4751-A1BD-22F927B4F030}" dt="2026-01-22T14:00:47.026" v="46" actId="14100"/>
          <ac:spMkLst>
            <pc:docMk/>
            <pc:sldMk cId="0" sldId="256"/>
            <ac:spMk id="55" creationId="{00000000-0000-0000-0000-000000000000}"/>
          </ac:spMkLst>
        </pc:spChg>
        <pc:spChg chg="mod">
          <ac:chgData name="Karen Leslie" userId="ba36287ed81c3722" providerId="LiveId" clId="{159BF4B4-6BDA-4751-A1BD-22F927B4F030}" dt="2026-01-22T14:04:37.206" v="73" actId="1076"/>
          <ac:spMkLst>
            <pc:docMk/>
            <pc:sldMk cId="0" sldId="256"/>
            <ac:spMk id="69" creationId="{00000000-0000-0000-0000-000000000000}"/>
          </ac:spMkLst>
        </pc:spChg>
        <pc:spChg chg="mod">
          <ac:chgData name="Karen Leslie" userId="ba36287ed81c3722" providerId="LiveId" clId="{159BF4B4-6BDA-4751-A1BD-22F927B4F030}" dt="2026-01-22T14:05:41.342" v="76" actId="20577"/>
          <ac:spMkLst>
            <pc:docMk/>
            <pc:sldMk cId="0" sldId="256"/>
            <ac:spMk id="82" creationId="{00000000-0000-0000-0000-000000000000}"/>
          </ac:spMkLst>
        </pc:spChg>
        <pc:spChg chg="mod">
          <ac:chgData name="Karen Leslie" userId="ba36287ed81c3722" providerId="LiveId" clId="{159BF4B4-6BDA-4751-A1BD-22F927B4F030}" dt="2026-01-22T14:03:40.525" v="72" actId="1076"/>
          <ac:spMkLst>
            <pc:docMk/>
            <pc:sldMk cId="0" sldId="256"/>
            <ac:spMk id="83" creationId="{00000000-0000-0000-0000-000000000000}"/>
          </ac:spMkLst>
        </pc:spChg>
        <pc:spChg chg="mod">
          <ac:chgData name="Karen Leslie" userId="ba36287ed81c3722" providerId="LiveId" clId="{159BF4B4-6BDA-4751-A1BD-22F927B4F030}" dt="2026-01-22T14:03:11.014" v="70" actId="20577"/>
          <ac:spMkLst>
            <pc:docMk/>
            <pc:sldMk cId="0" sldId="256"/>
            <ac:spMk id="84" creationId="{00000000-0000-0000-0000-000000000000}"/>
          </ac:spMkLst>
        </pc:spChg>
        <pc:spChg chg="mod">
          <ac:chgData name="Karen Leslie" userId="ba36287ed81c3722" providerId="LiveId" clId="{159BF4B4-6BDA-4751-A1BD-22F927B4F030}" dt="2026-01-22T14:02:28.223" v="64" actId="20577"/>
          <ac:spMkLst>
            <pc:docMk/>
            <pc:sldMk cId="0" sldId="256"/>
            <ac:spMk id="86" creationId="{00000000-0000-0000-0000-000000000000}"/>
          </ac:spMkLst>
        </pc:spChg>
        <pc:picChg chg="mod">
          <ac:chgData name="Karen Leslie" userId="ba36287ed81c3722" providerId="LiveId" clId="{159BF4B4-6BDA-4751-A1BD-22F927B4F030}" dt="2026-01-22T14:00:54.091" v="47" actId="1076"/>
          <ac:picMkLst>
            <pc:docMk/>
            <pc:sldMk cId="0" sldId="256"/>
            <ac:picMk id="5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223201" y="278649"/>
            <a:ext cx="1148399" cy="555950"/>
          </a:xfrm>
          <a:prstGeom prst="rect">
            <a:avLst/>
          </a:prstGeom>
          <a:noFill/>
          <a:ln>
            <a:noFill/>
          </a:ln>
        </p:spPr>
      </p:pic>
      <p:sp>
        <p:nvSpPr>
          <p:cNvPr id="55" name="Google Shape;55;p13"/>
          <p:cNvSpPr txBox="1"/>
          <p:nvPr/>
        </p:nvSpPr>
        <p:spPr>
          <a:xfrm>
            <a:off x="1371600" y="191925"/>
            <a:ext cx="3839009" cy="147729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Summer House League Registration</a:t>
            </a:r>
            <a:endParaRPr sz="1600" dirty="0"/>
          </a:p>
          <a:p>
            <a:pPr marL="0" lvl="0" indent="0" algn="l" rtl="0">
              <a:spcBef>
                <a:spcPts val="0"/>
              </a:spcBef>
              <a:spcAft>
                <a:spcPts val="0"/>
              </a:spcAft>
              <a:buNone/>
            </a:pPr>
            <a:r>
              <a:rPr lang="en-GB" sz="1600" dirty="0"/>
              <a:t>June 4</a:t>
            </a:r>
            <a:r>
              <a:rPr lang="en-GB" sz="1600" baseline="30000" dirty="0"/>
              <a:t>th</a:t>
            </a:r>
            <a:r>
              <a:rPr lang="en-GB" sz="1600" dirty="0"/>
              <a:t> - July 23</a:t>
            </a:r>
            <a:r>
              <a:rPr lang="en-GB" sz="1600" baseline="30000" dirty="0"/>
              <a:t>rd  </a:t>
            </a:r>
            <a:r>
              <a:rPr lang="en-GB" sz="1600" dirty="0"/>
              <a:t>2026 </a:t>
            </a:r>
          </a:p>
          <a:p>
            <a:pPr marL="0" lvl="0" indent="0" algn="l" rtl="0">
              <a:spcBef>
                <a:spcPts val="0"/>
              </a:spcBef>
              <a:spcAft>
                <a:spcPts val="0"/>
              </a:spcAft>
              <a:buNone/>
            </a:pPr>
            <a:r>
              <a:rPr lang="en-GB" sz="1600" dirty="0"/>
              <a:t>July 31</a:t>
            </a:r>
            <a:r>
              <a:rPr lang="en-GB" sz="1600" baseline="30000" dirty="0"/>
              <a:t>st</a:t>
            </a:r>
            <a:r>
              <a:rPr lang="en-GB" sz="1600" dirty="0"/>
              <a:t> playoff for Sr ONLY 6pm-8pm</a:t>
            </a:r>
          </a:p>
          <a:p>
            <a:pPr marL="0" lvl="0" indent="0" algn="l" rtl="0">
              <a:spcBef>
                <a:spcPts val="0"/>
              </a:spcBef>
              <a:spcAft>
                <a:spcPts val="0"/>
              </a:spcAft>
              <a:buNone/>
            </a:pPr>
            <a:r>
              <a:rPr lang="en-GB" sz="1600" dirty="0"/>
              <a:t>Thursday Nights</a:t>
            </a:r>
          </a:p>
        </p:txBody>
      </p:sp>
      <p:sp>
        <p:nvSpPr>
          <p:cNvPr id="56" name="Google Shape;56;p13"/>
          <p:cNvSpPr txBox="1"/>
          <p:nvPr/>
        </p:nvSpPr>
        <p:spPr>
          <a:xfrm>
            <a:off x="4931687" y="0"/>
            <a:ext cx="2854641" cy="2215961"/>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100" dirty="0">
                <a:solidFill>
                  <a:schemeClr val="dk1"/>
                </a:solidFill>
              </a:rPr>
              <a:t>Located at Barrie Sports Complex: </a:t>
            </a:r>
            <a:endParaRPr sz="1100" dirty="0">
              <a:solidFill>
                <a:schemeClr val="dk1"/>
              </a:solidFill>
            </a:endParaRPr>
          </a:p>
          <a:p>
            <a:pPr marL="0" lvl="0" indent="0" algn="l" rtl="0">
              <a:spcBef>
                <a:spcPts val="0"/>
              </a:spcBef>
              <a:spcAft>
                <a:spcPts val="0"/>
              </a:spcAft>
              <a:buNone/>
            </a:pPr>
            <a:r>
              <a:rPr lang="en-GB" sz="1100" dirty="0">
                <a:solidFill>
                  <a:schemeClr val="dk1"/>
                </a:solidFill>
              </a:rPr>
              <a:t>2100 Nursery Rd, </a:t>
            </a:r>
            <a:r>
              <a:rPr lang="en-GB" sz="1100" dirty="0" err="1">
                <a:solidFill>
                  <a:schemeClr val="dk1"/>
                </a:solidFill>
              </a:rPr>
              <a:t>Minesing</a:t>
            </a:r>
            <a:endParaRPr lang="en-GB" sz="1100" dirty="0">
              <a:solidFill>
                <a:schemeClr val="dk1"/>
              </a:solidFill>
            </a:endParaRPr>
          </a:p>
          <a:p>
            <a:pPr marL="0" lvl="0" indent="0" algn="l" rtl="0">
              <a:spcBef>
                <a:spcPts val="0"/>
              </a:spcBef>
              <a:spcAft>
                <a:spcPts val="0"/>
              </a:spcAft>
              <a:buNone/>
            </a:pPr>
            <a:r>
              <a:rPr lang="en-GB" sz="1100" dirty="0">
                <a:solidFill>
                  <a:schemeClr val="dk1"/>
                </a:solidFill>
              </a:rPr>
              <a:t>The schedule will be shared once teams are determined. </a:t>
            </a:r>
          </a:p>
          <a:p>
            <a:pPr marL="0" lvl="0" indent="0" algn="l" rtl="0">
              <a:spcBef>
                <a:spcPts val="0"/>
              </a:spcBef>
              <a:spcAft>
                <a:spcPts val="0"/>
              </a:spcAft>
              <a:buNone/>
            </a:pPr>
            <a:r>
              <a:rPr lang="en-GB" sz="1100" b="1" dirty="0">
                <a:solidFill>
                  <a:schemeClr val="dk1"/>
                </a:solidFill>
              </a:rPr>
              <a:t>House League start times are</a:t>
            </a:r>
          </a:p>
          <a:p>
            <a:pPr marL="0" lvl="0" indent="0" algn="l" rtl="0">
              <a:spcBef>
                <a:spcPts val="0"/>
              </a:spcBef>
              <a:spcAft>
                <a:spcPts val="0"/>
              </a:spcAft>
              <a:buNone/>
            </a:pPr>
            <a:r>
              <a:rPr lang="en-GB" sz="1100" b="1" dirty="0">
                <a:solidFill>
                  <a:schemeClr val="dk1"/>
                </a:solidFill>
              </a:rPr>
              <a:t>Jr Division- 6pm OR 7pm June</a:t>
            </a:r>
          </a:p>
          <a:p>
            <a:pPr marL="0" lvl="0" indent="0" algn="l" rtl="0">
              <a:spcBef>
                <a:spcPts val="0"/>
              </a:spcBef>
              <a:spcAft>
                <a:spcPts val="0"/>
              </a:spcAft>
              <a:buNone/>
            </a:pPr>
            <a:r>
              <a:rPr lang="en-GB" sz="1100" b="1" dirty="0">
                <a:solidFill>
                  <a:schemeClr val="dk1"/>
                </a:solidFill>
              </a:rPr>
              <a:t>                     6pm for July</a:t>
            </a:r>
          </a:p>
          <a:p>
            <a:pPr marL="0" lvl="0" indent="0" algn="l" rtl="0">
              <a:spcBef>
                <a:spcPts val="0"/>
              </a:spcBef>
              <a:spcAft>
                <a:spcPts val="0"/>
              </a:spcAft>
              <a:buNone/>
            </a:pPr>
            <a:r>
              <a:rPr lang="en-GB" sz="1100" b="1" dirty="0">
                <a:solidFill>
                  <a:schemeClr val="dk1"/>
                </a:solidFill>
              </a:rPr>
              <a:t>Sr Division-8pm for June(</a:t>
            </a:r>
            <a:r>
              <a:rPr lang="en-GB" sz="900" b="1" dirty="0">
                <a:solidFill>
                  <a:schemeClr val="dk1"/>
                </a:solidFill>
              </a:rPr>
              <a:t>every other week)</a:t>
            </a:r>
          </a:p>
          <a:p>
            <a:pPr marL="0" lvl="0" indent="0" algn="l" rtl="0">
              <a:spcBef>
                <a:spcPts val="0"/>
              </a:spcBef>
              <a:spcAft>
                <a:spcPts val="0"/>
              </a:spcAft>
              <a:buNone/>
            </a:pPr>
            <a:r>
              <a:rPr lang="en-GB" sz="900" b="1" dirty="0">
                <a:solidFill>
                  <a:schemeClr val="dk1"/>
                </a:solidFill>
              </a:rPr>
              <a:t>                         </a:t>
            </a:r>
            <a:r>
              <a:rPr lang="en-GB" sz="1100" b="1" dirty="0">
                <a:solidFill>
                  <a:schemeClr val="dk1"/>
                </a:solidFill>
              </a:rPr>
              <a:t>7pm for July    </a:t>
            </a:r>
          </a:p>
          <a:p>
            <a:pPr marL="0" lvl="0" indent="0" algn="l" rtl="0">
              <a:spcBef>
                <a:spcPts val="0"/>
              </a:spcBef>
              <a:spcAft>
                <a:spcPts val="0"/>
              </a:spcAft>
              <a:buNone/>
            </a:pPr>
            <a:r>
              <a:rPr lang="en-GB" sz="1100" b="1" dirty="0">
                <a:solidFill>
                  <a:schemeClr val="dk1"/>
                </a:solidFill>
              </a:rPr>
              <a:t>Schedule to be shared                                </a:t>
            </a:r>
            <a:r>
              <a:rPr lang="en-US" sz="1100" b="1" dirty="0">
                <a:solidFill>
                  <a:schemeClr val="dk1"/>
                </a:solidFill>
              </a:rPr>
              <a:t> </a:t>
            </a:r>
          </a:p>
          <a:p>
            <a:pPr marL="0" lvl="0" indent="0" algn="l" rtl="0">
              <a:spcBef>
                <a:spcPts val="0"/>
              </a:spcBef>
              <a:spcAft>
                <a:spcPts val="0"/>
              </a:spcAft>
              <a:buClr>
                <a:schemeClr val="dk1"/>
              </a:buClr>
              <a:buSzPts val="1100"/>
              <a:buFont typeface="Arial"/>
              <a:buNone/>
            </a:pPr>
            <a:r>
              <a:rPr lang="en-US" sz="1100" dirty="0">
                <a:solidFill>
                  <a:schemeClr val="dk1"/>
                </a:solidFill>
              </a:rPr>
              <a:t>All games are best of 3.</a:t>
            </a:r>
          </a:p>
          <a:p>
            <a:pPr marL="0" lvl="0" indent="0" algn="l" rtl="0">
              <a:spcBef>
                <a:spcPts val="0"/>
              </a:spcBef>
              <a:spcAft>
                <a:spcPts val="0"/>
              </a:spcAft>
              <a:buNone/>
            </a:pPr>
            <a:r>
              <a:rPr lang="en-GB" sz="1100" b="1" dirty="0">
                <a:solidFill>
                  <a:schemeClr val="dk1"/>
                </a:solidFill>
              </a:rPr>
              <a:t>Cost $200 </a:t>
            </a:r>
            <a:endParaRPr sz="1100" dirty="0"/>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1 month prior to the start of the session. </a:t>
            </a:r>
            <a:endParaRPr sz="900" dirty="0">
              <a:solidFill>
                <a:srgbClr val="595959"/>
              </a:solidFill>
            </a:endParaRPr>
          </a:p>
        </p:txBody>
      </p:sp>
      <p:sp>
        <p:nvSpPr>
          <p:cNvPr id="58" name="Google Shape;58;p13"/>
          <p:cNvSpPr txBox="1"/>
          <p:nvPr/>
        </p:nvSpPr>
        <p:spPr>
          <a:xfrm>
            <a:off x="366650" y="2143299"/>
            <a:ext cx="69139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Photos of the completed form are accepted. Payment is required to complete the registration. Payment to be completed via e-transfer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using the password:</a:t>
            </a:r>
            <a:r>
              <a:rPr lang="en-GB" sz="1000" b="1" dirty="0">
                <a:solidFill>
                  <a:srgbClr val="000000"/>
                </a:solidFill>
              </a:rPr>
              <a:t> volleyball</a:t>
            </a:r>
          </a:p>
          <a:p>
            <a:pPr marL="0" lvl="0" indent="0" algn="l" rtl="0">
              <a:spcBef>
                <a:spcPts val="0"/>
              </a:spcBef>
              <a:spcAft>
                <a:spcPts val="0"/>
              </a:spcAft>
              <a:buNone/>
            </a:pPr>
            <a:endParaRPr lang="en-GB" sz="1000" dirty="0"/>
          </a:p>
          <a:p>
            <a:pPr marL="0" lvl="0" indent="0" algn="l" rtl="0">
              <a:spcBef>
                <a:spcPts val="0"/>
              </a:spcBef>
              <a:spcAft>
                <a:spcPts val="0"/>
              </a:spcAft>
              <a:buNone/>
            </a:pPr>
            <a:endParaRPr lang="en-GB"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53912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dirty="0">
                <a:solidFill>
                  <a:srgbClr val="000000"/>
                </a:solidFill>
              </a:rPr>
              <a:t>Personal Information &amp; Photo Release, Waiver and Indemnification:</a:t>
            </a:r>
            <a:endParaRPr sz="900" b="1" dirty="0">
              <a:solidFill>
                <a:srgbClr val="000000"/>
              </a:solidFill>
            </a:endParaRPr>
          </a:p>
          <a:p>
            <a:pPr marL="0" lvl="0" indent="0" algn="l" rtl="0">
              <a:spcBef>
                <a:spcPts val="0"/>
              </a:spcBef>
              <a:spcAft>
                <a:spcPts val="0"/>
              </a:spcAft>
              <a:buNone/>
            </a:pPr>
            <a:r>
              <a:rPr lang="en-GB" sz="900" dirty="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lang="en-US" sz="900" dirty="0">
              <a:solidFill>
                <a:srgbClr val="000000"/>
              </a:solidFill>
            </a:endParaRPr>
          </a:p>
          <a:p>
            <a:pPr marL="0" lvl="0" indent="0" algn="l" rtl="0">
              <a:spcBef>
                <a:spcPts val="0"/>
              </a:spcBef>
              <a:spcAft>
                <a:spcPts val="0"/>
              </a:spcAft>
              <a:buNone/>
            </a:pPr>
            <a:r>
              <a:rPr lang="en-US" sz="900" dirty="0">
                <a:solidFill>
                  <a:srgbClr val="000000"/>
                </a:solidFill>
              </a:rPr>
              <a:t>By completing this registration form you agree to the “Personal Information &amp; Photo Release, Waiver and Indemnification” below.</a:t>
            </a:r>
          </a:p>
          <a:p>
            <a:pPr marL="0" lvl="0" indent="0" algn="l" rtl="0">
              <a:spcBef>
                <a:spcPts val="0"/>
              </a:spcBef>
              <a:spcAft>
                <a:spcPts val="0"/>
              </a:spcAft>
              <a:buNone/>
            </a:pPr>
            <a:endParaRPr sz="900" dirty="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Parent/Guardian Signature</a:t>
            </a:r>
            <a:endParaRPr sz="1000" dirty="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631427" y="4135584"/>
            <a:ext cx="2329325"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Health Issues or Medical Concerns</a:t>
            </a:r>
            <a:endParaRPr sz="1000" i="1" dirty="0">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Gender (Male, Female, Other)</a:t>
            </a:r>
            <a:endParaRPr sz="1000" i="1" dirty="0">
              <a:solidFill>
                <a:srgbClr val="000000"/>
              </a:solidFill>
            </a:endParaRPr>
          </a:p>
        </p:txBody>
      </p:sp>
      <p:cxnSp>
        <p:nvCxnSpPr>
          <p:cNvPr id="71" name="Google Shape;71;p13"/>
          <p:cNvCxnSpPr>
            <a:cxnSpLocks/>
          </p:cNvCxnSpPr>
          <p:nvPr/>
        </p:nvCxnSpPr>
        <p:spPr>
          <a:xfrm flipV="1">
            <a:off x="4160850" y="5564875"/>
            <a:ext cx="3166775" cy="1074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629293" y="4178500"/>
            <a:ext cx="1620332"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b="1" i="1" dirty="0">
                <a:solidFill>
                  <a:srgbClr val="000000"/>
                </a:solidFill>
              </a:rPr>
              <a:t>Friend Request</a:t>
            </a:r>
            <a:endParaRPr sz="1000" b="1" i="1" dirty="0">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4621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a:t>
            </a:r>
            <a:r>
              <a:rPr lang="en-GB" sz="1050" b="1" i="1" dirty="0">
                <a:solidFill>
                  <a:srgbClr val="000000"/>
                </a:solidFill>
              </a:rPr>
              <a:t>YEAR</a:t>
            </a:r>
            <a:r>
              <a:rPr lang="en-GB" sz="1000" i="1" dirty="0">
                <a:solidFill>
                  <a:srgbClr val="000000"/>
                </a:solidFill>
              </a:rPr>
              <a:t>  of Birth </a:t>
            </a:r>
            <a:endParaRPr sz="1000" i="1" dirty="0">
              <a:solidFill>
                <a:srgbClr val="000000"/>
              </a:solidFill>
            </a:endParaRPr>
          </a:p>
        </p:txBody>
      </p:sp>
      <p:cxnSp>
        <p:nvCxnSpPr>
          <p:cNvPr id="75" name="Google Shape;75;p13"/>
          <p:cNvCxnSpPr>
            <a:cxnSpLocks/>
          </p:cNvCxnSpPr>
          <p:nvPr/>
        </p:nvCxnSpPr>
        <p:spPr>
          <a:xfrm>
            <a:off x="4631427" y="4139625"/>
            <a:ext cx="2439224" cy="17788"/>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a:cxnSpLocks/>
          </p:cNvCxnSpPr>
          <p:nvPr/>
        </p:nvCxnSpPr>
        <p:spPr>
          <a:xfrm>
            <a:off x="2321900" y="4178500"/>
            <a:ext cx="2048081" cy="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4506877" y="5564830"/>
            <a:ext cx="3392010"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    Home Address</a:t>
            </a:r>
            <a:endParaRPr sz="1000" b="1" i="1" dirty="0">
              <a:solidFill>
                <a:srgbClr val="000000"/>
              </a:solidFill>
            </a:endParaRPr>
          </a:p>
        </p:txBody>
      </p:sp>
      <p:cxnSp>
        <p:nvCxnSpPr>
          <p:cNvPr id="81" name="Google Shape;81;p13"/>
          <p:cNvCxnSpPr>
            <a:cxnSpLocks/>
          </p:cNvCxnSpPr>
          <p:nvPr/>
        </p:nvCxnSpPr>
        <p:spPr>
          <a:xfrm flipV="1">
            <a:off x="461125" y="5595148"/>
            <a:ext cx="3153945" cy="6452"/>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94268" y="1550913"/>
            <a:ext cx="2064470" cy="52319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en-GB" sz="1100" b="1" dirty="0">
              <a:solidFill>
                <a:srgbClr val="FF0000"/>
              </a:solidFill>
            </a:endParaRPr>
          </a:p>
          <a:p>
            <a:pPr marL="0" lvl="0" indent="0" algn="l" rtl="0">
              <a:spcBef>
                <a:spcPts val="0"/>
              </a:spcBef>
              <a:spcAft>
                <a:spcPts val="0"/>
              </a:spcAft>
              <a:buNone/>
            </a:pPr>
            <a:r>
              <a:rPr lang="en-GB" sz="1100" b="1" dirty="0">
                <a:solidFill>
                  <a:srgbClr val="FF0000"/>
                </a:solidFill>
              </a:rPr>
              <a:t>Grade Completed June 2026 </a:t>
            </a:r>
            <a:endParaRPr sz="1300" dirty="0"/>
          </a:p>
        </p:txBody>
      </p:sp>
      <p:sp>
        <p:nvSpPr>
          <p:cNvPr id="83" name="Google Shape;83;p13"/>
          <p:cNvSpPr/>
          <p:nvPr/>
        </p:nvSpPr>
        <p:spPr>
          <a:xfrm>
            <a:off x="4513648" y="1597942"/>
            <a:ext cx="295559" cy="256593"/>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443845" y="1534000"/>
            <a:ext cx="1050053" cy="35391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 </a:t>
            </a:r>
            <a:endParaRPr sz="1100" dirty="0">
              <a:solidFill>
                <a:srgbClr val="000000"/>
              </a:solidFill>
            </a:endParaRPr>
          </a:p>
        </p:txBody>
      </p:sp>
      <p:sp>
        <p:nvSpPr>
          <p:cNvPr id="85" name="Google Shape;85;p13"/>
          <p:cNvSpPr/>
          <p:nvPr/>
        </p:nvSpPr>
        <p:spPr>
          <a:xfrm>
            <a:off x="3167425" y="1583811"/>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921309" y="1440372"/>
            <a:ext cx="1722878" cy="69246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   </a:t>
            </a:r>
          </a:p>
          <a:p>
            <a:pPr marL="0" lvl="0" indent="0" algn="l" rtl="0">
              <a:spcBef>
                <a:spcPts val="0"/>
              </a:spcBef>
              <a:spcAft>
                <a:spcPts val="0"/>
              </a:spcAft>
              <a:buNone/>
            </a:pPr>
            <a:r>
              <a:rPr lang="en-GB" sz="1100" b="1" dirty="0">
                <a:solidFill>
                  <a:srgbClr val="000000"/>
                </a:solidFill>
              </a:rPr>
              <a:t>   JR Grade 4 – 6</a:t>
            </a:r>
          </a:p>
          <a:p>
            <a:pPr marL="0" lvl="0" indent="0" algn="l" rtl="0">
              <a:spcBef>
                <a:spcPts val="0"/>
              </a:spcBef>
              <a:spcAft>
                <a:spcPts val="0"/>
              </a:spcAft>
              <a:buNone/>
            </a:pPr>
            <a:r>
              <a:rPr lang="en-GB" sz="1100" b="1" dirty="0">
                <a:solidFill>
                  <a:srgbClr val="000000"/>
                </a:solidFill>
              </a:rPr>
              <a:t> </a:t>
            </a:r>
            <a:endParaRPr sz="1100" dirty="0">
              <a:solidFill>
                <a:srgbClr val="000000"/>
              </a:solidFill>
            </a:endParaRPr>
          </a:p>
        </p:txBody>
      </p:sp>
      <p:pic>
        <p:nvPicPr>
          <p:cNvPr id="3" name="Picture 2">
            <a:extLst>
              <a:ext uri="{FF2B5EF4-FFF2-40B4-BE49-F238E27FC236}">
                <a16:creationId xmlns:a16="http://schemas.microsoft.com/office/drawing/2014/main" id="{1D9CCFA2-E24B-9CF0-EF7B-87329F7EEFD9}"/>
              </a:ext>
            </a:extLst>
          </p:cNvPr>
          <p:cNvPicPr>
            <a:picLocks noChangeAspect="1"/>
          </p:cNvPicPr>
          <p:nvPr/>
        </p:nvPicPr>
        <p:blipFill>
          <a:blip r:embed="rId5"/>
          <a:stretch>
            <a:fillRect/>
          </a:stretch>
        </p:blipFill>
        <p:spPr>
          <a:xfrm>
            <a:off x="398699" y="2883698"/>
            <a:ext cx="6505439" cy="364069"/>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692</Words>
  <Application>Microsoft Office PowerPoint</Application>
  <PresentationFormat>Custom</PresentationFormat>
  <Paragraphs>40</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6</cp:revision>
  <dcterms:modified xsi:type="dcterms:W3CDTF">2026-01-22T14:05:48Z</dcterms:modified>
</cp:coreProperties>
</file>