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3" d="100"/>
          <a:sy n="73" d="100"/>
        </p:scale>
        <p:origin x="1272" y="43"/>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custSel modSld">
      <pc:chgData name="Karen Leslie" userId="ba36287ed81c3722" providerId="LiveId" clId="{159BF4B4-6BDA-4751-A1BD-22F927B4F030}" dt="2025-12-23T01:16:43.889" v="126" actId="20577"/>
      <pc:docMkLst>
        <pc:docMk/>
      </pc:docMkLst>
      <pc:sldChg chg="modSp mod">
        <pc:chgData name="Karen Leslie" userId="ba36287ed81c3722" providerId="LiveId" clId="{159BF4B4-6BDA-4751-A1BD-22F927B4F030}" dt="2025-12-23T01:16:43.889" v="126" actId="20577"/>
        <pc:sldMkLst>
          <pc:docMk/>
          <pc:sldMk cId="0" sldId="256"/>
        </pc:sldMkLst>
        <pc:spChg chg="mod">
          <ac:chgData name="Karen Leslie" userId="ba36287ed81c3722" providerId="LiveId" clId="{159BF4B4-6BDA-4751-A1BD-22F927B4F030}" dt="2025-12-23T01:16:43.889" v="126" actId="20577"/>
          <ac:spMkLst>
            <pc:docMk/>
            <pc:sldMk cId="0" sldId="256"/>
            <ac:spMk id="5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340050" y="6024725"/>
            <a:ext cx="71133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900" b="1" i="1" dirty="0">
                <a:solidFill>
                  <a:schemeClr val="dk1"/>
                </a:solidFill>
              </a:rPr>
              <a:t>Payment Policy:</a:t>
            </a:r>
            <a:r>
              <a:rPr lang="en-GB" sz="900" i="1" dirty="0">
                <a:solidFill>
                  <a:schemeClr val="dk1"/>
                </a:solidFill>
              </a:rPr>
              <a:t> Upon receiving a registration form payment is required in full to guarantee your spot. Summer camps payment is required in full one (1) month prior to camp to hold your spot. Payment is accepted by e-transfer to barrie.spikesvball@yahoo.com using the password: volleyball</a:t>
            </a:r>
            <a:endParaRPr sz="900" i="1" dirty="0">
              <a:solidFill>
                <a:schemeClr val="dk1"/>
              </a:solidFill>
            </a:endParaRPr>
          </a:p>
          <a:p>
            <a:pPr marL="0" lvl="0" indent="0" algn="l" rtl="0">
              <a:spcBef>
                <a:spcPts val="0"/>
              </a:spcBef>
              <a:spcAft>
                <a:spcPts val="0"/>
              </a:spcAft>
              <a:buClr>
                <a:schemeClr val="dk1"/>
              </a:buClr>
              <a:buSzPts val="1100"/>
              <a:buFont typeface="Arial"/>
              <a:buNone/>
            </a:pPr>
            <a:endParaRPr sz="900" i="1" dirty="0">
              <a:solidFill>
                <a:schemeClr val="dk1"/>
              </a:solidFill>
            </a:endParaRPr>
          </a:p>
          <a:p>
            <a:pPr marL="0" lvl="0" indent="0" algn="l" rtl="0">
              <a:spcBef>
                <a:spcPts val="0"/>
              </a:spcBef>
              <a:spcAft>
                <a:spcPts val="0"/>
              </a:spcAft>
              <a:buNone/>
            </a:pPr>
            <a:r>
              <a:rPr lang="en-GB" sz="900" b="1" i="1" dirty="0">
                <a:solidFill>
                  <a:schemeClr val="dk1"/>
                </a:solidFill>
              </a:rPr>
              <a:t>Refund Policy:</a:t>
            </a:r>
            <a:r>
              <a:rPr lang="en-GB" sz="900" i="1" dirty="0">
                <a:solidFill>
                  <a:schemeClr val="dk1"/>
                </a:solidFill>
              </a:rPr>
              <a:t> Refunds will not be issued for cancellations 1 week prior to the start date of the Skills session. For House League and Summer Camp, refunds will not issued for cancellations 6 weeks prior to the start of the session. </a:t>
            </a:r>
            <a:endParaRPr sz="900" dirty="0">
              <a:solidFill>
                <a:schemeClr val="dk2"/>
              </a:solidFill>
            </a:endParaRPr>
          </a:p>
        </p:txBody>
      </p:sp>
      <p:pic>
        <p:nvPicPr>
          <p:cNvPr id="55" name="Google Shape;55;p13"/>
          <p:cNvPicPr preferRelativeResize="0"/>
          <p:nvPr/>
        </p:nvPicPr>
        <p:blipFill>
          <a:blip r:embed="rId3">
            <a:alphaModFix/>
          </a:blip>
          <a:stretch>
            <a:fillRect/>
          </a:stretch>
        </p:blipFill>
        <p:spPr>
          <a:xfrm>
            <a:off x="366650" y="278875"/>
            <a:ext cx="1148399" cy="555950"/>
          </a:xfrm>
          <a:prstGeom prst="rect">
            <a:avLst/>
          </a:prstGeom>
          <a:noFill/>
          <a:ln>
            <a:noFill/>
          </a:ln>
        </p:spPr>
      </p:pic>
      <p:sp>
        <p:nvSpPr>
          <p:cNvPr id="56" name="Google Shape;56;p13"/>
          <p:cNvSpPr txBox="1"/>
          <p:nvPr/>
        </p:nvSpPr>
        <p:spPr>
          <a:xfrm>
            <a:off x="1515049" y="191925"/>
            <a:ext cx="3354001" cy="123107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chemeClr val="dk1"/>
                </a:solidFill>
              </a:rPr>
              <a:t>Barrie Spikes Volleyball</a:t>
            </a:r>
            <a:endParaRPr sz="2000" b="1" dirty="0">
              <a:solidFill>
                <a:schemeClr val="dk1"/>
              </a:solidFill>
            </a:endParaRPr>
          </a:p>
          <a:p>
            <a:pPr marL="0" lvl="0" indent="0" algn="l" rtl="0">
              <a:spcBef>
                <a:spcPts val="0"/>
              </a:spcBef>
              <a:spcAft>
                <a:spcPts val="0"/>
              </a:spcAft>
              <a:buNone/>
            </a:pPr>
            <a:r>
              <a:rPr lang="en-GB" sz="1600" dirty="0">
                <a:solidFill>
                  <a:schemeClr val="dk1"/>
                </a:solidFill>
              </a:rPr>
              <a:t>Monday Skills Registration</a:t>
            </a:r>
          </a:p>
          <a:p>
            <a:pPr marL="0" lvl="0" indent="0" algn="l" rtl="0">
              <a:spcBef>
                <a:spcPts val="0"/>
              </a:spcBef>
              <a:spcAft>
                <a:spcPts val="0"/>
              </a:spcAft>
              <a:buNone/>
            </a:pPr>
            <a:endParaRPr lang="en-US" sz="1600" dirty="0">
              <a:solidFill>
                <a:schemeClr val="dk1"/>
              </a:solidFill>
            </a:endParaRPr>
          </a:p>
          <a:p>
            <a:pPr marL="0" lvl="0" indent="0" algn="l" rtl="0">
              <a:spcBef>
                <a:spcPts val="0"/>
              </a:spcBef>
              <a:spcAft>
                <a:spcPts val="0"/>
              </a:spcAft>
              <a:buNone/>
            </a:pPr>
            <a:r>
              <a:rPr lang="en-US" sz="1600" dirty="0">
                <a:solidFill>
                  <a:schemeClr val="dk1"/>
                </a:solidFill>
              </a:rPr>
              <a:t>Session </a:t>
            </a:r>
            <a:r>
              <a:rPr lang="en-US" sz="1600">
                <a:solidFill>
                  <a:schemeClr val="dk1"/>
                </a:solidFill>
              </a:rPr>
              <a:t>4  Feb 23</a:t>
            </a:r>
            <a:r>
              <a:rPr lang="en-US" sz="1600" baseline="30000">
                <a:solidFill>
                  <a:schemeClr val="dk1"/>
                </a:solidFill>
              </a:rPr>
              <a:t>rd</a:t>
            </a:r>
            <a:r>
              <a:rPr lang="en-US" sz="1600">
                <a:solidFill>
                  <a:schemeClr val="dk1"/>
                </a:solidFill>
              </a:rPr>
              <a:t> to April 13th</a:t>
            </a:r>
            <a:endParaRPr lang="en-US" sz="1600" dirty="0">
              <a:solidFill>
                <a:schemeClr val="dk1"/>
              </a:solidFill>
            </a:endParaRPr>
          </a:p>
        </p:txBody>
      </p:sp>
      <p:sp>
        <p:nvSpPr>
          <p:cNvPr id="57" name="Google Shape;57;p13"/>
          <p:cNvSpPr txBox="1"/>
          <p:nvPr/>
        </p:nvSpPr>
        <p:spPr>
          <a:xfrm>
            <a:off x="4890550" y="108737"/>
            <a:ext cx="2362800" cy="1661963"/>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200" dirty="0">
                <a:solidFill>
                  <a:schemeClr val="dk1"/>
                </a:solidFill>
              </a:rPr>
              <a:t>Located at Holly Meadow School: </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151 Mapleton Ave. Barrie</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6 week program</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Grade 4 - 6:   6:45pm to 7:45pm</a:t>
            </a:r>
            <a:endParaRPr sz="1200" dirty="0">
              <a:solidFill>
                <a:schemeClr val="dk1"/>
              </a:solidFill>
            </a:endParaRPr>
          </a:p>
          <a:p>
            <a:pPr marL="0" lvl="0" indent="0" algn="l" rtl="0">
              <a:spcBef>
                <a:spcPts val="0"/>
              </a:spcBef>
              <a:spcAft>
                <a:spcPts val="0"/>
              </a:spcAft>
              <a:buNone/>
            </a:pPr>
            <a:r>
              <a:rPr lang="en-GB" sz="1200" dirty="0">
                <a:solidFill>
                  <a:schemeClr val="dk1"/>
                </a:solidFill>
              </a:rPr>
              <a:t>Grade 7 </a:t>
            </a:r>
            <a:r>
              <a:rPr lang="en-GB" sz="1200">
                <a:solidFill>
                  <a:schemeClr val="dk1"/>
                </a:solidFill>
              </a:rPr>
              <a:t>+:     6:45pm to 7:45pm</a:t>
            </a:r>
            <a:endParaRPr sz="1200" dirty="0">
              <a:solidFill>
                <a:schemeClr val="dk1"/>
              </a:solidFill>
            </a:endParaRPr>
          </a:p>
          <a:p>
            <a:pPr marL="0" lvl="0" indent="0" algn="l" rtl="0">
              <a:spcBef>
                <a:spcPts val="0"/>
              </a:spcBef>
              <a:spcAft>
                <a:spcPts val="0"/>
              </a:spcAft>
              <a:buNone/>
            </a:pPr>
            <a:endParaRPr sz="1200" dirty="0">
              <a:solidFill>
                <a:schemeClr val="dk1"/>
              </a:solidFill>
            </a:endParaRPr>
          </a:p>
          <a:p>
            <a:pPr marL="0" lvl="0" indent="0" algn="l" rtl="0">
              <a:spcBef>
                <a:spcPts val="0"/>
              </a:spcBef>
              <a:spcAft>
                <a:spcPts val="0"/>
              </a:spcAft>
              <a:buNone/>
            </a:pPr>
            <a:r>
              <a:rPr lang="en-GB" sz="1200" b="1" dirty="0">
                <a:solidFill>
                  <a:schemeClr val="dk1"/>
                </a:solidFill>
              </a:rPr>
              <a:t>Cost $100.00</a:t>
            </a:r>
            <a:endParaRPr sz="1200" b="1" dirty="0">
              <a:solidFill>
                <a:schemeClr val="dk1"/>
              </a:solidFill>
            </a:endParaRPr>
          </a:p>
        </p:txBody>
      </p:sp>
      <p:sp>
        <p:nvSpPr>
          <p:cNvPr id="58" name="Google Shape;58;p13"/>
          <p:cNvSpPr txBox="1"/>
          <p:nvPr/>
        </p:nvSpPr>
        <p:spPr>
          <a:xfrm>
            <a:off x="366650" y="1905850"/>
            <a:ext cx="7113300" cy="110796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chemeClr val="dk1"/>
                </a:solidFill>
              </a:rPr>
              <a:t>Please print and complete all sections of this registration form. Please complete a separate form for each child. Once the registration form is completed, please email to </a:t>
            </a:r>
            <a:r>
              <a:rPr lang="en-GB" sz="1000" u="sng" dirty="0">
                <a:solidFill>
                  <a:schemeClr val="dk1"/>
                </a:solidFill>
                <a:hlinkClick r:id="rId4">
                  <a:extLst>
                    <a:ext uri="{A12FA001-AC4F-418D-AE19-62706E023703}">
                      <ahyp:hlinkClr xmlns:ahyp="http://schemas.microsoft.com/office/drawing/2018/hyperlinkcolor" val="tx"/>
                    </a:ext>
                  </a:extLst>
                </a:hlinkClick>
              </a:rPr>
              <a:t>barrie.spikesvball@yahoo.com</a:t>
            </a:r>
            <a:r>
              <a:rPr lang="en-GB" sz="1000" dirty="0">
                <a:solidFill>
                  <a:schemeClr val="dk1"/>
                </a:solidFill>
              </a:rPr>
              <a:t> Photos of the completed form are accepted. Payment is required to complete the registration. </a:t>
            </a:r>
            <a:r>
              <a:rPr lang="en-US" sz="1000" b="1" dirty="0">
                <a:solidFill>
                  <a:schemeClr val="accent1">
                    <a:lumMod val="75000"/>
                  </a:schemeClr>
                </a:solidFill>
              </a:rPr>
              <a:t>Payment to be completed via e-transfer to barrie.spikesvball@yahoo.com using the password “volleyball” at time of registration</a:t>
            </a:r>
            <a:endParaRPr sz="1000" b="1" dirty="0">
              <a:solidFill>
                <a:schemeClr val="accent1">
                  <a:lumMod val="75000"/>
                </a:schemeClr>
              </a:solidFill>
            </a:endParaRPr>
          </a:p>
          <a:p>
            <a:pPr marL="0" lvl="0" indent="0" algn="l" rtl="0">
              <a:spcBef>
                <a:spcPts val="0"/>
              </a:spcBef>
              <a:spcAft>
                <a:spcPts val="0"/>
              </a:spcAft>
              <a:buNone/>
            </a:pPr>
            <a:r>
              <a:rPr lang="en-GB" sz="1000" dirty="0">
                <a:solidFill>
                  <a:schemeClr val="dk1"/>
                </a:solidFill>
              </a:rPr>
              <a:t>By completing this registration form you agree to the “Personal Information &amp; Photo Release, Waiver and Indemnification” below.</a:t>
            </a:r>
            <a:endParaRPr sz="1000" dirty="0">
              <a:solidFill>
                <a:schemeClr val="dk1"/>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chemeClr val="dk2"/>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chemeClr val="dk2"/>
            </a:solidFill>
            <a:prstDash val="solid"/>
            <a:round/>
            <a:headEnd type="none" w="med" len="med"/>
            <a:tailEnd type="none" w="med" len="med"/>
          </a:ln>
        </p:spPr>
      </p:cxnSp>
      <p:sp>
        <p:nvSpPr>
          <p:cNvPr id="61" name="Google Shape;61;p13"/>
          <p:cNvSpPr txBox="1"/>
          <p:nvPr/>
        </p:nvSpPr>
        <p:spPr>
          <a:xfrm>
            <a:off x="325850" y="6962650"/>
            <a:ext cx="7113300" cy="226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900" b="1">
                <a:solidFill>
                  <a:schemeClr val="dk1"/>
                </a:solidFill>
              </a:rPr>
              <a:t>Personal Information &amp; Photo Release, Waiver and Indemnification:</a:t>
            </a:r>
            <a:endParaRPr sz="900" b="1">
              <a:solidFill>
                <a:schemeClr val="dk1"/>
              </a:solidFill>
            </a:endParaRPr>
          </a:p>
          <a:p>
            <a:pPr marL="0" lvl="0" indent="0" algn="l" rtl="0">
              <a:spcBef>
                <a:spcPts val="0"/>
              </a:spcBef>
              <a:spcAft>
                <a:spcPts val="0"/>
              </a:spcAft>
              <a:buNone/>
            </a:pPr>
            <a:r>
              <a:rPr lang="en-GB" sz="900">
                <a:solidFill>
                  <a:schemeClr val="dk1"/>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sz="900">
              <a:solidFill>
                <a:schemeClr val="dk2"/>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chemeClr val="dk1"/>
                </a:solidFill>
              </a:rPr>
              <a:t>Parent/Guardian Signature</a:t>
            </a:r>
            <a:endParaRPr sz="1000">
              <a:solidFill>
                <a:schemeClr val="dk1"/>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chemeClr val="dk1"/>
                </a:solidFill>
              </a:rPr>
              <a:t>Date</a:t>
            </a:r>
            <a:endParaRPr sz="1000">
              <a:solidFill>
                <a:schemeClr val="dk1"/>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First Name and Last Name</a:t>
            </a:r>
            <a:endParaRPr sz="1000" i="1">
              <a:solidFill>
                <a:schemeClr val="dk1"/>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First Name and Last Name</a:t>
            </a:r>
            <a:endParaRPr sz="1000" i="1">
              <a:solidFill>
                <a:schemeClr val="dk1"/>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chemeClr val="dk2"/>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Phone Number</a:t>
            </a:r>
            <a:endParaRPr sz="1000" i="1">
              <a:solidFill>
                <a:schemeClr val="dk1"/>
              </a:solidFill>
            </a:endParaRPr>
          </a:p>
          <a:p>
            <a:pPr marL="0" lvl="0" indent="0" algn="l" rtl="0">
              <a:spcBef>
                <a:spcPts val="0"/>
              </a:spcBef>
              <a:spcAft>
                <a:spcPts val="0"/>
              </a:spcAft>
              <a:buNone/>
            </a:pPr>
            <a:endParaRPr sz="1000">
              <a:solidFill>
                <a:schemeClr val="dk1"/>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chemeClr val="dk2"/>
            </a:solidFill>
            <a:prstDash val="solid"/>
            <a:round/>
            <a:headEnd type="none" w="med" len="med"/>
            <a:tailEnd type="none" w="med" len="med"/>
          </a:ln>
        </p:spPr>
      </p:cxnSp>
      <p:sp>
        <p:nvSpPr>
          <p:cNvPr id="69" name="Google Shape;69;p13"/>
          <p:cNvSpPr txBox="1"/>
          <p:nvPr/>
        </p:nvSpPr>
        <p:spPr>
          <a:xfrm>
            <a:off x="4229050" y="4183600"/>
            <a:ext cx="30243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Health Issues or Medical Concerns</a:t>
            </a:r>
            <a:endParaRPr sz="1000" i="1">
              <a:solidFill>
                <a:schemeClr val="dk1"/>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Gender (Male, Female, Other)</a:t>
            </a:r>
            <a:endParaRPr sz="1000" i="1">
              <a:solidFill>
                <a:schemeClr val="dk1"/>
              </a:solidFill>
            </a:endParaRPr>
          </a:p>
        </p:txBody>
      </p:sp>
      <p:cxnSp>
        <p:nvCxnSpPr>
          <p:cNvPr id="71" name="Google Shape;71;p13"/>
          <p:cNvCxnSpPr/>
          <p:nvPr/>
        </p:nvCxnSpPr>
        <p:spPr>
          <a:xfrm rot="10800000" flipH="1">
            <a:off x="3509525" y="5564875"/>
            <a:ext cx="3818100" cy="16500"/>
          </a:xfrm>
          <a:prstGeom prst="straightConnector1">
            <a:avLst/>
          </a:prstGeom>
          <a:noFill/>
          <a:ln w="9525" cap="flat" cmpd="sng">
            <a:solidFill>
              <a:schemeClr val="dk2"/>
            </a:solidFill>
            <a:prstDash val="solid"/>
            <a:round/>
            <a:headEnd type="none" w="med" len="med"/>
            <a:tailEnd type="none" w="med" len="med"/>
          </a:ln>
        </p:spPr>
      </p:cxnSp>
      <p:sp>
        <p:nvSpPr>
          <p:cNvPr id="72" name="Google Shape;72;p13"/>
          <p:cNvSpPr txBox="1"/>
          <p:nvPr/>
        </p:nvSpPr>
        <p:spPr>
          <a:xfrm>
            <a:off x="2322975" y="4178500"/>
            <a:ext cx="1597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1000" i="1">
                <a:solidFill>
                  <a:schemeClr val="dk1"/>
                </a:solidFill>
              </a:rPr>
              <a:t>Athlete’s Current Grade</a:t>
            </a:r>
            <a:endParaRPr sz="1000" i="1">
              <a:solidFill>
                <a:schemeClr val="dk1"/>
              </a:solidFill>
            </a:endParaRPr>
          </a:p>
        </p:txBody>
      </p:sp>
      <p:cxnSp>
        <p:nvCxnSpPr>
          <p:cNvPr id="73" name="Google Shape;73;p13"/>
          <p:cNvCxnSpPr/>
          <p:nvPr/>
        </p:nvCxnSpPr>
        <p:spPr>
          <a:xfrm>
            <a:off x="4249625" y="3572188"/>
            <a:ext cx="3024300" cy="0"/>
          </a:xfrm>
          <a:prstGeom prst="straightConnector1">
            <a:avLst/>
          </a:prstGeom>
          <a:noFill/>
          <a:ln w="9525" cap="flat" cmpd="sng">
            <a:solidFill>
              <a:schemeClr val="dk2"/>
            </a:solidFill>
            <a:prstDash val="solid"/>
            <a:round/>
            <a:headEnd type="none" w="med" len="med"/>
            <a:tailEnd type="none" w="med" len="med"/>
          </a:ln>
        </p:spPr>
      </p:cxnSp>
      <p:sp>
        <p:nvSpPr>
          <p:cNvPr id="74" name="Google Shape;74;p13"/>
          <p:cNvSpPr txBox="1"/>
          <p:nvPr/>
        </p:nvSpPr>
        <p:spPr>
          <a:xfrm>
            <a:off x="424650" y="4165450"/>
            <a:ext cx="1650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Date of Birth </a:t>
            </a:r>
            <a:endParaRPr sz="1000" i="1">
              <a:solidFill>
                <a:schemeClr val="dk1"/>
              </a:solidFill>
            </a:endParaRPr>
          </a:p>
        </p:txBody>
      </p:sp>
      <p:cxnSp>
        <p:nvCxnSpPr>
          <p:cNvPr id="75" name="Google Shape;75;p13"/>
          <p:cNvCxnSpPr/>
          <p:nvPr/>
        </p:nvCxnSpPr>
        <p:spPr>
          <a:xfrm>
            <a:off x="4217665" y="4181200"/>
            <a:ext cx="3088200" cy="2400"/>
          </a:xfrm>
          <a:prstGeom prst="straightConnector1">
            <a:avLst/>
          </a:prstGeom>
          <a:noFill/>
          <a:ln w="9525" cap="flat" cmpd="sng">
            <a:solidFill>
              <a:schemeClr val="dk2"/>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Email Address</a:t>
            </a:r>
            <a:endParaRPr sz="1000" i="1">
              <a:solidFill>
                <a:schemeClr val="dk1"/>
              </a:solidFill>
            </a:endParaRPr>
          </a:p>
        </p:txBody>
      </p:sp>
      <p:cxnSp>
        <p:nvCxnSpPr>
          <p:cNvPr id="77" name="Google Shape;77;p13"/>
          <p:cNvCxnSpPr/>
          <p:nvPr/>
        </p:nvCxnSpPr>
        <p:spPr>
          <a:xfrm>
            <a:off x="422450" y="3559750"/>
            <a:ext cx="3441900" cy="0"/>
          </a:xfrm>
          <a:prstGeom prst="straightConnector1">
            <a:avLst/>
          </a:prstGeom>
          <a:noFill/>
          <a:ln w="9525" cap="flat" cmpd="sng">
            <a:solidFill>
              <a:schemeClr val="dk2"/>
            </a:solidFill>
            <a:prstDash val="solid"/>
            <a:round/>
            <a:headEnd type="none" w="med" len="med"/>
            <a:tailEnd type="none" w="med" len="med"/>
          </a:ln>
        </p:spPr>
      </p:cxnSp>
      <p:cxnSp>
        <p:nvCxnSpPr>
          <p:cNvPr id="78" name="Google Shape;78;p13"/>
          <p:cNvCxnSpPr/>
          <p:nvPr/>
        </p:nvCxnSpPr>
        <p:spPr>
          <a:xfrm>
            <a:off x="416900" y="4178500"/>
            <a:ext cx="1597800" cy="7800"/>
          </a:xfrm>
          <a:prstGeom prst="straightConnector1">
            <a:avLst/>
          </a:prstGeom>
          <a:noFill/>
          <a:ln w="9525" cap="flat" cmpd="sng">
            <a:solidFill>
              <a:schemeClr val="dk2"/>
            </a:solidFill>
            <a:prstDash val="solid"/>
            <a:round/>
            <a:headEnd type="none" w="med" len="med"/>
            <a:tailEnd type="none" w="med" len="med"/>
          </a:ln>
        </p:spPr>
      </p:cxnSp>
      <p:cxnSp>
        <p:nvCxnSpPr>
          <p:cNvPr id="79" name="Google Shape;79;p13"/>
          <p:cNvCxnSpPr/>
          <p:nvPr/>
        </p:nvCxnSpPr>
        <p:spPr>
          <a:xfrm>
            <a:off x="2321900" y="4178500"/>
            <a:ext cx="1597800" cy="7800"/>
          </a:xfrm>
          <a:prstGeom prst="straightConnector1">
            <a:avLst/>
          </a:prstGeom>
          <a:noFill/>
          <a:ln w="9525" cap="flat" cmpd="sng">
            <a:solidFill>
              <a:schemeClr val="dk2"/>
            </a:solidFill>
            <a:prstDash val="solid"/>
            <a:round/>
            <a:headEnd type="none" w="med" len="med"/>
            <a:tailEnd type="none" w="med" len="med"/>
          </a:ln>
        </p:spPr>
      </p:cxnSp>
      <p:sp>
        <p:nvSpPr>
          <p:cNvPr id="80" name="Google Shape;80;p13"/>
          <p:cNvSpPr txBox="1"/>
          <p:nvPr/>
        </p:nvSpPr>
        <p:spPr>
          <a:xfrm>
            <a:off x="3509525" y="5581375"/>
            <a:ext cx="2934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Home Address</a:t>
            </a:r>
            <a:endParaRPr sz="1000" i="1">
              <a:solidFill>
                <a:schemeClr val="dk1"/>
              </a:solidFill>
            </a:endParaRPr>
          </a:p>
        </p:txBody>
      </p:sp>
      <p:cxnSp>
        <p:nvCxnSpPr>
          <p:cNvPr id="81" name="Google Shape;81;p13"/>
          <p:cNvCxnSpPr/>
          <p:nvPr/>
        </p:nvCxnSpPr>
        <p:spPr>
          <a:xfrm rot="10800000" flipH="1">
            <a:off x="461125" y="5594100"/>
            <a:ext cx="2804400" cy="7500"/>
          </a:xfrm>
          <a:prstGeom prst="straightConnector1">
            <a:avLst/>
          </a:prstGeom>
          <a:noFill/>
          <a:ln w="9525" cap="flat" cmpd="sng">
            <a:solidFill>
              <a:schemeClr val="dk2"/>
            </a:solidFill>
            <a:prstDash val="solid"/>
            <a:round/>
            <a:headEnd type="none" w="med" len="med"/>
            <a:tailEnd type="none" w="med" len="med"/>
          </a:ln>
        </p:spPr>
      </p:cxnSp>
      <p:sp>
        <p:nvSpPr>
          <p:cNvPr id="82" name="Google Shape;82;p13"/>
          <p:cNvSpPr txBox="1"/>
          <p:nvPr/>
        </p:nvSpPr>
        <p:spPr>
          <a:xfrm>
            <a:off x="424650" y="1398513"/>
            <a:ext cx="12657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300" b="1"/>
              <a:t>Grade</a:t>
            </a:r>
            <a:r>
              <a:rPr lang="en-GB" sz="1300" b="1">
                <a:solidFill>
                  <a:srgbClr val="000000"/>
                </a:solidFill>
              </a:rPr>
              <a:t>: </a:t>
            </a:r>
            <a:endParaRPr sz="1300"/>
          </a:p>
        </p:txBody>
      </p:sp>
      <p:sp>
        <p:nvSpPr>
          <p:cNvPr id="83" name="Google Shape;83;p13"/>
          <p:cNvSpPr/>
          <p:nvPr/>
        </p:nvSpPr>
        <p:spPr>
          <a:xfrm>
            <a:off x="3961100" y="13987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2884525" y="1394950"/>
            <a:ext cx="11484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SR Grade 7+</a:t>
            </a:r>
            <a:endParaRPr sz="1100">
              <a:solidFill>
                <a:srgbClr val="000000"/>
              </a:solidFill>
            </a:endParaRPr>
          </a:p>
        </p:txBody>
      </p:sp>
      <p:sp>
        <p:nvSpPr>
          <p:cNvPr id="85" name="Google Shape;85;p13"/>
          <p:cNvSpPr/>
          <p:nvPr/>
        </p:nvSpPr>
        <p:spPr>
          <a:xfrm>
            <a:off x="2475375" y="13975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1337425" y="1396738"/>
            <a:ext cx="13692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Grade 4 - 6 </a:t>
            </a:r>
            <a:endParaRPr sz="1100">
              <a:solidFill>
                <a:srgbClr val="000000"/>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650</Words>
  <Application>Microsoft Office PowerPoint</Application>
  <PresentationFormat>Custom</PresentationFormat>
  <Paragraphs>32</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5</cp:revision>
  <dcterms:modified xsi:type="dcterms:W3CDTF">2025-12-23T01:16:46Z</dcterms:modified>
</cp:coreProperties>
</file>