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7" d="100"/>
          <a:sy n="57" d="100"/>
        </p:scale>
        <p:origin x="1661" y="-403"/>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undo custSel modSld">
      <pc:chgData name="Karen Leslie" userId="ba36287ed81c3722" providerId="LiveId" clId="{159BF4B4-6BDA-4751-A1BD-22F927B4F030}" dt="2025-10-02T20:02:00.413" v="13" actId="20577"/>
      <pc:docMkLst>
        <pc:docMk/>
      </pc:docMkLst>
      <pc:sldChg chg="modSp mod">
        <pc:chgData name="Karen Leslie" userId="ba36287ed81c3722" providerId="LiveId" clId="{159BF4B4-6BDA-4751-A1BD-22F927B4F030}" dt="2025-10-02T20:02:00.413" v="13" actId="20577"/>
        <pc:sldMkLst>
          <pc:docMk/>
          <pc:sldMk cId="0" sldId="256"/>
        </pc:sldMkLst>
        <pc:spChg chg="mod">
          <ac:chgData name="Karen Leslie" userId="ba36287ed81c3722" providerId="LiveId" clId="{159BF4B4-6BDA-4751-A1BD-22F927B4F030}" dt="2025-10-02T20:02:00.413" v="13" actId="20577"/>
          <ac:spMkLst>
            <pc:docMk/>
            <pc:sldMk cId="0" sldId="256"/>
            <ac:spMk id="54" creationId="{00000000-0000-0000-0000-000000000000}"/>
          </ac:spMkLst>
        </pc:spChg>
        <pc:spChg chg="mod">
          <ac:chgData name="Karen Leslie" userId="ba36287ed81c3722" providerId="LiveId" clId="{159BF4B4-6BDA-4751-A1BD-22F927B4F030}" dt="2025-10-02T19:59:16.454" v="5" actId="113"/>
          <ac:spMkLst>
            <pc:docMk/>
            <pc:sldMk cId="0" sldId="256"/>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a:t>
            </a:r>
            <a:r>
              <a:rPr lang="en-GB" sz="900" i="1">
                <a:solidFill>
                  <a:schemeClr val="dk1"/>
                </a:solidFill>
              </a:rPr>
              <a:t>6 weeks prior </a:t>
            </a:r>
            <a:r>
              <a:rPr lang="en-GB" sz="900" i="1" dirty="0">
                <a:solidFill>
                  <a:schemeClr val="dk1"/>
                </a:solidFill>
              </a:rPr>
              <a:t>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endParaRPr lang="en-US" sz="1600" dirty="0">
              <a:solidFill>
                <a:schemeClr val="dk1"/>
              </a:solidFill>
            </a:endParaRPr>
          </a:p>
          <a:p>
            <a:pPr marL="0" lvl="0" indent="0" algn="l" rtl="0">
              <a:spcBef>
                <a:spcPts val="0"/>
              </a:spcBef>
              <a:spcAft>
                <a:spcPts val="0"/>
              </a:spcAft>
              <a:buNone/>
            </a:pPr>
            <a:r>
              <a:rPr lang="en-US" sz="1600" dirty="0">
                <a:solidFill>
                  <a:schemeClr val="dk1"/>
                </a:solidFill>
              </a:rPr>
              <a:t>Session 3  Jan 5</a:t>
            </a:r>
            <a:r>
              <a:rPr lang="en-US" sz="1600" baseline="30000" dirty="0">
                <a:solidFill>
                  <a:schemeClr val="dk1"/>
                </a:solidFill>
              </a:rPr>
              <a:t>th</a:t>
            </a:r>
            <a:r>
              <a:rPr lang="en-US" sz="1600" dirty="0">
                <a:solidFill>
                  <a:schemeClr val="dk1"/>
                </a:solidFill>
              </a:rPr>
              <a:t> </a:t>
            </a:r>
            <a:r>
              <a:rPr lang="en-US" sz="1600">
                <a:solidFill>
                  <a:schemeClr val="dk1"/>
                </a:solidFill>
              </a:rPr>
              <a:t>– Feb </a:t>
            </a:r>
            <a:r>
              <a:rPr lang="en-US" sz="1600" dirty="0">
                <a:solidFill>
                  <a:schemeClr val="dk1"/>
                </a:solidFill>
              </a:rPr>
              <a:t>9</a:t>
            </a:r>
            <a:r>
              <a:rPr lang="en-US" sz="1600" baseline="30000" dirty="0">
                <a:solidFill>
                  <a:schemeClr val="dk1"/>
                </a:solidFill>
              </a:rPr>
              <a:t>th</a:t>
            </a:r>
            <a:r>
              <a:rPr lang="en-US" sz="1600" dirty="0">
                <a:solidFill>
                  <a:schemeClr val="dk1"/>
                </a:solidFill>
              </a:rPr>
              <a:t> </a:t>
            </a: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6:45pm - 7:45pm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a:t>
            </a:r>
            <a:r>
              <a:rPr lang="en-GB" sz="1200">
                <a:solidFill>
                  <a:schemeClr val="dk1"/>
                </a:solidFill>
              </a:rPr>
              <a:t>+:     </a:t>
            </a:r>
            <a:r>
              <a:rPr lang="en-GB" sz="1200" dirty="0">
                <a:solidFill>
                  <a:schemeClr val="dk1"/>
                </a:solidFill>
              </a:rPr>
              <a:t>6:45 pm - 7:45 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652</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4</cp:revision>
  <dcterms:modified xsi:type="dcterms:W3CDTF">2025-10-02T20:02:04Z</dcterms:modified>
</cp:coreProperties>
</file>