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1867" y="82"/>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6-02-23T16:02:49.061" v="88" actId="5793"/>
      <pc:docMkLst>
        <pc:docMk/>
      </pc:docMkLst>
      <pc:sldChg chg="modSp mod">
        <pc:chgData name="Karen Leslie" userId="ba36287ed81c3722" providerId="LiveId" clId="{159BF4B4-6BDA-4751-A1BD-22F927B4F030}" dt="2026-02-23T16:02:49.061" v="88" actId="5793"/>
        <pc:sldMkLst>
          <pc:docMk/>
          <pc:sldMk cId="0" sldId="256"/>
        </pc:sldMkLst>
        <pc:spChg chg="mod">
          <ac:chgData name="Karen Leslie" userId="ba36287ed81c3722" providerId="LiveId" clId="{159BF4B4-6BDA-4751-A1BD-22F927B4F030}" dt="2026-02-23T16:02:49.061" v="88" actId="5793"/>
          <ac:spMkLst>
            <pc:docMk/>
            <pc:sldMk cId="0" sldId="256"/>
            <ac:spMk id="8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cancellations 6 weeks prior 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dirty="0">
              <a:solidFill>
                <a:srgbClr val="000000"/>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1249950" y="1139268"/>
            <a:ext cx="3474000"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 5  </a:t>
            </a:r>
            <a:r>
              <a:rPr lang="en-GB" sz="1200" b="1" dirty="0">
                <a:solidFill>
                  <a:srgbClr val="000000"/>
                </a:solidFill>
              </a:rPr>
              <a:t>April 15</a:t>
            </a:r>
            <a:r>
              <a:rPr lang="en-GB" sz="1200" b="1" baseline="30000" dirty="0">
                <a:solidFill>
                  <a:srgbClr val="000000"/>
                </a:solidFill>
              </a:rPr>
              <a:t>th</a:t>
            </a:r>
            <a:r>
              <a:rPr lang="en-GB" sz="1200" b="1" dirty="0">
                <a:solidFill>
                  <a:srgbClr val="000000"/>
                </a:solidFill>
              </a:rPr>
              <a:t>  – May </a:t>
            </a:r>
            <a:r>
              <a:rPr lang="en-GB" sz="1200" b="1" dirty="0"/>
              <a:t>20</a:t>
            </a:r>
            <a:r>
              <a:rPr lang="en-GB" sz="1200" b="1" baseline="30000" dirty="0">
                <a:solidFill>
                  <a:srgbClr val="000000"/>
                </a:solidFill>
              </a:rPr>
              <a:t>th</a:t>
            </a:r>
            <a:r>
              <a:rPr lang="en-GB" sz="1200" b="1" dirty="0">
                <a:solidFill>
                  <a:srgbClr val="000000"/>
                </a:solidFill>
              </a:rPr>
              <a:t> </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671</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12</cp:revision>
  <dcterms:modified xsi:type="dcterms:W3CDTF">2026-02-23T16:02:53Z</dcterms:modified>
</cp:coreProperties>
</file>